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413" r:id="rId5"/>
    <p:sldId id="306" r:id="rId6"/>
    <p:sldId id="337" r:id="rId7"/>
    <p:sldId id="288" r:id="rId8"/>
    <p:sldId id="412" r:id="rId9"/>
    <p:sldId id="385" r:id="rId10"/>
    <p:sldId id="397" r:id="rId11"/>
    <p:sldId id="389" r:id="rId12"/>
    <p:sldId id="398" r:id="rId13"/>
    <p:sldId id="323" r:id="rId14"/>
    <p:sldId id="346" r:id="rId15"/>
    <p:sldId id="324" r:id="rId16"/>
    <p:sldId id="349" r:id="rId17"/>
    <p:sldId id="350" r:id="rId18"/>
    <p:sldId id="391" r:id="rId19"/>
    <p:sldId id="393" r:id="rId20"/>
    <p:sldId id="394" r:id="rId21"/>
    <p:sldId id="395" r:id="rId22"/>
    <p:sldId id="347" r:id="rId23"/>
    <p:sldId id="326" r:id="rId24"/>
    <p:sldId id="257" r:id="rId25"/>
    <p:sldId id="28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81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0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2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6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0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04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6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70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835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14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0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1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0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8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4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68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07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3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A514-B023-428C-9AB8-C410956375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77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B61A3-600D-4A57-A2B1-50554E19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1EF302-1753-4435-A6B3-30B992816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E3911B-8F8D-43B3-A40D-248495E5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99B63-D91D-4AA0-86D4-97369539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8A2653-5321-4C8B-865A-87A1A7F5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8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CBF51-4E25-47AF-A6DC-6465466D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457B7-2B79-4B47-93A9-A0685C34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98B3F2-7058-4DDB-B02E-DED76A49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49AA40-5057-419F-A4F6-C2812C38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6168B0-0252-4102-A218-00E3D079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6F6F84-5CD5-457F-997A-B3D2D42828B4}"/>
              </a:ext>
            </a:extLst>
          </p:cNvPr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>
            <a:extLst>
              <a:ext uri="{FF2B5EF4-FFF2-40B4-BE49-F238E27FC236}">
                <a16:creationId xmlns:a16="http://schemas.microsoft.com/office/drawing/2014/main" id="{72D60323-2BD2-47A5-95CD-C2046AC26E09}"/>
              </a:ext>
            </a:extLst>
          </p:cNvPr>
          <p:cNvSpPr>
            <a:spLocks/>
          </p:cNvSpPr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A892F823-77AA-40B9-9B0A-0840DFF22F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7CD10-4FDC-4DC9-8A9F-A81FA5AB771F}"/>
              </a:ext>
            </a:extLst>
          </p:cNvPr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E4C4153-6660-49EA-A6A8-53A1BCAA8151}"/>
              </a:ext>
            </a:extLst>
          </p:cNvPr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28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73661F-F844-41DA-915D-6CE6B3ED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05BFB-7441-470F-BECD-A0EB7C874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F873C-6E8C-4217-A500-C9C2E067B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1DE6E1-1C00-4B1C-AE47-1C7DC69A5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8858A-19D9-4AAB-8B34-5BA04C74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9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7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emf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emf"/><Relationship Id="rId17" Type="http://schemas.openxmlformats.org/officeDocument/2006/relationships/image" Target="../media/image8.jpg"/><Relationship Id="rId2" Type="http://schemas.openxmlformats.org/officeDocument/2006/relationships/tags" Target="../tags/tag10.xml"/><Relationship Id="rId16" Type="http://schemas.openxmlformats.org/officeDocument/2006/relationships/image" Target="../media/image5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4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emf"/><Relationship Id="rId2" Type="http://schemas.openxmlformats.org/officeDocument/2006/relationships/tags" Target="../tags/tag20.xml"/><Relationship Id="rId16" Type="http://schemas.openxmlformats.org/officeDocument/2006/relationships/image" Target="../media/image7.jp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emf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5117547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50" y="3829745"/>
            <a:ext cx="6727600" cy="48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4.5 </a:t>
            </a:r>
            <a:r>
              <a:rPr lang="zh-CN" altLang="en-US" sz="26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多一些、少一些、多得多、少得多</a:t>
            </a: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EB29D44D-D4B6-41BE-8A2A-43FA3F6A2E3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96729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8305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201250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2028868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2028923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90777" y="2019147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210697" y="2019147"/>
            <a:ext cx="337558" cy="7520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50187" y="2019147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29892" y="2019147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70482" y="2019147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6531" y="1424518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92040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97492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12212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413977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12212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97021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118451" y="2014953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99560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8533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9206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11403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20460000" flipV="1">
            <a:off x="4545967" y="4093592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43700" y="3633215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214960D-2043-433E-A935-0CE654CC7DF0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63777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50099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1979557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1995916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1995971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97787" y="1971590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17707" y="1971590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62725" y="1979585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57197" y="1971590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9136902" y="1971590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77492" y="1971590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25310" y="1408159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17898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64540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089173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381025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089173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64069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907631" y="1982001"/>
            <a:ext cx="582774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634200" y="1979585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25418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1119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1792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039893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1080000" flipV="1">
            <a:off x="4549777" y="4764940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52590" y="5071008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A24CC9C-D901-4FC6-8E0E-E45722D2AB94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86803" y="2029681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79995" y="2016003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38922" y="2045461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68336" y="2061820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60235" y="2061875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22501" y="2037494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42421" y="2037494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87439" y="2045489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81911" y="2037494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9161616" y="2037494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802206" y="2037494"/>
            <a:ext cx="337185" cy="75208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F3A4BE4-482D-4E68-9DE6-1B8F805AB47E}"/>
              </a:ext>
            </a:extLst>
          </p:cNvPr>
          <p:cNvSpPr txBox="1"/>
          <p:nvPr/>
        </p:nvSpPr>
        <p:spPr>
          <a:xfrm>
            <a:off x="2124181" y="1563579"/>
            <a:ext cx="2609780" cy="317928"/>
          </a:xfrm>
          <a:custGeom>
            <a:avLst/>
            <a:gdLst/>
            <a:ahLst/>
            <a:cxnLst/>
            <a:rect l="l" t="t" r="r" b="b"/>
            <a:pathLst>
              <a:path w="2609780" h="317928">
                <a:moveTo>
                  <a:pt x="2564164" y="218630"/>
                </a:moveTo>
                <a:cubicBezTo>
                  <a:pt x="2560792" y="218820"/>
                  <a:pt x="2557513" y="220099"/>
                  <a:pt x="2554326" y="222469"/>
                </a:cubicBezTo>
                <a:cubicBezTo>
                  <a:pt x="2547951" y="227209"/>
                  <a:pt x="2544764" y="233525"/>
                  <a:pt x="2544764" y="241420"/>
                </a:cubicBezTo>
                <a:cubicBezTo>
                  <a:pt x="2544764" y="249314"/>
                  <a:pt x="2548313" y="255240"/>
                  <a:pt x="2555412" y="259198"/>
                </a:cubicBezTo>
                <a:cubicBezTo>
                  <a:pt x="2562510" y="263156"/>
                  <a:pt x="2569458" y="262955"/>
                  <a:pt x="2576255" y="258596"/>
                </a:cubicBezTo>
                <a:cubicBezTo>
                  <a:pt x="2583053" y="254222"/>
                  <a:pt x="2586247" y="247912"/>
                  <a:pt x="2585838" y="239667"/>
                </a:cubicBezTo>
                <a:cubicBezTo>
                  <a:pt x="2585430" y="231421"/>
                  <a:pt x="2581669" y="225309"/>
                  <a:pt x="2574556" y="221329"/>
                </a:cubicBezTo>
                <a:cubicBezTo>
                  <a:pt x="2571000" y="219339"/>
                  <a:pt x="2567536" y="218440"/>
                  <a:pt x="2564164" y="218630"/>
                </a:cubicBezTo>
                <a:close/>
                <a:moveTo>
                  <a:pt x="2566645" y="195710"/>
                </a:moveTo>
                <a:cubicBezTo>
                  <a:pt x="2572167" y="195832"/>
                  <a:pt x="2577811" y="197105"/>
                  <a:pt x="2583580" y="199528"/>
                </a:cubicBezTo>
                <a:cubicBezTo>
                  <a:pt x="2595116" y="204375"/>
                  <a:pt x="2602778" y="212055"/>
                  <a:pt x="2606563" y="222566"/>
                </a:cubicBezTo>
                <a:cubicBezTo>
                  <a:pt x="2610349" y="233077"/>
                  <a:pt x="2610794" y="243474"/>
                  <a:pt x="2607897" y="253756"/>
                </a:cubicBezTo>
                <a:cubicBezTo>
                  <a:pt x="2605000" y="264038"/>
                  <a:pt x="2599580" y="271907"/>
                  <a:pt x="2591635" y="277363"/>
                </a:cubicBezTo>
                <a:cubicBezTo>
                  <a:pt x="2583691" y="282820"/>
                  <a:pt x="2574251" y="285548"/>
                  <a:pt x="2563317" y="285548"/>
                </a:cubicBezTo>
                <a:cubicBezTo>
                  <a:pt x="2552382" y="285548"/>
                  <a:pt x="2542481" y="281110"/>
                  <a:pt x="2533611" y="272233"/>
                </a:cubicBezTo>
                <a:cubicBezTo>
                  <a:pt x="2524742" y="263357"/>
                  <a:pt x="2520307" y="253813"/>
                  <a:pt x="2520307" y="243603"/>
                </a:cubicBezTo>
                <a:cubicBezTo>
                  <a:pt x="2520307" y="233393"/>
                  <a:pt x="2522695" y="224462"/>
                  <a:pt x="2527470" y="216812"/>
                </a:cubicBezTo>
                <a:cubicBezTo>
                  <a:pt x="2532245" y="209161"/>
                  <a:pt x="2539906" y="203156"/>
                  <a:pt x="2550454" y="198797"/>
                </a:cubicBezTo>
                <a:cubicBezTo>
                  <a:pt x="2555728" y="196617"/>
                  <a:pt x="2561125" y="195588"/>
                  <a:pt x="2566645" y="195710"/>
                </a:cubicBezTo>
                <a:close/>
                <a:moveTo>
                  <a:pt x="1154668" y="169457"/>
                </a:moveTo>
                <a:cubicBezTo>
                  <a:pt x="1154360" y="182521"/>
                  <a:pt x="1154071" y="194655"/>
                  <a:pt x="1153803" y="205861"/>
                </a:cubicBezTo>
                <a:lnTo>
                  <a:pt x="1153590" y="214622"/>
                </a:lnTo>
                <a:lnTo>
                  <a:pt x="1154333" y="212787"/>
                </a:lnTo>
                <a:cubicBezTo>
                  <a:pt x="1155516" y="211288"/>
                  <a:pt x="1157431" y="209403"/>
                  <a:pt x="1160078" y="207132"/>
                </a:cubicBezTo>
                <a:lnTo>
                  <a:pt x="1180673" y="186715"/>
                </a:lnTo>
                <a:lnTo>
                  <a:pt x="1175286" y="190481"/>
                </a:lnTo>
                <a:cubicBezTo>
                  <a:pt x="1172891" y="190687"/>
                  <a:pt x="1169962" y="189799"/>
                  <a:pt x="1166499" y="187816"/>
                </a:cubicBezTo>
                <a:cubicBezTo>
                  <a:pt x="1159573" y="183851"/>
                  <a:pt x="1155629" y="177731"/>
                  <a:pt x="1154668" y="169457"/>
                </a:cubicBezTo>
                <a:close/>
                <a:moveTo>
                  <a:pt x="2033653" y="121211"/>
                </a:moveTo>
                <a:cubicBezTo>
                  <a:pt x="2049833" y="120127"/>
                  <a:pt x="2063405" y="122500"/>
                  <a:pt x="2074370" y="128329"/>
                </a:cubicBezTo>
                <a:cubicBezTo>
                  <a:pt x="2088990" y="136102"/>
                  <a:pt x="2095429" y="143100"/>
                  <a:pt x="2093686" y="149323"/>
                </a:cubicBezTo>
                <a:cubicBezTo>
                  <a:pt x="2091944" y="155547"/>
                  <a:pt x="2084910" y="158211"/>
                  <a:pt x="2072585" y="157314"/>
                </a:cubicBezTo>
                <a:cubicBezTo>
                  <a:pt x="2060259" y="156418"/>
                  <a:pt x="2042940" y="155970"/>
                  <a:pt x="2020626" y="155970"/>
                </a:cubicBezTo>
                <a:cubicBezTo>
                  <a:pt x="1998342" y="155970"/>
                  <a:pt x="1974401" y="157092"/>
                  <a:pt x="1948804" y="159336"/>
                </a:cubicBezTo>
                <a:cubicBezTo>
                  <a:pt x="1923206" y="161581"/>
                  <a:pt x="1901782" y="164251"/>
                  <a:pt x="1884531" y="167349"/>
                </a:cubicBezTo>
                <a:cubicBezTo>
                  <a:pt x="1867280" y="170446"/>
                  <a:pt x="1852222" y="173372"/>
                  <a:pt x="1839359" y="176125"/>
                </a:cubicBezTo>
                <a:cubicBezTo>
                  <a:pt x="1826496" y="178879"/>
                  <a:pt x="1813109" y="175889"/>
                  <a:pt x="1799199" y="167155"/>
                </a:cubicBezTo>
                <a:cubicBezTo>
                  <a:pt x="1786594" y="153288"/>
                  <a:pt x="1785698" y="147040"/>
                  <a:pt x="1796511" y="148409"/>
                </a:cubicBezTo>
                <a:cubicBezTo>
                  <a:pt x="1807323" y="149779"/>
                  <a:pt x="1825847" y="149348"/>
                  <a:pt x="1852082" y="147119"/>
                </a:cubicBezTo>
                <a:cubicBezTo>
                  <a:pt x="1878318" y="144889"/>
                  <a:pt x="1906324" y="141515"/>
                  <a:pt x="1936102" y="136998"/>
                </a:cubicBezTo>
                <a:cubicBezTo>
                  <a:pt x="1965879" y="132481"/>
                  <a:pt x="1992713" y="127964"/>
                  <a:pt x="2016604" y="123446"/>
                </a:cubicBezTo>
                <a:cubicBezTo>
                  <a:pt x="2022577" y="122317"/>
                  <a:pt x="2028260" y="121572"/>
                  <a:pt x="2033653" y="121211"/>
                </a:cubicBezTo>
                <a:close/>
                <a:moveTo>
                  <a:pt x="773486" y="118488"/>
                </a:moveTo>
                <a:cubicBezTo>
                  <a:pt x="777128" y="116013"/>
                  <a:pt x="779635" y="122344"/>
                  <a:pt x="781006" y="137482"/>
                </a:cubicBezTo>
                <a:cubicBezTo>
                  <a:pt x="782834" y="157666"/>
                  <a:pt x="777378" y="177939"/>
                  <a:pt x="764637" y="198302"/>
                </a:cubicBezTo>
                <a:cubicBezTo>
                  <a:pt x="751895" y="218665"/>
                  <a:pt x="742420" y="222996"/>
                  <a:pt x="736211" y="211295"/>
                </a:cubicBezTo>
                <a:cubicBezTo>
                  <a:pt x="730001" y="199593"/>
                  <a:pt x="730073" y="189333"/>
                  <a:pt x="736426" y="180513"/>
                </a:cubicBezTo>
                <a:cubicBezTo>
                  <a:pt x="742779" y="171694"/>
                  <a:pt x="748156" y="162939"/>
                  <a:pt x="752559" y="154249"/>
                </a:cubicBezTo>
                <a:cubicBezTo>
                  <a:pt x="757965" y="145143"/>
                  <a:pt x="763601" y="135026"/>
                  <a:pt x="769466" y="123898"/>
                </a:cubicBezTo>
                <a:cubicBezTo>
                  <a:pt x="770932" y="121116"/>
                  <a:pt x="772272" y="119313"/>
                  <a:pt x="773486" y="118488"/>
                </a:cubicBezTo>
                <a:close/>
                <a:moveTo>
                  <a:pt x="929545" y="110702"/>
                </a:moveTo>
                <a:cubicBezTo>
                  <a:pt x="936859" y="112128"/>
                  <a:pt x="947005" y="116097"/>
                  <a:pt x="959983" y="122608"/>
                </a:cubicBezTo>
                <a:cubicBezTo>
                  <a:pt x="973290" y="128286"/>
                  <a:pt x="983916" y="137740"/>
                  <a:pt x="991861" y="150969"/>
                </a:cubicBezTo>
                <a:cubicBezTo>
                  <a:pt x="999805" y="164198"/>
                  <a:pt x="1000978" y="177563"/>
                  <a:pt x="995378" y="191064"/>
                </a:cubicBezTo>
                <a:cubicBezTo>
                  <a:pt x="989778" y="204565"/>
                  <a:pt x="981070" y="202224"/>
                  <a:pt x="969253" y="184041"/>
                </a:cubicBezTo>
                <a:cubicBezTo>
                  <a:pt x="957437" y="165858"/>
                  <a:pt x="946037" y="148732"/>
                  <a:pt x="935052" y="132664"/>
                </a:cubicBezTo>
                <a:cubicBezTo>
                  <a:pt x="924067" y="116595"/>
                  <a:pt x="922232" y="109275"/>
                  <a:pt x="929545" y="110702"/>
                </a:cubicBezTo>
                <a:close/>
                <a:moveTo>
                  <a:pt x="182502" y="69647"/>
                </a:moveTo>
                <a:cubicBezTo>
                  <a:pt x="184201" y="69473"/>
                  <a:pt x="186372" y="69681"/>
                  <a:pt x="189014" y="70273"/>
                </a:cubicBezTo>
                <a:cubicBezTo>
                  <a:pt x="199583" y="72639"/>
                  <a:pt x="207706" y="75708"/>
                  <a:pt x="213385" y="79479"/>
                </a:cubicBezTo>
                <a:cubicBezTo>
                  <a:pt x="219064" y="83251"/>
                  <a:pt x="220555" y="88087"/>
                  <a:pt x="217859" y="93988"/>
                </a:cubicBezTo>
                <a:cubicBezTo>
                  <a:pt x="215163" y="99889"/>
                  <a:pt x="213815" y="111895"/>
                  <a:pt x="213815" y="130007"/>
                </a:cubicBezTo>
                <a:cubicBezTo>
                  <a:pt x="214704" y="147187"/>
                  <a:pt x="215149" y="159412"/>
                  <a:pt x="215149" y="166682"/>
                </a:cubicBezTo>
                <a:cubicBezTo>
                  <a:pt x="215149" y="175172"/>
                  <a:pt x="213536" y="183381"/>
                  <a:pt x="210309" y="191311"/>
                </a:cubicBezTo>
                <a:cubicBezTo>
                  <a:pt x="207083" y="199242"/>
                  <a:pt x="202106" y="198858"/>
                  <a:pt x="195381" y="190161"/>
                </a:cubicBezTo>
                <a:cubicBezTo>
                  <a:pt x="188655" y="181463"/>
                  <a:pt x="185970" y="171741"/>
                  <a:pt x="187325" y="160993"/>
                </a:cubicBezTo>
                <a:cubicBezTo>
                  <a:pt x="188680" y="150245"/>
                  <a:pt x="188917" y="136790"/>
                  <a:pt x="188035" y="120629"/>
                </a:cubicBezTo>
                <a:cubicBezTo>
                  <a:pt x="187153" y="104467"/>
                  <a:pt x="184454" y="91443"/>
                  <a:pt x="179937" y="81555"/>
                </a:cubicBezTo>
                <a:cubicBezTo>
                  <a:pt x="176549" y="74139"/>
                  <a:pt x="177404" y="70170"/>
                  <a:pt x="182502" y="69647"/>
                </a:cubicBezTo>
                <a:close/>
                <a:moveTo>
                  <a:pt x="2177329" y="64056"/>
                </a:moveTo>
                <a:cubicBezTo>
                  <a:pt x="2185460" y="64056"/>
                  <a:pt x="2193806" y="66652"/>
                  <a:pt x="2202367" y="71843"/>
                </a:cubicBezTo>
                <a:cubicBezTo>
                  <a:pt x="2210928" y="77034"/>
                  <a:pt x="2213621" y="83086"/>
                  <a:pt x="2210444" y="89998"/>
                </a:cubicBezTo>
                <a:cubicBezTo>
                  <a:pt x="2207268" y="96910"/>
                  <a:pt x="2205257" y="112548"/>
                  <a:pt x="2204411" y="136912"/>
                </a:cubicBezTo>
                <a:cubicBezTo>
                  <a:pt x="2211294" y="135306"/>
                  <a:pt x="2221522" y="131305"/>
                  <a:pt x="2235095" y="124909"/>
                </a:cubicBezTo>
                <a:cubicBezTo>
                  <a:pt x="2248668" y="118513"/>
                  <a:pt x="2258419" y="119015"/>
                  <a:pt x="2264349" y="126415"/>
                </a:cubicBezTo>
                <a:cubicBezTo>
                  <a:pt x="2270279" y="133814"/>
                  <a:pt x="2264295" y="141264"/>
                  <a:pt x="2246399" y="148764"/>
                </a:cubicBezTo>
                <a:cubicBezTo>
                  <a:pt x="2228502" y="156264"/>
                  <a:pt x="2214377" y="158666"/>
                  <a:pt x="2204023" y="155970"/>
                </a:cubicBezTo>
                <a:cubicBezTo>
                  <a:pt x="2202432" y="180334"/>
                  <a:pt x="2201421" y="197356"/>
                  <a:pt x="2200990" y="207036"/>
                </a:cubicBezTo>
                <a:cubicBezTo>
                  <a:pt x="2200560" y="216715"/>
                  <a:pt x="2200367" y="221620"/>
                  <a:pt x="2200410" y="221749"/>
                </a:cubicBezTo>
                <a:cubicBezTo>
                  <a:pt x="2200453" y="221878"/>
                  <a:pt x="2202733" y="220695"/>
                  <a:pt x="2207250" y="218199"/>
                </a:cubicBezTo>
                <a:cubicBezTo>
                  <a:pt x="2211767" y="215704"/>
                  <a:pt x="2223221" y="210079"/>
                  <a:pt x="2241613" y="201325"/>
                </a:cubicBezTo>
                <a:cubicBezTo>
                  <a:pt x="2260004" y="192570"/>
                  <a:pt x="2266956" y="191867"/>
                  <a:pt x="2262467" y="199217"/>
                </a:cubicBezTo>
                <a:cubicBezTo>
                  <a:pt x="2257978" y="206566"/>
                  <a:pt x="2245865" y="218088"/>
                  <a:pt x="2226125" y="233784"/>
                </a:cubicBezTo>
                <a:cubicBezTo>
                  <a:pt x="2206386" y="249479"/>
                  <a:pt x="2193666" y="261130"/>
                  <a:pt x="2187966" y="268738"/>
                </a:cubicBezTo>
                <a:cubicBezTo>
                  <a:pt x="2182266" y="276345"/>
                  <a:pt x="2176637" y="278027"/>
                  <a:pt x="2171080" y="273782"/>
                </a:cubicBezTo>
                <a:cubicBezTo>
                  <a:pt x="2165524" y="269537"/>
                  <a:pt x="2162014" y="263844"/>
                  <a:pt x="2160551" y="256703"/>
                </a:cubicBezTo>
                <a:cubicBezTo>
                  <a:pt x="2159088" y="249561"/>
                  <a:pt x="2159483" y="244413"/>
                  <a:pt x="2161734" y="241258"/>
                </a:cubicBezTo>
                <a:cubicBezTo>
                  <a:pt x="2163986" y="238104"/>
                  <a:pt x="2167137" y="233784"/>
                  <a:pt x="2171188" y="228298"/>
                </a:cubicBezTo>
                <a:cubicBezTo>
                  <a:pt x="2175239" y="222813"/>
                  <a:pt x="2177713" y="198801"/>
                  <a:pt x="2178609" y="156260"/>
                </a:cubicBezTo>
                <a:cubicBezTo>
                  <a:pt x="2179505" y="113720"/>
                  <a:pt x="2177028" y="87718"/>
                  <a:pt x="2171177" y="78253"/>
                </a:cubicBezTo>
                <a:cubicBezTo>
                  <a:pt x="2165326" y="68789"/>
                  <a:pt x="2167377" y="64056"/>
                  <a:pt x="2177329" y="64056"/>
                </a:cubicBezTo>
                <a:close/>
                <a:moveTo>
                  <a:pt x="1462954" y="64056"/>
                </a:moveTo>
                <a:cubicBezTo>
                  <a:pt x="1471085" y="64056"/>
                  <a:pt x="1479431" y="66652"/>
                  <a:pt x="1487992" y="71843"/>
                </a:cubicBezTo>
                <a:cubicBezTo>
                  <a:pt x="1496553" y="77034"/>
                  <a:pt x="1499246" y="83086"/>
                  <a:pt x="1496069" y="89998"/>
                </a:cubicBezTo>
                <a:cubicBezTo>
                  <a:pt x="1492893" y="96910"/>
                  <a:pt x="1490882" y="112548"/>
                  <a:pt x="1490036" y="136912"/>
                </a:cubicBezTo>
                <a:cubicBezTo>
                  <a:pt x="1496919" y="135306"/>
                  <a:pt x="1507147" y="131305"/>
                  <a:pt x="1520720" y="124909"/>
                </a:cubicBezTo>
                <a:cubicBezTo>
                  <a:pt x="1534293" y="118513"/>
                  <a:pt x="1544044" y="119015"/>
                  <a:pt x="1549974" y="126415"/>
                </a:cubicBezTo>
                <a:cubicBezTo>
                  <a:pt x="1555904" y="133814"/>
                  <a:pt x="1549920" y="141264"/>
                  <a:pt x="1532024" y="148764"/>
                </a:cubicBezTo>
                <a:cubicBezTo>
                  <a:pt x="1514127" y="156264"/>
                  <a:pt x="1500002" y="158666"/>
                  <a:pt x="1489649" y="155970"/>
                </a:cubicBezTo>
                <a:cubicBezTo>
                  <a:pt x="1488057" y="180334"/>
                  <a:pt x="1487046" y="197356"/>
                  <a:pt x="1486616" y="207036"/>
                </a:cubicBezTo>
                <a:cubicBezTo>
                  <a:pt x="1486185" y="216715"/>
                  <a:pt x="1485992" y="221620"/>
                  <a:pt x="1486035" y="221749"/>
                </a:cubicBezTo>
                <a:cubicBezTo>
                  <a:pt x="1486078" y="221878"/>
                  <a:pt x="1488358" y="220695"/>
                  <a:pt x="1492875" y="218199"/>
                </a:cubicBezTo>
                <a:cubicBezTo>
                  <a:pt x="1497392" y="215704"/>
                  <a:pt x="1508846" y="210079"/>
                  <a:pt x="1527238" y="201325"/>
                </a:cubicBezTo>
                <a:cubicBezTo>
                  <a:pt x="1545629" y="192570"/>
                  <a:pt x="1552581" y="191867"/>
                  <a:pt x="1548092" y="199217"/>
                </a:cubicBezTo>
                <a:cubicBezTo>
                  <a:pt x="1543603" y="206566"/>
                  <a:pt x="1531490" y="218088"/>
                  <a:pt x="1511750" y="233784"/>
                </a:cubicBezTo>
                <a:cubicBezTo>
                  <a:pt x="1492011" y="249479"/>
                  <a:pt x="1479291" y="261130"/>
                  <a:pt x="1473591" y="268738"/>
                </a:cubicBezTo>
                <a:cubicBezTo>
                  <a:pt x="1467891" y="276345"/>
                  <a:pt x="1462262" y="278027"/>
                  <a:pt x="1456705" y="273782"/>
                </a:cubicBezTo>
                <a:cubicBezTo>
                  <a:pt x="1451149" y="269537"/>
                  <a:pt x="1447639" y="263844"/>
                  <a:pt x="1446176" y="256703"/>
                </a:cubicBezTo>
                <a:cubicBezTo>
                  <a:pt x="1444713" y="249561"/>
                  <a:pt x="1445108" y="244413"/>
                  <a:pt x="1447359" y="241258"/>
                </a:cubicBezTo>
                <a:cubicBezTo>
                  <a:pt x="1449611" y="238104"/>
                  <a:pt x="1452762" y="233784"/>
                  <a:pt x="1456813" y="228298"/>
                </a:cubicBezTo>
                <a:cubicBezTo>
                  <a:pt x="1460864" y="222813"/>
                  <a:pt x="1463338" y="198801"/>
                  <a:pt x="1464234" y="156260"/>
                </a:cubicBezTo>
                <a:cubicBezTo>
                  <a:pt x="1465130" y="113720"/>
                  <a:pt x="1462653" y="87718"/>
                  <a:pt x="1456802" y="78253"/>
                </a:cubicBezTo>
                <a:cubicBezTo>
                  <a:pt x="1450951" y="68789"/>
                  <a:pt x="1453002" y="64056"/>
                  <a:pt x="1462954" y="64056"/>
                </a:cubicBezTo>
                <a:close/>
                <a:moveTo>
                  <a:pt x="582697" y="18242"/>
                </a:moveTo>
                <a:cubicBezTo>
                  <a:pt x="586537" y="18735"/>
                  <a:pt x="590930" y="20168"/>
                  <a:pt x="595877" y="22542"/>
                </a:cubicBezTo>
                <a:cubicBezTo>
                  <a:pt x="605772" y="27288"/>
                  <a:pt x="614115" y="32451"/>
                  <a:pt x="620905" y="38029"/>
                </a:cubicBezTo>
                <a:cubicBezTo>
                  <a:pt x="627695" y="43607"/>
                  <a:pt x="629261" y="49376"/>
                  <a:pt x="625605" y="55334"/>
                </a:cubicBezTo>
                <a:cubicBezTo>
                  <a:pt x="621948" y="61292"/>
                  <a:pt x="619700" y="68068"/>
                  <a:pt x="618861" y="75661"/>
                </a:cubicBezTo>
                <a:cubicBezTo>
                  <a:pt x="618022" y="83254"/>
                  <a:pt x="617603" y="100101"/>
                  <a:pt x="617603" y="126200"/>
                </a:cubicBezTo>
                <a:cubicBezTo>
                  <a:pt x="617603" y="152973"/>
                  <a:pt x="618259" y="178237"/>
                  <a:pt x="619571" y="201991"/>
                </a:cubicBezTo>
                <a:cubicBezTo>
                  <a:pt x="620883" y="225746"/>
                  <a:pt x="622231" y="242825"/>
                  <a:pt x="623615" y="253229"/>
                </a:cubicBezTo>
                <a:cubicBezTo>
                  <a:pt x="624999" y="263633"/>
                  <a:pt x="620783" y="276345"/>
                  <a:pt x="610967" y="291367"/>
                </a:cubicBezTo>
                <a:cubicBezTo>
                  <a:pt x="601151" y="306388"/>
                  <a:pt x="593816" y="307607"/>
                  <a:pt x="588962" y="295023"/>
                </a:cubicBezTo>
                <a:cubicBezTo>
                  <a:pt x="584108" y="282440"/>
                  <a:pt x="574819" y="271165"/>
                  <a:pt x="561095" y="261198"/>
                </a:cubicBezTo>
                <a:cubicBezTo>
                  <a:pt x="547372" y="251232"/>
                  <a:pt x="548454" y="248049"/>
                  <a:pt x="564343" y="251648"/>
                </a:cubicBezTo>
                <a:cubicBezTo>
                  <a:pt x="580232" y="255247"/>
                  <a:pt x="588779" y="252505"/>
                  <a:pt x="589984" y="243420"/>
                </a:cubicBezTo>
                <a:cubicBezTo>
                  <a:pt x="591188" y="234336"/>
                  <a:pt x="591790" y="222702"/>
                  <a:pt x="591790" y="208520"/>
                </a:cubicBezTo>
                <a:cubicBezTo>
                  <a:pt x="591790" y="193362"/>
                  <a:pt x="591124" y="164649"/>
                  <a:pt x="589790" y="122382"/>
                </a:cubicBezTo>
                <a:cubicBezTo>
                  <a:pt x="588456" y="80114"/>
                  <a:pt x="585463" y="56248"/>
                  <a:pt x="580809" y="50785"/>
                </a:cubicBezTo>
                <a:cubicBezTo>
                  <a:pt x="576156" y="45321"/>
                  <a:pt x="569316" y="42811"/>
                  <a:pt x="560289" y="43256"/>
                </a:cubicBezTo>
                <a:cubicBezTo>
                  <a:pt x="551261" y="43701"/>
                  <a:pt x="536172" y="45163"/>
                  <a:pt x="515020" y="47644"/>
                </a:cubicBezTo>
                <a:cubicBezTo>
                  <a:pt x="527611" y="51788"/>
                  <a:pt x="532332" y="57091"/>
                  <a:pt x="529185" y="63551"/>
                </a:cubicBezTo>
                <a:cubicBezTo>
                  <a:pt x="526037" y="70011"/>
                  <a:pt x="524463" y="80964"/>
                  <a:pt x="524463" y="96408"/>
                </a:cubicBezTo>
                <a:cubicBezTo>
                  <a:pt x="531361" y="95533"/>
                  <a:pt x="536731" y="95096"/>
                  <a:pt x="540574" y="95096"/>
                </a:cubicBezTo>
                <a:cubicBezTo>
                  <a:pt x="546339" y="95096"/>
                  <a:pt x="551620" y="97738"/>
                  <a:pt x="556417" y="103022"/>
                </a:cubicBezTo>
                <a:cubicBezTo>
                  <a:pt x="561214" y="108307"/>
                  <a:pt x="557966" y="112569"/>
                  <a:pt x="546673" y="115810"/>
                </a:cubicBezTo>
                <a:cubicBezTo>
                  <a:pt x="535380" y="119051"/>
                  <a:pt x="527919" y="121281"/>
                  <a:pt x="524291" y="122500"/>
                </a:cubicBezTo>
                <a:lnTo>
                  <a:pt x="523108" y="154464"/>
                </a:lnTo>
                <a:cubicBezTo>
                  <a:pt x="534035" y="151854"/>
                  <a:pt x="542980" y="150076"/>
                  <a:pt x="549942" y="149130"/>
                </a:cubicBezTo>
                <a:cubicBezTo>
                  <a:pt x="556904" y="148183"/>
                  <a:pt x="562271" y="150800"/>
                  <a:pt x="566043" y="156981"/>
                </a:cubicBezTo>
                <a:cubicBezTo>
                  <a:pt x="569814" y="163162"/>
                  <a:pt x="567147" y="167890"/>
                  <a:pt x="558041" y="171167"/>
                </a:cubicBezTo>
                <a:cubicBezTo>
                  <a:pt x="548935" y="174444"/>
                  <a:pt x="537291" y="178054"/>
                  <a:pt x="523108" y="181998"/>
                </a:cubicBezTo>
                <a:cubicBezTo>
                  <a:pt x="523108" y="202447"/>
                  <a:pt x="521685" y="223606"/>
                  <a:pt x="518838" y="245474"/>
                </a:cubicBezTo>
                <a:cubicBezTo>
                  <a:pt x="515992" y="267343"/>
                  <a:pt x="511973" y="278590"/>
                  <a:pt x="506782" y="279213"/>
                </a:cubicBezTo>
                <a:cubicBezTo>
                  <a:pt x="501591" y="279837"/>
                  <a:pt x="498489" y="273639"/>
                  <a:pt x="497479" y="260618"/>
                </a:cubicBezTo>
                <a:cubicBezTo>
                  <a:pt x="496468" y="247597"/>
                  <a:pt x="496414" y="222609"/>
                  <a:pt x="497317" y="185654"/>
                </a:cubicBezTo>
                <a:cubicBezTo>
                  <a:pt x="489703" y="187461"/>
                  <a:pt x="482525" y="188365"/>
                  <a:pt x="475785" y="188365"/>
                </a:cubicBezTo>
                <a:cubicBezTo>
                  <a:pt x="469791" y="188365"/>
                  <a:pt x="462883" y="186257"/>
                  <a:pt x="455060" y="182041"/>
                </a:cubicBezTo>
                <a:cubicBezTo>
                  <a:pt x="447238" y="177825"/>
                  <a:pt x="447205" y="174673"/>
                  <a:pt x="454963" y="172587"/>
                </a:cubicBezTo>
                <a:cubicBezTo>
                  <a:pt x="462721" y="170500"/>
                  <a:pt x="477284" y="166582"/>
                  <a:pt x="498651" y="160831"/>
                </a:cubicBezTo>
                <a:lnTo>
                  <a:pt x="498651" y="126264"/>
                </a:lnTo>
                <a:cubicBezTo>
                  <a:pt x="488570" y="128975"/>
                  <a:pt x="478851" y="128021"/>
                  <a:pt x="469494" y="123403"/>
                </a:cubicBezTo>
                <a:cubicBezTo>
                  <a:pt x="460137" y="118786"/>
                  <a:pt x="459147" y="115402"/>
                  <a:pt x="466525" y="113251"/>
                </a:cubicBezTo>
                <a:cubicBezTo>
                  <a:pt x="473903" y="111099"/>
                  <a:pt x="484612" y="108461"/>
                  <a:pt x="498651" y="105335"/>
                </a:cubicBezTo>
                <a:cubicBezTo>
                  <a:pt x="498651" y="85474"/>
                  <a:pt x="497496" y="67706"/>
                  <a:pt x="495188" y="52032"/>
                </a:cubicBezTo>
                <a:cubicBezTo>
                  <a:pt x="479858" y="53839"/>
                  <a:pt x="466185" y="55488"/>
                  <a:pt x="454167" y="56980"/>
                </a:cubicBezTo>
                <a:cubicBezTo>
                  <a:pt x="453293" y="118757"/>
                  <a:pt x="451722" y="159175"/>
                  <a:pt x="449457" y="178233"/>
                </a:cubicBezTo>
                <a:cubicBezTo>
                  <a:pt x="447191" y="197291"/>
                  <a:pt x="443057" y="216984"/>
                  <a:pt x="437056" y="237311"/>
                </a:cubicBezTo>
                <a:cubicBezTo>
                  <a:pt x="431055" y="257639"/>
                  <a:pt x="418675" y="273685"/>
                  <a:pt x="399918" y="285451"/>
                </a:cubicBezTo>
                <a:cubicBezTo>
                  <a:pt x="381161" y="297218"/>
                  <a:pt x="377874" y="294866"/>
                  <a:pt x="390056" y="278396"/>
                </a:cubicBezTo>
                <a:cubicBezTo>
                  <a:pt x="402238" y="261926"/>
                  <a:pt x="411462" y="239140"/>
                  <a:pt x="417729" y="210036"/>
                </a:cubicBezTo>
                <a:cubicBezTo>
                  <a:pt x="423996" y="180933"/>
                  <a:pt x="427129" y="156587"/>
                  <a:pt x="427129" y="136998"/>
                </a:cubicBezTo>
                <a:lnTo>
                  <a:pt x="427129" y="81652"/>
                </a:lnTo>
                <a:cubicBezTo>
                  <a:pt x="427129" y="65562"/>
                  <a:pt x="424652" y="53427"/>
                  <a:pt x="419697" y="45246"/>
                </a:cubicBezTo>
                <a:cubicBezTo>
                  <a:pt x="414743" y="37065"/>
                  <a:pt x="418396" y="34326"/>
                  <a:pt x="430657" y="37029"/>
                </a:cubicBezTo>
                <a:cubicBezTo>
                  <a:pt x="442918" y="39732"/>
                  <a:pt x="457885" y="39968"/>
                  <a:pt x="475559" y="37739"/>
                </a:cubicBezTo>
                <a:cubicBezTo>
                  <a:pt x="493234" y="35509"/>
                  <a:pt x="512500" y="32619"/>
                  <a:pt x="533358" y="29070"/>
                </a:cubicBezTo>
                <a:cubicBezTo>
                  <a:pt x="554216" y="25521"/>
                  <a:pt x="567376" y="22359"/>
                  <a:pt x="572840" y="19584"/>
                </a:cubicBezTo>
                <a:cubicBezTo>
                  <a:pt x="575572" y="18196"/>
                  <a:pt x="578857" y="17749"/>
                  <a:pt x="582697" y="18242"/>
                </a:cubicBezTo>
                <a:close/>
                <a:moveTo>
                  <a:pt x="841730" y="16207"/>
                </a:moveTo>
                <a:cubicBezTo>
                  <a:pt x="849896" y="17619"/>
                  <a:pt x="858999" y="20606"/>
                  <a:pt x="869037" y="25166"/>
                </a:cubicBezTo>
                <a:cubicBezTo>
                  <a:pt x="880566" y="30629"/>
                  <a:pt x="884962" y="37086"/>
                  <a:pt x="882223" y="44536"/>
                </a:cubicBezTo>
                <a:cubicBezTo>
                  <a:pt x="879484" y="51986"/>
                  <a:pt x="877684" y="61511"/>
                  <a:pt x="876824" y="73112"/>
                </a:cubicBezTo>
                <a:cubicBezTo>
                  <a:pt x="875963" y="84713"/>
                  <a:pt x="875533" y="101958"/>
                  <a:pt x="875533" y="124845"/>
                </a:cubicBezTo>
                <a:cubicBezTo>
                  <a:pt x="875533" y="146713"/>
                  <a:pt x="876426" y="167034"/>
                  <a:pt x="878211" y="185805"/>
                </a:cubicBezTo>
                <a:cubicBezTo>
                  <a:pt x="879996" y="204576"/>
                  <a:pt x="880197" y="221838"/>
                  <a:pt x="878813" y="237591"/>
                </a:cubicBezTo>
                <a:cubicBezTo>
                  <a:pt x="877429" y="253344"/>
                  <a:pt x="872453" y="267300"/>
                  <a:pt x="863885" y="279461"/>
                </a:cubicBezTo>
                <a:cubicBezTo>
                  <a:pt x="855317" y="291621"/>
                  <a:pt x="848014" y="293367"/>
                  <a:pt x="841977" y="284699"/>
                </a:cubicBezTo>
                <a:cubicBezTo>
                  <a:pt x="835940" y="276030"/>
                  <a:pt x="830523" y="268860"/>
                  <a:pt x="825726" y="263188"/>
                </a:cubicBezTo>
                <a:cubicBezTo>
                  <a:pt x="820929" y="257517"/>
                  <a:pt x="815408" y="251250"/>
                  <a:pt x="809163" y="244388"/>
                </a:cubicBezTo>
                <a:cubicBezTo>
                  <a:pt x="802918" y="237526"/>
                  <a:pt x="804384" y="235049"/>
                  <a:pt x="813562" y="236956"/>
                </a:cubicBezTo>
                <a:cubicBezTo>
                  <a:pt x="822740" y="238864"/>
                  <a:pt x="830318" y="240437"/>
                  <a:pt x="836298" y="241678"/>
                </a:cubicBezTo>
                <a:cubicBezTo>
                  <a:pt x="842278" y="242918"/>
                  <a:pt x="845788" y="241717"/>
                  <a:pt x="846827" y="238075"/>
                </a:cubicBezTo>
                <a:cubicBezTo>
                  <a:pt x="847867" y="234432"/>
                  <a:pt x="848835" y="226993"/>
                  <a:pt x="849731" y="215758"/>
                </a:cubicBezTo>
                <a:cubicBezTo>
                  <a:pt x="850628" y="204522"/>
                  <a:pt x="850857" y="173759"/>
                  <a:pt x="850420" y="123468"/>
                </a:cubicBezTo>
                <a:cubicBezTo>
                  <a:pt x="849982" y="73177"/>
                  <a:pt x="846383" y="42374"/>
                  <a:pt x="839622" y="31060"/>
                </a:cubicBezTo>
                <a:cubicBezTo>
                  <a:pt x="832860" y="19745"/>
                  <a:pt x="833563" y="14794"/>
                  <a:pt x="841730" y="16207"/>
                </a:cubicBezTo>
                <a:close/>
                <a:moveTo>
                  <a:pt x="119761" y="14911"/>
                </a:moveTo>
                <a:cubicBezTo>
                  <a:pt x="125562" y="15889"/>
                  <a:pt x="134263" y="19846"/>
                  <a:pt x="145864" y="26779"/>
                </a:cubicBezTo>
                <a:cubicBezTo>
                  <a:pt x="158770" y="37821"/>
                  <a:pt x="160007" y="44769"/>
                  <a:pt x="149575" y="47623"/>
                </a:cubicBezTo>
                <a:cubicBezTo>
                  <a:pt x="139142" y="50476"/>
                  <a:pt x="127666" y="53929"/>
                  <a:pt x="115147" y="57980"/>
                </a:cubicBezTo>
                <a:cubicBezTo>
                  <a:pt x="102628" y="62031"/>
                  <a:pt x="96269" y="64056"/>
                  <a:pt x="96068" y="64056"/>
                </a:cubicBezTo>
                <a:cubicBezTo>
                  <a:pt x="109777" y="70596"/>
                  <a:pt x="115714" y="76457"/>
                  <a:pt x="113878" y="81641"/>
                </a:cubicBezTo>
                <a:cubicBezTo>
                  <a:pt x="112043" y="86825"/>
                  <a:pt x="110709" y="95799"/>
                  <a:pt x="109877" y="108561"/>
                </a:cubicBezTo>
                <a:cubicBezTo>
                  <a:pt x="118740" y="106281"/>
                  <a:pt x="127623" y="103686"/>
                  <a:pt x="136529" y="100775"/>
                </a:cubicBezTo>
                <a:cubicBezTo>
                  <a:pt x="145434" y="97863"/>
                  <a:pt x="153791" y="100086"/>
                  <a:pt x="161599" y="107443"/>
                </a:cubicBezTo>
                <a:cubicBezTo>
                  <a:pt x="169407" y="114799"/>
                  <a:pt x="166797" y="119327"/>
                  <a:pt x="153769" y="121027"/>
                </a:cubicBezTo>
                <a:cubicBezTo>
                  <a:pt x="140741" y="122726"/>
                  <a:pt x="126111" y="125139"/>
                  <a:pt x="109877" y="128265"/>
                </a:cubicBezTo>
                <a:lnTo>
                  <a:pt x="109877" y="146376"/>
                </a:lnTo>
                <a:cubicBezTo>
                  <a:pt x="113004" y="146376"/>
                  <a:pt x="120941" y="148337"/>
                  <a:pt x="133689" y="152260"/>
                </a:cubicBezTo>
                <a:cubicBezTo>
                  <a:pt x="146438" y="156182"/>
                  <a:pt x="153529" y="163854"/>
                  <a:pt x="154963" y="175276"/>
                </a:cubicBezTo>
                <a:cubicBezTo>
                  <a:pt x="156397" y="186698"/>
                  <a:pt x="153145" y="191681"/>
                  <a:pt x="145208" y="190225"/>
                </a:cubicBezTo>
                <a:cubicBezTo>
                  <a:pt x="137271" y="188770"/>
                  <a:pt x="125494" y="178248"/>
                  <a:pt x="109877" y="158659"/>
                </a:cubicBezTo>
                <a:cubicBezTo>
                  <a:pt x="110738" y="186594"/>
                  <a:pt x="110939" y="208993"/>
                  <a:pt x="110480" y="225857"/>
                </a:cubicBezTo>
                <a:cubicBezTo>
                  <a:pt x="110021" y="242721"/>
                  <a:pt x="108088" y="257334"/>
                  <a:pt x="104683" y="269695"/>
                </a:cubicBezTo>
                <a:cubicBezTo>
                  <a:pt x="101277" y="282056"/>
                  <a:pt x="95881" y="284222"/>
                  <a:pt x="88496" y="276191"/>
                </a:cubicBezTo>
                <a:cubicBezTo>
                  <a:pt x="81111" y="268161"/>
                  <a:pt x="77178" y="261360"/>
                  <a:pt x="76698" y="255789"/>
                </a:cubicBezTo>
                <a:cubicBezTo>
                  <a:pt x="76217" y="250217"/>
                  <a:pt x="77103" y="243797"/>
                  <a:pt x="79354" y="236526"/>
                </a:cubicBezTo>
                <a:cubicBezTo>
                  <a:pt x="81606" y="229256"/>
                  <a:pt x="83405" y="218687"/>
                  <a:pt x="84753" y="204820"/>
                </a:cubicBezTo>
                <a:cubicBezTo>
                  <a:pt x="86101" y="190953"/>
                  <a:pt x="86775" y="176469"/>
                  <a:pt x="86775" y="161369"/>
                </a:cubicBezTo>
                <a:cubicBezTo>
                  <a:pt x="82760" y="174619"/>
                  <a:pt x="75701" y="187214"/>
                  <a:pt x="65598" y="199152"/>
                </a:cubicBezTo>
                <a:cubicBezTo>
                  <a:pt x="55496" y="211090"/>
                  <a:pt x="45182" y="220949"/>
                  <a:pt x="34656" y="228729"/>
                </a:cubicBezTo>
                <a:cubicBezTo>
                  <a:pt x="24130" y="236508"/>
                  <a:pt x="14436" y="242072"/>
                  <a:pt x="5574" y="245421"/>
                </a:cubicBezTo>
                <a:cubicBezTo>
                  <a:pt x="-3288" y="248769"/>
                  <a:pt x="-1582" y="243940"/>
                  <a:pt x="10693" y="230933"/>
                </a:cubicBezTo>
                <a:cubicBezTo>
                  <a:pt x="22969" y="217927"/>
                  <a:pt x="36269" y="201353"/>
                  <a:pt x="50595" y="181212"/>
                </a:cubicBezTo>
                <a:cubicBezTo>
                  <a:pt x="64921" y="161072"/>
                  <a:pt x="74730" y="145007"/>
                  <a:pt x="80021" y="133019"/>
                </a:cubicBezTo>
                <a:cubicBezTo>
                  <a:pt x="64663" y="137435"/>
                  <a:pt x="51714" y="141465"/>
                  <a:pt x="41173" y="145107"/>
                </a:cubicBezTo>
                <a:cubicBezTo>
                  <a:pt x="30633" y="148750"/>
                  <a:pt x="20746" y="147172"/>
                  <a:pt x="11511" y="140375"/>
                </a:cubicBezTo>
                <a:cubicBezTo>
                  <a:pt x="-1309" y="129089"/>
                  <a:pt x="-944" y="123446"/>
                  <a:pt x="12608" y="123446"/>
                </a:cubicBezTo>
                <a:cubicBezTo>
                  <a:pt x="23191" y="123446"/>
                  <a:pt x="35405" y="122149"/>
                  <a:pt x="49251" y="119553"/>
                </a:cubicBezTo>
                <a:cubicBezTo>
                  <a:pt x="63096" y="116957"/>
                  <a:pt x="75153" y="114477"/>
                  <a:pt x="85420" y="112110"/>
                </a:cubicBezTo>
                <a:cubicBezTo>
                  <a:pt x="85420" y="91088"/>
                  <a:pt x="84051" y="78712"/>
                  <a:pt x="81312" y="74984"/>
                </a:cubicBezTo>
                <a:cubicBezTo>
                  <a:pt x="47153" y="84878"/>
                  <a:pt x="38843" y="83864"/>
                  <a:pt x="56381" y="71940"/>
                </a:cubicBezTo>
                <a:cubicBezTo>
                  <a:pt x="73919" y="60016"/>
                  <a:pt x="87417" y="50179"/>
                  <a:pt x="96874" y="42428"/>
                </a:cubicBezTo>
                <a:cubicBezTo>
                  <a:pt x="106332" y="34677"/>
                  <a:pt x="111060" y="27503"/>
                  <a:pt x="111060" y="20907"/>
                </a:cubicBezTo>
                <a:cubicBezTo>
                  <a:pt x="111060" y="15931"/>
                  <a:pt x="113961" y="13932"/>
                  <a:pt x="119761" y="14911"/>
                </a:cubicBezTo>
                <a:close/>
                <a:moveTo>
                  <a:pt x="2285349" y="14391"/>
                </a:moveTo>
                <a:cubicBezTo>
                  <a:pt x="2287247" y="14496"/>
                  <a:pt x="2289575" y="14900"/>
                  <a:pt x="2292334" y="15604"/>
                </a:cubicBezTo>
                <a:cubicBezTo>
                  <a:pt x="2303369" y="18422"/>
                  <a:pt x="2312396" y="22237"/>
                  <a:pt x="2319416" y="27048"/>
                </a:cubicBezTo>
                <a:cubicBezTo>
                  <a:pt x="2326435" y="31859"/>
                  <a:pt x="2327450" y="37480"/>
                  <a:pt x="2322459" y="43912"/>
                </a:cubicBezTo>
                <a:cubicBezTo>
                  <a:pt x="2317469" y="50344"/>
                  <a:pt x="2314113" y="77744"/>
                  <a:pt x="2312392" y="126114"/>
                </a:cubicBezTo>
                <a:cubicBezTo>
                  <a:pt x="2320423" y="122098"/>
                  <a:pt x="2330117" y="115724"/>
                  <a:pt x="2341474" y="106991"/>
                </a:cubicBezTo>
                <a:cubicBezTo>
                  <a:pt x="2352832" y="98258"/>
                  <a:pt x="2359572" y="91554"/>
                  <a:pt x="2361694" y="86879"/>
                </a:cubicBezTo>
                <a:cubicBezTo>
                  <a:pt x="2363816" y="82204"/>
                  <a:pt x="2364878" y="77759"/>
                  <a:pt x="2364878" y="73542"/>
                </a:cubicBezTo>
                <a:cubicBezTo>
                  <a:pt x="2364878" y="65397"/>
                  <a:pt x="2374127" y="66924"/>
                  <a:pt x="2392626" y="78124"/>
                </a:cubicBezTo>
                <a:cubicBezTo>
                  <a:pt x="2411125" y="89324"/>
                  <a:pt x="2414803" y="97609"/>
                  <a:pt x="2403661" y="102979"/>
                </a:cubicBezTo>
                <a:cubicBezTo>
                  <a:pt x="2392518" y="108350"/>
                  <a:pt x="2378716" y="114699"/>
                  <a:pt x="2362253" y="122027"/>
                </a:cubicBezTo>
                <a:cubicBezTo>
                  <a:pt x="2345791" y="129355"/>
                  <a:pt x="2328625" y="137521"/>
                  <a:pt x="2310758" y="146527"/>
                </a:cubicBezTo>
                <a:cubicBezTo>
                  <a:pt x="2307330" y="185891"/>
                  <a:pt x="2308560" y="211452"/>
                  <a:pt x="2314447" y="223211"/>
                </a:cubicBezTo>
                <a:cubicBezTo>
                  <a:pt x="2320333" y="234970"/>
                  <a:pt x="2332870" y="240645"/>
                  <a:pt x="2352057" y="240237"/>
                </a:cubicBezTo>
                <a:cubicBezTo>
                  <a:pt x="2371245" y="239828"/>
                  <a:pt x="2384739" y="237369"/>
                  <a:pt x="2392540" y="232859"/>
                </a:cubicBezTo>
                <a:cubicBezTo>
                  <a:pt x="2400341" y="228349"/>
                  <a:pt x="2405102" y="221587"/>
                  <a:pt x="2406823" y="212574"/>
                </a:cubicBezTo>
                <a:cubicBezTo>
                  <a:pt x="2408544" y="203562"/>
                  <a:pt x="2410257" y="192971"/>
                  <a:pt x="2411964" y="180804"/>
                </a:cubicBezTo>
                <a:cubicBezTo>
                  <a:pt x="2413670" y="168636"/>
                  <a:pt x="2417270" y="172128"/>
                  <a:pt x="2422762" y="191279"/>
                </a:cubicBezTo>
                <a:cubicBezTo>
                  <a:pt x="2428254" y="210431"/>
                  <a:pt x="2433503" y="223968"/>
                  <a:pt x="2438507" y="231891"/>
                </a:cubicBezTo>
                <a:cubicBezTo>
                  <a:pt x="2443512" y="239814"/>
                  <a:pt x="2439705" y="247798"/>
                  <a:pt x="2427085" y="255842"/>
                </a:cubicBezTo>
                <a:cubicBezTo>
                  <a:pt x="2414466" y="263887"/>
                  <a:pt x="2398864" y="268824"/>
                  <a:pt x="2380279" y="270652"/>
                </a:cubicBezTo>
                <a:cubicBezTo>
                  <a:pt x="2361694" y="272481"/>
                  <a:pt x="2344593" y="271516"/>
                  <a:pt x="2328977" y="267759"/>
                </a:cubicBezTo>
                <a:cubicBezTo>
                  <a:pt x="2313360" y="264002"/>
                  <a:pt x="2302627" y="257000"/>
                  <a:pt x="2296776" y="246754"/>
                </a:cubicBezTo>
                <a:cubicBezTo>
                  <a:pt x="2290925" y="236508"/>
                  <a:pt x="2287537" y="224459"/>
                  <a:pt x="2286612" y="210606"/>
                </a:cubicBezTo>
                <a:cubicBezTo>
                  <a:pt x="2285687" y="196754"/>
                  <a:pt x="2285451" y="179223"/>
                  <a:pt x="2285902" y="158014"/>
                </a:cubicBezTo>
                <a:cubicBezTo>
                  <a:pt x="2286354" y="136804"/>
                  <a:pt x="2286580" y="113150"/>
                  <a:pt x="2286580" y="87051"/>
                </a:cubicBezTo>
                <a:cubicBezTo>
                  <a:pt x="2286580" y="60522"/>
                  <a:pt x="2286150" y="44668"/>
                  <a:pt x="2285289" y="39492"/>
                </a:cubicBezTo>
                <a:cubicBezTo>
                  <a:pt x="2284429" y="34315"/>
                  <a:pt x="2282629" y="28335"/>
                  <a:pt x="2279890" y="21552"/>
                </a:cubicBezTo>
                <a:cubicBezTo>
                  <a:pt x="2277836" y="16465"/>
                  <a:pt x="2279656" y="14078"/>
                  <a:pt x="2285349" y="14391"/>
                </a:cubicBezTo>
                <a:close/>
                <a:moveTo>
                  <a:pt x="1570974" y="14391"/>
                </a:moveTo>
                <a:cubicBezTo>
                  <a:pt x="1572872" y="14496"/>
                  <a:pt x="1575200" y="14900"/>
                  <a:pt x="1577959" y="15604"/>
                </a:cubicBezTo>
                <a:cubicBezTo>
                  <a:pt x="1588994" y="18422"/>
                  <a:pt x="1598021" y="22237"/>
                  <a:pt x="1605041" y="27048"/>
                </a:cubicBezTo>
                <a:cubicBezTo>
                  <a:pt x="1612060" y="31859"/>
                  <a:pt x="1613075" y="37480"/>
                  <a:pt x="1608084" y="43912"/>
                </a:cubicBezTo>
                <a:cubicBezTo>
                  <a:pt x="1603094" y="50344"/>
                  <a:pt x="1599738" y="77744"/>
                  <a:pt x="1598017" y="126114"/>
                </a:cubicBezTo>
                <a:cubicBezTo>
                  <a:pt x="1606048" y="122098"/>
                  <a:pt x="1615742" y="115724"/>
                  <a:pt x="1627099" y="106991"/>
                </a:cubicBezTo>
                <a:cubicBezTo>
                  <a:pt x="1638457" y="98258"/>
                  <a:pt x="1645197" y="91554"/>
                  <a:pt x="1647319" y="86879"/>
                </a:cubicBezTo>
                <a:cubicBezTo>
                  <a:pt x="1649442" y="82204"/>
                  <a:pt x="1650503" y="77759"/>
                  <a:pt x="1650503" y="73542"/>
                </a:cubicBezTo>
                <a:cubicBezTo>
                  <a:pt x="1650503" y="65397"/>
                  <a:pt x="1659752" y="66924"/>
                  <a:pt x="1678251" y="78124"/>
                </a:cubicBezTo>
                <a:cubicBezTo>
                  <a:pt x="1696750" y="89324"/>
                  <a:pt x="1700428" y="97609"/>
                  <a:pt x="1689286" y="102979"/>
                </a:cubicBezTo>
                <a:cubicBezTo>
                  <a:pt x="1678143" y="108350"/>
                  <a:pt x="1664341" y="114699"/>
                  <a:pt x="1647878" y="122027"/>
                </a:cubicBezTo>
                <a:cubicBezTo>
                  <a:pt x="1631416" y="129355"/>
                  <a:pt x="1614251" y="137521"/>
                  <a:pt x="1596383" y="146527"/>
                </a:cubicBezTo>
                <a:cubicBezTo>
                  <a:pt x="1592955" y="185891"/>
                  <a:pt x="1594185" y="211452"/>
                  <a:pt x="1600072" y="223211"/>
                </a:cubicBezTo>
                <a:cubicBezTo>
                  <a:pt x="1605958" y="234970"/>
                  <a:pt x="1618495" y="240645"/>
                  <a:pt x="1637682" y="240237"/>
                </a:cubicBezTo>
                <a:cubicBezTo>
                  <a:pt x="1656870" y="239828"/>
                  <a:pt x="1670364" y="237369"/>
                  <a:pt x="1678165" y="232859"/>
                </a:cubicBezTo>
                <a:cubicBezTo>
                  <a:pt x="1685966" y="228349"/>
                  <a:pt x="1690727" y="221587"/>
                  <a:pt x="1692448" y="212574"/>
                </a:cubicBezTo>
                <a:cubicBezTo>
                  <a:pt x="1694169" y="203562"/>
                  <a:pt x="1695882" y="192971"/>
                  <a:pt x="1697589" y="180804"/>
                </a:cubicBezTo>
                <a:cubicBezTo>
                  <a:pt x="1699295" y="168636"/>
                  <a:pt x="1702895" y="172128"/>
                  <a:pt x="1708387" y="191279"/>
                </a:cubicBezTo>
                <a:cubicBezTo>
                  <a:pt x="1713879" y="210431"/>
                  <a:pt x="1719128" y="223968"/>
                  <a:pt x="1724132" y="231891"/>
                </a:cubicBezTo>
                <a:cubicBezTo>
                  <a:pt x="1729137" y="239814"/>
                  <a:pt x="1725330" y="247798"/>
                  <a:pt x="1712710" y="255842"/>
                </a:cubicBezTo>
                <a:cubicBezTo>
                  <a:pt x="1700091" y="263887"/>
                  <a:pt x="1684489" y="268824"/>
                  <a:pt x="1665904" y="270652"/>
                </a:cubicBezTo>
                <a:cubicBezTo>
                  <a:pt x="1647319" y="272481"/>
                  <a:pt x="1630218" y="271516"/>
                  <a:pt x="1614602" y="267759"/>
                </a:cubicBezTo>
                <a:cubicBezTo>
                  <a:pt x="1598985" y="264002"/>
                  <a:pt x="1588252" y="257000"/>
                  <a:pt x="1582401" y="246754"/>
                </a:cubicBezTo>
                <a:cubicBezTo>
                  <a:pt x="1576550" y="236508"/>
                  <a:pt x="1573162" y="224459"/>
                  <a:pt x="1572237" y="210606"/>
                </a:cubicBezTo>
                <a:cubicBezTo>
                  <a:pt x="1571312" y="196754"/>
                  <a:pt x="1571076" y="179223"/>
                  <a:pt x="1571528" y="158014"/>
                </a:cubicBezTo>
                <a:cubicBezTo>
                  <a:pt x="1571979" y="136804"/>
                  <a:pt x="1572205" y="113150"/>
                  <a:pt x="1572205" y="87051"/>
                </a:cubicBezTo>
                <a:cubicBezTo>
                  <a:pt x="1572205" y="60522"/>
                  <a:pt x="1571775" y="44668"/>
                  <a:pt x="1570914" y="39492"/>
                </a:cubicBezTo>
                <a:cubicBezTo>
                  <a:pt x="1570054" y="34315"/>
                  <a:pt x="1568254" y="28335"/>
                  <a:pt x="1565515" y="21552"/>
                </a:cubicBezTo>
                <a:cubicBezTo>
                  <a:pt x="1563461" y="16465"/>
                  <a:pt x="1565281" y="14078"/>
                  <a:pt x="1570974" y="14391"/>
                </a:cubicBezTo>
                <a:close/>
                <a:moveTo>
                  <a:pt x="239093" y="11453"/>
                </a:moveTo>
                <a:cubicBezTo>
                  <a:pt x="243199" y="10994"/>
                  <a:pt x="250390" y="12360"/>
                  <a:pt x="260665" y="15551"/>
                </a:cubicBezTo>
                <a:cubicBezTo>
                  <a:pt x="277113" y="22032"/>
                  <a:pt x="283537" y="28564"/>
                  <a:pt x="279938" y="35147"/>
                </a:cubicBezTo>
                <a:cubicBezTo>
                  <a:pt x="276339" y="41729"/>
                  <a:pt x="274539" y="56327"/>
                  <a:pt x="274539" y="78942"/>
                </a:cubicBezTo>
                <a:lnTo>
                  <a:pt x="274539" y="151840"/>
                </a:lnTo>
                <a:cubicBezTo>
                  <a:pt x="274539" y="177595"/>
                  <a:pt x="275216" y="201031"/>
                  <a:pt x="276572" y="222147"/>
                </a:cubicBezTo>
                <a:cubicBezTo>
                  <a:pt x="277927" y="243262"/>
                  <a:pt x="276693" y="258592"/>
                  <a:pt x="272872" y="268136"/>
                </a:cubicBezTo>
                <a:cubicBezTo>
                  <a:pt x="269050" y="277679"/>
                  <a:pt x="263081" y="285666"/>
                  <a:pt x="254964" y="292098"/>
                </a:cubicBezTo>
                <a:cubicBezTo>
                  <a:pt x="246848" y="298530"/>
                  <a:pt x="240958" y="296533"/>
                  <a:pt x="237294" y="286107"/>
                </a:cubicBezTo>
                <a:cubicBezTo>
                  <a:pt x="233630" y="275682"/>
                  <a:pt x="226747" y="265533"/>
                  <a:pt x="216644" y="255660"/>
                </a:cubicBezTo>
                <a:cubicBezTo>
                  <a:pt x="206541" y="245786"/>
                  <a:pt x="206523" y="241979"/>
                  <a:pt x="216590" y="244238"/>
                </a:cubicBezTo>
                <a:cubicBezTo>
                  <a:pt x="226657" y="246496"/>
                  <a:pt x="233798" y="247625"/>
                  <a:pt x="238014" y="247625"/>
                </a:cubicBezTo>
                <a:cubicBezTo>
                  <a:pt x="241155" y="247625"/>
                  <a:pt x="243503" y="245102"/>
                  <a:pt x="245059" y="240054"/>
                </a:cubicBezTo>
                <a:cubicBezTo>
                  <a:pt x="246615" y="235006"/>
                  <a:pt x="247841" y="217274"/>
                  <a:pt x="248737" y="186859"/>
                </a:cubicBezTo>
                <a:cubicBezTo>
                  <a:pt x="249634" y="156443"/>
                  <a:pt x="249637" y="127562"/>
                  <a:pt x="248748" y="100215"/>
                </a:cubicBezTo>
                <a:cubicBezTo>
                  <a:pt x="247859" y="72869"/>
                  <a:pt x="246547" y="54434"/>
                  <a:pt x="244812" y="44912"/>
                </a:cubicBezTo>
                <a:cubicBezTo>
                  <a:pt x="243076" y="35390"/>
                  <a:pt x="240148" y="26521"/>
                  <a:pt x="236025" y="18304"/>
                </a:cubicBezTo>
                <a:cubicBezTo>
                  <a:pt x="233963" y="14196"/>
                  <a:pt x="234986" y="11912"/>
                  <a:pt x="239093" y="11453"/>
                </a:cubicBezTo>
                <a:close/>
                <a:moveTo>
                  <a:pt x="1242871" y="381"/>
                </a:moveTo>
                <a:cubicBezTo>
                  <a:pt x="1246485" y="1029"/>
                  <a:pt x="1251142" y="2508"/>
                  <a:pt x="1256842" y="4817"/>
                </a:cubicBezTo>
                <a:cubicBezTo>
                  <a:pt x="1268243" y="9435"/>
                  <a:pt x="1272785" y="13966"/>
                  <a:pt x="1270469" y="18412"/>
                </a:cubicBezTo>
                <a:cubicBezTo>
                  <a:pt x="1268153" y="22857"/>
                  <a:pt x="1265712" y="31311"/>
                  <a:pt x="1263145" y="43772"/>
                </a:cubicBezTo>
                <a:cubicBezTo>
                  <a:pt x="1267476" y="43041"/>
                  <a:pt x="1274649" y="41058"/>
                  <a:pt x="1284666" y="37825"/>
                </a:cubicBezTo>
                <a:cubicBezTo>
                  <a:pt x="1294683" y="34591"/>
                  <a:pt x="1303272" y="34706"/>
                  <a:pt x="1310435" y="38169"/>
                </a:cubicBezTo>
                <a:cubicBezTo>
                  <a:pt x="1317598" y="41632"/>
                  <a:pt x="1318778" y="45884"/>
                  <a:pt x="1313974" y="50924"/>
                </a:cubicBezTo>
                <a:cubicBezTo>
                  <a:pt x="1309170" y="55965"/>
                  <a:pt x="1291087" y="61970"/>
                  <a:pt x="1259725" y="68939"/>
                </a:cubicBezTo>
                <a:cubicBezTo>
                  <a:pt x="1258276" y="75493"/>
                  <a:pt x="1256713" y="80153"/>
                  <a:pt x="1255036" y="82921"/>
                </a:cubicBezTo>
                <a:cubicBezTo>
                  <a:pt x="1262177" y="81258"/>
                  <a:pt x="1270810" y="78590"/>
                  <a:pt x="1280934" y="74919"/>
                </a:cubicBezTo>
                <a:cubicBezTo>
                  <a:pt x="1291058" y="71248"/>
                  <a:pt x="1299845" y="72438"/>
                  <a:pt x="1307295" y="78490"/>
                </a:cubicBezTo>
                <a:cubicBezTo>
                  <a:pt x="1314745" y="84541"/>
                  <a:pt x="1312267" y="89517"/>
                  <a:pt x="1299863" y="93418"/>
                </a:cubicBezTo>
                <a:cubicBezTo>
                  <a:pt x="1287459" y="97319"/>
                  <a:pt x="1271369" y="100918"/>
                  <a:pt x="1251594" y="104216"/>
                </a:cubicBezTo>
                <a:cubicBezTo>
                  <a:pt x="1250160" y="110641"/>
                  <a:pt x="1248611" y="115237"/>
                  <a:pt x="1246948" y="118004"/>
                </a:cubicBezTo>
                <a:cubicBezTo>
                  <a:pt x="1260514" y="116312"/>
                  <a:pt x="1276270" y="112741"/>
                  <a:pt x="1294217" y="107292"/>
                </a:cubicBezTo>
                <a:cubicBezTo>
                  <a:pt x="1312163" y="101843"/>
                  <a:pt x="1323797" y="100111"/>
                  <a:pt x="1329117" y="102097"/>
                </a:cubicBezTo>
                <a:cubicBezTo>
                  <a:pt x="1334437" y="104084"/>
                  <a:pt x="1339392" y="107747"/>
                  <a:pt x="1343981" y="113089"/>
                </a:cubicBezTo>
                <a:cubicBezTo>
                  <a:pt x="1348569" y="118431"/>
                  <a:pt x="1347225" y="121726"/>
                  <a:pt x="1339947" y="122973"/>
                </a:cubicBezTo>
                <a:cubicBezTo>
                  <a:pt x="1332670" y="124221"/>
                  <a:pt x="1314268" y="126401"/>
                  <a:pt x="1284741" y="129512"/>
                </a:cubicBezTo>
                <a:cubicBezTo>
                  <a:pt x="1299325" y="143222"/>
                  <a:pt x="1314755" y="154912"/>
                  <a:pt x="1331031" y="164585"/>
                </a:cubicBezTo>
                <a:cubicBezTo>
                  <a:pt x="1347308" y="174257"/>
                  <a:pt x="1362781" y="181187"/>
                  <a:pt x="1377451" y="185375"/>
                </a:cubicBezTo>
                <a:cubicBezTo>
                  <a:pt x="1392121" y="189562"/>
                  <a:pt x="1395975" y="192900"/>
                  <a:pt x="1389012" y="195388"/>
                </a:cubicBezTo>
                <a:cubicBezTo>
                  <a:pt x="1382050" y="197876"/>
                  <a:pt x="1371542" y="199575"/>
                  <a:pt x="1357489" y="200486"/>
                </a:cubicBezTo>
                <a:cubicBezTo>
                  <a:pt x="1343436" y="201396"/>
                  <a:pt x="1333663" y="200618"/>
                  <a:pt x="1328171" y="198152"/>
                </a:cubicBezTo>
                <a:cubicBezTo>
                  <a:pt x="1322678" y="195685"/>
                  <a:pt x="1315540" y="189365"/>
                  <a:pt x="1306757" y="179190"/>
                </a:cubicBezTo>
                <a:cubicBezTo>
                  <a:pt x="1297974" y="169016"/>
                  <a:pt x="1284992" y="153625"/>
                  <a:pt x="1267813" y="133019"/>
                </a:cubicBezTo>
                <a:cubicBezTo>
                  <a:pt x="1265963" y="133019"/>
                  <a:pt x="1262747" y="133425"/>
                  <a:pt x="1258165" y="134239"/>
                </a:cubicBezTo>
                <a:lnTo>
                  <a:pt x="1248118" y="136301"/>
                </a:lnTo>
                <a:lnTo>
                  <a:pt x="1267114" y="141128"/>
                </a:lnTo>
                <a:cubicBezTo>
                  <a:pt x="1273459" y="143853"/>
                  <a:pt x="1275940" y="147595"/>
                  <a:pt x="1274556" y="152356"/>
                </a:cubicBezTo>
                <a:cubicBezTo>
                  <a:pt x="1273172" y="157117"/>
                  <a:pt x="1272065" y="162316"/>
                  <a:pt x="1271233" y="167951"/>
                </a:cubicBezTo>
                <a:cubicBezTo>
                  <a:pt x="1271892" y="166273"/>
                  <a:pt x="1275517" y="164954"/>
                  <a:pt x="1282106" y="163993"/>
                </a:cubicBezTo>
                <a:cubicBezTo>
                  <a:pt x="1288696" y="163033"/>
                  <a:pt x="1293704" y="164789"/>
                  <a:pt x="1297131" y="169263"/>
                </a:cubicBezTo>
                <a:cubicBezTo>
                  <a:pt x="1300558" y="173738"/>
                  <a:pt x="1299565" y="177785"/>
                  <a:pt x="1294152" y="181406"/>
                </a:cubicBezTo>
                <a:cubicBezTo>
                  <a:pt x="1288739" y="185027"/>
                  <a:pt x="1281099" y="187970"/>
                  <a:pt x="1271233" y="190236"/>
                </a:cubicBezTo>
                <a:lnTo>
                  <a:pt x="1271233" y="207100"/>
                </a:lnTo>
                <a:cubicBezTo>
                  <a:pt x="1282920" y="205408"/>
                  <a:pt x="1293621" y="202733"/>
                  <a:pt x="1303337" y="199077"/>
                </a:cubicBezTo>
                <a:cubicBezTo>
                  <a:pt x="1313052" y="195420"/>
                  <a:pt x="1322055" y="197410"/>
                  <a:pt x="1330343" y="205046"/>
                </a:cubicBezTo>
                <a:cubicBezTo>
                  <a:pt x="1338632" y="212682"/>
                  <a:pt x="1337155" y="217658"/>
                  <a:pt x="1325912" y="219974"/>
                </a:cubicBezTo>
                <a:cubicBezTo>
                  <a:pt x="1314669" y="222290"/>
                  <a:pt x="1296443" y="225090"/>
                  <a:pt x="1271233" y="228374"/>
                </a:cubicBezTo>
                <a:cubicBezTo>
                  <a:pt x="1271233" y="244449"/>
                  <a:pt x="1270530" y="262374"/>
                  <a:pt x="1269125" y="282150"/>
                </a:cubicBezTo>
                <a:cubicBezTo>
                  <a:pt x="1267719" y="301925"/>
                  <a:pt x="1264238" y="313508"/>
                  <a:pt x="1258681" y="316899"/>
                </a:cubicBezTo>
                <a:cubicBezTo>
                  <a:pt x="1253125" y="320291"/>
                  <a:pt x="1249525" y="315297"/>
                  <a:pt x="1247883" y="301918"/>
                </a:cubicBezTo>
                <a:cubicBezTo>
                  <a:pt x="1246241" y="288538"/>
                  <a:pt x="1245872" y="265085"/>
                  <a:pt x="1246776" y="231557"/>
                </a:cubicBezTo>
                <a:cubicBezTo>
                  <a:pt x="1231962" y="234253"/>
                  <a:pt x="1220253" y="236275"/>
                  <a:pt x="1211649" y="237623"/>
                </a:cubicBezTo>
                <a:cubicBezTo>
                  <a:pt x="1203045" y="238971"/>
                  <a:pt x="1195051" y="236630"/>
                  <a:pt x="1187665" y="230600"/>
                </a:cubicBezTo>
                <a:cubicBezTo>
                  <a:pt x="1180280" y="224570"/>
                  <a:pt x="1182288" y="220963"/>
                  <a:pt x="1193688" y="219780"/>
                </a:cubicBezTo>
                <a:cubicBezTo>
                  <a:pt x="1205089" y="218597"/>
                  <a:pt x="1222784" y="215934"/>
                  <a:pt x="1246776" y="211789"/>
                </a:cubicBezTo>
                <a:lnTo>
                  <a:pt x="1246776" y="192408"/>
                </a:lnTo>
                <a:cubicBezTo>
                  <a:pt x="1246231" y="193312"/>
                  <a:pt x="1242900" y="193520"/>
                  <a:pt x="1236784" y="193032"/>
                </a:cubicBezTo>
                <a:cubicBezTo>
                  <a:pt x="1230668" y="192545"/>
                  <a:pt x="1225631" y="190003"/>
                  <a:pt x="1221673" y="185407"/>
                </a:cubicBezTo>
                <a:cubicBezTo>
                  <a:pt x="1217715" y="180811"/>
                  <a:pt x="1219594" y="177903"/>
                  <a:pt x="1227309" y="176684"/>
                </a:cubicBezTo>
                <a:cubicBezTo>
                  <a:pt x="1235024" y="175466"/>
                  <a:pt x="1241513" y="174218"/>
                  <a:pt x="1246776" y="172942"/>
                </a:cubicBezTo>
                <a:cubicBezTo>
                  <a:pt x="1245930" y="160882"/>
                  <a:pt x="1243470" y="151410"/>
                  <a:pt x="1239398" y="144527"/>
                </a:cubicBezTo>
                <a:lnTo>
                  <a:pt x="1238719" y="141276"/>
                </a:lnTo>
                <a:lnTo>
                  <a:pt x="1232677" y="153990"/>
                </a:lnTo>
                <a:cubicBezTo>
                  <a:pt x="1224581" y="169175"/>
                  <a:pt x="1215134" y="181648"/>
                  <a:pt x="1204336" y="191408"/>
                </a:cubicBezTo>
                <a:cubicBezTo>
                  <a:pt x="1189938" y="204422"/>
                  <a:pt x="1176315" y="212567"/>
                  <a:pt x="1163466" y="215844"/>
                </a:cubicBezTo>
                <a:cubicBezTo>
                  <a:pt x="1160254" y="216663"/>
                  <a:pt x="1157774" y="217096"/>
                  <a:pt x="1156027" y="217143"/>
                </a:cubicBezTo>
                <a:lnTo>
                  <a:pt x="1153549" y="216313"/>
                </a:lnTo>
                <a:lnTo>
                  <a:pt x="1153055" y="236687"/>
                </a:lnTo>
                <a:cubicBezTo>
                  <a:pt x="1152596" y="255380"/>
                  <a:pt x="1151245" y="270896"/>
                  <a:pt x="1149000" y="283236"/>
                </a:cubicBezTo>
                <a:cubicBezTo>
                  <a:pt x="1146756" y="295576"/>
                  <a:pt x="1142275" y="298902"/>
                  <a:pt x="1135556" y="293217"/>
                </a:cubicBezTo>
                <a:cubicBezTo>
                  <a:pt x="1128838" y="287531"/>
                  <a:pt x="1124999" y="281246"/>
                  <a:pt x="1124038" y="274363"/>
                </a:cubicBezTo>
                <a:cubicBezTo>
                  <a:pt x="1123077" y="267479"/>
                  <a:pt x="1123496" y="259263"/>
                  <a:pt x="1125296" y="249712"/>
                </a:cubicBezTo>
                <a:cubicBezTo>
                  <a:pt x="1127096" y="240161"/>
                  <a:pt x="1128447" y="226606"/>
                  <a:pt x="1129351" y="209047"/>
                </a:cubicBezTo>
                <a:cubicBezTo>
                  <a:pt x="1130254" y="191487"/>
                  <a:pt x="1131602" y="172447"/>
                  <a:pt x="1133395" y="151926"/>
                </a:cubicBezTo>
                <a:cubicBezTo>
                  <a:pt x="1131272" y="163212"/>
                  <a:pt x="1124041" y="177315"/>
                  <a:pt x="1111702" y="194237"/>
                </a:cubicBezTo>
                <a:cubicBezTo>
                  <a:pt x="1099362" y="211158"/>
                  <a:pt x="1085721" y="224082"/>
                  <a:pt x="1070778" y="233009"/>
                </a:cubicBezTo>
                <a:cubicBezTo>
                  <a:pt x="1055836" y="241936"/>
                  <a:pt x="1053824" y="239233"/>
                  <a:pt x="1064745" y="224900"/>
                </a:cubicBezTo>
                <a:cubicBezTo>
                  <a:pt x="1075665" y="210567"/>
                  <a:pt x="1086707" y="194248"/>
                  <a:pt x="1097870" y="175942"/>
                </a:cubicBezTo>
                <a:cubicBezTo>
                  <a:pt x="1109034" y="157637"/>
                  <a:pt x="1117728" y="141078"/>
                  <a:pt x="1123952" y="126264"/>
                </a:cubicBezTo>
                <a:cubicBezTo>
                  <a:pt x="1121858" y="128042"/>
                  <a:pt x="1114727" y="129387"/>
                  <a:pt x="1102560" y="130297"/>
                </a:cubicBezTo>
                <a:cubicBezTo>
                  <a:pt x="1090392" y="131208"/>
                  <a:pt x="1079891" y="129853"/>
                  <a:pt x="1071058" y="126232"/>
                </a:cubicBezTo>
                <a:cubicBezTo>
                  <a:pt x="1062224" y="122611"/>
                  <a:pt x="1066544" y="118807"/>
                  <a:pt x="1084018" y="114821"/>
                </a:cubicBezTo>
                <a:cubicBezTo>
                  <a:pt x="1101491" y="110834"/>
                  <a:pt x="1118402" y="105571"/>
                  <a:pt x="1134750" y="99032"/>
                </a:cubicBezTo>
                <a:cubicBezTo>
                  <a:pt x="1134750" y="87703"/>
                  <a:pt x="1134090" y="74546"/>
                  <a:pt x="1132771" y="59561"/>
                </a:cubicBezTo>
                <a:cubicBezTo>
                  <a:pt x="1131452" y="44575"/>
                  <a:pt x="1128978" y="33028"/>
                  <a:pt x="1125350" y="24918"/>
                </a:cubicBezTo>
                <a:cubicBezTo>
                  <a:pt x="1121722" y="16809"/>
                  <a:pt x="1122632" y="12754"/>
                  <a:pt x="1128082" y="12754"/>
                </a:cubicBezTo>
                <a:cubicBezTo>
                  <a:pt x="1132312" y="12754"/>
                  <a:pt x="1139457" y="14805"/>
                  <a:pt x="1149517" y="18906"/>
                </a:cubicBezTo>
                <a:cubicBezTo>
                  <a:pt x="1159576" y="23008"/>
                  <a:pt x="1163255" y="29414"/>
                  <a:pt x="1160551" y="38126"/>
                </a:cubicBezTo>
                <a:cubicBezTo>
                  <a:pt x="1157848" y="46837"/>
                  <a:pt x="1156497" y="64917"/>
                  <a:pt x="1156497" y="92364"/>
                </a:cubicBezTo>
                <a:cubicBezTo>
                  <a:pt x="1157156" y="92550"/>
                  <a:pt x="1160799" y="91471"/>
                  <a:pt x="1167424" y="89127"/>
                </a:cubicBezTo>
                <a:cubicBezTo>
                  <a:pt x="1174049" y="86782"/>
                  <a:pt x="1179735" y="87381"/>
                  <a:pt x="1184482" y="90923"/>
                </a:cubicBezTo>
                <a:cubicBezTo>
                  <a:pt x="1189228" y="94465"/>
                  <a:pt x="1189745" y="98907"/>
                  <a:pt x="1186030" y="104248"/>
                </a:cubicBezTo>
                <a:cubicBezTo>
                  <a:pt x="1182316" y="109590"/>
                  <a:pt x="1172414" y="114799"/>
                  <a:pt x="1156325" y="119876"/>
                </a:cubicBezTo>
                <a:lnTo>
                  <a:pt x="1155163" y="153905"/>
                </a:lnTo>
                <a:cubicBezTo>
                  <a:pt x="1158103" y="154493"/>
                  <a:pt x="1163032" y="156515"/>
                  <a:pt x="1169951" y="159971"/>
                </a:cubicBezTo>
                <a:cubicBezTo>
                  <a:pt x="1176871" y="163427"/>
                  <a:pt x="1181083" y="167528"/>
                  <a:pt x="1182589" y="172275"/>
                </a:cubicBezTo>
                <a:lnTo>
                  <a:pt x="1180876" y="186514"/>
                </a:lnTo>
                <a:lnTo>
                  <a:pt x="1189956" y="177513"/>
                </a:lnTo>
                <a:cubicBezTo>
                  <a:pt x="1199284" y="166851"/>
                  <a:pt x="1207878" y="154722"/>
                  <a:pt x="1215736" y="141128"/>
                </a:cubicBezTo>
                <a:cubicBezTo>
                  <a:pt x="1202672" y="144727"/>
                  <a:pt x="1192914" y="146975"/>
                  <a:pt x="1186461" y="147871"/>
                </a:cubicBezTo>
                <a:cubicBezTo>
                  <a:pt x="1180008" y="148768"/>
                  <a:pt x="1173375" y="145595"/>
                  <a:pt x="1166564" y="138353"/>
                </a:cubicBezTo>
                <a:cubicBezTo>
                  <a:pt x="1159752" y="131111"/>
                  <a:pt x="1161774" y="127490"/>
                  <a:pt x="1172629" y="127490"/>
                </a:cubicBezTo>
                <a:cubicBezTo>
                  <a:pt x="1180545" y="127490"/>
                  <a:pt x="1196549" y="125834"/>
                  <a:pt x="1220641" y="122521"/>
                </a:cubicBezTo>
                <a:cubicBezTo>
                  <a:pt x="1222792" y="117488"/>
                  <a:pt x="1224756" y="111989"/>
                  <a:pt x="1226534" y="106023"/>
                </a:cubicBezTo>
                <a:cubicBezTo>
                  <a:pt x="1222935" y="106926"/>
                  <a:pt x="1218604" y="106887"/>
                  <a:pt x="1213542" y="105905"/>
                </a:cubicBezTo>
                <a:cubicBezTo>
                  <a:pt x="1208480" y="104922"/>
                  <a:pt x="1204429" y="102632"/>
                  <a:pt x="1201389" y="99032"/>
                </a:cubicBezTo>
                <a:cubicBezTo>
                  <a:pt x="1198349" y="95433"/>
                  <a:pt x="1200439" y="92748"/>
                  <a:pt x="1207659" y="90977"/>
                </a:cubicBezTo>
                <a:cubicBezTo>
                  <a:pt x="1214879" y="89206"/>
                  <a:pt x="1222211" y="88083"/>
                  <a:pt x="1229653" y="87610"/>
                </a:cubicBezTo>
                <a:cubicBezTo>
                  <a:pt x="1231188" y="81516"/>
                  <a:pt x="1232400" y="76403"/>
                  <a:pt x="1233289" y="72273"/>
                </a:cubicBezTo>
                <a:cubicBezTo>
                  <a:pt x="1228198" y="73177"/>
                  <a:pt x="1221472" y="73629"/>
                  <a:pt x="1213112" y="73629"/>
                </a:cubicBezTo>
                <a:cubicBezTo>
                  <a:pt x="1204006" y="73629"/>
                  <a:pt x="1196994" y="71044"/>
                  <a:pt x="1192075" y="65874"/>
                </a:cubicBezTo>
                <a:cubicBezTo>
                  <a:pt x="1187156" y="60704"/>
                  <a:pt x="1190397" y="57550"/>
                  <a:pt x="1201797" y="56410"/>
                </a:cubicBezTo>
                <a:cubicBezTo>
                  <a:pt x="1213198" y="55269"/>
                  <a:pt x="1224699" y="53151"/>
                  <a:pt x="1236300" y="50053"/>
                </a:cubicBezTo>
                <a:cubicBezTo>
                  <a:pt x="1237892" y="41349"/>
                  <a:pt x="1238688" y="33885"/>
                  <a:pt x="1238688" y="27661"/>
                </a:cubicBezTo>
                <a:cubicBezTo>
                  <a:pt x="1238688" y="22140"/>
                  <a:pt x="1237336" y="16809"/>
                  <a:pt x="1234633" y="11668"/>
                </a:cubicBezTo>
                <a:cubicBezTo>
                  <a:pt x="1231930" y="6527"/>
                  <a:pt x="1232106" y="2946"/>
                  <a:pt x="1235160" y="924"/>
                </a:cubicBezTo>
                <a:cubicBezTo>
                  <a:pt x="1236687" y="-87"/>
                  <a:pt x="1239258" y="-268"/>
                  <a:pt x="1242871" y="3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9256" y="4416754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28416" y="163044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1871" y="315507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33311" y="1446929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88836" y="315507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924165" y="2029973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932345" y="2047905"/>
            <a:ext cx="582774" cy="720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658914" y="2045489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45556" y="3624274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45556" y="411004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45556" y="461677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77306" y="5138749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360000" flipV="1">
            <a:off x="4559251" y="4595191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77939" y="4647894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326F238-0E1A-4096-BC76-9DD7D9AFC22F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FD542B4C-209F-43A9-B7F8-2C7E37B73038}"/>
              </a:ext>
            </a:extLst>
          </p:cNvPr>
          <p:cNvSpPr txBox="1"/>
          <p:nvPr/>
        </p:nvSpPr>
        <p:spPr>
          <a:xfrm>
            <a:off x="2770785" y="1670363"/>
            <a:ext cx="7112013" cy="1355864"/>
          </a:xfrm>
          <a:custGeom>
            <a:avLst/>
            <a:gdLst/>
            <a:ahLst/>
            <a:cxnLst/>
            <a:rect l="l" t="t" r="r" b="b"/>
            <a:pathLst>
              <a:path w="7112013" h="1355864">
                <a:moveTo>
                  <a:pt x="1851966" y="1274536"/>
                </a:moveTo>
                <a:lnTo>
                  <a:pt x="1898019" y="1274536"/>
                </a:lnTo>
                <a:lnTo>
                  <a:pt x="1898019" y="1320568"/>
                </a:lnTo>
                <a:lnTo>
                  <a:pt x="1851966" y="1320568"/>
                </a:lnTo>
                <a:close/>
                <a:moveTo>
                  <a:pt x="1160210" y="1179391"/>
                </a:moveTo>
                <a:cubicBezTo>
                  <a:pt x="1162735" y="1179276"/>
                  <a:pt x="1165882" y="1179579"/>
                  <a:pt x="1169652" y="1180299"/>
                </a:cubicBezTo>
                <a:cubicBezTo>
                  <a:pt x="1184731" y="1183182"/>
                  <a:pt x="1193532" y="1188014"/>
                  <a:pt x="1196056" y="1194797"/>
                </a:cubicBezTo>
                <a:cubicBezTo>
                  <a:pt x="1198580" y="1201580"/>
                  <a:pt x="1198236" y="1207589"/>
                  <a:pt x="1195023" y="1212823"/>
                </a:cubicBezTo>
                <a:cubicBezTo>
                  <a:pt x="1191812" y="1218057"/>
                  <a:pt x="1185681" y="1217559"/>
                  <a:pt x="1176632" y="1211328"/>
                </a:cubicBezTo>
                <a:cubicBezTo>
                  <a:pt x="1167583" y="1205097"/>
                  <a:pt x="1160134" y="1198554"/>
                  <a:pt x="1154283" y="1191700"/>
                </a:cubicBezTo>
                <a:cubicBezTo>
                  <a:pt x="1150658" y="1183838"/>
                  <a:pt x="1152634" y="1179735"/>
                  <a:pt x="1160210" y="1179391"/>
                </a:cubicBezTo>
                <a:close/>
                <a:moveTo>
                  <a:pt x="1289332" y="1152401"/>
                </a:moveTo>
                <a:cubicBezTo>
                  <a:pt x="1291543" y="1151612"/>
                  <a:pt x="1294716" y="1151963"/>
                  <a:pt x="1298854" y="1153455"/>
                </a:cubicBezTo>
                <a:cubicBezTo>
                  <a:pt x="1304547" y="1155333"/>
                  <a:pt x="1311064" y="1159345"/>
                  <a:pt x="1318407" y="1165490"/>
                </a:cubicBezTo>
                <a:cubicBezTo>
                  <a:pt x="1325749" y="1171634"/>
                  <a:pt x="1325487" y="1176653"/>
                  <a:pt x="1317621" y="1180547"/>
                </a:cubicBezTo>
                <a:cubicBezTo>
                  <a:pt x="1309756" y="1184440"/>
                  <a:pt x="1301284" y="1188882"/>
                  <a:pt x="1292207" y="1193872"/>
                </a:cubicBezTo>
                <a:cubicBezTo>
                  <a:pt x="1283130" y="1198863"/>
                  <a:pt x="1272636" y="1203678"/>
                  <a:pt x="1260727" y="1208317"/>
                </a:cubicBezTo>
                <a:cubicBezTo>
                  <a:pt x="1248817" y="1212956"/>
                  <a:pt x="1247032" y="1210970"/>
                  <a:pt x="1255371" y="1202358"/>
                </a:cubicBezTo>
                <a:cubicBezTo>
                  <a:pt x="1263709" y="1193747"/>
                  <a:pt x="1270690" y="1185767"/>
                  <a:pt x="1276311" y="1178417"/>
                </a:cubicBezTo>
                <a:cubicBezTo>
                  <a:pt x="1281932" y="1171068"/>
                  <a:pt x="1285026" y="1164324"/>
                  <a:pt x="1285592" y="1158187"/>
                </a:cubicBezTo>
                <a:cubicBezTo>
                  <a:pt x="1285876" y="1155118"/>
                  <a:pt x="1287122" y="1153189"/>
                  <a:pt x="1289332" y="1152401"/>
                </a:cubicBezTo>
                <a:close/>
                <a:moveTo>
                  <a:pt x="848034" y="1151110"/>
                </a:moveTo>
                <a:cubicBezTo>
                  <a:pt x="858509" y="1152530"/>
                  <a:pt x="867074" y="1155147"/>
                  <a:pt x="873728" y="1158961"/>
                </a:cubicBezTo>
                <a:cubicBezTo>
                  <a:pt x="882231" y="1162460"/>
                  <a:pt x="884903" y="1167286"/>
                  <a:pt x="881741" y="1173438"/>
                </a:cubicBezTo>
                <a:cubicBezTo>
                  <a:pt x="878578" y="1179590"/>
                  <a:pt x="877446" y="1204599"/>
                  <a:pt x="878342" y="1248466"/>
                </a:cubicBezTo>
                <a:cubicBezTo>
                  <a:pt x="879238" y="1292332"/>
                  <a:pt x="877693" y="1322063"/>
                  <a:pt x="873706" y="1337658"/>
                </a:cubicBezTo>
                <a:cubicBezTo>
                  <a:pt x="869720" y="1353253"/>
                  <a:pt x="863851" y="1354859"/>
                  <a:pt x="856100" y="1342476"/>
                </a:cubicBezTo>
                <a:cubicBezTo>
                  <a:pt x="848349" y="1330094"/>
                  <a:pt x="845148" y="1320371"/>
                  <a:pt x="846496" y="1313308"/>
                </a:cubicBezTo>
                <a:cubicBezTo>
                  <a:pt x="847844" y="1306246"/>
                  <a:pt x="849418" y="1291970"/>
                  <a:pt x="851217" y="1270481"/>
                </a:cubicBezTo>
                <a:cubicBezTo>
                  <a:pt x="853017" y="1248993"/>
                  <a:pt x="852812" y="1227267"/>
                  <a:pt x="850604" y="1205305"/>
                </a:cubicBezTo>
                <a:cubicBezTo>
                  <a:pt x="848396" y="1183343"/>
                  <a:pt x="844797" y="1168465"/>
                  <a:pt x="839806" y="1160671"/>
                </a:cubicBezTo>
                <a:cubicBezTo>
                  <a:pt x="834816" y="1152877"/>
                  <a:pt x="837558" y="1149690"/>
                  <a:pt x="848034" y="1151110"/>
                </a:cubicBezTo>
                <a:close/>
                <a:moveTo>
                  <a:pt x="560845" y="1144789"/>
                </a:moveTo>
                <a:cubicBezTo>
                  <a:pt x="562749" y="1145009"/>
                  <a:pt x="565062" y="1145589"/>
                  <a:pt x="567787" y="1146528"/>
                </a:cubicBezTo>
                <a:cubicBezTo>
                  <a:pt x="575975" y="1149597"/>
                  <a:pt x="582747" y="1154301"/>
                  <a:pt x="588103" y="1160639"/>
                </a:cubicBezTo>
                <a:cubicBezTo>
                  <a:pt x="593459" y="1166977"/>
                  <a:pt x="593517" y="1172480"/>
                  <a:pt x="588275" y="1177148"/>
                </a:cubicBezTo>
                <a:cubicBezTo>
                  <a:pt x="583034" y="1181816"/>
                  <a:pt x="575028" y="1194242"/>
                  <a:pt x="564259" y="1214426"/>
                </a:cubicBezTo>
                <a:cubicBezTo>
                  <a:pt x="553489" y="1234609"/>
                  <a:pt x="540358" y="1253137"/>
                  <a:pt x="524863" y="1270008"/>
                </a:cubicBezTo>
                <a:cubicBezTo>
                  <a:pt x="509369" y="1286879"/>
                  <a:pt x="490844" y="1301962"/>
                  <a:pt x="469291" y="1315255"/>
                </a:cubicBezTo>
                <a:cubicBezTo>
                  <a:pt x="447738" y="1328549"/>
                  <a:pt x="424546" y="1337931"/>
                  <a:pt x="399716" y="1343401"/>
                </a:cubicBezTo>
                <a:cubicBezTo>
                  <a:pt x="374886" y="1348872"/>
                  <a:pt x="373279" y="1346076"/>
                  <a:pt x="394897" y="1335012"/>
                </a:cubicBezTo>
                <a:cubicBezTo>
                  <a:pt x="416515" y="1323949"/>
                  <a:pt x="437577" y="1310397"/>
                  <a:pt x="458084" y="1294358"/>
                </a:cubicBezTo>
                <a:cubicBezTo>
                  <a:pt x="478590" y="1278318"/>
                  <a:pt x="496171" y="1262085"/>
                  <a:pt x="510827" y="1245659"/>
                </a:cubicBezTo>
                <a:cubicBezTo>
                  <a:pt x="525483" y="1229232"/>
                  <a:pt x="537041" y="1211536"/>
                  <a:pt x="545502" y="1192571"/>
                </a:cubicBezTo>
                <a:cubicBezTo>
                  <a:pt x="553963" y="1173606"/>
                  <a:pt x="557067" y="1160252"/>
                  <a:pt x="554816" y="1152508"/>
                </a:cubicBezTo>
                <a:cubicBezTo>
                  <a:pt x="553127" y="1146700"/>
                  <a:pt x="555137" y="1144127"/>
                  <a:pt x="560845" y="1144789"/>
                </a:cubicBezTo>
                <a:close/>
                <a:moveTo>
                  <a:pt x="425256" y="1116156"/>
                </a:moveTo>
                <a:cubicBezTo>
                  <a:pt x="427180" y="1115930"/>
                  <a:pt x="429561" y="1117360"/>
                  <a:pt x="432401" y="1120447"/>
                </a:cubicBezTo>
                <a:cubicBezTo>
                  <a:pt x="438080" y="1126620"/>
                  <a:pt x="440919" y="1135709"/>
                  <a:pt x="440919" y="1147711"/>
                </a:cubicBezTo>
                <a:cubicBezTo>
                  <a:pt x="440919" y="1159126"/>
                  <a:pt x="436387" y="1172792"/>
                  <a:pt x="427324" y="1188710"/>
                </a:cubicBezTo>
                <a:cubicBezTo>
                  <a:pt x="418261" y="1204628"/>
                  <a:pt x="410812" y="1207445"/>
                  <a:pt x="404975" y="1197164"/>
                </a:cubicBezTo>
                <a:cubicBezTo>
                  <a:pt x="399138" y="1186882"/>
                  <a:pt x="398027" y="1178460"/>
                  <a:pt x="401641" y="1171900"/>
                </a:cubicBezTo>
                <a:cubicBezTo>
                  <a:pt x="405255" y="1165339"/>
                  <a:pt x="408911" y="1156975"/>
                  <a:pt x="412611" y="1146808"/>
                </a:cubicBezTo>
                <a:cubicBezTo>
                  <a:pt x="416096" y="1137214"/>
                  <a:pt x="418846" y="1128879"/>
                  <a:pt x="420860" y="1121802"/>
                </a:cubicBezTo>
                <a:cubicBezTo>
                  <a:pt x="421868" y="1118264"/>
                  <a:pt x="423333" y="1116382"/>
                  <a:pt x="425256" y="1116156"/>
                </a:cubicBezTo>
                <a:close/>
                <a:moveTo>
                  <a:pt x="595836" y="1100442"/>
                </a:moveTo>
                <a:cubicBezTo>
                  <a:pt x="599866" y="1099503"/>
                  <a:pt x="608470" y="1101357"/>
                  <a:pt x="621648" y="1106003"/>
                </a:cubicBezTo>
                <a:cubicBezTo>
                  <a:pt x="636935" y="1109072"/>
                  <a:pt x="644829" y="1117253"/>
                  <a:pt x="645332" y="1130546"/>
                </a:cubicBezTo>
                <a:cubicBezTo>
                  <a:pt x="645833" y="1143839"/>
                  <a:pt x="640115" y="1147934"/>
                  <a:pt x="628177" y="1142828"/>
                </a:cubicBezTo>
                <a:cubicBezTo>
                  <a:pt x="616239" y="1137723"/>
                  <a:pt x="602938" y="1129958"/>
                  <a:pt x="588275" y="1119533"/>
                </a:cubicBezTo>
                <a:cubicBezTo>
                  <a:pt x="573612" y="1109107"/>
                  <a:pt x="570199" y="1103554"/>
                  <a:pt x="578036" y="1102873"/>
                </a:cubicBezTo>
                <a:cubicBezTo>
                  <a:pt x="585873" y="1102192"/>
                  <a:pt x="591806" y="1101382"/>
                  <a:pt x="595836" y="1100442"/>
                </a:cubicBezTo>
                <a:close/>
                <a:moveTo>
                  <a:pt x="1565732" y="1088407"/>
                </a:moveTo>
                <a:cubicBezTo>
                  <a:pt x="1557300" y="1089282"/>
                  <a:pt x="1545161" y="1090874"/>
                  <a:pt x="1529315" y="1093183"/>
                </a:cubicBezTo>
                <a:cubicBezTo>
                  <a:pt x="1531982" y="1105228"/>
                  <a:pt x="1537087" y="1125627"/>
                  <a:pt x="1544630" y="1154380"/>
                </a:cubicBezTo>
                <a:cubicBezTo>
                  <a:pt x="1553349" y="1153591"/>
                  <a:pt x="1561236" y="1152135"/>
                  <a:pt x="1568292" y="1150013"/>
                </a:cubicBezTo>
                <a:lnTo>
                  <a:pt x="1568292" y="1131600"/>
                </a:lnTo>
                <a:cubicBezTo>
                  <a:pt x="1565151" y="1132504"/>
                  <a:pt x="1561581" y="1132955"/>
                  <a:pt x="1557580" y="1132955"/>
                </a:cubicBezTo>
                <a:cubicBezTo>
                  <a:pt x="1553464" y="1132955"/>
                  <a:pt x="1548147" y="1131439"/>
                  <a:pt x="1541630" y="1128406"/>
                </a:cubicBezTo>
                <a:cubicBezTo>
                  <a:pt x="1535112" y="1125373"/>
                  <a:pt x="1535463" y="1122455"/>
                  <a:pt x="1542684" y="1119651"/>
                </a:cubicBezTo>
                <a:cubicBezTo>
                  <a:pt x="1549904" y="1116848"/>
                  <a:pt x="1558440" y="1114306"/>
                  <a:pt x="1568292" y="1112026"/>
                </a:cubicBezTo>
                <a:cubicBezTo>
                  <a:pt x="1568292" y="1100439"/>
                  <a:pt x="1567438" y="1092566"/>
                  <a:pt x="1565732" y="1088407"/>
                </a:cubicBezTo>
                <a:close/>
                <a:moveTo>
                  <a:pt x="1629123" y="1078964"/>
                </a:moveTo>
                <a:cubicBezTo>
                  <a:pt x="1624018" y="1078964"/>
                  <a:pt x="1611449" y="1080778"/>
                  <a:pt x="1591415" y="1084406"/>
                </a:cubicBezTo>
                <a:cubicBezTo>
                  <a:pt x="1595904" y="1087619"/>
                  <a:pt x="1597926" y="1090899"/>
                  <a:pt x="1597481" y="1094247"/>
                </a:cubicBezTo>
                <a:cubicBezTo>
                  <a:pt x="1597037" y="1097596"/>
                  <a:pt x="1596814" y="1100546"/>
                  <a:pt x="1596814" y="1103099"/>
                </a:cubicBezTo>
                <a:cubicBezTo>
                  <a:pt x="1606250" y="1100389"/>
                  <a:pt x="1613557" y="1100736"/>
                  <a:pt x="1618733" y="1104142"/>
                </a:cubicBezTo>
                <a:cubicBezTo>
                  <a:pt x="1623910" y="1107548"/>
                  <a:pt x="1625108" y="1112040"/>
                  <a:pt x="1622326" y="1117618"/>
                </a:cubicBezTo>
                <a:cubicBezTo>
                  <a:pt x="1619544" y="1123197"/>
                  <a:pt x="1610136" y="1126825"/>
                  <a:pt x="1594104" y="1128503"/>
                </a:cubicBezTo>
                <a:lnTo>
                  <a:pt x="1594104" y="1144936"/>
                </a:lnTo>
                <a:cubicBezTo>
                  <a:pt x="1604114" y="1143244"/>
                  <a:pt x="1613363" y="1141237"/>
                  <a:pt x="1621852" y="1138914"/>
                </a:cubicBezTo>
                <a:cubicBezTo>
                  <a:pt x="1625796" y="1131830"/>
                  <a:pt x="1629105" y="1121243"/>
                  <a:pt x="1631779" y="1107154"/>
                </a:cubicBezTo>
                <a:cubicBezTo>
                  <a:pt x="1634454" y="1093064"/>
                  <a:pt x="1635479" y="1084844"/>
                  <a:pt x="1634855" y="1082492"/>
                </a:cubicBezTo>
                <a:cubicBezTo>
                  <a:pt x="1634232" y="1080140"/>
                  <a:pt x="1632321" y="1078964"/>
                  <a:pt x="1629123" y="1078964"/>
                </a:cubicBezTo>
                <a:close/>
                <a:moveTo>
                  <a:pt x="154965" y="1077609"/>
                </a:moveTo>
                <a:cubicBezTo>
                  <a:pt x="151071" y="1081438"/>
                  <a:pt x="146277" y="1085728"/>
                  <a:pt x="140582" y="1090480"/>
                </a:cubicBezTo>
                <a:lnTo>
                  <a:pt x="124001" y="1103587"/>
                </a:lnTo>
                <a:lnTo>
                  <a:pt x="134046" y="1103260"/>
                </a:lnTo>
                <a:cubicBezTo>
                  <a:pt x="144779" y="1105175"/>
                  <a:pt x="152681" y="1108695"/>
                  <a:pt x="157750" y="1113822"/>
                </a:cubicBezTo>
                <a:cubicBezTo>
                  <a:pt x="162820" y="1118948"/>
                  <a:pt x="164902" y="1123017"/>
                  <a:pt x="163999" y="1126029"/>
                </a:cubicBezTo>
                <a:cubicBezTo>
                  <a:pt x="166222" y="1122344"/>
                  <a:pt x="171739" y="1115650"/>
                  <a:pt x="180551" y="1105949"/>
                </a:cubicBezTo>
                <a:cubicBezTo>
                  <a:pt x="189363" y="1096248"/>
                  <a:pt x="194630" y="1089547"/>
                  <a:pt x="196350" y="1085848"/>
                </a:cubicBezTo>
                <a:cubicBezTo>
                  <a:pt x="198071" y="1082148"/>
                  <a:pt x="196709" y="1080298"/>
                  <a:pt x="192264" y="1080298"/>
                </a:cubicBezTo>
                <a:cubicBezTo>
                  <a:pt x="186356" y="1080298"/>
                  <a:pt x="180024" y="1080750"/>
                  <a:pt x="173270" y="1081653"/>
                </a:cubicBezTo>
                <a:cubicBezTo>
                  <a:pt x="166516" y="1082557"/>
                  <a:pt x="160414" y="1081209"/>
                  <a:pt x="154965" y="1077609"/>
                </a:cubicBezTo>
                <a:close/>
                <a:moveTo>
                  <a:pt x="1880531" y="1065456"/>
                </a:moveTo>
                <a:cubicBezTo>
                  <a:pt x="1906516" y="1061756"/>
                  <a:pt x="1927144" y="1074576"/>
                  <a:pt x="1942417" y="1103916"/>
                </a:cubicBezTo>
                <a:cubicBezTo>
                  <a:pt x="1951508" y="1135881"/>
                  <a:pt x="1939068" y="1167601"/>
                  <a:pt x="1905096" y="1199078"/>
                </a:cubicBezTo>
                <a:cubicBezTo>
                  <a:pt x="1894972" y="1214278"/>
                  <a:pt x="1889910" y="1232275"/>
                  <a:pt x="1889910" y="1253069"/>
                </a:cubicBezTo>
                <a:lnTo>
                  <a:pt x="1857472" y="1253069"/>
                </a:lnTo>
                <a:cubicBezTo>
                  <a:pt x="1856497" y="1216559"/>
                  <a:pt x="1871447" y="1183311"/>
                  <a:pt x="1902321" y="1153326"/>
                </a:cubicBezTo>
                <a:cubicBezTo>
                  <a:pt x="1909248" y="1142972"/>
                  <a:pt x="1912274" y="1131966"/>
                  <a:pt x="1911399" y="1120307"/>
                </a:cubicBezTo>
                <a:cubicBezTo>
                  <a:pt x="1906681" y="1104433"/>
                  <a:pt x="1897725" y="1096947"/>
                  <a:pt x="1884532" y="1097850"/>
                </a:cubicBezTo>
                <a:lnTo>
                  <a:pt x="1879241" y="1097850"/>
                </a:lnTo>
                <a:cubicBezTo>
                  <a:pt x="1862965" y="1098625"/>
                  <a:pt x="1855278" y="1112571"/>
                  <a:pt x="1856182" y="1139688"/>
                </a:cubicBezTo>
                <a:lnTo>
                  <a:pt x="1822368" y="1139688"/>
                </a:lnTo>
                <a:cubicBezTo>
                  <a:pt x="1821407" y="1102576"/>
                  <a:pt x="1833144" y="1079789"/>
                  <a:pt x="1857580" y="1071328"/>
                </a:cubicBezTo>
                <a:cubicBezTo>
                  <a:pt x="1861552" y="1068345"/>
                  <a:pt x="1869203" y="1066388"/>
                  <a:pt x="1880531" y="1065456"/>
                </a:cubicBezTo>
                <a:close/>
                <a:moveTo>
                  <a:pt x="1646485" y="1055612"/>
                </a:moveTo>
                <a:cubicBezTo>
                  <a:pt x="1650401" y="1055872"/>
                  <a:pt x="1654706" y="1056952"/>
                  <a:pt x="1659399" y="1058852"/>
                </a:cubicBezTo>
                <a:cubicBezTo>
                  <a:pt x="1668784" y="1062652"/>
                  <a:pt x="1676671" y="1067514"/>
                  <a:pt x="1683060" y="1073436"/>
                </a:cubicBezTo>
                <a:cubicBezTo>
                  <a:pt x="1689449" y="1079359"/>
                  <a:pt x="1689993" y="1084471"/>
                  <a:pt x="1684695" y="1088773"/>
                </a:cubicBezTo>
                <a:cubicBezTo>
                  <a:pt x="1679396" y="1093075"/>
                  <a:pt x="1674359" y="1099134"/>
                  <a:pt x="1669584" y="1106949"/>
                </a:cubicBezTo>
                <a:cubicBezTo>
                  <a:pt x="1664809" y="1114765"/>
                  <a:pt x="1656714" y="1128026"/>
                  <a:pt x="1645299" y="1146733"/>
                </a:cubicBezTo>
                <a:cubicBezTo>
                  <a:pt x="1633884" y="1165439"/>
                  <a:pt x="1625753" y="1169394"/>
                  <a:pt x="1620906" y="1158596"/>
                </a:cubicBezTo>
                <a:cubicBezTo>
                  <a:pt x="1612374" y="1160388"/>
                  <a:pt x="1603440" y="1162367"/>
                  <a:pt x="1594104" y="1164532"/>
                </a:cubicBezTo>
                <a:lnTo>
                  <a:pt x="1594104" y="1189484"/>
                </a:lnTo>
                <a:cubicBezTo>
                  <a:pt x="1631030" y="1185082"/>
                  <a:pt x="1655254" y="1181282"/>
                  <a:pt x="1666777" y="1178084"/>
                </a:cubicBezTo>
                <a:cubicBezTo>
                  <a:pt x="1678299" y="1174886"/>
                  <a:pt x="1687964" y="1176112"/>
                  <a:pt x="1695773" y="1181762"/>
                </a:cubicBezTo>
                <a:cubicBezTo>
                  <a:pt x="1703581" y="1187412"/>
                  <a:pt x="1706822" y="1192134"/>
                  <a:pt x="1705495" y="1195927"/>
                </a:cubicBezTo>
                <a:cubicBezTo>
                  <a:pt x="1704169" y="1199720"/>
                  <a:pt x="1692836" y="1202312"/>
                  <a:pt x="1671498" y="1203703"/>
                </a:cubicBezTo>
                <a:cubicBezTo>
                  <a:pt x="1650160" y="1205094"/>
                  <a:pt x="1624362" y="1207467"/>
                  <a:pt x="1594104" y="1210823"/>
                </a:cubicBezTo>
                <a:lnTo>
                  <a:pt x="1594104" y="1215791"/>
                </a:lnTo>
                <a:cubicBezTo>
                  <a:pt x="1614166" y="1235007"/>
                  <a:pt x="1632604" y="1250362"/>
                  <a:pt x="1649418" y="1261856"/>
                </a:cubicBezTo>
                <a:cubicBezTo>
                  <a:pt x="1666232" y="1273349"/>
                  <a:pt x="1682544" y="1281731"/>
                  <a:pt x="1698354" y="1287001"/>
                </a:cubicBezTo>
                <a:cubicBezTo>
                  <a:pt x="1714164" y="1292271"/>
                  <a:pt x="1727063" y="1296964"/>
                  <a:pt x="1737051" y="1301080"/>
                </a:cubicBezTo>
                <a:cubicBezTo>
                  <a:pt x="1747039" y="1305195"/>
                  <a:pt x="1743622" y="1309014"/>
                  <a:pt x="1726801" y="1312534"/>
                </a:cubicBezTo>
                <a:cubicBezTo>
                  <a:pt x="1709980" y="1316055"/>
                  <a:pt x="1696633" y="1318048"/>
                  <a:pt x="1686760" y="1318514"/>
                </a:cubicBezTo>
                <a:cubicBezTo>
                  <a:pt x="1676887" y="1318980"/>
                  <a:pt x="1668153" y="1315431"/>
                  <a:pt x="1660560" y="1307866"/>
                </a:cubicBezTo>
                <a:cubicBezTo>
                  <a:pt x="1652967" y="1300302"/>
                  <a:pt x="1644198" y="1291773"/>
                  <a:pt x="1634253" y="1282280"/>
                </a:cubicBezTo>
                <a:cubicBezTo>
                  <a:pt x="1624308" y="1272787"/>
                  <a:pt x="1610925" y="1257206"/>
                  <a:pt x="1594104" y="1235538"/>
                </a:cubicBezTo>
                <a:lnTo>
                  <a:pt x="1594104" y="1300241"/>
                </a:lnTo>
                <a:cubicBezTo>
                  <a:pt x="1594104" y="1315040"/>
                  <a:pt x="1591788" y="1328875"/>
                  <a:pt x="1587156" y="1341745"/>
                </a:cubicBezTo>
                <a:cubicBezTo>
                  <a:pt x="1582524" y="1354615"/>
                  <a:pt x="1576649" y="1355544"/>
                  <a:pt x="1569529" y="1344531"/>
                </a:cubicBezTo>
                <a:cubicBezTo>
                  <a:pt x="1562409" y="1333517"/>
                  <a:pt x="1559974" y="1322447"/>
                  <a:pt x="1562226" y="1311319"/>
                </a:cubicBezTo>
                <a:cubicBezTo>
                  <a:pt x="1564477" y="1300191"/>
                  <a:pt x="1566051" y="1288991"/>
                  <a:pt x="1566947" y="1277720"/>
                </a:cubicBezTo>
                <a:cubicBezTo>
                  <a:pt x="1567844" y="1266448"/>
                  <a:pt x="1568292" y="1250136"/>
                  <a:pt x="1568292" y="1228784"/>
                </a:cubicBezTo>
                <a:cubicBezTo>
                  <a:pt x="1549692" y="1255815"/>
                  <a:pt x="1534442" y="1274823"/>
                  <a:pt x="1522539" y="1285808"/>
                </a:cubicBezTo>
                <a:cubicBezTo>
                  <a:pt x="1510637" y="1296792"/>
                  <a:pt x="1497566" y="1306189"/>
                  <a:pt x="1483326" y="1313997"/>
                </a:cubicBezTo>
                <a:cubicBezTo>
                  <a:pt x="1469086" y="1321805"/>
                  <a:pt x="1456969" y="1326878"/>
                  <a:pt x="1446974" y="1329215"/>
                </a:cubicBezTo>
                <a:cubicBezTo>
                  <a:pt x="1436978" y="1331553"/>
                  <a:pt x="1438685" y="1327684"/>
                  <a:pt x="1452093" y="1317611"/>
                </a:cubicBezTo>
                <a:cubicBezTo>
                  <a:pt x="1465501" y="1307536"/>
                  <a:pt x="1482889" y="1292479"/>
                  <a:pt x="1504256" y="1272439"/>
                </a:cubicBezTo>
                <a:cubicBezTo>
                  <a:pt x="1525622" y="1252398"/>
                  <a:pt x="1542924" y="1233344"/>
                  <a:pt x="1556160" y="1215275"/>
                </a:cubicBezTo>
                <a:cubicBezTo>
                  <a:pt x="1529243" y="1221456"/>
                  <a:pt x="1510927" y="1225926"/>
                  <a:pt x="1501212" y="1228687"/>
                </a:cubicBezTo>
                <a:cubicBezTo>
                  <a:pt x="1491496" y="1231447"/>
                  <a:pt x="1481577" y="1228533"/>
                  <a:pt x="1471452" y="1219943"/>
                </a:cubicBezTo>
                <a:cubicBezTo>
                  <a:pt x="1461328" y="1211353"/>
                  <a:pt x="1462145" y="1207058"/>
                  <a:pt x="1473905" y="1207058"/>
                </a:cubicBezTo>
                <a:cubicBezTo>
                  <a:pt x="1482666" y="1207058"/>
                  <a:pt x="1494748" y="1205958"/>
                  <a:pt x="1510149" y="1203756"/>
                </a:cubicBezTo>
                <a:cubicBezTo>
                  <a:pt x="1525551" y="1201555"/>
                  <a:pt x="1544932" y="1198368"/>
                  <a:pt x="1568292" y="1194195"/>
                </a:cubicBezTo>
                <a:lnTo>
                  <a:pt x="1568292" y="1168039"/>
                </a:lnTo>
                <a:cubicBezTo>
                  <a:pt x="1564248" y="1168928"/>
                  <a:pt x="1556633" y="1170570"/>
                  <a:pt x="1545448" y="1172964"/>
                </a:cubicBezTo>
                <a:cubicBezTo>
                  <a:pt x="1537704" y="1183175"/>
                  <a:pt x="1531563" y="1183021"/>
                  <a:pt x="1527024" y="1172502"/>
                </a:cubicBezTo>
                <a:cubicBezTo>
                  <a:pt x="1522486" y="1161983"/>
                  <a:pt x="1518384" y="1150999"/>
                  <a:pt x="1514720" y="1139548"/>
                </a:cubicBezTo>
                <a:cubicBezTo>
                  <a:pt x="1511056" y="1128098"/>
                  <a:pt x="1507271" y="1118239"/>
                  <a:pt x="1503363" y="1109971"/>
                </a:cubicBezTo>
                <a:cubicBezTo>
                  <a:pt x="1499455" y="1101704"/>
                  <a:pt x="1494902" y="1094183"/>
                  <a:pt x="1489704" y="1087407"/>
                </a:cubicBezTo>
                <a:cubicBezTo>
                  <a:pt x="1484505" y="1080631"/>
                  <a:pt x="1485301" y="1076376"/>
                  <a:pt x="1492091" y="1074641"/>
                </a:cubicBezTo>
                <a:cubicBezTo>
                  <a:pt x="1498882" y="1072906"/>
                  <a:pt x="1505439" y="1072716"/>
                  <a:pt x="1511763" y="1074071"/>
                </a:cubicBezTo>
                <a:cubicBezTo>
                  <a:pt x="1518087" y="1075426"/>
                  <a:pt x="1531470" y="1074763"/>
                  <a:pt x="1551912" y="1072081"/>
                </a:cubicBezTo>
                <a:cubicBezTo>
                  <a:pt x="1572354" y="1069399"/>
                  <a:pt x="1589892" y="1066954"/>
                  <a:pt x="1604526" y="1064746"/>
                </a:cubicBezTo>
                <a:cubicBezTo>
                  <a:pt x="1619160" y="1062538"/>
                  <a:pt x="1629618" y="1060053"/>
                  <a:pt x="1635899" y="1057293"/>
                </a:cubicBezTo>
                <a:cubicBezTo>
                  <a:pt x="1639039" y="1055912"/>
                  <a:pt x="1642568" y="1055352"/>
                  <a:pt x="1646485" y="1055612"/>
                </a:cubicBezTo>
                <a:close/>
                <a:moveTo>
                  <a:pt x="494886" y="1038557"/>
                </a:moveTo>
                <a:cubicBezTo>
                  <a:pt x="499060" y="1038887"/>
                  <a:pt x="504804" y="1040203"/>
                  <a:pt x="512118" y="1042504"/>
                </a:cubicBezTo>
                <a:cubicBezTo>
                  <a:pt x="526745" y="1046878"/>
                  <a:pt x="532259" y="1053277"/>
                  <a:pt x="528659" y="1061702"/>
                </a:cubicBezTo>
                <a:cubicBezTo>
                  <a:pt x="525060" y="1070127"/>
                  <a:pt x="523260" y="1087547"/>
                  <a:pt x="523260" y="1113962"/>
                </a:cubicBezTo>
                <a:cubicBezTo>
                  <a:pt x="523260" y="1140821"/>
                  <a:pt x="522543" y="1161686"/>
                  <a:pt x="521109" y="1176557"/>
                </a:cubicBezTo>
                <a:cubicBezTo>
                  <a:pt x="519675" y="1191427"/>
                  <a:pt x="516456" y="1200024"/>
                  <a:pt x="511451" y="1202348"/>
                </a:cubicBezTo>
                <a:cubicBezTo>
                  <a:pt x="506446" y="1204671"/>
                  <a:pt x="501288" y="1200960"/>
                  <a:pt x="495974" y="1191216"/>
                </a:cubicBezTo>
                <a:cubicBezTo>
                  <a:pt x="490661" y="1181472"/>
                  <a:pt x="489579" y="1171742"/>
                  <a:pt x="492726" y="1162026"/>
                </a:cubicBezTo>
                <a:cubicBezTo>
                  <a:pt x="495874" y="1152311"/>
                  <a:pt x="497448" y="1134045"/>
                  <a:pt x="497448" y="1107229"/>
                </a:cubicBezTo>
                <a:cubicBezTo>
                  <a:pt x="497448" y="1080226"/>
                  <a:pt x="495200" y="1063179"/>
                  <a:pt x="490704" y="1056088"/>
                </a:cubicBezTo>
                <a:cubicBezTo>
                  <a:pt x="486209" y="1048997"/>
                  <a:pt x="484997" y="1043809"/>
                  <a:pt x="487069" y="1040525"/>
                </a:cubicBezTo>
                <a:cubicBezTo>
                  <a:pt x="488105" y="1038883"/>
                  <a:pt x="490711" y="1038227"/>
                  <a:pt x="494886" y="1038557"/>
                </a:cubicBezTo>
                <a:close/>
                <a:moveTo>
                  <a:pt x="846243" y="1036541"/>
                </a:moveTo>
                <a:cubicBezTo>
                  <a:pt x="847950" y="1036627"/>
                  <a:pt x="850034" y="1037087"/>
                  <a:pt x="852497" y="1037923"/>
                </a:cubicBezTo>
                <a:cubicBezTo>
                  <a:pt x="862349" y="1041264"/>
                  <a:pt x="870702" y="1045817"/>
                  <a:pt x="877557" y="1051582"/>
                </a:cubicBezTo>
                <a:cubicBezTo>
                  <a:pt x="884411" y="1057346"/>
                  <a:pt x="886100" y="1062215"/>
                  <a:pt x="882622" y="1066187"/>
                </a:cubicBezTo>
                <a:cubicBezTo>
                  <a:pt x="879145" y="1070159"/>
                  <a:pt x="875929" y="1073995"/>
                  <a:pt x="872975" y="1077695"/>
                </a:cubicBezTo>
                <a:cubicBezTo>
                  <a:pt x="903950" y="1109889"/>
                  <a:pt x="925661" y="1131320"/>
                  <a:pt x="938109" y="1141990"/>
                </a:cubicBezTo>
                <a:cubicBezTo>
                  <a:pt x="950555" y="1152659"/>
                  <a:pt x="963376" y="1161736"/>
                  <a:pt x="976569" y="1169222"/>
                </a:cubicBezTo>
                <a:cubicBezTo>
                  <a:pt x="989762" y="1176707"/>
                  <a:pt x="1004815" y="1183591"/>
                  <a:pt x="1021730" y="1189872"/>
                </a:cubicBezTo>
                <a:cubicBezTo>
                  <a:pt x="1038644" y="1196153"/>
                  <a:pt x="1039956" y="1200835"/>
                  <a:pt x="1025666" y="1203918"/>
                </a:cubicBezTo>
                <a:cubicBezTo>
                  <a:pt x="1011376" y="1207001"/>
                  <a:pt x="995702" y="1208073"/>
                  <a:pt x="978644" y="1207134"/>
                </a:cubicBezTo>
                <a:cubicBezTo>
                  <a:pt x="961587" y="1206194"/>
                  <a:pt x="949584" y="1201258"/>
                  <a:pt x="942636" y="1192324"/>
                </a:cubicBezTo>
                <a:cubicBezTo>
                  <a:pt x="935688" y="1183390"/>
                  <a:pt x="926102" y="1170842"/>
                  <a:pt x="913877" y="1154681"/>
                </a:cubicBezTo>
                <a:cubicBezTo>
                  <a:pt x="901652" y="1138519"/>
                  <a:pt x="885071" y="1116880"/>
                  <a:pt x="864134" y="1089763"/>
                </a:cubicBezTo>
                <a:cubicBezTo>
                  <a:pt x="854283" y="1110154"/>
                  <a:pt x="843696" y="1128273"/>
                  <a:pt x="832374" y="1144119"/>
                </a:cubicBezTo>
                <a:cubicBezTo>
                  <a:pt x="821052" y="1159965"/>
                  <a:pt x="807171" y="1176564"/>
                  <a:pt x="790731" y="1193915"/>
                </a:cubicBezTo>
                <a:cubicBezTo>
                  <a:pt x="774289" y="1211267"/>
                  <a:pt x="755066" y="1225016"/>
                  <a:pt x="733061" y="1235162"/>
                </a:cubicBezTo>
                <a:cubicBezTo>
                  <a:pt x="711056" y="1245307"/>
                  <a:pt x="708485" y="1242701"/>
                  <a:pt x="725350" y="1227343"/>
                </a:cubicBezTo>
                <a:cubicBezTo>
                  <a:pt x="742214" y="1211984"/>
                  <a:pt x="758282" y="1195543"/>
                  <a:pt x="773554" y="1178019"/>
                </a:cubicBezTo>
                <a:cubicBezTo>
                  <a:pt x="788826" y="1160496"/>
                  <a:pt x="801779" y="1143538"/>
                  <a:pt x="812413" y="1127147"/>
                </a:cubicBezTo>
                <a:cubicBezTo>
                  <a:pt x="823046" y="1110757"/>
                  <a:pt x="831048" y="1095276"/>
                  <a:pt x="836418" y="1080707"/>
                </a:cubicBezTo>
                <a:cubicBezTo>
                  <a:pt x="841789" y="1066137"/>
                  <a:pt x="843348" y="1054529"/>
                  <a:pt x="841097" y="1045881"/>
                </a:cubicBezTo>
                <a:cubicBezTo>
                  <a:pt x="839408" y="1039396"/>
                  <a:pt x="841124" y="1036283"/>
                  <a:pt x="846243" y="1036541"/>
                </a:cubicBezTo>
                <a:close/>
                <a:moveTo>
                  <a:pt x="151194" y="1030764"/>
                </a:moveTo>
                <a:cubicBezTo>
                  <a:pt x="152561" y="1030795"/>
                  <a:pt x="154133" y="1031177"/>
                  <a:pt x="155911" y="1031911"/>
                </a:cubicBezTo>
                <a:cubicBezTo>
                  <a:pt x="163024" y="1034843"/>
                  <a:pt x="169527" y="1039052"/>
                  <a:pt x="175421" y="1044537"/>
                </a:cubicBezTo>
                <a:cubicBezTo>
                  <a:pt x="181315" y="1050022"/>
                  <a:pt x="182609" y="1054091"/>
                  <a:pt x="179304" y="1056744"/>
                </a:cubicBezTo>
                <a:cubicBezTo>
                  <a:pt x="175998" y="1059397"/>
                  <a:pt x="170897" y="1061806"/>
                  <a:pt x="163999" y="1063972"/>
                </a:cubicBezTo>
                <a:cubicBezTo>
                  <a:pt x="183817" y="1063972"/>
                  <a:pt x="197294" y="1062168"/>
                  <a:pt x="204428" y="1058562"/>
                </a:cubicBezTo>
                <a:cubicBezTo>
                  <a:pt x="211562" y="1054955"/>
                  <a:pt x="218510" y="1054844"/>
                  <a:pt x="225271" y="1058228"/>
                </a:cubicBezTo>
                <a:cubicBezTo>
                  <a:pt x="232032" y="1061613"/>
                  <a:pt x="238134" y="1065951"/>
                  <a:pt x="243576" y="1071242"/>
                </a:cubicBezTo>
                <a:cubicBezTo>
                  <a:pt x="249019" y="1076534"/>
                  <a:pt x="248542" y="1080606"/>
                  <a:pt x="242146" y="1083460"/>
                </a:cubicBezTo>
                <a:cubicBezTo>
                  <a:pt x="235750" y="1086314"/>
                  <a:pt x="229688" y="1091268"/>
                  <a:pt x="223959" y="1098324"/>
                </a:cubicBezTo>
                <a:cubicBezTo>
                  <a:pt x="218230" y="1105379"/>
                  <a:pt x="210142" y="1113897"/>
                  <a:pt x="199695" y="1123878"/>
                </a:cubicBezTo>
                <a:cubicBezTo>
                  <a:pt x="189248" y="1133859"/>
                  <a:pt x="178554" y="1142725"/>
                  <a:pt x="167613" y="1150475"/>
                </a:cubicBezTo>
                <a:lnTo>
                  <a:pt x="163064" y="1152987"/>
                </a:lnTo>
                <a:lnTo>
                  <a:pt x="167094" y="1152559"/>
                </a:lnTo>
                <a:cubicBezTo>
                  <a:pt x="168714" y="1152749"/>
                  <a:pt x="170604" y="1153273"/>
                  <a:pt x="172764" y="1154132"/>
                </a:cubicBezTo>
                <a:cubicBezTo>
                  <a:pt x="181405" y="1157567"/>
                  <a:pt x="187729" y="1161840"/>
                  <a:pt x="191737" y="1166952"/>
                </a:cubicBezTo>
                <a:cubicBezTo>
                  <a:pt x="195745" y="1172064"/>
                  <a:pt x="195705" y="1176069"/>
                  <a:pt x="191618" y="1178966"/>
                </a:cubicBezTo>
                <a:cubicBezTo>
                  <a:pt x="187531" y="1181862"/>
                  <a:pt x="183280" y="1184028"/>
                  <a:pt x="178863" y="1185462"/>
                </a:cubicBezTo>
                <a:cubicBezTo>
                  <a:pt x="187452" y="1185462"/>
                  <a:pt x="196687" y="1184386"/>
                  <a:pt x="206568" y="1182235"/>
                </a:cubicBezTo>
                <a:cubicBezTo>
                  <a:pt x="216448" y="1180084"/>
                  <a:pt x="224135" y="1177378"/>
                  <a:pt x="229627" y="1174115"/>
                </a:cubicBezTo>
                <a:cubicBezTo>
                  <a:pt x="235120" y="1170853"/>
                  <a:pt x="241963" y="1171150"/>
                  <a:pt x="250159" y="1175008"/>
                </a:cubicBezTo>
                <a:cubicBezTo>
                  <a:pt x="258354" y="1178865"/>
                  <a:pt x="265840" y="1184053"/>
                  <a:pt x="272616" y="1190571"/>
                </a:cubicBezTo>
                <a:cubicBezTo>
                  <a:pt x="279391" y="1197088"/>
                  <a:pt x="279366" y="1202261"/>
                  <a:pt x="272540" y="1206090"/>
                </a:cubicBezTo>
                <a:cubicBezTo>
                  <a:pt x="265714" y="1209919"/>
                  <a:pt x="257390" y="1217634"/>
                  <a:pt x="247566" y="1229235"/>
                </a:cubicBezTo>
                <a:cubicBezTo>
                  <a:pt x="237744" y="1240837"/>
                  <a:pt x="222202" y="1256363"/>
                  <a:pt x="200943" y="1275816"/>
                </a:cubicBezTo>
                <a:cubicBezTo>
                  <a:pt x="179684" y="1295268"/>
                  <a:pt x="155330" y="1311623"/>
                  <a:pt x="127883" y="1324881"/>
                </a:cubicBezTo>
                <a:cubicBezTo>
                  <a:pt x="100436" y="1338139"/>
                  <a:pt x="73473" y="1346133"/>
                  <a:pt x="46994" y="1348865"/>
                </a:cubicBezTo>
                <a:cubicBezTo>
                  <a:pt x="20514" y="1351597"/>
                  <a:pt x="19317" y="1348281"/>
                  <a:pt x="43402" y="1338917"/>
                </a:cubicBezTo>
                <a:cubicBezTo>
                  <a:pt x="67486" y="1329552"/>
                  <a:pt x="91499" y="1318216"/>
                  <a:pt x="115440" y="1304909"/>
                </a:cubicBezTo>
                <a:cubicBezTo>
                  <a:pt x="139381" y="1291601"/>
                  <a:pt x="156413" y="1280444"/>
                  <a:pt x="166537" y="1271439"/>
                </a:cubicBezTo>
                <a:cubicBezTo>
                  <a:pt x="160213" y="1267538"/>
                  <a:pt x="151885" y="1259658"/>
                  <a:pt x="141553" y="1247799"/>
                </a:cubicBezTo>
                <a:cubicBezTo>
                  <a:pt x="131221" y="1235939"/>
                  <a:pt x="129063" y="1229103"/>
                  <a:pt x="135079" y="1227289"/>
                </a:cubicBezTo>
                <a:cubicBezTo>
                  <a:pt x="141094" y="1225475"/>
                  <a:pt x="150318" y="1227009"/>
                  <a:pt x="162752" y="1231892"/>
                </a:cubicBezTo>
                <a:cubicBezTo>
                  <a:pt x="175184" y="1236775"/>
                  <a:pt x="181752" y="1246480"/>
                  <a:pt x="182455" y="1261006"/>
                </a:cubicBezTo>
                <a:cubicBezTo>
                  <a:pt x="192091" y="1251111"/>
                  <a:pt x="202198" y="1239331"/>
                  <a:pt x="212774" y="1225665"/>
                </a:cubicBezTo>
                <a:cubicBezTo>
                  <a:pt x="223350" y="1211998"/>
                  <a:pt x="228637" y="1203115"/>
                  <a:pt x="228637" y="1199013"/>
                </a:cubicBezTo>
                <a:cubicBezTo>
                  <a:pt x="228637" y="1197264"/>
                  <a:pt x="224479" y="1197289"/>
                  <a:pt x="216162" y="1199089"/>
                </a:cubicBezTo>
                <a:cubicBezTo>
                  <a:pt x="207844" y="1200888"/>
                  <a:pt x="199348" y="1202462"/>
                  <a:pt x="190672" y="1203810"/>
                </a:cubicBezTo>
                <a:cubicBezTo>
                  <a:pt x="181996" y="1205158"/>
                  <a:pt x="174553" y="1203136"/>
                  <a:pt x="168345" y="1197744"/>
                </a:cubicBezTo>
                <a:cubicBezTo>
                  <a:pt x="155409" y="1211597"/>
                  <a:pt x="139771" y="1223334"/>
                  <a:pt x="121430" y="1232957"/>
                </a:cubicBezTo>
                <a:cubicBezTo>
                  <a:pt x="103089" y="1242579"/>
                  <a:pt x="86003" y="1249236"/>
                  <a:pt x="70171" y="1252929"/>
                </a:cubicBezTo>
                <a:cubicBezTo>
                  <a:pt x="54339" y="1256622"/>
                  <a:pt x="54297" y="1253406"/>
                  <a:pt x="70042" y="1243282"/>
                </a:cubicBezTo>
                <a:cubicBezTo>
                  <a:pt x="85787" y="1233157"/>
                  <a:pt x="101852" y="1222119"/>
                  <a:pt x="118236" y="1210167"/>
                </a:cubicBezTo>
                <a:cubicBezTo>
                  <a:pt x="134619" y="1198214"/>
                  <a:pt x="145644" y="1187659"/>
                  <a:pt x="151308" y="1178503"/>
                </a:cubicBezTo>
                <a:cubicBezTo>
                  <a:pt x="156972" y="1169347"/>
                  <a:pt x="159805" y="1163134"/>
                  <a:pt x="159805" y="1159865"/>
                </a:cubicBezTo>
                <a:cubicBezTo>
                  <a:pt x="159805" y="1158051"/>
                  <a:pt x="160075" y="1156571"/>
                  <a:pt x="160615" y="1155425"/>
                </a:cubicBezTo>
                <a:lnTo>
                  <a:pt x="163025" y="1153009"/>
                </a:lnTo>
                <a:lnTo>
                  <a:pt x="121667" y="1175847"/>
                </a:lnTo>
                <a:cubicBezTo>
                  <a:pt x="101977" y="1185010"/>
                  <a:pt x="83389" y="1190051"/>
                  <a:pt x="65901" y="1190969"/>
                </a:cubicBezTo>
                <a:cubicBezTo>
                  <a:pt x="48413" y="1191886"/>
                  <a:pt x="46804" y="1188771"/>
                  <a:pt x="61072" y="1181622"/>
                </a:cubicBezTo>
                <a:cubicBezTo>
                  <a:pt x="75341" y="1174474"/>
                  <a:pt x="89287" y="1167608"/>
                  <a:pt x="102910" y="1161026"/>
                </a:cubicBezTo>
                <a:cubicBezTo>
                  <a:pt x="116533" y="1154444"/>
                  <a:pt x="130995" y="1146507"/>
                  <a:pt x="146296" y="1137214"/>
                </a:cubicBezTo>
                <a:cubicBezTo>
                  <a:pt x="131425" y="1126115"/>
                  <a:pt x="122982" y="1117203"/>
                  <a:pt x="120968" y="1110477"/>
                </a:cubicBezTo>
                <a:lnTo>
                  <a:pt x="122415" y="1104841"/>
                </a:lnTo>
                <a:lnTo>
                  <a:pt x="120795" y="1106121"/>
                </a:lnTo>
                <a:cubicBezTo>
                  <a:pt x="105803" y="1117471"/>
                  <a:pt x="88982" y="1125681"/>
                  <a:pt x="70332" y="1130750"/>
                </a:cubicBezTo>
                <a:cubicBezTo>
                  <a:pt x="51683" y="1135820"/>
                  <a:pt x="50625" y="1132643"/>
                  <a:pt x="67159" y="1121221"/>
                </a:cubicBezTo>
                <a:cubicBezTo>
                  <a:pt x="83694" y="1109799"/>
                  <a:pt x="100576" y="1095477"/>
                  <a:pt x="117806" y="1078255"/>
                </a:cubicBezTo>
                <a:cubicBezTo>
                  <a:pt x="135036" y="1061032"/>
                  <a:pt x="143916" y="1048269"/>
                  <a:pt x="144446" y="1039966"/>
                </a:cubicBezTo>
                <a:cubicBezTo>
                  <a:pt x="144844" y="1033739"/>
                  <a:pt x="147093" y="1030672"/>
                  <a:pt x="151194" y="1030764"/>
                </a:cubicBezTo>
                <a:close/>
                <a:moveTo>
                  <a:pt x="1269068" y="1028991"/>
                </a:moveTo>
                <a:cubicBezTo>
                  <a:pt x="1271891" y="1029419"/>
                  <a:pt x="1275334" y="1030321"/>
                  <a:pt x="1279397" y="1031695"/>
                </a:cubicBezTo>
                <a:cubicBezTo>
                  <a:pt x="1295652" y="1037195"/>
                  <a:pt x="1302152" y="1042877"/>
                  <a:pt x="1298897" y="1048742"/>
                </a:cubicBezTo>
                <a:cubicBezTo>
                  <a:pt x="1295641" y="1054607"/>
                  <a:pt x="1291870" y="1062824"/>
                  <a:pt x="1287582" y="1073393"/>
                </a:cubicBezTo>
                <a:cubicBezTo>
                  <a:pt x="1307787" y="1070740"/>
                  <a:pt x="1322759" y="1068503"/>
                  <a:pt x="1332496" y="1066682"/>
                </a:cubicBezTo>
                <a:cubicBezTo>
                  <a:pt x="1342233" y="1064861"/>
                  <a:pt x="1351579" y="1068926"/>
                  <a:pt x="1360535" y="1078878"/>
                </a:cubicBezTo>
                <a:cubicBezTo>
                  <a:pt x="1369490" y="1088830"/>
                  <a:pt x="1364299" y="1093355"/>
                  <a:pt x="1344961" y="1092451"/>
                </a:cubicBezTo>
                <a:cubicBezTo>
                  <a:pt x="1325623" y="1091548"/>
                  <a:pt x="1304332" y="1092358"/>
                  <a:pt x="1281086" y="1094882"/>
                </a:cubicBezTo>
                <a:cubicBezTo>
                  <a:pt x="1277013" y="1107100"/>
                  <a:pt x="1270976" y="1116948"/>
                  <a:pt x="1262974" y="1124426"/>
                </a:cubicBezTo>
                <a:lnTo>
                  <a:pt x="1258049" y="1128470"/>
                </a:lnTo>
                <a:lnTo>
                  <a:pt x="1262278" y="1127486"/>
                </a:lnTo>
                <a:cubicBezTo>
                  <a:pt x="1270221" y="1125565"/>
                  <a:pt x="1276254" y="1124014"/>
                  <a:pt x="1280377" y="1122835"/>
                </a:cubicBezTo>
                <a:cubicBezTo>
                  <a:pt x="1288622" y="1120476"/>
                  <a:pt x="1296832" y="1123380"/>
                  <a:pt x="1305006" y="1131546"/>
                </a:cubicBezTo>
                <a:cubicBezTo>
                  <a:pt x="1313180" y="1139713"/>
                  <a:pt x="1309713" y="1145137"/>
                  <a:pt x="1294605" y="1147819"/>
                </a:cubicBezTo>
                <a:cubicBezTo>
                  <a:pt x="1279498" y="1150500"/>
                  <a:pt x="1262308" y="1153189"/>
                  <a:pt x="1243034" y="1155885"/>
                </a:cubicBezTo>
                <a:cubicBezTo>
                  <a:pt x="1251137" y="1160187"/>
                  <a:pt x="1253607" y="1165045"/>
                  <a:pt x="1250445" y="1170458"/>
                </a:cubicBezTo>
                <a:cubicBezTo>
                  <a:pt x="1247283" y="1175872"/>
                  <a:pt x="1246110" y="1190309"/>
                  <a:pt x="1246928" y="1213770"/>
                </a:cubicBezTo>
                <a:cubicBezTo>
                  <a:pt x="1260795" y="1213841"/>
                  <a:pt x="1276633" y="1212540"/>
                  <a:pt x="1294444" y="1209865"/>
                </a:cubicBezTo>
                <a:cubicBezTo>
                  <a:pt x="1312255" y="1207191"/>
                  <a:pt x="1325049" y="1205147"/>
                  <a:pt x="1332829" y="1203735"/>
                </a:cubicBezTo>
                <a:cubicBezTo>
                  <a:pt x="1340609" y="1202322"/>
                  <a:pt x="1349890" y="1203305"/>
                  <a:pt x="1360675" y="1206682"/>
                </a:cubicBezTo>
                <a:cubicBezTo>
                  <a:pt x="1371458" y="1210059"/>
                  <a:pt x="1379517" y="1216386"/>
                  <a:pt x="1384852" y="1225665"/>
                </a:cubicBezTo>
                <a:cubicBezTo>
                  <a:pt x="1390186" y="1234943"/>
                  <a:pt x="1385813" y="1239130"/>
                  <a:pt x="1371731" y="1238227"/>
                </a:cubicBezTo>
                <a:cubicBezTo>
                  <a:pt x="1357648" y="1237323"/>
                  <a:pt x="1340322" y="1236197"/>
                  <a:pt x="1319751" y="1234850"/>
                </a:cubicBezTo>
                <a:cubicBezTo>
                  <a:pt x="1299180" y="1233502"/>
                  <a:pt x="1274956" y="1234061"/>
                  <a:pt x="1247078" y="1236527"/>
                </a:cubicBezTo>
                <a:cubicBezTo>
                  <a:pt x="1247078" y="1254395"/>
                  <a:pt x="1246842" y="1270693"/>
                  <a:pt x="1246368" y="1285420"/>
                </a:cubicBezTo>
                <a:cubicBezTo>
                  <a:pt x="1245896" y="1300148"/>
                  <a:pt x="1244967" y="1313265"/>
                  <a:pt x="1243583" y="1324773"/>
                </a:cubicBezTo>
                <a:cubicBezTo>
                  <a:pt x="1242199" y="1336282"/>
                  <a:pt x="1238772" y="1345656"/>
                  <a:pt x="1233301" y="1352898"/>
                </a:cubicBezTo>
                <a:cubicBezTo>
                  <a:pt x="1227830" y="1360140"/>
                  <a:pt x="1224234" y="1354121"/>
                  <a:pt x="1222514" y="1334840"/>
                </a:cubicBezTo>
                <a:cubicBezTo>
                  <a:pt x="1220793" y="1315560"/>
                  <a:pt x="1219932" y="1283355"/>
                  <a:pt x="1219932" y="1238227"/>
                </a:cubicBezTo>
                <a:cubicBezTo>
                  <a:pt x="1186491" y="1241783"/>
                  <a:pt x="1163253" y="1244457"/>
                  <a:pt x="1150217" y="1246250"/>
                </a:cubicBezTo>
                <a:cubicBezTo>
                  <a:pt x="1137182" y="1248043"/>
                  <a:pt x="1126097" y="1250305"/>
                  <a:pt x="1116962" y="1253037"/>
                </a:cubicBezTo>
                <a:cubicBezTo>
                  <a:pt x="1107828" y="1255768"/>
                  <a:pt x="1097732" y="1252610"/>
                  <a:pt x="1086676" y="1243561"/>
                </a:cubicBezTo>
                <a:cubicBezTo>
                  <a:pt x="1075619" y="1234513"/>
                  <a:pt x="1076867" y="1229988"/>
                  <a:pt x="1090419" y="1229988"/>
                </a:cubicBezTo>
                <a:cubicBezTo>
                  <a:pt x="1102178" y="1229988"/>
                  <a:pt x="1115220" y="1229339"/>
                  <a:pt x="1129546" y="1228042"/>
                </a:cubicBezTo>
                <a:cubicBezTo>
                  <a:pt x="1143872" y="1226744"/>
                  <a:pt x="1174001" y="1223499"/>
                  <a:pt x="1219932" y="1218308"/>
                </a:cubicBezTo>
                <a:lnTo>
                  <a:pt x="1219932" y="1180106"/>
                </a:lnTo>
                <a:cubicBezTo>
                  <a:pt x="1219932" y="1169136"/>
                  <a:pt x="1219610" y="1162862"/>
                  <a:pt x="1218964" y="1161284"/>
                </a:cubicBezTo>
                <a:cubicBezTo>
                  <a:pt x="1208654" y="1163048"/>
                  <a:pt x="1200448" y="1164167"/>
                  <a:pt x="1194346" y="1164640"/>
                </a:cubicBezTo>
                <a:cubicBezTo>
                  <a:pt x="1188244" y="1165113"/>
                  <a:pt x="1181085" y="1162098"/>
                  <a:pt x="1172868" y="1155595"/>
                </a:cubicBezTo>
                <a:cubicBezTo>
                  <a:pt x="1164651" y="1149091"/>
                  <a:pt x="1166691" y="1145259"/>
                  <a:pt x="1178987" y="1144098"/>
                </a:cubicBezTo>
                <a:cubicBezTo>
                  <a:pt x="1191284" y="1142936"/>
                  <a:pt x="1209195" y="1139692"/>
                  <a:pt x="1232720" y="1134364"/>
                </a:cubicBezTo>
                <a:lnTo>
                  <a:pt x="1253380" y="1129557"/>
                </a:lnTo>
                <a:lnTo>
                  <a:pt x="1252478" y="1128954"/>
                </a:lnTo>
                <a:cubicBezTo>
                  <a:pt x="1252146" y="1128090"/>
                  <a:pt x="1252092" y="1126771"/>
                  <a:pt x="1252316" y="1124996"/>
                </a:cubicBezTo>
                <a:cubicBezTo>
                  <a:pt x="1253212" y="1117898"/>
                  <a:pt x="1255016" y="1108849"/>
                  <a:pt x="1257726" y="1097850"/>
                </a:cubicBezTo>
                <a:lnTo>
                  <a:pt x="1214684" y="1104110"/>
                </a:lnTo>
                <a:cubicBezTo>
                  <a:pt x="1215587" y="1118407"/>
                  <a:pt x="1214802" y="1127689"/>
                  <a:pt x="1212329" y="1131955"/>
                </a:cubicBezTo>
                <a:cubicBezTo>
                  <a:pt x="1209855" y="1136221"/>
                  <a:pt x="1206506" y="1135945"/>
                  <a:pt x="1202283" y="1131127"/>
                </a:cubicBezTo>
                <a:cubicBezTo>
                  <a:pt x="1198060" y="1126309"/>
                  <a:pt x="1194442" y="1118816"/>
                  <a:pt x="1191431" y="1108649"/>
                </a:cubicBezTo>
                <a:cubicBezTo>
                  <a:pt x="1168874" y="1113065"/>
                  <a:pt x="1153935" y="1116195"/>
                  <a:pt x="1146614" y="1118038"/>
                </a:cubicBezTo>
                <a:cubicBezTo>
                  <a:pt x="1139294" y="1119881"/>
                  <a:pt x="1129887" y="1116503"/>
                  <a:pt x="1118393" y="1107906"/>
                </a:cubicBezTo>
                <a:cubicBezTo>
                  <a:pt x="1106899" y="1099309"/>
                  <a:pt x="1109276" y="1095011"/>
                  <a:pt x="1125523" y="1095011"/>
                </a:cubicBezTo>
                <a:cubicBezTo>
                  <a:pt x="1138788" y="1095011"/>
                  <a:pt x="1159460" y="1092996"/>
                  <a:pt x="1187538" y="1088967"/>
                </a:cubicBezTo>
                <a:cubicBezTo>
                  <a:pt x="1182447" y="1076534"/>
                  <a:pt x="1177349" y="1066556"/>
                  <a:pt x="1172244" y="1059035"/>
                </a:cubicBezTo>
                <a:cubicBezTo>
                  <a:pt x="1167139" y="1051514"/>
                  <a:pt x="1172488" y="1049219"/>
                  <a:pt x="1188291" y="1052152"/>
                </a:cubicBezTo>
                <a:cubicBezTo>
                  <a:pt x="1204094" y="1055084"/>
                  <a:pt x="1211762" y="1059809"/>
                  <a:pt x="1211296" y="1066327"/>
                </a:cubicBezTo>
                <a:cubicBezTo>
                  <a:pt x="1210830" y="1072845"/>
                  <a:pt x="1210934" y="1078799"/>
                  <a:pt x="1211608" y="1084191"/>
                </a:cubicBezTo>
                <a:lnTo>
                  <a:pt x="1259533" y="1077953"/>
                </a:lnTo>
                <a:cubicBezTo>
                  <a:pt x="1263720" y="1060917"/>
                  <a:pt x="1264014" y="1047574"/>
                  <a:pt x="1260415" y="1037923"/>
                </a:cubicBezTo>
                <a:cubicBezTo>
                  <a:pt x="1257715" y="1030684"/>
                  <a:pt x="1260600" y="1027707"/>
                  <a:pt x="1269068" y="1028991"/>
                </a:cubicBezTo>
                <a:close/>
                <a:moveTo>
                  <a:pt x="1125513" y="754881"/>
                </a:moveTo>
                <a:cubicBezTo>
                  <a:pt x="1129496" y="754238"/>
                  <a:pt x="1133898" y="754536"/>
                  <a:pt x="1138720" y="755776"/>
                </a:cubicBezTo>
                <a:cubicBezTo>
                  <a:pt x="1148364" y="758257"/>
                  <a:pt x="1154663" y="763474"/>
                  <a:pt x="1157617" y="771425"/>
                </a:cubicBezTo>
                <a:cubicBezTo>
                  <a:pt x="1160571" y="779377"/>
                  <a:pt x="1160155" y="789325"/>
                  <a:pt x="1156369" y="801271"/>
                </a:cubicBezTo>
                <a:cubicBezTo>
                  <a:pt x="1152584" y="813216"/>
                  <a:pt x="1145708" y="824642"/>
                  <a:pt x="1135741" y="835547"/>
                </a:cubicBezTo>
                <a:cubicBezTo>
                  <a:pt x="1125775" y="846453"/>
                  <a:pt x="1116167" y="852390"/>
                  <a:pt x="1106917" y="853358"/>
                </a:cubicBezTo>
                <a:cubicBezTo>
                  <a:pt x="1097668" y="854326"/>
                  <a:pt x="1095861" y="851842"/>
                  <a:pt x="1101497" y="845905"/>
                </a:cubicBezTo>
                <a:cubicBezTo>
                  <a:pt x="1107132" y="839968"/>
                  <a:pt x="1112327" y="833977"/>
                  <a:pt x="1117081" y="827933"/>
                </a:cubicBezTo>
                <a:cubicBezTo>
                  <a:pt x="1121835" y="821888"/>
                  <a:pt x="1125968" y="814650"/>
                  <a:pt x="1129482" y="806218"/>
                </a:cubicBezTo>
                <a:cubicBezTo>
                  <a:pt x="1123157" y="806218"/>
                  <a:pt x="1117841" y="804601"/>
                  <a:pt x="1113532" y="801368"/>
                </a:cubicBezTo>
                <a:cubicBezTo>
                  <a:pt x="1109223" y="798134"/>
                  <a:pt x="1106304" y="793904"/>
                  <a:pt x="1104777" y="788677"/>
                </a:cubicBezTo>
                <a:cubicBezTo>
                  <a:pt x="1103250" y="783450"/>
                  <a:pt x="1102970" y="778567"/>
                  <a:pt x="1103938" y="774028"/>
                </a:cubicBezTo>
                <a:cubicBezTo>
                  <a:pt x="1104906" y="769489"/>
                  <a:pt x="1108534" y="764693"/>
                  <a:pt x="1114822" y="759638"/>
                </a:cubicBezTo>
                <a:cubicBezTo>
                  <a:pt x="1117967" y="757110"/>
                  <a:pt x="1121530" y="755525"/>
                  <a:pt x="1125513" y="754881"/>
                </a:cubicBezTo>
                <a:close/>
                <a:moveTo>
                  <a:pt x="4715529" y="744699"/>
                </a:moveTo>
                <a:cubicBezTo>
                  <a:pt x="4712157" y="744889"/>
                  <a:pt x="4708878" y="746169"/>
                  <a:pt x="4705691" y="748538"/>
                </a:cubicBezTo>
                <a:cubicBezTo>
                  <a:pt x="4699316" y="753278"/>
                  <a:pt x="4696129" y="759595"/>
                  <a:pt x="4696129" y="767489"/>
                </a:cubicBezTo>
                <a:cubicBezTo>
                  <a:pt x="4696129" y="775383"/>
                  <a:pt x="4699679" y="781309"/>
                  <a:pt x="4706777" y="785267"/>
                </a:cubicBezTo>
                <a:cubicBezTo>
                  <a:pt x="4713875" y="789225"/>
                  <a:pt x="4720823" y="789024"/>
                  <a:pt x="4727620" y="784665"/>
                </a:cubicBezTo>
                <a:cubicBezTo>
                  <a:pt x="4734418" y="780291"/>
                  <a:pt x="4737612" y="773981"/>
                  <a:pt x="4737203" y="765736"/>
                </a:cubicBezTo>
                <a:cubicBezTo>
                  <a:pt x="4736795" y="757490"/>
                  <a:pt x="4733034" y="751378"/>
                  <a:pt x="4725921" y="747398"/>
                </a:cubicBezTo>
                <a:cubicBezTo>
                  <a:pt x="4722365" y="745409"/>
                  <a:pt x="4718901" y="744509"/>
                  <a:pt x="4715529" y="744699"/>
                </a:cubicBezTo>
                <a:close/>
                <a:moveTo>
                  <a:pt x="4718011" y="721779"/>
                </a:moveTo>
                <a:cubicBezTo>
                  <a:pt x="4723532" y="721901"/>
                  <a:pt x="4729176" y="723174"/>
                  <a:pt x="4734945" y="725598"/>
                </a:cubicBezTo>
                <a:cubicBezTo>
                  <a:pt x="4746482" y="730444"/>
                  <a:pt x="4754143" y="738124"/>
                  <a:pt x="4757929" y="748635"/>
                </a:cubicBezTo>
                <a:cubicBezTo>
                  <a:pt x="4761714" y="759146"/>
                  <a:pt x="4762159" y="769543"/>
                  <a:pt x="4759262" y="779825"/>
                </a:cubicBezTo>
                <a:cubicBezTo>
                  <a:pt x="4756366" y="790107"/>
                  <a:pt x="4750945" y="797976"/>
                  <a:pt x="4743000" y="803433"/>
                </a:cubicBezTo>
                <a:cubicBezTo>
                  <a:pt x="4735056" y="808889"/>
                  <a:pt x="4725617" y="811617"/>
                  <a:pt x="4714682" y="811617"/>
                </a:cubicBezTo>
                <a:cubicBezTo>
                  <a:pt x="4703748" y="811617"/>
                  <a:pt x="4693846" y="807179"/>
                  <a:pt x="4684976" y="798302"/>
                </a:cubicBezTo>
                <a:cubicBezTo>
                  <a:pt x="4676107" y="789426"/>
                  <a:pt x="4671672" y="779882"/>
                  <a:pt x="4671672" y="769672"/>
                </a:cubicBezTo>
                <a:cubicBezTo>
                  <a:pt x="4671672" y="759462"/>
                  <a:pt x="4674060" y="750532"/>
                  <a:pt x="4678835" y="742881"/>
                </a:cubicBezTo>
                <a:cubicBezTo>
                  <a:pt x="4683610" y="735231"/>
                  <a:pt x="4691272" y="729226"/>
                  <a:pt x="4701819" y="724866"/>
                </a:cubicBezTo>
                <a:cubicBezTo>
                  <a:pt x="4707092" y="722686"/>
                  <a:pt x="4712490" y="721658"/>
                  <a:pt x="4718011" y="721779"/>
                </a:cubicBezTo>
                <a:close/>
                <a:moveTo>
                  <a:pt x="6643337" y="720153"/>
                </a:moveTo>
                <a:cubicBezTo>
                  <a:pt x="6642064" y="719925"/>
                  <a:pt x="6640223" y="720256"/>
                  <a:pt x="6637815" y="721145"/>
                </a:cubicBezTo>
                <a:cubicBezTo>
                  <a:pt x="6632996" y="722923"/>
                  <a:pt x="6625381" y="724916"/>
                  <a:pt x="6614971" y="727125"/>
                </a:cubicBezTo>
                <a:cubicBezTo>
                  <a:pt x="6615831" y="738281"/>
                  <a:pt x="6616469" y="744792"/>
                  <a:pt x="6616885" y="746656"/>
                </a:cubicBezTo>
                <a:cubicBezTo>
                  <a:pt x="6626909" y="744204"/>
                  <a:pt x="6635763" y="741443"/>
                  <a:pt x="6643450" y="738375"/>
                </a:cubicBezTo>
                <a:cubicBezTo>
                  <a:pt x="6645056" y="730487"/>
                  <a:pt x="6645723" y="725200"/>
                  <a:pt x="6645451" y="722511"/>
                </a:cubicBezTo>
                <a:cubicBezTo>
                  <a:pt x="6645314" y="721166"/>
                  <a:pt x="6644609" y="720380"/>
                  <a:pt x="6643337" y="720153"/>
                </a:cubicBezTo>
                <a:close/>
                <a:moveTo>
                  <a:pt x="2357087" y="720153"/>
                </a:moveTo>
                <a:cubicBezTo>
                  <a:pt x="2355814" y="719925"/>
                  <a:pt x="2353973" y="720256"/>
                  <a:pt x="2351564" y="721145"/>
                </a:cubicBezTo>
                <a:cubicBezTo>
                  <a:pt x="2346746" y="722923"/>
                  <a:pt x="2339131" y="724916"/>
                  <a:pt x="2328720" y="727125"/>
                </a:cubicBezTo>
                <a:cubicBezTo>
                  <a:pt x="2329581" y="738281"/>
                  <a:pt x="2330219" y="744792"/>
                  <a:pt x="2330635" y="746656"/>
                </a:cubicBezTo>
                <a:cubicBezTo>
                  <a:pt x="2340659" y="744204"/>
                  <a:pt x="2349514" y="741443"/>
                  <a:pt x="2357200" y="738375"/>
                </a:cubicBezTo>
                <a:cubicBezTo>
                  <a:pt x="2358806" y="730487"/>
                  <a:pt x="2359473" y="725200"/>
                  <a:pt x="2359200" y="722511"/>
                </a:cubicBezTo>
                <a:cubicBezTo>
                  <a:pt x="2359064" y="721166"/>
                  <a:pt x="2358360" y="720380"/>
                  <a:pt x="2357087" y="720153"/>
                </a:cubicBezTo>
                <a:close/>
                <a:moveTo>
                  <a:pt x="5487748" y="688793"/>
                </a:moveTo>
                <a:cubicBezTo>
                  <a:pt x="5483417" y="689682"/>
                  <a:pt x="5473716" y="691324"/>
                  <a:pt x="5458644" y="693719"/>
                </a:cubicBezTo>
                <a:cubicBezTo>
                  <a:pt x="5458042" y="698480"/>
                  <a:pt x="5457741" y="711178"/>
                  <a:pt x="5457741" y="731814"/>
                </a:cubicBezTo>
                <a:cubicBezTo>
                  <a:pt x="5464968" y="731025"/>
                  <a:pt x="5475265" y="728666"/>
                  <a:pt x="5488630" y="724737"/>
                </a:cubicBezTo>
                <a:lnTo>
                  <a:pt x="5488630" y="698150"/>
                </a:lnTo>
                <a:cubicBezTo>
                  <a:pt x="5488630" y="692472"/>
                  <a:pt x="5488335" y="689353"/>
                  <a:pt x="5487748" y="688793"/>
                </a:cubicBezTo>
                <a:close/>
                <a:moveTo>
                  <a:pt x="5125798" y="688793"/>
                </a:moveTo>
                <a:cubicBezTo>
                  <a:pt x="5121467" y="689682"/>
                  <a:pt x="5111766" y="691324"/>
                  <a:pt x="5096694" y="693719"/>
                </a:cubicBezTo>
                <a:cubicBezTo>
                  <a:pt x="5096092" y="698480"/>
                  <a:pt x="5095791" y="711178"/>
                  <a:pt x="5095791" y="731814"/>
                </a:cubicBezTo>
                <a:cubicBezTo>
                  <a:pt x="5103018" y="731025"/>
                  <a:pt x="5113315" y="728666"/>
                  <a:pt x="5126680" y="724737"/>
                </a:cubicBezTo>
                <a:lnTo>
                  <a:pt x="5126680" y="698150"/>
                </a:lnTo>
                <a:cubicBezTo>
                  <a:pt x="5126680" y="692472"/>
                  <a:pt x="5126386" y="689353"/>
                  <a:pt x="5125798" y="688793"/>
                </a:cubicBezTo>
                <a:close/>
                <a:moveTo>
                  <a:pt x="1915873" y="688793"/>
                </a:moveTo>
                <a:cubicBezTo>
                  <a:pt x="1911542" y="689682"/>
                  <a:pt x="1901841" y="691324"/>
                  <a:pt x="1886770" y="693719"/>
                </a:cubicBezTo>
                <a:cubicBezTo>
                  <a:pt x="1886167" y="698480"/>
                  <a:pt x="1885866" y="711178"/>
                  <a:pt x="1885866" y="731814"/>
                </a:cubicBezTo>
                <a:cubicBezTo>
                  <a:pt x="1893093" y="731025"/>
                  <a:pt x="1903390" y="728666"/>
                  <a:pt x="1916755" y="724737"/>
                </a:cubicBezTo>
                <a:lnTo>
                  <a:pt x="1916755" y="698150"/>
                </a:lnTo>
                <a:cubicBezTo>
                  <a:pt x="1916755" y="692472"/>
                  <a:pt x="1916461" y="689353"/>
                  <a:pt x="1915873" y="688793"/>
                </a:cubicBezTo>
                <a:close/>
                <a:moveTo>
                  <a:pt x="1553923" y="688793"/>
                </a:moveTo>
                <a:cubicBezTo>
                  <a:pt x="1549592" y="689682"/>
                  <a:pt x="1539891" y="691324"/>
                  <a:pt x="1524819" y="693719"/>
                </a:cubicBezTo>
                <a:cubicBezTo>
                  <a:pt x="1524217" y="698480"/>
                  <a:pt x="1523916" y="711178"/>
                  <a:pt x="1523916" y="731814"/>
                </a:cubicBezTo>
                <a:cubicBezTo>
                  <a:pt x="1531144" y="731025"/>
                  <a:pt x="1541440" y="728666"/>
                  <a:pt x="1554805" y="724737"/>
                </a:cubicBezTo>
                <a:lnTo>
                  <a:pt x="1554805" y="698150"/>
                </a:lnTo>
                <a:cubicBezTo>
                  <a:pt x="1554805" y="692472"/>
                  <a:pt x="1554511" y="689353"/>
                  <a:pt x="1553923" y="688793"/>
                </a:cubicBezTo>
                <a:close/>
                <a:moveTo>
                  <a:pt x="5539996" y="679329"/>
                </a:moveTo>
                <a:cubicBezTo>
                  <a:pt x="5534059" y="679329"/>
                  <a:pt x="5524186" y="680619"/>
                  <a:pt x="5510377" y="683201"/>
                </a:cubicBezTo>
                <a:cubicBezTo>
                  <a:pt x="5515783" y="686771"/>
                  <a:pt x="5517568" y="690575"/>
                  <a:pt x="5515733" y="694612"/>
                </a:cubicBezTo>
                <a:cubicBezTo>
                  <a:pt x="5513897" y="698649"/>
                  <a:pt x="5512564" y="707450"/>
                  <a:pt x="5511732" y="721016"/>
                </a:cubicBezTo>
                <a:cubicBezTo>
                  <a:pt x="5520049" y="719295"/>
                  <a:pt x="5529564" y="717287"/>
                  <a:pt x="5540276" y="714993"/>
                </a:cubicBezTo>
                <a:cubicBezTo>
                  <a:pt x="5541839" y="707321"/>
                  <a:pt x="5543069" y="699459"/>
                  <a:pt x="5543965" y="691407"/>
                </a:cubicBezTo>
                <a:cubicBezTo>
                  <a:pt x="5544861" y="683355"/>
                  <a:pt x="5543538" y="679329"/>
                  <a:pt x="5539996" y="679329"/>
                </a:cubicBezTo>
                <a:close/>
                <a:moveTo>
                  <a:pt x="5178046" y="679329"/>
                </a:moveTo>
                <a:cubicBezTo>
                  <a:pt x="5172109" y="679329"/>
                  <a:pt x="5162236" y="680619"/>
                  <a:pt x="5148427" y="683201"/>
                </a:cubicBezTo>
                <a:cubicBezTo>
                  <a:pt x="5153833" y="686771"/>
                  <a:pt x="5155619" y="690575"/>
                  <a:pt x="5153783" y="694612"/>
                </a:cubicBezTo>
                <a:cubicBezTo>
                  <a:pt x="5151947" y="698649"/>
                  <a:pt x="5150614" y="707450"/>
                  <a:pt x="5149782" y="721016"/>
                </a:cubicBezTo>
                <a:cubicBezTo>
                  <a:pt x="5158099" y="719295"/>
                  <a:pt x="5167614" y="717287"/>
                  <a:pt x="5178326" y="714993"/>
                </a:cubicBezTo>
                <a:cubicBezTo>
                  <a:pt x="5179889" y="707321"/>
                  <a:pt x="5181119" y="699459"/>
                  <a:pt x="5182015" y="691407"/>
                </a:cubicBezTo>
                <a:cubicBezTo>
                  <a:pt x="5182911" y="683355"/>
                  <a:pt x="5181588" y="679329"/>
                  <a:pt x="5178046" y="679329"/>
                </a:cubicBezTo>
                <a:close/>
                <a:moveTo>
                  <a:pt x="3319864" y="679329"/>
                </a:moveTo>
                <a:cubicBezTo>
                  <a:pt x="3312479" y="681982"/>
                  <a:pt x="3304714" y="684405"/>
                  <a:pt x="3296568" y="686599"/>
                </a:cubicBezTo>
                <a:cubicBezTo>
                  <a:pt x="3294145" y="701155"/>
                  <a:pt x="3292500" y="709529"/>
                  <a:pt x="3291632" y="711723"/>
                </a:cubicBezTo>
                <a:cubicBezTo>
                  <a:pt x="3290764" y="713917"/>
                  <a:pt x="3291739" y="715972"/>
                  <a:pt x="3294557" y="717886"/>
                </a:cubicBezTo>
                <a:cubicBezTo>
                  <a:pt x="3297375" y="719800"/>
                  <a:pt x="3300147" y="722643"/>
                  <a:pt x="3302871" y="726415"/>
                </a:cubicBezTo>
                <a:cubicBezTo>
                  <a:pt x="3305237" y="721568"/>
                  <a:pt x="3307815" y="714731"/>
                  <a:pt x="3310604" y="705905"/>
                </a:cubicBezTo>
                <a:cubicBezTo>
                  <a:pt x="3313393" y="697078"/>
                  <a:pt x="3316480" y="688220"/>
                  <a:pt x="3319864" y="679329"/>
                </a:cubicBezTo>
                <a:close/>
                <a:moveTo>
                  <a:pt x="1968121" y="679329"/>
                </a:moveTo>
                <a:cubicBezTo>
                  <a:pt x="1962185" y="679329"/>
                  <a:pt x="1952311" y="680619"/>
                  <a:pt x="1938502" y="683201"/>
                </a:cubicBezTo>
                <a:cubicBezTo>
                  <a:pt x="1943908" y="686771"/>
                  <a:pt x="1945693" y="690575"/>
                  <a:pt x="1943858" y="694612"/>
                </a:cubicBezTo>
                <a:cubicBezTo>
                  <a:pt x="1942022" y="698649"/>
                  <a:pt x="1940689" y="707450"/>
                  <a:pt x="1939857" y="721016"/>
                </a:cubicBezTo>
                <a:cubicBezTo>
                  <a:pt x="1948174" y="719295"/>
                  <a:pt x="1957689" y="717287"/>
                  <a:pt x="1968401" y="714993"/>
                </a:cubicBezTo>
                <a:cubicBezTo>
                  <a:pt x="1969964" y="707321"/>
                  <a:pt x="1971194" y="699459"/>
                  <a:pt x="1972090" y="691407"/>
                </a:cubicBezTo>
                <a:cubicBezTo>
                  <a:pt x="1972987" y="683355"/>
                  <a:pt x="1971664" y="679329"/>
                  <a:pt x="1968121" y="679329"/>
                </a:cubicBezTo>
                <a:close/>
                <a:moveTo>
                  <a:pt x="1606172" y="679329"/>
                </a:moveTo>
                <a:cubicBezTo>
                  <a:pt x="1600235" y="679329"/>
                  <a:pt x="1590361" y="680619"/>
                  <a:pt x="1576552" y="683201"/>
                </a:cubicBezTo>
                <a:cubicBezTo>
                  <a:pt x="1581958" y="686771"/>
                  <a:pt x="1583743" y="690575"/>
                  <a:pt x="1581908" y="694612"/>
                </a:cubicBezTo>
                <a:cubicBezTo>
                  <a:pt x="1580072" y="698649"/>
                  <a:pt x="1578739" y="707450"/>
                  <a:pt x="1577907" y="721016"/>
                </a:cubicBezTo>
                <a:cubicBezTo>
                  <a:pt x="1586224" y="719295"/>
                  <a:pt x="1595739" y="717287"/>
                  <a:pt x="1606451" y="714993"/>
                </a:cubicBezTo>
                <a:cubicBezTo>
                  <a:pt x="1608014" y="707321"/>
                  <a:pt x="1609244" y="699459"/>
                  <a:pt x="1610140" y="691407"/>
                </a:cubicBezTo>
                <a:cubicBezTo>
                  <a:pt x="1611037" y="683355"/>
                  <a:pt x="1609714" y="679329"/>
                  <a:pt x="1606172" y="679329"/>
                </a:cubicBezTo>
                <a:close/>
                <a:moveTo>
                  <a:pt x="6239823" y="669481"/>
                </a:moveTo>
                <a:cubicBezTo>
                  <a:pt x="6242309" y="669810"/>
                  <a:pt x="6245359" y="670601"/>
                  <a:pt x="6248973" y="671854"/>
                </a:cubicBezTo>
                <a:cubicBezTo>
                  <a:pt x="6263427" y="676866"/>
                  <a:pt x="6269278" y="682487"/>
                  <a:pt x="6266525" y="688718"/>
                </a:cubicBezTo>
                <a:cubicBezTo>
                  <a:pt x="6263771" y="694949"/>
                  <a:pt x="6261549" y="706618"/>
                  <a:pt x="6259857" y="723726"/>
                </a:cubicBezTo>
                <a:cubicBezTo>
                  <a:pt x="6260803" y="723210"/>
                  <a:pt x="6266923" y="718610"/>
                  <a:pt x="6278215" y="709927"/>
                </a:cubicBezTo>
                <a:cubicBezTo>
                  <a:pt x="6289509" y="701244"/>
                  <a:pt x="6296933" y="693049"/>
                  <a:pt x="6300489" y="685341"/>
                </a:cubicBezTo>
                <a:cubicBezTo>
                  <a:pt x="6304045" y="677633"/>
                  <a:pt x="6310535" y="680100"/>
                  <a:pt x="6319957" y="692741"/>
                </a:cubicBezTo>
                <a:cubicBezTo>
                  <a:pt x="6329378" y="705381"/>
                  <a:pt x="6329808" y="712799"/>
                  <a:pt x="6321247" y="714993"/>
                </a:cubicBezTo>
                <a:cubicBezTo>
                  <a:pt x="6312686" y="717187"/>
                  <a:pt x="6303142" y="720919"/>
                  <a:pt x="6292617" y="726189"/>
                </a:cubicBezTo>
                <a:cubicBezTo>
                  <a:pt x="6282091" y="731459"/>
                  <a:pt x="6271107" y="736553"/>
                  <a:pt x="6259663" y="741472"/>
                </a:cubicBezTo>
                <a:cubicBezTo>
                  <a:pt x="6258859" y="756458"/>
                  <a:pt x="6259913" y="767482"/>
                  <a:pt x="6262825" y="774544"/>
                </a:cubicBezTo>
                <a:cubicBezTo>
                  <a:pt x="6265735" y="781607"/>
                  <a:pt x="6272713" y="786149"/>
                  <a:pt x="6283755" y="788171"/>
                </a:cubicBezTo>
                <a:cubicBezTo>
                  <a:pt x="6294796" y="790193"/>
                  <a:pt x="6307395" y="790168"/>
                  <a:pt x="6321548" y="788096"/>
                </a:cubicBezTo>
                <a:cubicBezTo>
                  <a:pt x="6335702" y="786024"/>
                  <a:pt x="6344011" y="781696"/>
                  <a:pt x="6346479" y="775114"/>
                </a:cubicBezTo>
                <a:cubicBezTo>
                  <a:pt x="6348945" y="768532"/>
                  <a:pt x="6352580" y="757644"/>
                  <a:pt x="6357385" y="742451"/>
                </a:cubicBezTo>
                <a:cubicBezTo>
                  <a:pt x="6362187" y="727257"/>
                  <a:pt x="6365343" y="728376"/>
                  <a:pt x="6366849" y="745806"/>
                </a:cubicBezTo>
                <a:cubicBezTo>
                  <a:pt x="6368355" y="763237"/>
                  <a:pt x="6371143" y="776197"/>
                  <a:pt x="6375217" y="784686"/>
                </a:cubicBezTo>
                <a:cubicBezTo>
                  <a:pt x="6379289" y="793176"/>
                  <a:pt x="6374495" y="800686"/>
                  <a:pt x="6360837" y="807218"/>
                </a:cubicBezTo>
                <a:cubicBezTo>
                  <a:pt x="6347177" y="813750"/>
                  <a:pt x="6328004" y="816787"/>
                  <a:pt x="6303318" y="816328"/>
                </a:cubicBezTo>
                <a:cubicBezTo>
                  <a:pt x="6278631" y="815869"/>
                  <a:pt x="6261609" y="811700"/>
                  <a:pt x="6252253" y="803820"/>
                </a:cubicBezTo>
                <a:cubicBezTo>
                  <a:pt x="6242895" y="795940"/>
                  <a:pt x="6237747" y="785375"/>
                  <a:pt x="6236808" y="772124"/>
                </a:cubicBezTo>
                <a:cubicBezTo>
                  <a:pt x="6235869" y="758874"/>
                  <a:pt x="6235847" y="742483"/>
                  <a:pt x="6236743" y="722952"/>
                </a:cubicBezTo>
                <a:cubicBezTo>
                  <a:pt x="6237639" y="703420"/>
                  <a:pt x="6236288" y="688768"/>
                  <a:pt x="6232689" y="678995"/>
                </a:cubicBezTo>
                <a:cubicBezTo>
                  <a:pt x="6229989" y="671666"/>
                  <a:pt x="6232367" y="668494"/>
                  <a:pt x="6239823" y="669481"/>
                </a:cubicBezTo>
                <a:close/>
                <a:moveTo>
                  <a:pt x="445835" y="665041"/>
                </a:moveTo>
                <a:cubicBezTo>
                  <a:pt x="448360" y="664926"/>
                  <a:pt x="451507" y="665229"/>
                  <a:pt x="455277" y="665949"/>
                </a:cubicBezTo>
                <a:cubicBezTo>
                  <a:pt x="470356" y="668832"/>
                  <a:pt x="479157" y="673664"/>
                  <a:pt x="481681" y="680447"/>
                </a:cubicBezTo>
                <a:cubicBezTo>
                  <a:pt x="484205" y="687230"/>
                  <a:pt x="483861" y="693239"/>
                  <a:pt x="480649" y="698473"/>
                </a:cubicBezTo>
                <a:cubicBezTo>
                  <a:pt x="477437" y="703707"/>
                  <a:pt x="471306" y="703209"/>
                  <a:pt x="462257" y="696978"/>
                </a:cubicBezTo>
                <a:cubicBezTo>
                  <a:pt x="453208" y="690747"/>
                  <a:pt x="445759" y="684204"/>
                  <a:pt x="439908" y="677350"/>
                </a:cubicBezTo>
                <a:cubicBezTo>
                  <a:pt x="436283" y="669488"/>
                  <a:pt x="438259" y="665385"/>
                  <a:pt x="445835" y="665041"/>
                </a:cubicBezTo>
                <a:close/>
                <a:moveTo>
                  <a:pt x="6179495" y="651513"/>
                </a:moveTo>
                <a:cubicBezTo>
                  <a:pt x="6184174" y="650936"/>
                  <a:pt x="6190050" y="653156"/>
                  <a:pt x="6197121" y="658173"/>
                </a:cubicBezTo>
                <a:cubicBezTo>
                  <a:pt x="6206550" y="664863"/>
                  <a:pt x="6210121" y="670076"/>
                  <a:pt x="6207833" y="673811"/>
                </a:cubicBezTo>
                <a:cubicBezTo>
                  <a:pt x="6205546" y="677547"/>
                  <a:pt x="6204184" y="687682"/>
                  <a:pt x="6203747" y="704216"/>
                </a:cubicBezTo>
                <a:cubicBezTo>
                  <a:pt x="6203309" y="720751"/>
                  <a:pt x="6203553" y="734990"/>
                  <a:pt x="6204478" y="746936"/>
                </a:cubicBezTo>
                <a:cubicBezTo>
                  <a:pt x="6205403" y="758881"/>
                  <a:pt x="6205866" y="770518"/>
                  <a:pt x="6205866" y="781847"/>
                </a:cubicBezTo>
                <a:cubicBezTo>
                  <a:pt x="6205866" y="794380"/>
                  <a:pt x="6201839" y="805849"/>
                  <a:pt x="6193787" y="816253"/>
                </a:cubicBezTo>
                <a:cubicBezTo>
                  <a:pt x="6185735" y="826657"/>
                  <a:pt x="6179515" y="826664"/>
                  <a:pt x="6175127" y="816274"/>
                </a:cubicBezTo>
                <a:cubicBezTo>
                  <a:pt x="6170739" y="805885"/>
                  <a:pt x="6164615" y="796861"/>
                  <a:pt x="6156757" y="789204"/>
                </a:cubicBezTo>
                <a:cubicBezTo>
                  <a:pt x="6148899" y="781546"/>
                  <a:pt x="6149057" y="778395"/>
                  <a:pt x="6157231" y="779750"/>
                </a:cubicBezTo>
                <a:cubicBezTo>
                  <a:pt x="6165405" y="781105"/>
                  <a:pt x="6171693" y="781782"/>
                  <a:pt x="6176095" y="781782"/>
                </a:cubicBezTo>
                <a:cubicBezTo>
                  <a:pt x="6178733" y="781782"/>
                  <a:pt x="6180053" y="774153"/>
                  <a:pt x="6180053" y="758895"/>
                </a:cubicBezTo>
                <a:cubicBezTo>
                  <a:pt x="6180053" y="740985"/>
                  <a:pt x="6179839" y="722819"/>
                  <a:pt x="6179408" y="704399"/>
                </a:cubicBezTo>
                <a:cubicBezTo>
                  <a:pt x="6178978" y="685979"/>
                  <a:pt x="6177590" y="676296"/>
                  <a:pt x="6175245" y="675349"/>
                </a:cubicBezTo>
                <a:cubicBezTo>
                  <a:pt x="6172901" y="674403"/>
                  <a:pt x="6168165" y="674589"/>
                  <a:pt x="6161039" y="675909"/>
                </a:cubicBezTo>
                <a:cubicBezTo>
                  <a:pt x="6153911" y="677228"/>
                  <a:pt x="6147709" y="678217"/>
                  <a:pt x="6142432" y="678877"/>
                </a:cubicBezTo>
                <a:lnTo>
                  <a:pt x="6142432" y="698064"/>
                </a:lnTo>
                <a:cubicBezTo>
                  <a:pt x="6149057" y="698150"/>
                  <a:pt x="6155259" y="697498"/>
                  <a:pt x="6161039" y="696107"/>
                </a:cubicBezTo>
                <a:cubicBezTo>
                  <a:pt x="6166817" y="694716"/>
                  <a:pt x="6171459" y="696333"/>
                  <a:pt x="6174966" y="700957"/>
                </a:cubicBezTo>
                <a:cubicBezTo>
                  <a:pt x="6178472" y="705582"/>
                  <a:pt x="6177171" y="709433"/>
                  <a:pt x="6171062" y="712508"/>
                </a:cubicBezTo>
                <a:cubicBezTo>
                  <a:pt x="6164953" y="715584"/>
                  <a:pt x="6154763" y="716226"/>
                  <a:pt x="6140496" y="714434"/>
                </a:cubicBezTo>
                <a:cubicBezTo>
                  <a:pt x="6139921" y="719338"/>
                  <a:pt x="6139211" y="726931"/>
                  <a:pt x="6138367" y="737213"/>
                </a:cubicBezTo>
                <a:cubicBezTo>
                  <a:pt x="6144747" y="737313"/>
                  <a:pt x="6151111" y="736439"/>
                  <a:pt x="6157457" y="734589"/>
                </a:cubicBezTo>
                <a:cubicBezTo>
                  <a:pt x="6163802" y="732739"/>
                  <a:pt x="6169183" y="735005"/>
                  <a:pt x="6173601" y="741386"/>
                </a:cubicBezTo>
                <a:cubicBezTo>
                  <a:pt x="6178017" y="747767"/>
                  <a:pt x="6175945" y="751844"/>
                  <a:pt x="6167384" y="753615"/>
                </a:cubicBezTo>
                <a:cubicBezTo>
                  <a:pt x="6158823" y="755386"/>
                  <a:pt x="6148541" y="755375"/>
                  <a:pt x="6136538" y="753582"/>
                </a:cubicBezTo>
                <a:cubicBezTo>
                  <a:pt x="6134057" y="777789"/>
                  <a:pt x="6129034" y="795761"/>
                  <a:pt x="6121470" y="807498"/>
                </a:cubicBezTo>
                <a:cubicBezTo>
                  <a:pt x="6113905" y="819235"/>
                  <a:pt x="6108055" y="819006"/>
                  <a:pt x="6103917" y="806810"/>
                </a:cubicBezTo>
                <a:cubicBezTo>
                  <a:pt x="6099780" y="794613"/>
                  <a:pt x="6100415" y="783496"/>
                  <a:pt x="6105821" y="773458"/>
                </a:cubicBezTo>
                <a:cubicBezTo>
                  <a:pt x="6111227" y="763420"/>
                  <a:pt x="6115504" y="747101"/>
                  <a:pt x="6118652" y="724500"/>
                </a:cubicBezTo>
                <a:cubicBezTo>
                  <a:pt x="6121799" y="701900"/>
                  <a:pt x="6121573" y="685545"/>
                  <a:pt x="6117975" y="675435"/>
                </a:cubicBezTo>
                <a:cubicBezTo>
                  <a:pt x="6114375" y="665326"/>
                  <a:pt x="6115970" y="660722"/>
                  <a:pt x="6122761" y="661626"/>
                </a:cubicBezTo>
                <a:cubicBezTo>
                  <a:pt x="6129550" y="662529"/>
                  <a:pt x="6135925" y="662773"/>
                  <a:pt x="6141883" y="662357"/>
                </a:cubicBezTo>
                <a:cubicBezTo>
                  <a:pt x="6147841" y="661941"/>
                  <a:pt x="6153591" y="661095"/>
                  <a:pt x="6159135" y="659819"/>
                </a:cubicBezTo>
                <a:cubicBezTo>
                  <a:pt x="6164677" y="658543"/>
                  <a:pt x="6170036" y="656277"/>
                  <a:pt x="6175213" y="653022"/>
                </a:cubicBezTo>
                <a:cubicBezTo>
                  <a:pt x="6176507" y="652208"/>
                  <a:pt x="6177935" y="651705"/>
                  <a:pt x="6179495" y="651513"/>
                </a:cubicBezTo>
                <a:close/>
                <a:moveTo>
                  <a:pt x="5841581" y="643686"/>
                </a:moveTo>
                <a:cubicBezTo>
                  <a:pt x="5840141" y="643156"/>
                  <a:pt x="5836329" y="643342"/>
                  <a:pt x="5830149" y="644246"/>
                </a:cubicBezTo>
                <a:cubicBezTo>
                  <a:pt x="5823968" y="645149"/>
                  <a:pt x="5815507" y="646690"/>
                  <a:pt x="5804767" y="648870"/>
                </a:cubicBezTo>
                <a:cubicBezTo>
                  <a:pt x="5805627" y="662723"/>
                  <a:pt x="5806437" y="674625"/>
                  <a:pt x="5807197" y="684577"/>
                </a:cubicBezTo>
                <a:cubicBezTo>
                  <a:pt x="5820003" y="682885"/>
                  <a:pt x="5831354" y="680519"/>
                  <a:pt x="5841249" y="677479"/>
                </a:cubicBezTo>
                <a:cubicBezTo>
                  <a:pt x="5842911" y="664946"/>
                  <a:pt x="5843743" y="656091"/>
                  <a:pt x="5843743" y="650914"/>
                </a:cubicBezTo>
                <a:cubicBezTo>
                  <a:pt x="5843743" y="646626"/>
                  <a:pt x="5843023" y="644217"/>
                  <a:pt x="5841581" y="643686"/>
                </a:cubicBezTo>
                <a:close/>
                <a:moveTo>
                  <a:pt x="3461327" y="643504"/>
                </a:moveTo>
                <a:cubicBezTo>
                  <a:pt x="3460782" y="643201"/>
                  <a:pt x="3460090" y="643365"/>
                  <a:pt x="3459251" y="643998"/>
                </a:cubicBezTo>
                <a:cubicBezTo>
                  <a:pt x="3455895" y="646529"/>
                  <a:pt x="3447277" y="652699"/>
                  <a:pt x="3433396" y="662508"/>
                </a:cubicBezTo>
                <a:cubicBezTo>
                  <a:pt x="3433396" y="669993"/>
                  <a:pt x="3433451" y="677081"/>
                  <a:pt x="3433560" y="683771"/>
                </a:cubicBezTo>
                <a:lnTo>
                  <a:pt x="3433882" y="696136"/>
                </a:lnTo>
                <a:lnTo>
                  <a:pt x="3434116" y="696064"/>
                </a:lnTo>
                <a:cubicBezTo>
                  <a:pt x="3440104" y="697426"/>
                  <a:pt x="3445234" y="698107"/>
                  <a:pt x="3449507" y="698107"/>
                </a:cubicBezTo>
                <a:cubicBezTo>
                  <a:pt x="3452633" y="698107"/>
                  <a:pt x="3455204" y="694680"/>
                  <a:pt x="3457218" y="687825"/>
                </a:cubicBezTo>
                <a:cubicBezTo>
                  <a:pt x="3459233" y="680971"/>
                  <a:pt x="3460915" y="671320"/>
                  <a:pt x="3462262" y="658873"/>
                </a:cubicBezTo>
                <a:cubicBezTo>
                  <a:pt x="3463274" y="649537"/>
                  <a:pt x="3462962" y="644414"/>
                  <a:pt x="3461327" y="643504"/>
                </a:cubicBezTo>
                <a:close/>
                <a:moveTo>
                  <a:pt x="4174151" y="642490"/>
                </a:moveTo>
                <a:cubicBezTo>
                  <a:pt x="4177795" y="643180"/>
                  <a:pt x="4181478" y="644690"/>
                  <a:pt x="4185199" y="647020"/>
                </a:cubicBezTo>
                <a:cubicBezTo>
                  <a:pt x="4192642" y="651681"/>
                  <a:pt x="4193208" y="656187"/>
                  <a:pt x="4186898" y="660540"/>
                </a:cubicBezTo>
                <a:cubicBezTo>
                  <a:pt x="4180588" y="664892"/>
                  <a:pt x="4170694" y="667957"/>
                  <a:pt x="4157214" y="669735"/>
                </a:cubicBezTo>
                <a:cubicBezTo>
                  <a:pt x="4166220" y="673779"/>
                  <a:pt x="4170271" y="677812"/>
                  <a:pt x="4169367" y="681835"/>
                </a:cubicBezTo>
                <a:cubicBezTo>
                  <a:pt x="4168464" y="685857"/>
                  <a:pt x="4168012" y="689467"/>
                  <a:pt x="4168012" y="692665"/>
                </a:cubicBezTo>
                <a:cubicBezTo>
                  <a:pt x="4181435" y="689969"/>
                  <a:pt x="4195413" y="687273"/>
                  <a:pt x="4209947" y="684577"/>
                </a:cubicBezTo>
                <a:cubicBezTo>
                  <a:pt x="4224480" y="681881"/>
                  <a:pt x="4235974" y="685958"/>
                  <a:pt x="4244428" y="696806"/>
                </a:cubicBezTo>
                <a:cubicBezTo>
                  <a:pt x="4252881" y="707654"/>
                  <a:pt x="4249228" y="712405"/>
                  <a:pt x="4233468" y="711057"/>
                </a:cubicBezTo>
                <a:cubicBezTo>
                  <a:pt x="4217708" y="709709"/>
                  <a:pt x="4196341" y="710684"/>
                  <a:pt x="4169367" y="713982"/>
                </a:cubicBezTo>
                <a:cubicBezTo>
                  <a:pt x="4171131" y="740225"/>
                  <a:pt x="4172468" y="761366"/>
                  <a:pt x="4173379" y="777405"/>
                </a:cubicBezTo>
                <a:cubicBezTo>
                  <a:pt x="4174290" y="793445"/>
                  <a:pt x="4173307" y="805551"/>
                  <a:pt x="4170432" y="813725"/>
                </a:cubicBezTo>
                <a:cubicBezTo>
                  <a:pt x="4167557" y="821899"/>
                  <a:pt x="4162197" y="829439"/>
                  <a:pt x="4154353" y="836343"/>
                </a:cubicBezTo>
                <a:cubicBezTo>
                  <a:pt x="4146509" y="843248"/>
                  <a:pt x="4140017" y="842277"/>
                  <a:pt x="4134876" y="833429"/>
                </a:cubicBezTo>
                <a:cubicBezTo>
                  <a:pt x="4129735" y="824581"/>
                  <a:pt x="4120675" y="816005"/>
                  <a:pt x="4107697" y="807702"/>
                </a:cubicBezTo>
                <a:cubicBezTo>
                  <a:pt x="4094719" y="799399"/>
                  <a:pt x="4095877" y="796148"/>
                  <a:pt x="4111171" y="797947"/>
                </a:cubicBezTo>
                <a:cubicBezTo>
                  <a:pt x="4126465" y="799747"/>
                  <a:pt x="4135922" y="800543"/>
                  <a:pt x="4139543" y="800335"/>
                </a:cubicBezTo>
                <a:cubicBezTo>
                  <a:pt x="4143164" y="800127"/>
                  <a:pt x="4145190" y="792323"/>
                  <a:pt x="4145620" y="776921"/>
                </a:cubicBezTo>
                <a:cubicBezTo>
                  <a:pt x="4146050" y="761520"/>
                  <a:pt x="4145455" y="741587"/>
                  <a:pt x="4143835" y="717122"/>
                </a:cubicBezTo>
                <a:cubicBezTo>
                  <a:pt x="4120259" y="719804"/>
                  <a:pt x="4101612" y="722099"/>
                  <a:pt x="4087894" y="724008"/>
                </a:cubicBezTo>
                <a:lnTo>
                  <a:pt x="4086578" y="724236"/>
                </a:lnTo>
                <a:lnTo>
                  <a:pt x="4100260" y="731244"/>
                </a:lnTo>
                <a:cubicBezTo>
                  <a:pt x="4104322" y="734069"/>
                  <a:pt x="4107805" y="737342"/>
                  <a:pt x="4110709" y="741063"/>
                </a:cubicBezTo>
                <a:cubicBezTo>
                  <a:pt x="4116517" y="748506"/>
                  <a:pt x="4116767" y="756952"/>
                  <a:pt x="4111462" y="766403"/>
                </a:cubicBezTo>
                <a:cubicBezTo>
                  <a:pt x="4106156" y="775853"/>
                  <a:pt x="4100344" y="776150"/>
                  <a:pt x="4094027" y="767295"/>
                </a:cubicBezTo>
                <a:cubicBezTo>
                  <a:pt x="4087711" y="758440"/>
                  <a:pt x="4082286" y="749022"/>
                  <a:pt x="4077755" y="739041"/>
                </a:cubicBezTo>
                <a:cubicBezTo>
                  <a:pt x="4076575" y="735589"/>
                  <a:pt x="4075869" y="732689"/>
                  <a:pt x="4075637" y="730341"/>
                </a:cubicBezTo>
                <a:lnTo>
                  <a:pt x="4076217" y="726031"/>
                </a:lnTo>
                <a:lnTo>
                  <a:pt x="4061525" y="728577"/>
                </a:lnTo>
                <a:cubicBezTo>
                  <a:pt x="4053803" y="730850"/>
                  <a:pt x="4044625" y="727996"/>
                  <a:pt x="4033992" y="720016"/>
                </a:cubicBezTo>
                <a:cubicBezTo>
                  <a:pt x="4023359" y="712035"/>
                  <a:pt x="4024277" y="707744"/>
                  <a:pt x="4036745" y="707142"/>
                </a:cubicBezTo>
                <a:cubicBezTo>
                  <a:pt x="4049214" y="706539"/>
                  <a:pt x="4063773" y="705338"/>
                  <a:pt x="4080422" y="703539"/>
                </a:cubicBezTo>
                <a:cubicBezTo>
                  <a:pt x="4097071" y="701739"/>
                  <a:pt x="4117219" y="699627"/>
                  <a:pt x="4140866" y="697204"/>
                </a:cubicBezTo>
                <a:cubicBezTo>
                  <a:pt x="4140006" y="687768"/>
                  <a:pt x="4138285" y="680010"/>
                  <a:pt x="4135704" y="673930"/>
                </a:cubicBezTo>
                <a:cubicBezTo>
                  <a:pt x="4124203" y="675737"/>
                  <a:pt x="4114143" y="677088"/>
                  <a:pt x="4105525" y="677984"/>
                </a:cubicBezTo>
                <a:cubicBezTo>
                  <a:pt x="4096906" y="678881"/>
                  <a:pt x="4088492" y="675708"/>
                  <a:pt x="4080282" y="668466"/>
                </a:cubicBezTo>
                <a:cubicBezTo>
                  <a:pt x="4072073" y="661224"/>
                  <a:pt x="4073395" y="657603"/>
                  <a:pt x="4084251" y="657603"/>
                </a:cubicBezTo>
                <a:cubicBezTo>
                  <a:pt x="4093042" y="657603"/>
                  <a:pt x="4106364" y="655904"/>
                  <a:pt x="4124217" y="652505"/>
                </a:cubicBezTo>
                <a:cubicBezTo>
                  <a:pt x="4143161" y="647988"/>
                  <a:pt x="4156200" y="644780"/>
                  <a:pt x="4163334" y="642880"/>
                </a:cubicBezTo>
                <a:cubicBezTo>
                  <a:pt x="4166901" y="641930"/>
                  <a:pt x="4170507" y="641800"/>
                  <a:pt x="4174151" y="642490"/>
                </a:cubicBezTo>
                <a:close/>
                <a:moveTo>
                  <a:pt x="2745401" y="642490"/>
                </a:moveTo>
                <a:cubicBezTo>
                  <a:pt x="2749045" y="643180"/>
                  <a:pt x="2752728" y="644690"/>
                  <a:pt x="2756449" y="647020"/>
                </a:cubicBezTo>
                <a:cubicBezTo>
                  <a:pt x="2763891" y="651681"/>
                  <a:pt x="2764458" y="656187"/>
                  <a:pt x="2758148" y="660540"/>
                </a:cubicBezTo>
                <a:cubicBezTo>
                  <a:pt x="2751839" y="664892"/>
                  <a:pt x="2741944" y="667957"/>
                  <a:pt x="2728464" y="669735"/>
                </a:cubicBezTo>
                <a:cubicBezTo>
                  <a:pt x="2737470" y="673779"/>
                  <a:pt x="2741521" y="677812"/>
                  <a:pt x="2740617" y="681835"/>
                </a:cubicBezTo>
                <a:cubicBezTo>
                  <a:pt x="2739714" y="685857"/>
                  <a:pt x="2739262" y="689467"/>
                  <a:pt x="2739262" y="692665"/>
                </a:cubicBezTo>
                <a:cubicBezTo>
                  <a:pt x="2752685" y="689969"/>
                  <a:pt x="2766663" y="687273"/>
                  <a:pt x="2781196" y="684577"/>
                </a:cubicBezTo>
                <a:cubicBezTo>
                  <a:pt x="2795730" y="681881"/>
                  <a:pt x="2807224" y="685958"/>
                  <a:pt x="2815678" y="696806"/>
                </a:cubicBezTo>
                <a:cubicBezTo>
                  <a:pt x="2824132" y="707654"/>
                  <a:pt x="2820478" y="712405"/>
                  <a:pt x="2804718" y="711057"/>
                </a:cubicBezTo>
                <a:cubicBezTo>
                  <a:pt x="2788958" y="709709"/>
                  <a:pt x="2767591" y="710684"/>
                  <a:pt x="2740617" y="713982"/>
                </a:cubicBezTo>
                <a:cubicBezTo>
                  <a:pt x="2742381" y="740225"/>
                  <a:pt x="2743719" y="761366"/>
                  <a:pt x="2744629" y="777405"/>
                </a:cubicBezTo>
                <a:cubicBezTo>
                  <a:pt x="2745540" y="793445"/>
                  <a:pt x="2744558" y="805551"/>
                  <a:pt x="2741682" y="813725"/>
                </a:cubicBezTo>
                <a:cubicBezTo>
                  <a:pt x="2738807" y="821899"/>
                  <a:pt x="2733447" y="829439"/>
                  <a:pt x="2725603" y="836343"/>
                </a:cubicBezTo>
                <a:cubicBezTo>
                  <a:pt x="2717759" y="843248"/>
                  <a:pt x="2711266" y="842277"/>
                  <a:pt x="2706126" y="833429"/>
                </a:cubicBezTo>
                <a:cubicBezTo>
                  <a:pt x="2700984" y="824581"/>
                  <a:pt x="2691925" y="816005"/>
                  <a:pt x="2678947" y="807702"/>
                </a:cubicBezTo>
                <a:cubicBezTo>
                  <a:pt x="2665970" y="799399"/>
                  <a:pt x="2667127" y="796148"/>
                  <a:pt x="2682421" y="797947"/>
                </a:cubicBezTo>
                <a:cubicBezTo>
                  <a:pt x="2697715" y="799747"/>
                  <a:pt x="2707172" y="800543"/>
                  <a:pt x="2710793" y="800335"/>
                </a:cubicBezTo>
                <a:cubicBezTo>
                  <a:pt x="2714414" y="800127"/>
                  <a:pt x="2716440" y="792323"/>
                  <a:pt x="2716870" y="776921"/>
                </a:cubicBezTo>
                <a:cubicBezTo>
                  <a:pt x="2717300" y="761520"/>
                  <a:pt x="2716705" y="741587"/>
                  <a:pt x="2715084" y="717122"/>
                </a:cubicBezTo>
                <a:cubicBezTo>
                  <a:pt x="2691509" y="719804"/>
                  <a:pt x="2672863" y="722099"/>
                  <a:pt x="2659144" y="724008"/>
                </a:cubicBezTo>
                <a:lnTo>
                  <a:pt x="2657828" y="724236"/>
                </a:lnTo>
                <a:lnTo>
                  <a:pt x="2671510" y="731244"/>
                </a:lnTo>
                <a:cubicBezTo>
                  <a:pt x="2675572" y="734069"/>
                  <a:pt x="2679055" y="737342"/>
                  <a:pt x="2681959" y="741063"/>
                </a:cubicBezTo>
                <a:cubicBezTo>
                  <a:pt x="2687767" y="748506"/>
                  <a:pt x="2688018" y="756952"/>
                  <a:pt x="2682712" y="766403"/>
                </a:cubicBezTo>
                <a:cubicBezTo>
                  <a:pt x="2677406" y="775853"/>
                  <a:pt x="2671594" y="776150"/>
                  <a:pt x="2665278" y="767295"/>
                </a:cubicBezTo>
                <a:cubicBezTo>
                  <a:pt x="2658961" y="758440"/>
                  <a:pt x="2653536" y="749022"/>
                  <a:pt x="2649005" y="739041"/>
                </a:cubicBezTo>
                <a:cubicBezTo>
                  <a:pt x="2647826" y="735589"/>
                  <a:pt x="2647119" y="732689"/>
                  <a:pt x="2646887" y="730341"/>
                </a:cubicBezTo>
                <a:lnTo>
                  <a:pt x="2647467" y="726031"/>
                </a:lnTo>
                <a:lnTo>
                  <a:pt x="2632775" y="728577"/>
                </a:lnTo>
                <a:cubicBezTo>
                  <a:pt x="2625053" y="730850"/>
                  <a:pt x="2615875" y="727996"/>
                  <a:pt x="2605242" y="720016"/>
                </a:cubicBezTo>
                <a:cubicBezTo>
                  <a:pt x="2594609" y="712035"/>
                  <a:pt x="2595527" y="707744"/>
                  <a:pt x="2607995" y="707142"/>
                </a:cubicBezTo>
                <a:cubicBezTo>
                  <a:pt x="2620464" y="706539"/>
                  <a:pt x="2635023" y="705338"/>
                  <a:pt x="2651672" y="703539"/>
                </a:cubicBezTo>
                <a:cubicBezTo>
                  <a:pt x="2668321" y="701739"/>
                  <a:pt x="2688469" y="699627"/>
                  <a:pt x="2712116" y="697204"/>
                </a:cubicBezTo>
                <a:cubicBezTo>
                  <a:pt x="2711256" y="687768"/>
                  <a:pt x="2709535" y="680010"/>
                  <a:pt x="2706954" y="673930"/>
                </a:cubicBezTo>
                <a:cubicBezTo>
                  <a:pt x="2695453" y="675737"/>
                  <a:pt x="2685393" y="677088"/>
                  <a:pt x="2676775" y="677984"/>
                </a:cubicBezTo>
                <a:cubicBezTo>
                  <a:pt x="2668156" y="678881"/>
                  <a:pt x="2659742" y="675708"/>
                  <a:pt x="2651532" y="668466"/>
                </a:cubicBezTo>
                <a:cubicBezTo>
                  <a:pt x="2643323" y="661224"/>
                  <a:pt x="2644646" y="657603"/>
                  <a:pt x="2655501" y="657603"/>
                </a:cubicBezTo>
                <a:cubicBezTo>
                  <a:pt x="2664292" y="657603"/>
                  <a:pt x="2677614" y="655904"/>
                  <a:pt x="2695467" y="652505"/>
                </a:cubicBezTo>
                <a:cubicBezTo>
                  <a:pt x="2714411" y="647988"/>
                  <a:pt x="2727450" y="644780"/>
                  <a:pt x="2734584" y="642880"/>
                </a:cubicBezTo>
                <a:cubicBezTo>
                  <a:pt x="2738151" y="641930"/>
                  <a:pt x="2741757" y="641800"/>
                  <a:pt x="2745401" y="642490"/>
                </a:cubicBezTo>
                <a:close/>
                <a:moveTo>
                  <a:pt x="574958" y="638051"/>
                </a:moveTo>
                <a:cubicBezTo>
                  <a:pt x="577168" y="637262"/>
                  <a:pt x="580341" y="637613"/>
                  <a:pt x="584479" y="639105"/>
                </a:cubicBezTo>
                <a:cubicBezTo>
                  <a:pt x="590172" y="640983"/>
                  <a:pt x="596690" y="644995"/>
                  <a:pt x="604032" y="651140"/>
                </a:cubicBezTo>
                <a:cubicBezTo>
                  <a:pt x="611374" y="657284"/>
                  <a:pt x="611112" y="662303"/>
                  <a:pt x="603247" y="666197"/>
                </a:cubicBezTo>
                <a:cubicBezTo>
                  <a:pt x="595381" y="670090"/>
                  <a:pt x="586909" y="674532"/>
                  <a:pt x="577832" y="679522"/>
                </a:cubicBezTo>
                <a:cubicBezTo>
                  <a:pt x="568755" y="684513"/>
                  <a:pt x="558261" y="689328"/>
                  <a:pt x="546352" y="693967"/>
                </a:cubicBezTo>
                <a:cubicBezTo>
                  <a:pt x="534443" y="698606"/>
                  <a:pt x="532657" y="696619"/>
                  <a:pt x="540996" y="688008"/>
                </a:cubicBezTo>
                <a:cubicBezTo>
                  <a:pt x="549335" y="679397"/>
                  <a:pt x="556314" y="671417"/>
                  <a:pt x="561936" y="664067"/>
                </a:cubicBezTo>
                <a:cubicBezTo>
                  <a:pt x="567557" y="656718"/>
                  <a:pt x="570652" y="649974"/>
                  <a:pt x="571217" y="643837"/>
                </a:cubicBezTo>
                <a:cubicBezTo>
                  <a:pt x="571501" y="640768"/>
                  <a:pt x="572748" y="638839"/>
                  <a:pt x="574958" y="638051"/>
                </a:cubicBezTo>
                <a:close/>
                <a:moveTo>
                  <a:pt x="133659" y="636760"/>
                </a:moveTo>
                <a:cubicBezTo>
                  <a:pt x="144134" y="638180"/>
                  <a:pt x="152699" y="640797"/>
                  <a:pt x="159353" y="644611"/>
                </a:cubicBezTo>
                <a:cubicBezTo>
                  <a:pt x="167857" y="648110"/>
                  <a:pt x="170528" y="652936"/>
                  <a:pt x="167366" y="659088"/>
                </a:cubicBezTo>
                <a:cubicBezTo>
                  <a:pt x="164204" y="665240"/>
                  <a:pt x="163071" y="690249"/>
                  <a:pt x="163967" y="734116"/>
                </a:cubicBezTo>
                <a:cubicBezTo>
                  <a:pt x="164863" y="777982"/>
                  <a:pt x="163318" y="807713"/>
                  <a:pt x="159331" y="823308"/>
                </a:cubicBezTo>
                <a:cubicBezTo>
                  <a:pt x="155345" y="838903"/>
                  <a:pt x="149476" y="840509"/>
                  <a:pt x="141725" y="828126"/>
                </a:cubicBezTo>
                <a:cubicBezTo>
                  <a:pt x="133974" y="815744"/>
                  <a:pt x="130773" y="806021"/>
                  <a:pt x="132121" y="798958"/>
                </a:cubicBezTo>
                <a:cubicBezTo>
                  <a:pt x="133469" y="791896"/>
                  <a:pt x="135043" y="777620"/>
                  <a:pt x="136842" y="756131"/>
                </a:cubicBezTo>
                <a:cubicBezTo>
                  <a:pt x="138642" y="734643"/>
                  <a:pt x="138438" y="712917"/>
                  <a:pt x="136230" y="690955"/>
                </a:cubicBezTo>
                <a:cubicBezTo>
                  <a:pt x="134021" y="668993"/>
                  <a:pt x="130422" y="654115"/>
                  <a:pt x="125431" y="646321"/>
                </a:cubicBezTo>
                <a:cubicBezTo>
                  <a:pt x="120441" y="638527"/>
                  <a:pt x="123184" y="635340"/>
                  <a:pt x="133659" y="636760"/>
                </a:cubicBezTo>
                <a:close/>
                <a:moveTo>
                  <a:pt x="5852331" y="615648"/>
                </a:moveTo>
                <a:cubicBezTo>
                  <a:pt x="5858092" y="616415"/>
                  <a:pt x="5865139" y="618949"/>
                  <a:pt x="5873471" y="623251"/>
                </a:cubicBezTo>
                <a:cubicBezTo>
                  <a:pt x="5885259" y="631927"/>
                  <a:pt x="5888352" y="639108"/>
                  <a:pt x="5882753" y="644794"/>
                </a:cubicBezTo>
                <a:cubicBezTo>
                  <a:pt x="5877152" y="650480"/>
                  <a:pt x="5871857" y="660077"/>
                  <a:pt x="5866867" y="673586"/>
                </a:cubicBezTo>
                <a:cubicBezTo>
                  <a:pt x="5877665" y="687969"/>
                  <a:pt x="5877554" y="695444"/>
                  <a:pt x="5866533" y="696010"/>
                </a:cubicBezTo>
                <a:cubicBezTo>
                  <a:pt x="5855513" y="696576"/>
                  <a:pt x="5836086" y="698961"/>
                  <a:pt x="5808251" y="703162"/>
                </a:cubicBezTo>
                <a:cubicBezTo>
                  <a:pt x="5806187" y="714276"/>
                  <a:pt x="5802669" y="718947"/>
                  <a:pt x="5797701" y="717176"/>
                </a:cubicBezTo>
                <a:cubicBezTo>
                  <a:pt x="5792731" y="715405"/>
                  <a:pt x="5788860" y="708271"/>
                  <a:pt x="5786085" y="695773"/>
                </a:cubicBezTo>
                <a:cubicBezTo>
                  <a:pt x="5783310" y="683276"/>
                  <a:pt x="5781015" y="672485"/>
                  <a:pt x="5779201" y="663400"/>
                </a:cubicBezTo>
                <a:cubicBezTo>
                  <a:pt x="5777387" y="654316"/>
                  <a:pt x="5774419" y="645905"/>
                  <a:pt x="5770297" y="638169"/>
                </a:cubicBezTo>
                <a:cubicBezTo>
                  <a:pt x="5766173" y="630432"/>
                  <a:pt x="5767740" y="626564"/>
                  <a:pt x="5774997" y="626564"/>
                </a:cubicBezTo>
                <a:cubicBezTo>
                  <a:pt x="5780187" y="626564"/>
                  <a:pt x="5785403" y="627460"/>
                  <a:pt x="5790645" y="629253"/>
                </a:cubicBezTo>
                <a:cubicBezTo>
                  <a:pt x="5795886" y="631045"/>
                  <a:pt x="5803645" y="631110"/>
                  <a:pt x="5813919" y="629446"/>
                </a:cubicBezTo>
                <a:cubicBezTo>
                  <a:pt x="5824193" y="627783"/>
                  <a:pt x="5832521" y="624184"/>
                  <a:pt x="5838903" y="618648"/>
                </a:cubicBezTo>
                <a:cubicBezTo>
                  <a:pt x="5842094" y="615881"/>
                  <a:pt x="5846569" y="614880"/>
                  <a:pt x="5852331" y="615648"/>
                </a:cubicBezTo>
                <a:close/>
                <a:moveTo>
                  <a:pt x="4018419" y="605124"/>
                </a:moveTo>
                <a:cubicBezTo>
                  <a:pt x="4022269" y="605220"/>
                  <a:pt x="4028044" y="607628"/>
                  <a:pt x="4035745" y="612346"/>
                </a:cubicBezTo>
                <a:cubicBezTo>
                  <a:pt x="4046543" y="621466"/>
                  <a:pt x="4049046" y="628202"/>
                  <a:pt x="4043252" y="632555"/>
                </a:cubicBezTo>
                <a:cubicBezTo>
                  <a:pt x="4037459" y="636907"/>
                  <a:pt x="4026854" y="650498"/>
                  <a:pt x="4011439" y="673327"/>
                </a:cubicBezTo>
                <a:cubicBezTo>
                  <a:pt x="4014120" y="680741"/>
                  <a:pt x="4015232" y="690324"/>
                  <a:pt x="4014773" y="702076"/>
                </a:cubicBezTo>
                <a:cubicBezTo>
                  <a:pt x="4014314" y="713828"/>
                  <a:pt x="4014310" y="730868"/>
                  <a:pt x="4014762" y="753195"/>
                </a:cubicBezTo>
                <a:cubicBezTo>
                  <a:pt x="4015214" y="775523"/>
                  <a:pt x="4012525" y="793090"/>
                  <a:pt x="4006695" y="805896"/>
                </a:cubicBezTo>
                <a:cubicBezTo>
                  <a:pt x="4000866" y="818701"/>
                  <a:pt x="3995001" y="819085"/>
                  <a:pt x="3989100" y="807046"/>
                </a:cubicBezTo>
                <a:cubicBezTo>
                  <a:pt x="3983199" y="795008"/>
                  <a:pt x="3982271" y="782345"/>
                  <a:pt x="3986314" y="769059"/>
                </a:cubicBezTo>
                <a:cubicBezTo>
                  <a:pt x="3990358" y="755773"/>
                  <a:pt x="3992022" y="729462"/>
                  <a:pt x="3991305" y="690127"/>
                </a:cubicBezTo>
                <a:cubicBezTo>
                  <a:pt x="3988695" y="699161"/>
                  <a:pt x="3982984" y="707615"/>
                  <a:pt x="3974172" y="715488"/>
                </a:cubicBezTo>
                <a:cubicBezTo>
                  <a:pt x="3965360" y="723360"/>
                  <a:pt x="3954945" y="730100"/>
                  <a:pt x="3942928" y="735707"/>
                </a:cubicBezTo>
                <a:cubicBezTo>
                  <a:pt x="3930911" y="741314"/>
                  <a:pt x="3928620" y="739368"/>
                  <a:pt x="3936056" y="729867"/>
                </a:cubicBezTo>
                <a:cubicBezTo>
                  <a:pt x="3943491" y="720367"/>
                  <a:pt x="3950503" y="711881"/>
                  <a:pt x="3957093" y="704410"/>
                </a:cubicBezTo>
                <a:cubicBezTo>
                  <a:pt x="3963682" y="696939"/>
                  <a:pt x="3972820" y="684445"/>
                  <a:pt x="3984508" y="666928"/>
                </a:cubicBezTo>
                <a:cubicBezTo>
                  <a:pt x="3996195" y="649412"/>
                  <a:pt x="4003806" y="637118"/>
                  <a:pt x="4007341" y="630049"/>
                </a:cubicBezTo>
                <a:cubicBezTo>
                  <a:pt x="4010876" y="622979"/>
                  <a:pt x="4012643" y="616884"/>
                  <a:pt x="4012643" y="611765"/>
                </a:cubicBezTo>
                <a:cubicBezTo>
                  <a:pt x="4012643" y="607241"/>
                  <a:pt x="4014568" y="605027"/>
                  <a:pt x="4018419" y="605124"/>
                </a:cubicBezTo>
                <a:close/>
                <a:moveTo>
                  <a:pt x="2589669" y="605124"/>
                </a:moveTo>
                <a:cubicBezTo>
                  <a:pt x="2593519" y="605220"/>
                  <a:pt x="2599294" y="607628"/>
                  <a:pt x="2606995" y="612346"/>
                </a:cubicBezTo>
                <a:cubicBezTo>
                  <a:pt x="2617793" y="621466"/>
                  <a:pt x="2620296" y="628202"/>
                  <a:pt x="2614503" y="632555"/>
                </a:cubicBezTo>
                <a:cubicBezTo>
                  <a:pt x="2608709" y="636907"/>
                  <a:pt x="2598104" y="650498"/>
                  <a:pt x="2582689" y="673327"/>
                </a:cubicBezTo>
                <a:cubicBezTo>
                  <a:pt x="2585370" y="680741"/>
                  <a:pt x="2586482" y="690324"/>
                  <a:pt x="2586023" y="702076"/>
                </a:cubicBezTo>
                <a:cubicBezTo>
                  <a:pt x="2585564" y="713828"/>
                  <a:pt x="2585560" y="730868"/>
                  <a:pt x="2586012" y="753195"/>
                </a:cubicBezTo>
                <a:cubicBezTo>
                  <a:pt x="2586464" y="775523"/>
                  <a:pt x="2583775" y="793090"/>
                  <a:pt x="2577945" y="805896"/>
                </a:cubicBezTo>
                <a:cubicBezTo>
                  <a:pt x="2572116" y="818701"/>
                  <a:pt x="2566251" y="819085"/>
                  <a:pt x="2560350" y="807046"/>
                </a:cubicBezTo>
                <a:cubicBezTo>
                  <a:pt x="2554449" y="795008"/>
                  <a:pt x="2553521" y="782345"/>
                  <a:pt x="2557564" y="769059"/>
                </a:cubicBezTo>
                <a:cubicBezTo>
                  <a:pt x="2561608" y="755773"/>
                  <a:pt x="2563272" y="729462"/>
                  <a:pt x="2562555" y="690127"/>
                </a:cubicBezTo>
                <a:cubicBezTo>
                  <a:pt x="2559945" y="699161"/>
                  <a:pt x="2554234" y="707615"/>
                  <a:pt x="2545422" y="715488"/>
                </a:cubicBezTo>
                <a:cubicBezTo>
                  <a:pt x="2536610" y="723360"/>
                  <a:pt x="2526195" y="730100"/>
                  <a:pt x="2514178" y="735707"/>
                </a:cubicBezTo>
                <a:cubicBezTo>
                  <a:pt x="2502161" y="741314"/>
                  <a:pt x="2499870" y="739368"/>
                  <a:pt x="2507306" y="729867"/>
                </a:cubicBezTo>
                <a:cubicBezTo>
                  <a:pt x="2514741" y="720367"/>
                  <a:pt x="2521753" y="711881"/>
                  <a:pt x="2528343" y="704410"/>
                </a:cubicBezTo>
                <a:cubicBezTo>
                  <a:pt x="2534932" y="696939"/>
                  <a:pt x="2544070" y="684445"/>
                  <a:pt x="2555758" y="666928"/>
                </a:cubicBezTo>
                <a:cubicBezTo>
                  <a:pt x="2567445" y="649412"/>
                  <a:pt x="2575056" y="637118"/>
                  <a:pt x="2578591" y="630049"/>
                </a:cubicBezTo>
                <a:cubicBezTo>
                  <a:pt x="2582126" y="622979"/>
                  <a:pt x="2583893" y="616884"/>
                  <a:pt x="2583893" y="611765"/>
                </a:cubicBezTo>
                <a:cubicBezTo>
                  <a:pt x="2583893" y="607241"/>
                  <a:pt x="2585818" y="605027"/>
                  <a:pt x="2589669" y="605124"/>
                </a:cubicBezTo>
                <a:close/>
                <a:moveTo>
                  <a:pt x="6647645" y="590255"/>
                </a:moveTo>
                <a:cubicBezTo>
                  <a:pt x="6637735" y="592793"/>
                  <a:pt x="6623696" y="595804"/>
                  <a:pt x="6605527" y="599289"/>
                </a:cubicBezTo>
                <a:cubicBezTo>
                  <a:pt x="6620827" y="609055"/>
                  <a:pt x="6626159" y="619437"/>
                  <a:pt x="6621520" y="630436"/>
                </a:cubicBezTo>
                <a:cubicBezTo>
                  <a:pt x="6620360" y="633186"/>
                  <a:pt x="6619168" y="635384"/>
                  <a:pt x="6617943" y="637031"/>
                </a:cubicBezTo>
                <a:lnTo>
                  <a:pt x="6614393" y="640122"/>
                </a:lnTo>
                <a:lnTo>
                  <a:pt x="6614707" y="640063"/>
                </a:lnTo>
                <a:cubicBezTo>
                  <a:pt x="6622193" y="638456"/>
                  <a:pt x="6630476" y="636487"/>
                  <a:pt x="6639557" y="634157"/>
                </a:cubicBezTo>
                <a:cubicBezTo>
                  <a:pt x="6645565" y="612016"/>
                  <a:pt x="6648261" y="597382"/>
                  <a:pt x="6647645" y="590255"/>
                </a:cubicBezTo>
                <a:close/>
                <a:moveTo>
                  <a:pt x="2361394" y="590255"/>
                </a:moveTo>
                <a:cubicBezTo>
                  <a:pt x="2351485" y="592793"/>
                  <a:pt x="2337447" y="595804"/>
                  <a:pt x="2319277" y="599289"/>
                </a:cubicBezTo>
                <a:cubicBezTo>
                  <a:pt x="2334578" y="609055"/>
                  <a:pt x="2339909" y="619437"/>
                  <a:pt x="2335270" y="630436"/>
                </a:cubicBezTo>
                <a:cubicBezTo>
                  <a:pt x="2334110" y="633186"/>
                  <a:pt x="2332918" y="635384"/>
                  <a:pt x="2331693" y="637031"/>
                </a:cubicBezTo>
                <a:lnTo>
                  <a:pt x="2328144" y="640122"/>
                </a:lnTo>
                <a:lnTo>
                  <a:pt x="2328458" y="640063"/>
                </a:lnTo>
                <a:cubicBezTo>
                  <a:pt x="2335943" y="638456"/>
                  <a:pt x="2344226" y="636487"/>
                  <a:pt x="2353307" y="634157"/>
                </a:cubicBezTo>
                <a:cubicBezTo>
                  <a:pt x="2359315" y="612016"/>
                  <a:pt x="2362011" y="597382"/>
                  <a:pt x="2361394" y="590255"/>
                </a:cubicBezTo>
                <a:close/>
                <a:moveTo>
                  <a:pt x="2899944" y="590126"/>
                </a:moveTo>
                <a:cubicBezTo>
                  <a:pt x="2908075" y="590126"/>
                  <a:pt x="2916421" y="592721"/>
                  <a:pt x="2924982" y="597912"/>
                </a:cubicBezTo>
                <a:cubicBezTo>
                  <a:pt x="2933543" y="603103"/>
                  <a:pt x="2936236" y="609155"/>
                  <a:pt x="2933060" y="616067"/>
                </a:cubicBezTo>
                <a:cubicBezTo>
                  <a:pt x="2929883" y="622979"/>
                  <a:pt x="2927872" y="638617"/>
                  <a:pt x="2927026" y="662981"/>
                </a:cubicBezTo>
                <a:cubicBezTo>
                  <a:pt x="2933909" y="661375"/>
                  <a:pt x="2944137" y="657374"/>
                  <a:pt x="2957710" y="650978"/>
                </a:cubicBezTo>
                <a:cubicBezTo>
                  <a:pt x="2971284" y="644582"/>
                  <a:pt x="2981035" y="645084"/>
                  <a:pt x="2986964" y="652484"/>
                </a:cubicBezTo>
                <a:cubicBezTo>
                  <a:pt x="2992894" y="659884"/>
                  <a:pt x="2986910" y="667333"/>
                  <a:pt x="2969014" y="674833"/>
                </a:cubicBezTo>
                <a:cubicBezTo>
                  <a:pt x="2951117" y="682333"/>
                  <a:pt x="2936992" y="684735"/>
                  <a:pt x="2926638" y="682039"/>
                </a:cubicBezTo>
                <a:cubicBezTo>
                  <a:pt x="2925047" y="706403"/>
                  <a:pt x="2924036" y="723425"/>
                  <a:pt x="2923605" y="733105"/>
                </a:cubicBezTo>
                <a:cubicBezTo>
                  <a:pt x="2923175" y="742784"/>
                  <a:pt x="2922982" y="747689"/>
                  <a:pt x="2923025" y="747818"/>
                </a:cubicBezTo>
                <a:cubicBezTo>
                  <a:pt x="2923068" y="747947"/>
                  <a:pt x="2925348" y="746764"/>
                  <a:pt x="2929865" y="744268"/>
                </a:cubicBezTo>
                <a:cubicBezTo>
                  <a:pt x="2934382" y="741773"/>
                  <a:pt x="2945837" y="736148"/>
                  <a:pt x="2964228" y="727394"/>
                </a:cubicBezTo>
                <a:cubicBezTo>
                  <a:pt x="2982620" y="718639"/>
                  <a:pt x="2989570" y="717936"/>
                  <a:pt x="2985082" y="725286"/>
                </a:cubicBezTo>
                <a:cubicBezTo>
                  <a:pt x="2980594" y="732635"/>
                  <a:pt x="2968479" y="744157"/>
                  <a:pt x="2948741" y="759853"/>
                </a:cubicBezTo>
                <a:cubicBezTo>
                  <a:pt x="2929001" y="775548"/>
                  <a:pt x="2916282" y="787199"/>
                  <a:pt x="2910582" y="794807"/>
                </a:cubicBezTo>
                <a:cubicBezTo>
                  <a:pt x="2904881" y="802414"/>
                  <a:pt x="2899252" y="804096"/>
                  <a:pt x="2893696" y="799851"/>
                </a:cubicBezTo>
                <a:cubicBezTo>
                  <a:pt x="2888138" y="795606"/>
                  <a:pt x="2884629" y="789913"/>
                  <a:pt x="2883166" y="782772"/>
                </a:cubicBezTo>
                <a:cubicBezTo>
                  <a:pt x="2881703" y="775631"/>
                  <a:pt x="2882098" y="770482"/>
                  <a:pt x="2884349" y="767328"/>
                </a:cubicBezTo>
                <a:cubicBezTo>
                  <a:pt x="2886600" y="764173"/>
                  <a:pt x="2889752" y="759853"/>
                  <a:pt x="2893803" y="754368"/>
                </a:cubicBezTo>
                <a:cubicBezTo>
                  <a:pt x="2897854" y="748882"/>
                  <a:pt x="2900328" y="724870"/>
                  <a:pt x="2901224" y="682330"/>
                </a:cubicBezTo>
                <a:cubicBezTo>
                  <a:pt x="2902120" y="639789"/>
                  <a:pt x="2899643" y="613787"/>
                  <a:pt x="2893792" y="604322"/>
                </a:cubicBezTo>
                <a:cubicBezTo>
                  <a:pt x="2887941" y="594858"/>
                  <a:pt x="2889992" y="590126"/>
                  <a:pt x="2899944" y="590126"/>
                </a:cubicBezTo>
                <a:close/>
                <a:moveTo>
                  <a:pt x="851358" y="574057"/>
                </a:moveTo>
                <a:cubicBezTo>
                  <a:pt x="842926" y="574932"/>
                  <a:pt x="830786" y="576524"/>
                  <a:pt x="814940" y="578833"/>
                </a:cubicBezTo>
                <a:cubicBezTo>
                  <a:pt x="817608" y="590878"/>
                  <a:pt x="822713" y="611277"/>
                  <a:pt x="830255" y="640029"/>
                </a:cubicBezTo>
                <a:cubicBezTo>
                  <a:pt x="838975" y="639241"/>
                  <a:pt x="846861" y="637785"/>
                  <a:pt x="853917" y="635663"/>
                </a:cubicBezTo>
                <a:lnTo>
                  <a:pt x="853917" y="617250"/>
                </a:lnTo>
                <a:cubicBezTo>
                  <a:pt x="850776" y="618154"/>
                  <a:pt x="847206" y="618605"/>
                  <a:pt x="843205" y="618605"/>
                </a:cubicBezTo>
                <a:cubicBezTo>
                  <a:pt x="839090" y="618605"/>
                  <a:pt x="833773" y="617089"/>
                  <a:pt x="827255" y="614056"/>
                </a:cubicBezTo>
                <a:cubicBezTo>
                  <a:pt x="820737" y="611023"/>
                  <a:pt x="821089" y="608105"/>
                  <a:pt x="828309" y="605301"/>
                </a:cubicBezTo>
                <a:cubicBezTo>
                  <a:pt x="835529" y="602498"/>
                  <a:pt x="844065" y="599956"/>
                  <a:pt x="853917" y="597676"/>
                </a:cubicBezTo>
                <a:cubicBezTo>
                  <a:pt x="853917" y="586089"/>
                  <a:pt x="853064" y="578216"/>
                  <a:pt x="851358" y="574057"/>
                </a:cubicBezTo>
                <a:close/>
                <a:moveTo>
                  <a:pt x="914748" y="564614"/>
                </a:moveTo>
                <a:cubicBezTo>
                  <a:pt x="909643" y="564614"/>
                  <a:pt x="897074" y="566428"/>
                  <a:pt x="877041" y="570056"/>
                </a:cubicBezTo>
                <a:cubicBezTo>
                  <a:pt x="881529" y="573269"/>
                  <a:pt x="883551" y="576549"/>
                  <a:pt x="883106" y="579897"/>
                </a:cubicBezTo>
                <a:cubicBezTo>
                  <a:pt x="882662" y="583246"/>
                  <a:pt x="882439" y="586196"/>
                  <a:pt x="882439" y="588749"/>
                </a:cubicBezTo>
                <a:cubicBezTo>
                  <a:pt x="891875" y="586039"/>
                  <a:pt x="899182" y="586386"/>
                  <a:pt x="904359" y="589792"/>
                </a:cubicBezTo>
                <a:cubicBezTo>
                  <a:pt x="909535" y="593198"/>
                  <a:pt x="910733" y="597690"/>
                  <a:pt x="907951" y="603268"/>
                </a:cubicBezTo>
                <a:cubicBezTo>
                  <a:pt x="905169" y="608847"/>
                  <a:pt x="895762" y="612475"/>
                  <a:pt x="879730" y="614153"/>
                </a:cubicBezTo>
                <a:lnTo>
                  <a:pt x="879730" y="630586"/>
                </a:lnTo>
                <a:cubicBezTo>
                  <a:pt x="889739" y="628894"/>
                  <a:pt x="898988" y="626887"/>
                  <a:pt x="907478" y="624564"/>
                </a:cubicBezTo>
                <a:cubicBezTo>
                  <a:pt x="911421" y="617479"/>
                  <a:pt x="914731" y="606893"/>
                  <a:pt x="917405" y="592804"/>
                </a:cubicBezTo>
                <a:cubicBezTo>
                  <a:pt x="920079" y="578714"/>
                  <a:pt x="921105" y="570494"/>
                  <a:pt x="920481" y="568142"/>
                </a:cubicBezTo>
                <a:cubicBezTo>
                  <a:pt x="919857" y="565790"/>
                  <a:pt x="917946" y="564614"/>
                  <a:pt x="914748" y="564614"/>
                </a:cubicBezTo>
                <a:close/>
                <a:moveTo>
                  <a:pt x="4441215" y="563259"/>
                </a:moveTo>
                <a:cubicBezTo>
                  <a:pt x="4437321" y="567088"/>
                  <a:pt x="4432527" y="571378"/>
                  <a:pt x="4426832" y="576130"/>
                </a:cubicBezTo>
                <a:lnTo>
                  <a:pt x="4410251" y="589237"/>
                </a:lnTo>
                <a:lnTo>
                  <a:pt x="4420296" y="588910"/>
                </a:lnTo>
                <a:cubicBezTo>
                  <a:pt x="4431030" y="590825"/>
                  <a:pt x="4438931" y="594345"/>
                  <a:pt x="4444000" y="599472"/>
                </a:cubicBezTo>
                <a:cubicBezTo>
                  <a:pt x="4449069" y="604598"/>
                  <a:pt x="4451152" y="608667"/>
                  <a:pt x="4450249" y="611679"/>
                </a:cubicBezTo>
                <a:cubicBezTo>
                  <a:pt x="4452472" y="607993"/>
                  <a:pt x="4457989" y="601300"/>
                  <a:pt x="4466801" y="591599"/>
                </a:cubicBezTo>
                <a:cubicBezTo>
                  <a:pt x="4475613" y="581898"/>
                  <a:pt x="4480880" y="575197"/>
                  <a:pt x="4482601" y="571498"/>
                </a:cubicBezTo>
                <a:cubicBezTo>
                  <a:pt x="4484321" y="567798"/>
                  <a:pt x="4482959" y="565948"/>
                  <a:pt x="4478514" y="565948"/>
                </a:cubicBezTo>
                <a:cubicBezTo>
                  <a:pt x="4472606" y="565948"/>
                  <a:pt x="4466274" y="566400"/>
                  <a:pt x="4459520" y="567303"/>
                </a:cubicBezTo>
                <a:cubicBezTo>
                  <a:pt x="4452766" y="568207"/>
                  <a:pt x="4446664" y="566859"/>
                  <a:pt x="4441215" y="563259"/>
                </a:cubicBezTo>
                <a:close/>
                <a:moveTo>
                  <a:pt x="3726839" y="563259"/>
                </a:moveTo>
                <a:cubicBezTo>
                  <a:pt x="3722946" y="567088"/>
                  <a:pt x="3718152" y="571378"/>
                  <a:pt x="3712457" y="576130"/>
                </a:cubicBezTo>
                <a:lnTo>
                  <a:pt x="3695876" y="589237"/>
                </a:lnTo>
                <a:lnTo>
                  <a:pt x="3705921" y="588910"/>
                </a:lnTo>
                <a:cubicBezTo>
                  <a:pt x="3716654" y="590825"/>
                  <a:pt x="3724556" y="594345"/>
                  <a:pt x="3729625" y="599472"/>
                </a:cubicBezTo>
                <a:cubicBezTo>
                  <a:pt x="3734694" y="604598"/>
                  <a:pt x="3736777" y="608667"/>
                  <a:pt x="3735874" y="611679"/>
                </a:cubicBezTo>
                <a:cubicBezTo>
                  <a:pt x="3738097" y="607993"/>
                  <a:pt x="3743614" y="601300"/>
                  <a:pt x="3752426" y="591599"/>
                </a:cubicBezTo>
                <a:cubicBezTo>
                  <a:pt x="3761238" y="581898"/>
                  <a:pt x="3766504" y="575197"/>
                  <a:pt x="3768225" y="571498"/>
                </a:cubicBezTo>
                <a:cubicBezTo>
                  <a:pt x="3769946" y="567798"/>
                  <a:pt x="3768584" y="565948"/>
                  <a:pt x="3764138" y="565948"/>
                </a:cubicBezTo>
                <a:cubicBezTo>
                  <a:pt x="3758230" y="565948"/>
                  <a:pt x="3751899" y="566400"/>
                  <a:pt x="3745145" y="567303"/>
                </a:cubicBezTo>
                <a:cubicBezTo>
                  <a:pt x="3738390" y="568207"/>
                  <a:pt x="3732289" y="566859"/>
                  <a:pt x="3726839" y="563259"/>
                </a:cubicBezTo>
                <a:close/>
                <a:moveTo>
                  <a:pt x="4170690" y="559656"/>
                </a:moveTo>
                <a:cubicBezTo>
                  <a:pt x="4168073" y="559362"/>
                  <a:pt x="4159752" y="560337"/>
                  <a:pt x="4145728" y="562582"/>
                </a:cubicBezTo>
                <a:cubicBezTo>
                  <a:pt x="4131703" y="564826"/>
                  <a:pt x="4115290" y="567891"/>
                  <a:pt x="4096490" y="571777"/>
                </a:cubicBezTo>
                <a:cubicBezTo>
                  <a:pt x="4098283" y="577097"/>
                  <a:pt x="4099746" y="581399"/>
                  <a:pt x="4100879" y="584683"/>
                </a:cubicBezTo>
                <a:cubicBezTo>
                  <a:pt x="4114358" y="582059"/>
                  <a:pt x="4125282" y="579603"/>
                  <a:pt x="4133649" y="577316"/>
                </a:cubicBezTo>
                <a:cubicBezTo>
                  <a:pt x="4142017" y="575029"/>
                  <a:pt x="4148714" y="576492"/>
                  <a:pt x="4153740" y="581704"/>
                </a:cubicBezTo>
                <a:cubicBezTo>
                  <a:pt x="4158766" y="586917"/>
                  <a:pt x="4153686" y="591893"/>
                  <a:pt x="4138500" y="596632"/>
                </a:cubicBezTo>
                <a:cubicBezTo>
                  <a:pt x="4123314" y="601372"/>
                  <a:pt x="4111555" y="603297"/>
                  <a:pt x="4103223" y="602408"/>
                </a:cubicBezTo>
                <a:cubicBezTo>
                  <a:pt x="4105819" y="609994"/>
                  <a:pt x="4107755" y="615787"/>
                  <a:pt x="4109031" y="619788"/>
                </a:cubicBezTo>
                <a:cubicBezTo>
                  <a:pt x="4131172" y="616304"/>
                  <a:pt x="4150431" y="613335"/>
                  <a:pt x="4166808" y="610883"/>
                </a:cubicBezTo>
                <a:cubicBezTo>
                  <a:pt x="4169303" y="595051"/>
                  <a:pt x="4171228" y="582629"/>
                  <a:pt x="4172583" y="573616"/>
                </a:cubicBezTo>
                <a:cubicBezTo>
                  <a:pt x="4173938" y="564604"/>
                  <a:pt x="4173307" y="559950"/>
                  <a:pt x="4170690" y="559656"/>
                </a:cubicBezTo>
                <a:close/>
                <a:moveTo>
                  <a:pt x="2741940" y="559656"/>
                </a:moveTo>
                <a:cubicBezTo>
                  <a:pt x="2739323" y="559362"/>
                  <a:pt x="2731002" y="560337"/>
                  <a:pt x="2716977" y="562582"/>
                </a:cubicBezTo>
                <a:cubicBezTo>
                  <a:pt x="2702953" y="564826"/>
                  <a:pt x="2686541" y="567891"/>
                  <a:pt x="2667740" y="571777"/>
                </a:cubicBezTo>
                <a:cubicBezTo>
                  <a:pt x="2669533" y="577097"/>
                  <a:pt x="2670996" y="581399"/>
                  <a:pt x="2672128" y="584683"/>
                </a:cubicBezTo>
                <a:cubicBezTo>
                  <a:pt x="2685608" y="582059"/>
                  <a:pt x="2696532" y="579603"/>
                  <a:pt x="2704900" y="577316"/>
                </a:cubicBezTo>
                <a:cubicBezTo>
                  <a:pt x="2713267" y="575029"/>
                  <a:pt x="2719964" y="576492"/>
                  <a:pt x="2724990" y="581704"/>
                </a:cubicBezTo>
                <a:cubicBezTo>
                  <a:pt x="2730016" y="586917"/>
                  <a:pt x="2724937" y="591893"/>
                  <a:pt x="2709750" y="596632"/>
                </a:cubicBezTo>
                <a:cubicBezTo>
                  <a:pt x="2694564" y="601372"/>
                  <a:pt x="2682805" y="603297"/>
                  <a:pt x="2674473" y="602408"/>
                </a:cubicBezTo>
                <a:cubicBezTo>
                  <a:pt x="2677069" y="609994"/>
                  <a:pt x="2679005" y="615787"/>
                  <a:pt x="2680281" y="619788"/>
                </a:cubicBezTo>
                <a:cubicBezTo>
                  <a:pt x="2702422" y="616304"/>
                  <a:pt x="2721681" y="613335"/>
                  <a:pt x="2738058" y="610883"/>
                </a:cubicBezTo>
                <a:cubicBezTo>
                  <a:pt x="2740553" y="595051"/>
                  <a:pt x="2742478" y="582629"/>
                  <a:pt x="2743833" y="573616"/>
                </a:cubicBezTo>
                <a:cubicBezTo>
                  <a:pt x="2745188" y="564604"/>
                  <a:pt x="2744558" y="559950"/>
                  <a:pt x="2741940" y="559656"/>
                </a:cubicBezTo>
                <a:close/>
                <a:moveTo>
                  <a:pt x="6712112" y="555993"/>
                </a:moveTo>
                <a:cubicBezTo>
                  <a:pt x="6720337" y="555901"/>
                  <a:pt x="6727130" y="559420"/>
                  <a:pt x="6732492" y="566550"/>
                </a:cubicBezTo>
                <a:cubicBezTo>
                  <a:pt x="6739640" y="576058"/>
                  <a:pt x="6735536" y="580812"/>
                  <a:pt x="6720177" y="580812"/>
                </a:cubicBezTo>
                <a:cubicBezTo>
                  <a:pt x="6708059" y="580812"/>
                  <a:pt x="6690543" y="582547"/>
                  <a:pt x="6667627" y="586017"/>
                </a:cubicBezTo>
                <a:cubicBezTo>
                  <a:pt x="6679314" y="593015"/>
                  <a:pt x="6682509" y="598217"/>
                  <a:pt x="6677211" y="601623"/>
                </a:cubicBezTo>
                <a:cubicBezTo>
                  <a:pt x="6671911" y="605029"/>
                  <a:pt x="6664665" y="614683"/>
                  <a:pt x="6655475" y="630586"/>
                </a:cubicBezTo>
                <a:cubicBezTo>
                  <a:pt x="6663261" y="628980"/>
                  <a:pt x="6669409" y="627005"/>
                  <a:pt x="6673919" y="624660"/>
                </a:cubicBezTo>
                <a:cubicBezTo>
                  <a:pt x="6678429" y="622316"/>
                  <a:pt x="6684685" y="622559"/>
                  <a:pt x="6692687" y="625392"/>
                </a:cubicBezTo>
                <a:cubicBezTo>
                  <a:pt x="6700689" y="628224"/>
                  <a:pt x="6707733" y="631522"/>
                  <a:pt x="6713821" y="635286"/>
                </a:cubicBezTo>
                <a:cubicBezTo>
                  <a:pt x="6719908" y="639051"/>
                  <a:pt x="6721378" y="643672"/>
                  <a:pt x="6718231" y="649150"/>
                </a:cubicBezTo>
                <a:cubicBezTo>
                  <a:pt x="6715083" y="654628"/>
                  <a:pt x="6714172" y="664580"/>
                  <a:pt x="6715499" y="679006"/>
                </a:cubicBezTo>
                <a:cubicBezTo>
                  <a:pt x="6716825" y="693432"/>
                  <a:pt x="6718166" y="708966"/>
                  <a:pt x="6719521" y="725608"/>
                </a:cubicBezTo>
                <a:cubicBezTo>
                  <a:pt x="6720876" y="742250"/>
                  <a:pt x="6722239" y="758867"/>
                  <a:pt x="6723608" y="775458"/>
                </a:cubicBezTo>
                <a:cubicBezTo>
                  <a:pt x="6724977" y="792050"/>
                  <a:pt x="6721087" y="807849"/>
                  <a:pt x="6711939" y="822856"/>
                </a:cubicBezTo>
                <a:cubicBezTo>
                  <a:pt x="6702789" y="837863"/>
                  <a:pt x="6695225" y="839692"/>
                  <a:pt x="6689245" y="828342"/>
                </a:cubicBezTo>
                <a:cubicBezTo>
                  <a:pt x="6683265" y="816991"/>
                  <a:pt x="6675439" y="805939"/>
                  <a:pt x="6665767" y="795183"/>
                </a:cubicBezTo>
                <a:cubicBezTo>
                  <a:pt x="6656094" y="784428"/>
                  <a:pt x="6656496" y="780675"/>
                  <a:pt x="6666971" y="783923"/>
                </a:cubicBezTo>
                <a:cubicBezTo>
                  <a:pt x="6677447" y="787171"/>
                  <a:pt x="6684247" y="788970"/>
                  <a:pt x="6687374" y="789322"/>
                </a:cubicBezTo>
                <a:cubicBezTo>
                  <a:pt x="6690499" y="789673"/>
                  <a:pt x="6692461" y="785583"/>
                  <a:pt x="6693257" y="777050"/>
                </a:cubicBezTo>
                <a:cubicBezTo>
                  <a:pt x="6694053" y="768518"/>
                  <a:pt x="6694005" y="748667"/>
                  <a:pt x="6693117" y="717499"/>
                </a:cubicBezTo>
                <a:cubicBezTo>
                  <a:pt x="6692228" y="686330"/>
                  <a:pt x="6690349" y="666659"/>
                  <a:pt x="6687481" y="658485"/>
                </a:cubicBezTo>
                <a:cubicBezTo>
                  <a:pt x="6684613" y="650311"/>
                  <a:pt x="6681215" y="645669"/>
                  <a:pt x="6677286" y="644557"/>
                </a:cubicBezTo>
                <a:cubicBezTo>
                  <a:pt x="6673356" y="643446"/>
                  <a:pt x="6661138" y="644683"/>
                  <a:pt x="6640633" y="648268"/>
                </a:cubicBezTo>
                <a:cubicBezTo>
                  <a:pt x="6645121" y="650634"/>
                  <a:pt x="6646873" y="653692"/>
                  <a:pt x="6645891" y="657442"/>
                </a:cubicBezTo>
                <a:cubicBezTo>
                  <a:pt x="6644909" y="661192"/>
                  <a:pt x="6643601" y="663935"/>
                  <a:pt x="6641966" y="665670"/>
                </a:cubicBezTo>
                <a:cubicBezTo>
                  <a:pt x="6645593" y="664881"/>
                  <a:pt x="6650505" y="663784"/>
                  <a:pt x="6656701" y="662379"/>
                </a:cubicBezTo>
                <a:cubicBezTo>
                  <a:pt x="6662895" y="660973"/>
                  <a:pt x="6668513" y="662572"/>
                  <a:pt x="6673553" y="667176"/>
                </a:cubicBezTo>
                <a:cubicBezTo>
                  <a:pt x="6678594" y="671779"/>
                  <a:pt x="6676765" y="675844"/>
                  <a:pt x="6668069" y="679372"/>
                </a:cubicBezTo>
                <a:cubicBezTo>
                  <a:pt x="6659371" y="682900"/>
                  <a:pt x="6649501" y="685459"/>
                  <a:pt x="6638459" y="687051"/>
                </a:cubicBezTo>
                <a:cubicBezTo>
                  <a:pt x="6637111" y="692472"/>
                  <a:pt x="6635583" y="699298"/>
                  <a:pt x="6633878" y="707529"/>
                </a:cubicBezTo>
                <a:cubicBezTo>
                  <a:pt x="6638481" y="706912"/>
                  <a:pt x="6642859" y="704733"/>
                  <a:pt x="6647010" y="700990"/>
                </a:cubicBezTo>
                <a:cubicBezTo>
                  <a:pt x="6651161" y="697247"/>
                  <a:pt x="6658783" y="698620"/>
                  <a:pt x="6669875" y="705109"/>
                </a:cubicBezTo>
                <a:cubicBezTo>
                  <a:pt x="6680967" y="711598"/>
                  <a:pt x="6683645" y="716832"/>
                  <a:pt x="6677909" y="720811"/>
                </a:cubicBezTo>
                <a:cubicBezTo>
                  <a:pt x="6672173" y="724791"/>
                  <a:pt x="6667391" y="730423"/>
                  <a:pt x="6663563" y="737708"/>
                </a:cubicBezTo>
                <a:cubicBezTo>
                  <a:pt x="6667161" y="747846"/>
                  <a:pt x="6664835" y="753464"/>
                  <a:pt x="6656582" y="754561"/>
                </a:cubicBezTo>
                <a:cubicBezTo>
                  <a:pt x="6648329" y="755658"/>
                  <a:pt x="6636014" y="758257"/>
                  <a:pt x="6619638" y="762359"/>
                </a:cubicBezTo>
                <a:cubicBezTo>
                  <a:pt x="6612798" y="781704"/>
                  <a:pt x="6606491" y="781044"/>
                  <a:pt x="6600719" y="760380"/>
                </a:cubicBezTo>
                <a:cubicBezTo>
                  <a:pt x="6594947" y="739715"/>
                  <a:pt x="6590681" y="725963"/>
                  <a:pt x="6587921" y="719123"/>
                </a:cubicBezTo>
                <a:cubicBezTo>
                  <a:pt x="6585160" y="712283"/>
                  <a:pt x="6587573" y="709762"/>
                  <a:pt x="6595159" y="711562"/>
                </a:cubicBezTo>
                <a:cubicBezTo>
                  <a:pt x="6602745" y="713362"/>
                  <a:pt x="6608940" y="713738"/>
                  <a:pt x="6613745" y="712691"/>
                </a:cubicBezTo>
                <a:cubicBezTo>
                  <a:pt x="6615364" y="703901"/>
                  <a:pt x="6616619" y="696379"/>
                  <a:pt x="6617509" y="690127"/>
                </a:cubicBezTo>
                <a:cubicBezTo>
                  <a:pt x="6609033" y="691030"/>
                  <a:pt x="6601741" y="689869"/>
                  <a:pt x="6595633" y="686642"/>
                </a:cubicBezTo>
                <a:cubicBezTo>
                  <a:pt x="6589524" y="683416"/>
                  <a:pt x="6590061" y="680727"/>
                  <a:pt x="6597246" y="678576"/>
                </a:cubicBezTo>
                <a:cubicBezTo>
                  <a:pt x="6604431" y="676425"/>
                  <a:pt x="6611693" y="674252"/>
                  <a:pt x="6619036" y="672058"/>
                </a:cubicBezTo>
                <a:cubicBezTo>
                  <a:pt x="6619824" y="665376"/>
                  <a:pt x="6619652" y="659253"/>
                  <a:pt x="6618519" y="653689"/>
                </a:cubicBezTo>
                <a:cubicBezTo>
                  <a:pt x="6611034" y="656384"/>
                  <a:pt x="6599913" y="659288"/>
                  <a:pt x="6585157" y="662400"/>
                </a:cubicBezTo>
                <a:cubicBezTo>
                  <a:pt x="6584297" y="701836"/>
                  <a:pt x="6582723" y="732036"/>
                  <a:pt x="6580435" y="753002"/>
                </a:cubicBezTo>
                <a:cubicBezTo>
                  <a:pt x="6578147" y="773967"/>
                  <a:pt x="6574251" y="788752"/>
                  <a:pt x="6568745" y="797356"/>
                </a:cubicBezTo>
                <a:cubicBezTo>
                  <a:pt x="6563238" y="805960"/>
                  <a:pt x="6558517" y="806512"/>
                  <a:pt x="6554580" y="799012"/>
                </a:cubicBezTo>
                <a:cubicBezTo>
                  <a:pt x="6550643" y="791512"/>
                  <a:pt x="6549349" y="784801"/>
                  <a:pt x="6550697" y="778879"/>
                </a:cubicBezTo>
                <a:cubicBezTo>
                  <a:pt x="6552045" y="772956"/>
                  <a:pt x="6554304" y="760846"/>
                  <a:pt x="6557473" y="742548"/>
                </a:cubicBezTo>
                <a:cubicBezTo>
                  <a:pt x="6560642" y="724249"/>
                  <a:pt x="6562894" y="706650"/>
                  <a:pt x="6564227" y="689751"/>
                </a:cubicBezTo>
                <a:cubicBezTo>
                  <a:pt x="6565561" y="672851"/>
                  <a:pt x="6563976" y="660565"/>
                  <a:pt x="6559474" y="652893"/>
                </a:cubicBezTo>
                <a:cubicBezTo>
                  <a:pt x="6554971" y="645221"/>
                  <a:pt x="6558111" y="642510"/>
                  <a:pt x="6568895" y="644762"/>
                </a:cubicBezTo>
                <a:cubicBezTo>
                  <a:pt x="6574287" y="645887"/>
                  <a:pt x="6582871" y="645567"/>
                  <a:pt x="6594648" y="643799"/>
                </a:cubicBezTo>
                <a:lnTo>
                  <a:pt x="6613367" y="640313"/>
                </a:lnTo>
                <a:lnTo>
                  <a:pt x="6610199" y="640295"/>
                </a:lnTo>
                <a:cubicBezTo>
                  <a:pt x="6608843" y="639736"/>
                  <a:pt x="6607454" y="638626"/>
                  <a:pt x="6606033" y="636964"/>
                </a:cubicBezTo>
                <a:cubicBezTo>
                  <a:pt x="6600347" y="630318"/>
                  <a:pt x="6595913" y="618799"/>
                  <a:pt x="6592729" y="602408"/>
                </a:cubicBezTo>
                <a:cubicBezTo>
                  <a:pt x="6587121" y="604014"/>
                  <a:pt x="6582105" y="605315"/>
                  <a:pt x="6577682" y="606312"/>
                </a:cubicBezTo>
                <a:cubicBezTo>
                  <a:pt x="6573258" y="607309"/>
                  <a:pt x="6566417" y="603953"/>
                  <a:pt x="6557161" y="596245"/>
                </a:cubicBezTo>
                <a:cubicBezTo>
                  <a:pt x="6547904" y="588537"/>
                  <a:pt x="6549253" y="585142"/>
                  <a:pt x="6561205" y="586060"/>
                </a:cubicBezTo>
                <a:cubicBezTo>
                  <a:pt x="6573157" y="586978"/>
                  <a:pt x="6596787" y="583246"/>
                  <a:pt x="6632093" y="574864"/>
                </a:cubicBezTo>
                <a:cubicBezTo>
                  <a:pt x="6667397" y="566482"/>
                  <a:pt x="6691171" y="560624"/>
                  <a:pt x="6703410" y="557290"/>
                </a:cubicBezTo>
                <a:cubicBezTo>
                  <a:pt x="6706469" y="556457"/>
                  <a:pt x="6709371" y="556024"/>
                  <a:pt x="6712112" y="555993"/>
                </a:cubicBezTo>
                <a:close/>
                <a:moveTo>
                  <a:pt x="2425862" y="555993"/>
                </a:moveTo>
                <a:cubicBezTo>
                  <a:pt x="2434087" y="555901"/>
                  <a:pt x="2440881" y="559420"/>
                  <a:pt x="2446242" y="566550"/>
                </a:cubicBezTo>
                <a:cubicBezTo>
                  <a:pt x="2453391" y="576058"/>
                  <a:pt x="2449286" y="580812"/>
                  <a:pt x="2433928" y="580812"/>
                </a:cubicBezTo>
                <a:cubicBezTo>
                  <a:pt x="2421810" y="580812"/>
                  <a:pt x="2404293" y="582547"/>
                  <a:pt x="2381378" y="586017"/>
                </a:cubicBezTo>
                <a:cubicBezTo>
                  <a:pt x="2393065" y="593015"/>
                  <a:pt x="2396259" y="598217"/>
                  <a:pt x="2390960" y="601623"/>
                </a:cubicBezTo>
                <a:cubicBezTo>
                  <a:pt x="2385662" y="605029"/>
                  <a:pt x="2378416" y="614683"/>
                  <a:pt x="2369224" y="630586"/>
                </a:cubicBezTo>
                <a:cubicBezTo>
                  <a:pt x="2377011" y="628980"/>
                  <a:pt x="2383159" y="627005"/>
                  <a:pt x="2387669" y="624660"/>
                </a:cubicBezTo>
                <a:cubicBezTo>
                  <a:pt x="2392179" y="622316"/>
                  <a:pt x="2398435" y="622559"/>
                  <a:pt x="2406437" y="625392"/>
                </a:cubicBezTo>
                <a:cubicBezTo>
                  <a:pt x="2414439" y="628224"/>
                  <a:pt x="2421484" y="631522"/>
                  <a:pt x="2427571" y="635286"/>
                </a:cubicBezTo>
                <a:cubicBezTo>
                  <a:pt x="2433659" y="639051"/>
                  <a:pt x="2435129" y="643672"/>
                  <a:pt x="2431981" y="649150"/>
                </a:cubicBezTo>
                <a:cubicBezTo>
                  <a:pt x="2428833" y="654628"/>
                  <a:pt x="2427922" y="664580"/>
                  <a:pt x="2429249" y="679006"/>
                </a:cubicBezTo>
                <a:cubicBezTo>
                  <a:pt x="2430575" y="693432"/>
                  <a:pt x="2431916" y="708966"/>
                  <a:pt x="2433271" y="725608"/>
                </a:cubicBezTo>
                <a:cubicBezTo>
                  <a:pt x="2434626" y="742250"/>
                  <a:pt x="2435989" y="758867"/>
                  <a:pt x="2437358" y="775458"/>
                </a:cubicBezTo>
                <a:cubicBezTo>
                  <a:pt x="2438728" y="792050"/>
                  <a:pt x="2434838" y="807849"/>
                  <a:pt x="2425689" y="822856"/>
                </a:cubicBezTo>
                <a:cubicBezTo>
                  <a:pt x="2416540" y="837863"/>
                  <a:pt x="2408975" y="839692"/>
                  <a:pt x="2402995" y="828342"/>
                </a:cubicBezTo>
                <a:cubicBezTo>
                  <a:pt x="2397016" y="816991"/>
                  <a:pt x="2389190" y="805939"/>
                  <a:pt x="2379517" y="795183"/>
                </a:cubicBezTo>
                <a:cubicBezTo>
                  <a:pt x="2369845" y="784428"/>
                  <a:pt x="2370246" y="780675"/>
                  <a:pt x="2380721" y="783923"/>
                </a:cubicBezTo>
                <a:cubicBezTo>
                  <a:pt x="2391197" y="787171"/>
                  <a:pt x="2397998" y="788970"/>
                  <a:pt x="2401124" y="789322"/>
                </a:cubicBezTo>
                <a:cubicBezTo>
                  <a:pt x="2404250" y="789673"/>
                  <a:pt x="2406211" y="785583"/>
                  <a:pt x="2407007" y="777050"/>
                </a:cubicBezTo>
                <a:cubicBezTo>
                  <a:pt x="2407803" y="768518"/>
                  <a:pt x="2407756" y="748667"/>
                  <a:pt x="2406867" y="717499"/>
                </a:cubicBezTo>
                <a:cubicBezTo>
                  <a:pt x="2405978" y="686330"/>
                  <a:pt x="2404100" y="666659"/>
                  <a:pt x="2401232" y="658485"/>
                </a:cubicBezTo>
                <a:cubicBezTo>
                  <a:pt x="2398364" y="650311"/>
                  <a:pt x="2394965" y="645669"/>
                  <a:pt x="2391036" y="644557"/>
                </a:cubicBezTo>
                <a:cubicBezTo>
                  <a:pt x="2387106" y="643446"/>
                  <a:pt x="2374889" y="644683"/>
                  <a:pt x="2354382" y="648268"/>
                </a:cubicBezTo>
                <a:cubicBezTo>
                  <a:pt x="2358871" y="650634"/>
                  <a:pt x="2360624" y="653692"/>
                  <a:pt x="2359641" y="657442"/>
                </a:cubicBezTo>
                <a:cubicBezTo>
                  <a:pt x="2358659" y="661192"/>
                  <a:pt x="2357351" y="663935"/>
                  <a:pt x="2355716" y="665670"/>
                </a:cubicBezTo>
                <a:cubicBezTo>
                  <a:pt x="2359344" y="664881"/>
                  <a:pt x="2364255" y="663784"/>
                  <a:pt x="2370450" y="662379"/>
                </a:cubicBezTo>
                <a:cubicBezTo>
                  <a:pt x="2376645" y="660973"/>
                  <a:pt x="2382263" y="662572"/>
                  <a:pt x="2387304" y="667176"/>
                </a:cubicBezTo>
                <a:cubicBezTo>
                  <a:pt x="2392344" y="671779"/>
                  <a:pt x="2390516" y="675844"/>
                  <a:pt x="2381819" y="679372"/>
                </a:cubicBezTo>
                <a:cubicBezTo>
                  <a:pt x="2373121" y="682900"/>
                  <a:pt x="2363252" y="685459"/>
                  <a:pt x="2352210" y="687051"/>
                </a:cubicBezTo>
                <a:cubicBezTo>
                  <a:pt x="2350862" y="692472"/>
                  <a:pt x="2349334" y="699298"/>
                  <a:pt x="2347628" y="707529"/>
                </a:cubicBezTo>
                <a:cubicBezTo>
                  <a:pt x="2352231" y="706912"/>
                  <a:pt x="2356608" y="704733"/>
                  <a:pt x="2360760" y="700990"/>
                </a:cubicBezTo>
                <a:cubicBezTo>
                  <a:pt x="2364911" y="697247"/>
                  <a:pt x="2372533" y="698620"/>
                  <a:pt x="2383625" y="705109"/>
                </a:cubicBezTo>
                <a:cubicBezTo>
                  <a:pt x="2394718" y="711598"/>
                  <a:pt x="2397395" y="716832"/>
                  <a:pt x="2391659" y="720811"/>
                </a:cubicBezTo>
                <a:cubicBezTo>
                  <a:pt x="2385923" y="724791"/>
                  <a:pt x="2381141" y="730423"/>
                  <a:pt x="2377312" y="737708"/>
                </a:cubicBezTo>
                <a:cubicBezTo>
                  <a:pt x="2380912" y="747846"/>
                  <a:pt x="2378585" y="753464"/>
                  <a:pt x="2370332" y="754561"/>
                </a:cubicBezTo>
                <a:cubicBezTo>
                  <a:pt x="2362079" y="755658"/>
                  <a:pt x="2349765" y="758257"/>
                  <a:pt x="2333388" y="762359"/>
                </a:cubicBezTo>
                <a:cubicBezTo>
                  <a:pt x="2326548" y="781704"/>
                  <a:pt x="2320242" y="781044"/>
                  <a:pt x="2314470" y="760380"/>
                </a:cubicBezTo>
                <a:cubicBezTo>
                  <a:pt x="2308698" y="739715"/>
                  <a:pt x="2304432" y="725963"/>
                  <a:pt x="2301671" y="719123"/>
                </a:cubicBezTo>
                <a:cubicBezTo>
                  <a:pt x="2298911" y="712283"/>
                  <a:pt x="2301323" y="709762"/>
                  <a:pt x="2308909" y="711562"/>
                </a:cubicBezTo>
                <a:cubicBezTo>
                  <a:pt x="2316495" y="713362"/>
                  <a:pt x="2322690" y="713738"/>
                  <a:pt x="2327494" y="712691"/>
                </a:cubicBezTo>
                <a:cubicBezTo>
                  <a:pt x="2329115" y="703901"/>
                  <a:pt x="2330370" y="696379"/>
                  <a:pt x="2331259" y="690127"/>
                </a:cubicBezTo>
                <a:cubicBezTo>
                  <a:pt x="2322784" y="691030"/>
                  <a:pt x="2315492" y="689869"/>
                  <a:pt x="2309383" y="686642"/>
                </a:cubicBezTo>
                <a:cubicBezTo>
                  <a:pt x="2303274" y="683416"/>
                  <a:pt x="2303811" y="680727"/>
                  <a:pt x="2310996" y="678576"/>
                </a:cubicBezTo>
                <a:cubicBezTo>
                  <a:pt x="2318180" y="676425"/>
                  <a:pt x="2325444" y="674252"/>
                  <a:pt x="2332786" y="672058"/>
                </a:cubicBezTo>
                <a:cubicBezTo>
                  <a:pt x="2333575" y="665376"/>
                  <a:pt x="2333403" y="659253"/>
                  <a:pt x="2332269" y="653689"/>
                </a:cubicBezTo>
                <a:cubicBezTo>
                  <a:pt x="2324784" y="656384"/>
                  <a:pt x="2313663" y="659288"/>
                  <a:pt x="2298907" y="662400"/>
                </a:cubicBezTo>
                <a:cubicBezTo>
                  <a:pt x="2298047" y="701836"/>
                  <a:pt x="2296473" y="732036"/>
                  <a:pt x="2294185" y="753002"/>
                </a:cubicBezTo>
                <a:cubicBezTo>
                  <a:pt x="2291898" y="773967"/>
                  <a:pt x="2288001" y="788752"/>
                  <a:pt x="2282495" y="797356"/>
                </a:cubicBezTo>
                <a:cubicBezTo>
                  <a:pt x="2276988" y="805960"/>
                  <a:pt x="2272266" y="806512"/>
                  <a:pt x="2268330" y="799012"/>
                </a:cubicBezTo>
                <a:cubicBezTo>
                  <a:pt x="2264394" y="791512"/>
                  <a:pt x="2263099" y="784801"/>
                  <a:pt x="2264448" y="778879"/>
                </a:cubicBezTo>
                <a:cubicBezTo>
                  <a:pt x="2265795" y="772956"/>
                  <a:pt x="2268054" y="760846"/>
                  <a:pt x="2271223" y="742548"/>
                </a:cubicBezTo>
                <a:cubicBezTo>
                  <a:pt x="2274393" y="724249"/>
                  <a:pt x="2276644" y="706650"/>
                  <a:pt x="2277977" y="689751"/>
                </a:cubicBezTo>
                <a:cubicBezTo>
                  <a:pt x="2279311" y="672851"/>
                  <a:pt x="2277727" y="660565"/>
                  <a:pt x="2273224" y="652893"/>
                </a:cubicBezTo>
                <a:cubicBezTo>
                  <a:pt x="2268721" y="645221"/>
                  <a:pt x="2271862" y="642510"/>
                  <a:pt x="2282645" y="644762"/>
                </a:cubicBezTo>
                <a:cubicBezTo>
                  <a:pt x="2288037" y="645887"/>
                  <a:pt x="2296622" y="645567"/>
                  <a:pt x="2308398" y="643799"/>
                </a:cubicBezTo>
                <a:lnTo>
                  <a:pt x="2327118" y="640313"/>
                </a:lnTo>
                <a:lnTo>
                  <a:pt x="2323949" y="640295"/>
                </a:lnTo>
                <a:cubicBezTo>
                  <a:pt x="2322593" y="639736"/>
                  <a:pt x="2321204" y="638626"/>
                  <a:pt x="2319783" y="636964"/>
                </a:cubicBezTo>
                <a:cubicBezTo>
                  <a:pt x="2314097" y="630318"/>
                  <a:pt x="2309662" y="618799"/>
                  <a:pt x="2306479" y="602408"/>
                </a:cubicBezTo>
                <a:cubicBezTo>
                  <a:pt x="2300872" y="604014"/>
                  <a:pt x="2295856" y="605315"/>
                  <a:pt x="2291432" y="606312"/>
                </a:cubicBezTo>
                <a:cubicBezTo>
                  <a:pt x="2287008" y="607309"/>
                  <a:pt x="2280168" y="603953"/>
                  <a:pt x="2270911" y="596245"/>
                </a:cubicBezTo>
                <a:cubicBezTo>
                  <a:pt x="2261655" y="588537"/>
                  <a:pt x="2263003" y="585142"/>
                  <a:pt x="2274955" y="586060"/>
                </a:cubicBezTo>
                <a:cubicBezTo>
                  <a:pt x="2286908" y="586978"/>
                  <a:pt x="2310537" y="583246"/>
                  <a:pt x="2345842" y="574864"/>
                </a:cubicBezTo>
                <a:cubicBezTo>
                  <a:pt x="2381148" y="566482"/>
                  <a:pt x="2404921" y="560624"/>
                  <a:pt x="2417160" y="557290"/>
                </a:cubicBezTo>
                <a:cubicBezTo>
                  <a:pt x="2420220" y="556457"/>
                  <a:pt x="2423121" y="556024"/>
                  <a:pt x="2425862" y="555993"/>
                </a:cubicBezTo>
                <a:close/>
                <a:moveTo>
                  <a:pt x="5994221" y="550305"/>
                </a:moveTo>
                <a:cubicBezTo>
                  <a:pt x="6001289" y="550979"/>
                  <a:pt x="6007321" y="552791"/>
                  <a:pt x="6012319" y="555741"/>
                </a:cubicBezTo>
                <a:cubicBezTo>
                  <a:pt x="6022315" y="561642"/>
                  <a:pt x="6027567" y="567744"/>
                  <a:pt x="6028076" y="574047"/>
                </a:cubicBezTo>
                <a:cubicBezTo>
                  <a:pt x="6028585" y="580349"/>
                  <a:pt x="6021569" y="582826"/>
                  <a:pt x="6007028" y="581478"/>
                </a:cubicBezTo>
                <a:cubicBezTo>
                  <a:pt x="5992487" y="580130"/>
                  <a:pt x="5978813" y="579682"/>
                  <a:pt x="5966009" y="580134"/>
                </a:cubicBezTo>
                <a:cubicBezTo>
                  <a:pt x="5953202" y="580586"/>
                  <a:pt x="5938597" y="581428"/>
                  <a:pt x="5922191" y="582661"/>
                </a:cubicBezTo>
                <a:cubicBezTo>
                  <a:pt x="5934797" y="590090"/>
                  <a:pt x="5939973" y="596500"/>
                  <a:pt x="5937721" y="601892"/>
                </a:cubicBezTo>
                <a:cubicBezTo>
                  <a:pt x="5935470" y="607284"/>
                  <a:pt x="5934345" y="620921"/>
                  <a:pt x="5934345" y="642804"/>
                </a:cubicBezTo>
                <a:cubicBezTo>
                  <a:pt x="5934345" y="665390"/>
                  <a:pt x="5934797" y="687721"/>
                  <a:pt x="5935699" y="709798"/>
                </a:cubicBezTo>
                <a:cubicBezTo>
                  <a:pt x="5936603" y="731875"/>
                  <a:pt x="5937055" y="750937"/>
                  <a:pt x="5937055" y="766983"/>
                </a:cubicBezTo>
                <a:cubicBezTo>
                  <a:pt x="5937055" y="784923"/>
                  <a:pt x="5932415" y="799995"/>
                  <a:pt x="5923137" y="812198"/>
                </a:cubicBezTo>
                <a:cubicBezTo>
                  <a:pt x="5913860" y="824402"/>
                  <a:pt x="5906320" y="824882"/>
                  <a:pt x="5900520" y="813639"/>
                </a:cubicBezTo>
                <a:cubicBezTo>
                  <a:pt x="5894719" y="802396"/>
                  <a:pt x="5885383" y="791122"/>
                  <a:pt x="5872513" y="779814"/>
                </a:cubicBezTo>
                <a:cubicBezTo>
                  <a:pt x="5859643" y="768507"/>
                  <a:pt x="5860360" y="764653"/>
                  <a:pt x="5874665" y="768252"/>
                </a:cubicBezTo>
                <a:cubicBezTo>
                  <a:pt x="5888969" y="771852"/>
                  <a:pt x="5897767" y="773178"/>
                  <a:pt x="5901057" y="772232"/>
                </a:cubicBezTo>
                <a:cubicBezTo>
                  <a:pt x="5904349" y="771285"/>
                  <a:pt x="5906643" y="765861"/>
                  <a:pt x="5907941" y="755959"/>
                </a:cubicBezTo>
                <a:cubicBezTo>
                  <a:pt x="5909239" y="746057"/>
                  <a:pt x="5909662" y="720790"/>
                  <a:pt x="5909210" y="680157"/>
                </a:cubicBezTo>
                <a:cubicBezTo>
                  <a:pt x="5908759" y="639524"/>
                  <a:pt x="5907442" y="614615"/>
                  <a:pt x="5905263" y="605430"/>
                </a:cubicBezTo>
                <a:cubicBezTo>
                  <a:pt x="5903083" y="596245"/>
                  <a:pt x="5900717" y="589387"/>
                  <a:pt x="5898165" y="584856"/>
                </a:cubicBezTo>
                <a:cubicBezTo>
                  <a:pt x="5865139" y="586619"/>
                  <a:pt x="5840499" y="588634"/>
                  <a:pt x="5824245" y="590900"/>
                </a:cubicBezTo>
                <a:cubicBezTo>
                  <a:pt x="5807989" y="593166"/>
                  <a:pt x="5792151" y="595424"/>
                  <a:pt x="5776728" y="597676"/>
                </a:cubicBezTo>
                <a:cubicBezTo>
                  <a:pt x="5761305" y="599927"/>
                  <a:pt x="5748148" y="595851"/>
                  <a:pt x="5737257" y="585447"/>
                </a:cubicBezTo>
                <a:cubicBezTo>
                  <a:pt x="5726365" y="575043"/>
                  <a:pt x="5726803" y="570526"/>
                  <a:pt x="5738569" y="571896"/>
                </a:cubicBezTo>
                <a:cubicBezTo>
                  <a:pt x="5750335" y="573265"/>
                  <a:pt x="5766184" y="573509"/>
                  <a:pt x="5786117" y="572627"/>
                </a:cubicBezTo>
                <a:cubicBezTo>
                  <a:pt x="5806050" y="571745"/>
                  <a:pt x="5837097" y="568837"/>
                  <a:pt x="5879257" y="563904"/>
                </a:cubicBezTo>
                <a:cubicBezTo>
                  <a:pt x="5921417" y="558971"/>
                  <a:pt x="5951635" y="554902"/>
                  <a:pt x="5969912" y="551697"/>
                </a:cubicBezTo>
                <a:cubicBezTo>
                  <a:pt x="5979050" y="550095"/>
                  <a:pt x="5987153" y="549631"/>
                  <a:pt x="5994221" y="550305"/>
                </a:cubicBezTo>
                <a:close/>
                <a:moveTo>
                  <a:pt x="7017101" y="546936"/>
                </a:moveTo>
                <a:cubicBezTo>
                  <a:pt x="7021141" y="547593"/>
                  <a:pt x="7025454" y="549614"/>
                  <a:pt x="7030039" y="552999"/>
                </a:cubicBezTo>
                <a:cubicBezTo>
                  <a:pt x="7039211" y="559767"/>
                  <a:pt x="7045699" y="566547"/>
                  <a:pt x="7049506" y="573337"/>
                </a:cubicBezTo>
                <a:cubicBezTo>
                  <a:pt x="7053313" y="580127"/>
                  <a:pt x="7050979" y="584605"/>
                  <a:pt x="7042504" y="586770"/>
                </a:cubicBezTo>
                <a:cubicBezTo>
                  <a:pt x="7034029" y="588935"/>
                  <a:pt x="7022005" y="594912"/>
                  <a:pt x="7006431" y="604699"/>
                </a:cubicBezTo>
                <a:cubicBezTo>
                  <a:pt x="6990858" y="614486"/>
                  <a:pt x="6975623" y="624879"/>
                  <a:pt x="6960722" y="635878"/>
                </a:cubicBezTo>
                <a:cubicBezTo>
                  <a:pt x="6972423" y="640897"/>
                  <a:pt x="6976902" y="645805"/>
                  <a:pt x="6974155" y="650602"/>
                </a:cubicBezTo>
                <a:cubicBezTo>
                  <a:pt x="6971409" y="655399"/>
                  <a:pt x="6969603" y="663881"/>
                  <a:pt x="6968735" y="676049"/>
                </a:cubicBezTo>
                <a:cubicBezTo>
                  <a:pt x="6967867" y="688216"/>
                  <a:pt x="6968104" y="705962"/>
                  <a:pt x="6969445" y="729287"/>
                </a:cubicBezTo>
                <a:cubicBezTo>
                  <a:pt x="6970786" y="752611"/>
                  <a:pt x="6971227" y="770156"/>
                  <a:pt x="6970767" y="781922"/>
                </a:cubicBezTo>
                <a:cubicBezTo>
                  <a:pt x="6970309" y="793688"/>
                  <a:pt x="6964820" y="806304"/>
                  <a:pt x="6954301" y="819770"/>
                </a:cubicBezTo>
                <a:cubicBezTo>
                  <a:pt x="6943783" y="833235"/>
                  <a:pt x="6935587" y="835003"/>
                  <a:pt x="6929715" y="825072"/>
                </a:cubicBezTo>
                <a:cubicBezTo>
                  <a:pt x="6923843" y="815141"/>
                  <a:pt x="6915368" y="804540"/>
                  <a:pt x="6904290" y="793269"/>
                </a:cubicBezTo>
                <a:cubicBezTo>
                  <a:pt x="6893212" y="781998"/>
                  <a:pt x="6893603" y="777936"/>
                  <a:pt x="6905462" y="781083"/>
                </a:cubicBezTo>
                <a:cubicBezTo>
                  <a:pt x="6917322" y="784231"/>
                  <a:pt x="6925488" y="785672"/>
                  <a:pt x="6929963" y="785407"/>
                </a:cubicBezTo>
                <a:cubicBezTo>
                  <a:pt x="6934437" y="785142"/>
                  <a:pt x="6937283" y="781754"/>
                  <a:pt x="6938502" y="775243"/>
                </a:cubicBezTo>
                <a:cubicBezTo>
                  <a:pt x="6939721" y="768733"/>
                  <a:pt x="6940553" y="752769"/>
                  <a:pt x="6940997" y="727351"/>
                </a:cubicBezTo>
                <a:cubicBezTo>
                  <a:pt x="6941443" y="701933"/>
                  <a:pt x="6940789" y="682233"/>
                  <a:pt x="6939039" y="668251"/>
                </a:cubicBezTo>
                <a:cubicBezTo>
                  <a:pt x="6937291" y="654269"/>
                  <a:pt x="6933917" y="643371"/>
                  <a:pt x="6928919" y="635555"/>
                </a:cubicBezTo>
                <a:cubicBezTo>
                  <a:pt x="6923922" y="627740"/>
                  <a:pt x="6924549" y="624309"/>
                  <a:pt x="6930801" y="625263"/>
                </a:cubicBezTo>
                <a:cubicBezTo>
                  <a:pt x="6937055" y="626216"/>
                  <a:pt x="6942897" y="627087"/>
                  <a:pt x="6948332" y="627876"/>
                </a:cubicBezTo>
                <a:cubicBezTo>
                  <a:pt x="6970401" y="607212"/>
                  <a:pt x="6985607" y="592402"/>
                  <a:pt x="6993945" y="583447"/>
                </a:cubicBezTo>
                <a:cubicBezTo>
                  <a:pt x="7002284" y="574491"/>
                  <a:pt x="6997803" y="571587"/>
                  <a:pt x="6980501" y="574735"/>
                </a:cubicBezTo>
                <a:cubicBezTo>
                  <a:pt x="6963200" y="577883"/>
                  <a:pt x="6943625" y="581676"/>
                  <a:pt x="6921778" y="586114"/>
                </a:cubicBezTo>
                <a:cubicBezTo>
                  <a:pt x="6899931" y="590552"/>
                  <a:pt x="6885651" y="594152"/>
                  <a:pt x="6878940" y="596912"/>
                </a:cubicBezTo>
                <a:cubicBezTo>
                  <a:pt x="6872229" y="599673"/>
                  <a:pt x="6865098" y="599604"/>
                  <a:pt x="6857548" y="596708"/>
                </a:cubicBezTo>
                <a:cubicBezTo>
                  <a:pt x="6849998" y="593811"/>
                  <a:pt x="6843459" y="588609"/>
                  <a:pt x="6837931" y="581102"/>
                </a:cubicBezTo>
                <a:cubicBezTo>
                  <a:pt x="6832403" y="573595"/>
                  <a:pt x="6835450" y="570300"/>
                  <a:pt x="6847073" y="571218"/>
                </a:cubicBezTo>
                <a:cubicBezTo>
                  <a:pt x="6858695" y="572136"/>
                  <a:pt x="6876090" y="571480"/>
                  <a:pt x="6899257" y="569250"/>
                </a:cubicBezTo>
                <a:cubicBezTo>
                  <a:pt x="6922423" y="567020"/>
                  <a:pt x="6944223" y="564130"/>
                  <a:pt x="6964659" y="560581"/>
                </a:cubicBezTo>
                <a:cubicBezTo>
                  <a:pt x="6985093" y="557032"/>
                  <a:pt x="6998807" y="553189"/>
                  <a:pt x="7005797" y="549052"/>
                </a:cubicBezTo>
                <a:cubicBezTo>
                  <a:pt x="7009293" y="546983"/>
                  <a:pt x="7013061" y="546278"/>
                  <a:pt x="7017101" y="546936"/>
                </a:cubicBezTo>
                <a:close/>
                <a:moveTo>
                  <a:pt x="3289849" y="546715"/>
                </a:moveTo>
                <a:cubicBezTo>
                  <a:pt x="3292784" y="546656"/>
                  <a:pt x="3297415" y="548338"/>
                  <a:pt x="3303742" y="551762"/>
                </a:cubicBezTo>
                <a:cubicBezTo>
                  <a:pt x="3316398" y="558609"/>
                  <a:pt x="3322725" y="564213"/>
                  <a:pt x="3322725" y="568572"/>
                </a:cubicBezTo>
                <a:cubicBezTo>
                  <a:pt x="3322725" y="572846"/>
                  <a:pt x="3321556" y="577083"/>
                  <a:pt x="3319219" y="581285"/>
                </a:cubicBezTo>
                <a:cubicBezTo>
                  <a:pt x="3316882" y="585486"/>
                  <a:pt x="3314347" y="595094"/>
                  <a:pt x="3311615" y="610109"/>
                </a:cubicBezTo>
                <a:cubicBezTo>
                  <a:pt x="3308883" y="625123"/>
                  <a:pt x="3304484" y="644547"/>
                  <a:pt x="3298418" y="668380"/>
                </a:cubicBezTo>
                <a:lnTo>
                  <a:pt x="3321606" y="663691"/>
                </a:lnTo>
                <a:cubicBezTo>
                  <a:pt x="3323141" y="657912"/>
                  <a:pt x="3323234" y="650498"/>
                  <a:pt x="3321886" y="641449"/>
                </a:cubicBezTo>
                <a:cubicBezTo>
                  <a:pt x="3320539" y="632400"/>
                  <a:pt x="3325962" y="631185"/>
                  <a:pt x="3338159" y="637803"/>
                </a:cubicBezTo>
                <a:cubicBezTo>
                  <a:pt x="3350355" y="644421"/>
                  <a:pt x="3355504" y="649444"/>
                  <a:pt x="3353603" y="652871"/>
                </a:cubicBezTo>
                <a:cubicBezTo>
                  <a:pt x="3351703" y="656298"/>
                  <a:pt x="3349438" y="663279"/>
                  <a:pt x="3346806" y="673811"/>
                </a:cubicBezTo>
                <a:cubicBezTo>
                  <a:pt x="3344175" y="684344"/>
                  <a:pt x="3340790" y="695587"/>
                  <a:pt x="3336653" y="707540"/>
                </a:cubicBezTo>
                <a:cubicBezTo>
                  <a:pt x="3332516" y="719492"/>
                  <a:pt x="3326970" y="731169"/>
                  <a:pt x="3320015" y="742569"/>
                </a:cubicBezTo>
                <a:cubicBezTo>
                  <a:pt x="3331544" y="752779"/>
                  <a:pt x="3338252" y="761079"/>
                  <a:pt x="3340138" y="767467"/>
                </a:cubicBezTo>
                <a:cubicBezTo>
                  <a:pt x="3342024" y="773856"/>
                  <a:pt x="3340758" y="780560"/>
                  <a:pt x="3336341" y="787579"/>
                </a:cubicBezTo>
                <a:cubicBezTo>
                  <a:pt x="3331925" y="794599"/>
                  <a:pt x="3326665" y="794068"/>
                  <a:pt x="3320563" y="785988"/>
                </a:cubicBezTo>
                <a:cubicBezTo>
                  <a:pt x="3314462" y="777907"/>
                  <a:pt x="3309425" y="769801"/>
                  <a:pt x="3305452" y="761670"/>
                </a:cubicBezTo>
                <a:cubicBezTo>
                  <a:pt x="3302857" y="768783"/>
                  <a:pt x="3295056" y="778147"/>
                  <a:pt x="3282049" y="789763"/>
                </a:cubicBezTo>
                <a:cubicBezTo>
                  <a:pt x="3269043" y="801378"/>
                  <a:pt x="3255671" y="808824"/>
                  <a:pt x="3241932" y="812101"/>
                </a:cubicBezTo>
                <a:cubicBezTo>
                  <a:pt x="3228195" y="815378"/>
                  <a:pt x="3226205" y="812894"/>
                  <a:pt x="3235963" y="804648"/>
                </a:cubicBezTo>
                <a:cubicBezTo>
                  <a:pt x="3245722" y="796402"/>
                  <a:pt x="3255688" y="787415"/>
                  <a:pt x="3265863" y="777685"/>
                </a:cubicBezTo>
                <a:cubicBezTo>
                  <a:pt x="3276037" y="767955"/>
                  <a:pt x="3284587" y="756938"/>
                  <a:pt x="3291514" y="744634"/>
                </a:cubicBezTo>
                <a:cubicBezTo>
                  <a:pt x="3285936" y="737177"/>
                  <a:pt x="3281501" y="731570"/>
                  <a:pt x="3278209" y="727813"/>
                </a:cubicBezTo>
                <a:cubicBezTo>
                  <a:pt x="3274918" y="724056"/>
                  <a:pt x="3272488" y="720539"/>
                  <a:pt x="3270918" y="717262"/>
                </a:cubicBezTo>
                <a:cubicBezTo>
                  <a:pt x="3269347" y="713986"/>
                  <a:pt x="3270362" y="705392"/>
                  <a:pt x="3273961" y="691482"/>
                </a:cubicBezTo>
                <a:cubicBezTo>
                  <a:pt x="3258144" y="697534"/>
                  <a:pt x="3247135" y="702198"/>
                  <a:pt x="3240932" y="705475"/>
                </a:cubicBezTo>
                <a:cubicBezTo>
                  <a:pt x="3234730" y="708751"/>
                  <a:pt x="3227212" y="705643"/>
                  <a:pt x="3218379" y="696150"/>
                </a:cubicBezTo>
                <a:cubicBezTo>
                  <a:pt x="3209545" y="686657"/>
                  <a:pt x="3211000" y="681910"/>
                  <a:pt x="3222745" y="681910"/>
                </a:cubicBezTo>
                <a:cubicBezTo>
                  <a:pt x="3232267" y="681910"/>
                  <a:pt x="3249920" y="678999"/>
                  <a:pt x="3275704" y="673177"/>
                </a:cubicBezTo>
                <a:cubicBezTo>
                  <a:pt x="3279949" y="653631"/>
                  <a:pt x="3283193" y="633766"/>
                  <a:pt x="3285437" y="613583"/>
                </a:cubicBezTo>
                <a:cubicBezTo>
                  <a:pt x="3287682" y="593399"/>
                  <a:pt x="3288588" y="579879"/>
                  <a:pt x="3288158" y="573025"/>
                </a:cubicBezTo>
                <a:cubicBezTo>
                  <a:pt x="3287728" y="566170"/>
                  <a:pt x="3287054" y="559201"/>
                  <a:pt x="3286136" y="552117"/>
                </a:cubicBezTo>
                <a:cubicBezTo>
                  <a:pt x="3285677" y="548575"/>
                  <a:pt x="3286915" y="546774"/>
                  <a:pt x="3289849" y="546715"/>
                </a:cubicBezTo>
                <a:close/>
                <a:moveTo>
                  <a:pt x="5514073" y="545744"/>
                </a:moveTo>
                <a:cubicBezTo>
                  <a:pt x="5515380" y="545640"/>
                  <a:pt x="5516980" y="545893"/>
                  <a:pt x="5518873" y="546503"/>
                </a:cubicBezTo>
                <a:cubicBezTo>
                  <a:pt x="5526445" y="548940"/>
                  <a:pt x="5533898" y="553346"/>
                  <a:pt x="5541233" y="559721"/>
                </a:cubicBezTo>
                <a:cubicBezTo>
                  <a:pt x="5548568" y="566095"/>
                  <a:pt x="5549575" y="571444"/>
                  <a:pt x="5544255" y="575767"/>
                </a:cubicBezTo>
                <a:cubicBezTo>
                  <a:pt x="5538935" y="580091"/>
                  <a:pt x="5531242" y="590118"/>
                  <a:pt x="5521175" y="605850"/>
                </a:cubicBezTo>
                <a:cubicBezTo>
                  <a:pt x="5536131" y="614597"/>
                  <a:pt x="5556283" y="623864"/>
                  <a:pt x="5581629" y="633652"/>
                </a:cubicBezTo>
                <a:cubicBezTo>
                  <a:pt x="5606976" y="643439"/>
                  <a:pt x="5626159" y="649455"/>
                  <a:pt x="5639181" y="651699"/>
                </a:cubicBezTo>
                <a:cubicBezTo>
                  <a:pt x="5652201" y="653943"/>
                  <a:pt x="5663910" y="656162"/>
                  <a:pt x="5674307" y="658356"/>
                </a:cubicBezTo>
                <a:cubicBezTo>
                  <a:pt x="5684703" y="660550"/>
                  <a:pt x="5680311" y="664372"/>
                  <a:pt x="5661131" y="669821"/>
                </a:cubicBezTo>
                <a:cubicBezTo>
                  <a:pt x="5641951" y="675271"/>
                  <a:pt x="5627221" y="677995"/>
                  <a:pt x="5616939" y="677995"/>
                </a:cubicBezTo>
                <a:cubicBezTo>
                  <a:pt x="5606198" y="677995"/>
                  <a:pt x="5596869" y="675432"/>
                  <a:pt x="5588954" y="670305"/>
                </a:cubicBezTo>
                <a:cubicBezTo>
                  <a:pt x="5581038" y="665179"/>
                  <a:pt x="5570900" y="659080"/>
                  <a:pt x="5558538" y="652011"/>
                </a:cubicBezTo>
                <a:cubicBezTo>
                  <a:pt x="5546177" y="644941"/>
                  <a:pt x="5529471" y="634702"/>
                  <a:pt x="5508419" y="621294"/>
                </a:cubicBezTo>
                <a:cubicBezTo>
                  <a:pt x="5498037" y="634071"/>
                  <a:pt x="5486188" y="645285"/>
                  <a:pt x="5472873" y="654936"/>
                </a:cubicBezTo>
                <a:cubicBezTo>
                  <a:pt x="5466216" y="659762"/>
                  <a:pt x="5459095" y="664186"/>
                  <a:pt x="5451511" y="668211"/>
                </a:cubicBezTo>
                <a:lnTo>
                  <a:pt x="5440765" y="673049"/>
                </a:lnTo>
                <a:lnTo>
                  <a:pt x="5454622" y="675188"/>
                </a:lnTo>
                <a:cubicBezTo>
                  <a:pt x="5458322" y="675152"/>
                  <a:pt x="5465994" y="674281"/>
                  <a:pt x="5477638" y="672575"/>
                </a:cubicBezTo>
                <a:cubicBezTo>
                  <a:pt x="5489282" y="670868"/>
                  <a:pt x="5500464" y="668670"/>
                  <a:pt x="5511183" y="665982"/>
                </a:cubicBezTo>
                <a:cubicBezTo>
                  <a:pt x="5521903" y="663293"/>
                  <a:pt x="5530421" y="660095"/>
                  <a:pt x="5536737" y="656388"/>
                </a:cubicBezTo>
                <a:cubicBezTo>
                  <a:pt x="5543054" y="652681"/>
                  <a:pt x="5550020" y="652254"/>
                  <a:pt x="5557635" y="655108"/>
                </a:cubicBezTo>
                <a:cubicBezTo>
                  <a:pt x="5565249" y="657962"/>
                  <a:pt x="5572774" y="661823"/>
                  <a:pt x="5580209" y="666692"/>
                </a:cubicBezTo>
                <a:cubicBezTo>
                  <a:pt x="5587645" y="671560"/>
                  <a:pt x="5588129" y="677063"/>
                  <a:pt x="5581662" y="683201"/>
                </a:cubicBezTo>
                <a:cubicBezTo>
                  <a:pt x="5575194" y="689338"/>
                  <a:pt x="5569881" y="699434"/>
                  <a:pt x="5565723" y="713487"/>
                </a:cubicBezTo>
                <a:cubicBezTo>
                  <a:pt x="5577424" y="722751"/>
                  <a:pt x="5576094" y="729050"/>
                  <a:pt x="5561732" y="732384"/>
                </a:cubicBezTo>
                <a:cubicBezTo>
                  <a:pt x="5547371" y="735718"/>
                  <a:pt x="5532840" y="738507"/>
                  <a:pt x="5518142" y="740752"/>
                </a:cubicBezTo>
                <a:cubicBezTo>
                  <a:pt x="5503443" y="742996"/>
                  <a:pt x="5483159" y="746204"/>
                  <a:pt x="5457289" y="750377"/>
                </a:cubicBezTo>
                <a:cubicBezTo>
                  <a:pt x="5456687" y="755067"/>
                  <a:pt x="5458504" y="762696"/>
                  <a:pt x="5462742" y="773264"/>
                </a:cubicBezTo>
                <a:cubicBezTo>
                  <a:pt x="5466979" y="783833"/>
                  <a:pt x="5478219" y="790591"/>
                  <a:pt x="5496459" y="793538"/>
                </a:cubicBezTo>
                <a:cubicBezTo>
                  <a:pt x="5514700" y="796485"/>
                  <a:pt x="5533558" y="796883"/>
                  <a:pt x="5553031" y="794732"/>
                </a:cubicBezTo>
                <a:cubicBezTo>
                  <a:pt x="5572505" y="792581"/>
                  <a:pt x="5585559" y="788393"/>
                  <a:pt x="5592191" y="782170"/>
                </a:cubicBezTo>
                <a:cubicBezTo>
                  <a:pt x="5598823" y="775946"/>
                  <a:pt x="5603244" y="768457"/>
                  <a:pt x="5605452" y="759702"/>
                </a:cubicBezTo>
                <a:cubicBezTo>
                  <a:pt x="5607661" y="750947"/>
                  <a:pt x="5610396" y="742085"/>
                  <a:pt x="5613658" y="733115"/>
                </a:cubicBezTo>
                <a:cubicBezTo>
                  <a:pt x="5616921" y="724146"/>
                  <a:pt x="5619627" y="729233"/>
                  <a:pt x="5621778" y="748377"/>
                </a:cubicBezTo>
                <a:cubicBezTo>
                  <a:pt x="5623929" y="767521"/>
                  <a:pt x="5627722" y="780664"/>
                  <a:pt x="5633157" y="787805"/>
                </a:cubicBezTo>
                <a:cubicBezTo>
                  <a:pt x="5638593" y="794947"/>
                  <a:pt x="5632003" y="802723"/>
                  <a:pt x="5613389" y="811133"/>
                </a:cubicBezTo>
                <a:cubicBezTo>
                  <a:pt x="5594776" y="819544"/>
                  <a:pt x="5570777" y="823975"/>
                  <a:pt x="5541394" y="824427"/>
                </a:cubicBezTo>
                <a:cubicBezTo>
                  <a:pt x="5512011" y="824878"/>
                  <a:pt x="5488795" y="822032"/>
                  <a:pt x="5471744" y="815887"/>
                </a:cubicBezTo>
                <a:cubicBezTo>
                  <a:pt x="5454693" y="809742"/>
                  <a:pt x="5444247" y="800167"/>
                  <a:pt x="5440403" y="787160"/>
                </a:cubicBezTo>
                <a:cubicBezTo>
                  <a:pt x="5436560" y="774153"/>
                  <a:pt x="5435087" y="757737"/>
                  <a:pt x="5435983" y="737912"/>
                </a:cubicBezTo>
                <a:cubicBezTo>
                  <a:pt x="5436879" y="718087"/>
                  <a:pt x="5436686" y="705399"/>
                  <a:pt x="5435402" y="699850"/>
                </a:cubicBezTo>
                <a:cubicBezTo>
                  <a:pt x="5434119" y="694300"/>
                  <a:pt x="5432097" y="687894"/>
                  <a:pt x="5429336" y="680630"/>
                </a:cubicBezTo>
                <a:lnTo>
                  <a:pt x="5429297" y="678213"/>
                </a:lnTo>
                <a:lnTo>
                  <a:pt x="5427368" y="679081"/>
                </a:lnTo>
                <a:cubicBezTo>
                  <a:pt x="5410347" y="685527"/>
                  <a:pt x="5394704" y="689431"/>
                  <a:pt x="5380443" y="690794"/>
                </a:cubicBezTo>
                <a:cubicBezTo>
                  <a:pt x="5366182" y="692156"/>
                  <a:pt x="5360220" y="691113"/>
                  <a:pt x="5362558" y="687664"/>
                </a:cubicBezTo>
                <a:cubicBezTo>
                  <a:pt x="5364895" y="684215"/>
                  <a:pt x="5373320" y="679992"/>
                  <a:pt x="5387832" y="674995"/>
                </a:cubicBezTo>
                <a:cubicBezTo>
                  <a:pt x="5402345" y="669997"/>
                  <a:pt x="5418638" y="662429"/>
                  <a:pt x="5436714" y="652290"/>
                </a:cubicBezTo>
                <a:cubicBezTo>
                  <a:pt x="5454790" y="642152"/>
                  <a:pt x="5471192" y="628278"/>
                  <a:pt x="5485919" y="610668"/>
                </a:cubicBezTo>
                <a:cubicBezTo>
                  <a:pt x="5469543" y="602250"/>
                  <a:pt x="5457576" y="596962"/>
                  <a:pt x="5450019" y="594804"/>
                </a:cubicBezTo>
                <a:cubicBezTo>
                  <a:pt x="5442461" y="592646"/>
                  <a:pt x="5439295" y="589814"/>
                  <a:pt x="5440521" y="586307"/>
                </a:cubicBezTo>
                <a:cubicBezTo>
                  <a:pt x="5441748" y="582801"/>
                  <a:pt x="5446430" y="580306"/>
                  <a:pt x="5454568" y="578822"/>
                </a:cubicBezTo>
                <a:cubicBezTo>
                  <a:pt x="5462706" y="577338"/>
                  <a:pt x="5468976" y="578022"/>
                  <a:pt x="5473379" y="580876"/>
                </a:cubicBezTo>
                <a:cubicBezTo>
                  <a:pt x="5477781" y="583730"/>
                  <a:pt x="5485525" y="588598"/>
                  <a:pt x="5496610" y="595482"/>
                </a:cubicBezTo>
                <a:cubicBezTo>
                  <a:pt x="5507480" y="578345"/>
                  <a:pt x="5512015" y="565288"/>
                  <a:pt x="5510215" y="556311"/>
                </a:cubicBezTo>
                <a:cubicBezTo>
                  <a:pt x="5508866" y="549579"/>
                  <a:pt x="5510152" y="546056"/>
                  <a:pt x="5514073" y="545744"/>
                </a:cubicBezTo>
                <a:close/>
                <a:moveTo>
                  <a:pt x="5152123" y="545744"/>
                </a:moveTo>
                <a:cubicBezTo>
                  <a:pt x="5153430" y="545640"/>
                  <a:pt x="5155030" y="545893"/>
                  <a:pt x="5156923" y="546503"/>
                </a:cubicBezTo>
                <a:cubicBezTo>
                  <a:pt x="5164495" y="548940"/>
                  <a:pt x="5171948" y="553346"/>
                  <a:pt x="5179283" y="559721"/>
                </a:cubicBezTo>
                <a:cubicBezTo>
                  <a:pt x="5186618" y="566095"/>
                  <a:pt x="5187626" y="571444"/>
                  <a:pt x="5182305" y="575767"/>
                </a:cubicBezTo>
                <a:cubicBezTo>
                  <a:pt x="5176985" y="580091"/>
                  <a:pt x="5169292" y="590118"/>
                  <a:pt x="5159225" y="605850"/>
                </a:cubicBezTo>
                <a:cubicBezTo>
                  <a:pt x="5174182" y="614597"/>
                  <a:pt x="5194333" y="623864"/>
                  <a:pt x="5219679" y="633652"/>
                </a:cubicBezTo>
                <a:cubicBezTo>
                  <a:pt x="5245026" y="643439"/>
                  <a:pt x="5264210" y="649455"/>
                  <a:pt x="5277230" y="651699"/>
                </a:cubicBezTo>
                <a:cubicBezTo>
                  <a:pt x="5290252" y="653943"/>
                  <a:pt x="5301960" y="656162"/>
                  <a:pt x="5312357" y="658356"/>
                </a:cubicBezTo>
                <a:cubicBezTo>
                  <a:pt x="5322754" y="660550"/>
                  <a:pt x="5318361" y="664372"/>
                  <a:pt x="5299181" y="669821"/>
                </a:cubicBezTo>
                <a:cubicBezTo>
                  <a:pt x="5280002" y="675271"/>
                  <a:pt x="5265271" y="677995"/>
                  <a:pt x="5254989" y="677995"/>
                </a:cubicBezTo>
                <a:cubicBezTo>
                  <a:pt x="5244248" y="677995"/>
                  <a:pt x="5234919" y="675432"/>
                  <a:pt x="5227004" y="670305"/>
                </a:cubicBezTo>
                <a:cubicBezTo>
                  <a:pt x="5219088" y="665179"/>
                  <a:pt x="5208950" y="659080"/>
                  <a:pt x="5196588" y="652011"/>
                </a:cubicBezTo>
                <a:cubicBezTo>
                  <a:pt x="5184227" y="644941"/>
                  <a:pt x="5167521" y="634702"/>
                  <a:pt x="5146469" y="621294"/>
                </a:cubicBezTo>
                <a:cubicBezTo>
                  <a:pt x="5136087" y="634071"/>
                  <a:pt x="5124238" y="645285"/>
                  <a:pt x="5110923" y="654936"/>
                </a:cubicBezTo>
                <a:cubicBezTo>
                  <a:pt x="5104265" y="659762"/>
                  <a:pt x="5097145" y="664186"/>
                  <a:pt x="5089561" y="668211"/>
                </a:cubicBezTo>
                <a:lnTo>
                  <a:pt x="5078815" y="673049"/>
                </a:lnTo>
                <a:lnTo>
                  <a:pt x="5092672" y="675188"/>
                </a:lnTo>
                <a:cubicBezTo>
                  <a:pt x="5096372" y="675152"/>
                  <a:pt x="5104044" y="674281"/>
                  <a:pt x="5115688" y="672575"/>
                </a:cubicBezTo>
                <a:cubicBezTo>
                  <a:pt x="5127332" y="670868"/>
                  <a:pt x="5138514" y="668670"/>
                  <a:pt x="5149233" y="665982"/>
                </a:cubicBezTo>
                <a:cubicBezTo>
                  <a:pt x="5159953" y="663293"/>
                  <a:pt x="5168471" y="660095"/>
                  <a:pt x="5174787" y="656388"/>
                </a:cubicBezTo>
                <a:cubicBezTo>
                  <a:pt x="5181104" y="652681"/>
                  <a:pt x="5188070" y="652254"/>
                  <a:pt x="5195685" y="655108"/>
                </a:cubicBezTo>
                <a:cubicBezTo>
                  <a:pt x="5203299" y="657962"/>
                  <a:pt x="5210824" y="661823"/>
                  <a:pt x="5218259" y="666692"/>
                </a:cubicBezTo>
                <a:cubicBezTo>
                  <a:pt x="5225695" y="671560"/>
                  <a:pt x="5226179" y="677063"/>
                  <a:pt x="5219712" y="683201"/>
                </a:cubicBezTo>
                <a:cubicBezTo>
                  <a:pt x="5213245" y="689338"/>
                  <a:pt x="5207932" y="699434"/>
                  <a:pt x="5203773" y="713487"/>
                </a:cubicBezTo>
                <a:cubicBezTo>
                  <a:pt x="5215474" y="722751"/>
                  <a:pt x="5214144" y="729050"/>
                  <a:pt x="5199782" y="732384"/>
                </a:cubicBezTo>
                <a:cubicBezTo>
                  <a:pt x="5185421" y="735718"/>
                  <a:pt x="5170891" y="738507"/>
                  <a:pt x="5156192" y="740752"/>
                </a:cubicBezTo>
                <a:cubicBezTo>
                  <a:pt x="5141493" y="742996"/>
                  <a:pt x="5121209" y="746204"/>
                  <a:pt x="5095339" y="750377"/>
                </a:cubicBezTo>
                <a:cubicBezTo>
                  <a:pt x="5094737" y="755067"/>
                  <a:pt x="5096554" y="762696"/>
                  <a:pt x="5100792" y="773264"/>
                </a:cubicBezTo>
                <a:cubicBezTo>
                  <a:pt x="5105029" y="783833"/>
                  <a:pt x="5116269" y="790591"/>
                  <a:pt x="5134509" y="793538"/>
                </a:cubicBezTo>
                <a:cubicBezTo>
                  <a:pt x="5152750" y="796485"/>
                  <a:pt x="5171608" y="796883"/>
                  <a:pt x="5191081" y="794732"/>
                </a:cubicBezTo>
                <a:cubicBezTo>
                  <a:pt x="5210556" y="792581"/>
                  <a:pt x="5223609" y="788393"/>
                  <a:pt x="5230241" y="782170"/>
                </a:cubicBezTo>
                <a:cubicBezTo>
                  <a:pt x="5236873" y="775946"/>
                  <a:pt x="5241294" y="768457"/>
                  <a:pt x="5243502" y="759702"/>
                </a:cubicBezTo>
                <a:cubicBezTo>
                  <a:pt x="5245711" y="750947"/>
                  <a:pt x="5248446" y="742085"/>
                  <a:pt x="5251708" y="733115"/>
                </a:cubicBezTo>
                <a:cubicBezTo>
                  <a:pt x="5254971" y="724146"/>
                  <a:pt x="5257677" y="729233"/>
                  <a:pt x="5259828" y="748377"/>
                </a:cubicBezTo>
                <a:cubicBezTo>
                  <a:pt x="5261979" y="767521"/>
                  <a:pt x="5265773" y="780664"/>
                  <a:pt x="5271207" y="787805"/>
                </a:cubicBezTo>
                <a:cubicBezTo>
                  <a:pt x="5276643" y="794947"/>
                  <a:pt x="5270053" y="802723"/>
                  <a:pt x="5251439" y="811133"/>
                </a:cubicBezTo>
                <a:cubicBezTo>
                  <a:pt x="5232826" y="819544"/>
                  <a:pt x="5208827" y="823975"/>
                  <a:pt x="5179444" y="824427"/>
                </a:cubicBezTo>
                <a:cubicBezTo>
                  <a:pt x="5150061" y="824878"/>
                  <a:pt x="5126845" y="822032"/>
                  <a:pt x="5109794" y="815887"/>
                </a:cubicBezTo>
                <a:cubicBezTo>
                  <a:pt x="5092744" y="809742"/>
                  <a:pt x="5082297" y="800167"/>
                  <a:pt x="5078453" y="787160"/>
                </a:cubicBezTo>
                <a:cubicBezTo>
                  <a:pt x="5074611" y="774153"/>
                  <a:pt x="5073137" y="757737"/>
                  <a:pt x="5074033" y="737912"/>
                </a:cubicBezTo>
                <a:cubicBezTo>
                  <a:pt x="5074929" y="718087"/>
                  <a:pt x="5074736" y="705399"/>
                  <a:pt x="5073452" y="699850"/>
                </a:cubicBezTo>
                <a:cubicBezTo>
                  <a:pt x="5072169" y="694300"/>
                  <a:pt x="5070147" y="687894"/>
                  <a:pt x="5067386" y="680630"/>
                </a:cubicBezTo>
                <a:lnTo>
                  <a:pt x="5067347" y="678213"/>
                </a:lnTo>
                <a:lnTo>
                  <a:pt x="5065418" y="679081"/>
                </a:lnTo>
                <a:cubicBezTo>
                  <a:pt x="5048397" y="685527"/>
                  <a:pt x="5032754" y="689431"/>
                  <a:pt x="5018493" y="690794"/>
                </a:cubicBezTo>
                <a:cubicBezTo>
                  <a:pt x="5004232" y="692156"/>
                  <a:pt x="4998271" y="691113"/>
                  <a:pt x="5000608" y="687664"/>
                </a:cubicBezTo>
                <a:cubicBezTo>
                  <a:pt x="5002945" y="684215"/>
                  <a:pt x="5011370" y="679992"/>
                  <a:pt x="5025882" y="674995"/>
                </a:cubicBezTo>
                <a:cubicBezTo>
                  <a:pt x="5040395" y="669997"/>
                  <a:pt x="5056688" y="662429"/>
                  <a:pt x="5074764" y="652290"/>
                </a:cubicBezTo>
                <a:cubicBezTo>
                  <a:pt x="5092840" y="642152"/>
                  <a:pt x="5109242" y="628278"/>
                  <a:pt x="5123969" y="610668"/>
                </a:cubicBezTo>
                <a:cubicBezTo>
                  <a:pt x="5107593" y="602250"/>
                  <a:pt x="5095626" y="596962"/>
                  <a:pt x="5088069" y="594804"/>
                </a:cubicBezTo>
                <a:cubicBezTo>
                  <a:pt x="5080511" y="592646"/>
                  <a:pt x="5077345" y="589814"/>
                  <a:pt x="5078571" y="586307"/>
                </a:cubicBezTo>
                <a:cubicBezTo>
                  <a:pt x="5079798" y="582801"/>
                  <a:pt x="5084480" y="580306"/>
                  <a:pt x="5092618" y="578822"/>
                </a:cubicBezTo>
                <a:cubicBezTo>
                  <a:pt x="5100756" y="577338"/>
                  <a:pt x="5107027" y="578022"/>
                  <a:pt x="5111429" y="580876"/>
                </a:cubicBezTo>
                <a:cubicBezTo>
                  <a:pt x="5115831" y="583730"/>
                  <a:pt x="5123575" y="588598"/>
                  <a:pt x="5134660" y="595482"/>
                </a:cubicBezTo>
                <a:cubicBezTo>
                  <a:pt x="5145530" y="578345"/>
                  <a:pt x="5150065" y="565288"/>
                  <a:pt x="5148265" y="556311"/>
                </a:cubicBezTo>
                <a:cubicBezTo>
                  <a:pt x="5146916" y="549579"/>
                  <a:pt x="5148202" y="546056"/>
                  <a:pt x="5152123" y="545744"/>
                </a:cubicBezTo>
                <a:close/>
                <a:moveTo>
                  <a:pt x="1942198" y="545744"/>
                </a:moveTo>
                <a:cubicBezTo>
                  <a:pt x="1943505" y="545640"/>
                  <a:pt x="1945106" y="545893"/>
                  <a:pt x="1946998" y="546503"/>
                </a:cubicBezTo>
                <a:cubicBezTo>
                  <a:pt x="1954570" y="548940"/>
                  <a:pt x="1962023" y="553346"/>
                  <a:pt x="1969358" y="559721"/>
                </a:cubicBezTo>
                <a:cubicBezTo>
                  <a:pt x="1976693" y="566095"/>
                  <a:pt x="1977701" y="571444"/>
                  <a:pt x="1972381" y="575767"/>
                </a:cubicBezTo>
                <a:cubicBezTo>
                  <a:pt x="1967060" y="580091"/>
                  <a:pt x="1959367" y="590118"/>
                  <a:pt x="1949300" y="605850"/>
                </a:cubicBezTo>
                <a:cubicBezTo>
                  <a:pt x="1964257" y="614597"/>
                  <a:pt x="1984409" y="623864"/>
                  <a:pt x="2009755" y="633652"/>
                </a:cubicBezTo>
                <a:cubicBezTo>
                  <a:pt x="2035101" y="643439"/>
                  <a:pt x="2054285" y="649455"/>
                  <a:pt x="2067306" y="651699"/>
                </a:cubicBezTo>
                <a:cubicBezTo>
                  <a:pt x="2080326" y="653943"/>
                  <a:pt x="2092035" y="656162"/>
                  <a:pt x="2102432" y="658356"/>
                </a:cubicBezTo>
                <a:cubicBezTo>
                  <a:pt x="2112829" y="660550"/>
                  <a:pt x="2108437" y="664372"/>
                  <a:pt x="2089257" y="669821"/>
                </a:cubicBezTo>
                <a:cubicBezTo>
                  <a:pt x="2070077" y="675271"/>
                  <a:pt x="2055346" y="677995"/>
                  <a:pt x="2045064" y="677995"/>
                </a:cubicBezTo>
                <a:cubicBezTo>
                  <a:pt x="2034323" y="677995"/>
                  <a:pt x="2024995" y="675432"/>
                  <a:pt x="2017079" y="670305"/>
                </a:cubicBezTo>
                <a:cubicBezTo>
                  <a:pt x="2009163" y="665179"/>
                  <a:pt x="1999025" y="659080"/>
                  <a:pt x="1986663" y="652011"/>
                </a:cubicBezTo>
                <a:cubicBezTo>
                  <a:pt x="1974302" y="644941"/>
                  <a:pt x="1957596" y="634702"/>
                  <a:pt x="1936544" y="621294"/>
                </a:cubicBezTo>
                <a:cubicBezTo>
                  <a:pt x="1926162" y="634071"/>
                  <a:pt x="1914314" y="645285"/>
                  <a:pt x="1900999" y="654936"/>
                </a:cubicBezTo>
                <a:cubicBezTo>
                  <a:pt x="1894341" y="659762"/>
                  <a:pt x="1887220" y="664186"/>
                  <a:pt x="1879636" y="668211"/>
                </a:cubicBezTo>
                <a:lnTo>
                  <a:pt x="1868891" y="673049"/>
                </a:lnTo>
                <a:lnTo>
                  <a:pt x="1882747" y="675188"/>
                </a:lnTo>
                <a:cubicBezTo>
                  <a:pt x="1886447" y="675152"/>
                  <a:pt x="1894119" y="674281"/>
                  <a:pt x="1905763" y="672575"/>
                </a:cubicBezTo>
                <a:cubicBezTo>
                  <a:pt x="1917407" y="670868"/>
                  <a:pt x="1928589" y="668670"/>
                  <a:pt x="1939309" y="665982"/>
                </a:cubicBezTo>
                <a:cubicBezTo>
                  <a:pt x="1950028" y="663293"/>
                  <a:pt x="1958546" y="660095"/>
                  <a:pt x="1964863" y="656388"/>
                </a:cubicBezTo>
                <a:cubicBezTo>
                  <a:pt x="1971180" y="652681"/>
                  <a:pt x="1978145" y="652254"/>
                  <a:pt x="1985760" y="655108"/>
                </a:cubicBezTo>
                <a:cubicBezTo>
                  <a:pt x="1993375" y="657962"/>
                  <a:pt x="2000900" y="661823"/>
                  <a:pt x="2008335" y="666692"/>
                </a:cubicBezTo>
                <a:cubicBezTo>
                  <a:pt x="2015770" y="671560"/>
                  <a:pt x="2016254" y="677063"/>
                  <a:pt x="2009787" y="683201"/>
                </a:cubicBezTo>
                <a:cubicBezTo>
                  <a:pt x="2003320" y="689338"/>
                  <a:pt x="1998006" y="699434"/>
                  <a:pt x="1993848" y="713487"/>
                </a:cubicBezTo>
                <a:cubicBezTo>
                  <a:pt x="2005549" y="722751"/>
                  <a:pt x="2004219" y="729050"/>
                  <a:pt x="1989858" y="732384"/>
                </a:cubicBezTo>
                <a:cubicBezTo>
                  <a:pt x="1975496" y="735718"/>
                  <a:pt x="1960966" y="738507"/>
                  <a:pt x="1946267" y="740752"/>
                </a:cubicBezTo>
                <a:cubicBezTo>
                  <a:pt x="1931568" y="742996"/>
                  <a:pt x="1911284" y="746204"/>
                  <a:pt x="1885414" y="750377"/>
                </a:cubicBezTo>
                <a:cubicBezTo>
                  <a:pt x="1884812" y="755067"/>
                  <a:pt x="1886630" y="762696"/>
                  <a:pt x="1890867" y="773264"/>
                </a:cubicBezTo>
                <a:cubicBezTo>
                  <a:pt x="1895105" y="783833"/>
                  <a:pt x="1906344" y="790591"/>
                  <a:pt x="1924585" y="793538"/>
                </a:cubicBezTo>
                <a:cubicBezTo>
                  <a:pt x="1942825" y="796485"/>
                  <a:pt x="1961683" y="796883"/>
                  <a:pt x="1981157" y="794732"/>
                </a:cubicBezTo>
                <a:cubicBezTo>
                  <a:pt x="2000631" y="792581"/>
                  <a:pt x="2013684" y="788393"/>
                  <a:pt x="2020316" y="782170"/>
                </a:cubicBezTo>
                <a:cubicBezTo>
                  <a:pt x="2026949" y="775946"/>
                  <a:pt x="2031369" y="768457"/>
                  <a:pt x="2033577" y="759702"/>
                </a:cubicBezTo>
                <a:cubicBezTo>
                  <a:pt x="2035786" y="750947"/>
                  <a:pt x="2038521" y="742085"/>
                  <a:pt x="2041784" y="733115"/>
                </a:cubicBezTo>
                <a:cubicBezTo>
                  <a:pt x="2045046" y="724146"/>
                  <a:pt x="2047753" y="729233"/>
                  <a:pt x="2049904" y="748377"/>
                </a:cubicBezTo>
                <a:cubicBezTo>
                  <a:pt x="2052055" y="767521"/>
                  <a:pt x="2055848" y="780664"/>
                  <a:pt x="2061283" y="787805"/>
                </a:cubicBezTo>
                <a:cubicBezTo>
                  <a:pt x="2066718" y="794947"/>
                  <a:pt x="2060128" y="802723"/>
                  <a:pt x="2041515" y="811133"/>
                </a:cubicBezTo>
                <a:cubicBezTo>
                  <a:pt x="2022901" y="819544"/>
                  <a:pt x="1998903" y="823975"/>
                  <a:pt x="1969520" y="824427"/>
                </a:cubicBezTo>
                <a:cubicBezTo>
                  <a:pt x="1940137" y="824878"/>
                  <a:pt x="1916920" y="822032"/>
                  <a:pt x="1899869" y="815887"/>
                </a:cubicBezTo>
                <a:cubicBezTo>
                  <a:pt x="1882819" y="809742"/>
                  <a:pt x="1872372" y="800167"/>
                  <a:pt x="1868529" y="787160"/>
                </a:cubicBezTo>
                <a:cubicBezTo>
                  <a:pt x="1864686" y="774153"/>
                  <a:pt x="1863212" y="757737"/>
                  <a:pt x="1864108" y="737912"/>
                </a:cubicBezTo>
                <a:cubicBezTo>
                  <a:pt x="1865005" y="718087"/>
                  <a:pt x="1864811" y="705399"/>
                  <a:pt x="1863528" y="699850"/>
                </a:cubicBezTo>
                <a:cubicBezTo>
                  <a:pt x="1862244" y="694300"/>
                  <a:pt x="1860222" y="687894"/>
                  <a:pt x="1857462" y="680630"/>
                </a:cubicBezTo>
                <a:lnTo>
                  <a:pt x="1857423" y="678213"/>
                </a:lnTo>
                <a:lnTo>
                  <a:pt x="1855494" y="679081"/>
                </a:lnTo>
                <a:cubicBezTo>
                  <a:pt x="1838472" y="685527"/>
                  <a:pt x="1822830" y="689431"/>
                  <a:pt x="1808569" y="690794"/>
                </a:cubicBezTo>
                <a:cubicBezTo>
                  <a:pt x="1794307" y="692156"/>
                  <a:pt x="1788345" y="691113"/>
                  <a:pt x="1790683" y="687664"/>
                </a:cubicBezTo>
                <a:cubicBezTo>
                  <a:pt x="1793020" y="684215"/>
                  <a:pt x="1801445" y="679992"/>
                  <a:pt x="1815958" y="674995"/>
                </a:cubicBezTo>
                <a:cubicBezTo>
                  <a:pt x="1830470" y="669997"/>
                  <a:pt x="1846764" y="662429"/>
                  <a:pt x="1864840" y="652290"/>
                </a:cubicBezTo>
                <a:cubicBezTo>
                  <a:pt x="1882916" y="642152"/>
                  <a:pt x="1899317" y="628278"/>
                  <a:pt x="1914045" y="610668"/>
                </a:cubicBezTo>
                <a:cubicBezTo>
                  <a:pt x="1897668" y="602250"/>
                  <a:pt x="1885701" y="596962"/>
                  <a:pt x="1878144" y="594804"/>
                </a:cubicBezTo>
                <a:cubicBezTo>
                  <a:pt x="1870587" y="592646"/>
                  <a:pt x="1867421" y="589814"/>
                  <a:pt x="1868647" y="586307"/>
                </a:cubicBezTo>
                <a:cubicBezTo>
                  <a:pt x="1869873" y="582801"/>
                  <a:pt x="1874555" y="580306"/>
                  <a:pt x="1882693" y="578822"/>
                </a:cubicBezTo>
                <a:cubicBezTo>
                  <a:pt x="1890831" y="577338"/>
                  <a:pt x="1897102" y="578022"/>
                  <a:pt x="1901504" y="580876"/>
                </a:cubicBezTo>
                <a:cubicBezTo>
                  <a:pt x="1905906" y="583730"/>
                  <a:pt x="1913650" y="588598"/>
                  <a:pt x="1924735" y="595482"/>
                </a:cubicBezTo>
                <a:cubicBezTo>
                  <a:pt x="1935605" y="578345"/>
                  <a:pt x="1940140" y="565288"/>
                  <a:pt x="1938340" y="556311"/>
                </a:cubicBezTo>
                <a:cubicBezTo>
                  <a:pt x="1936991" y="549579"/>
                  <a:pt x="1938277" y="546056"/>
                  <a:pt x="1942198" y="545744"/>
                </a:cubicBezTo>
                <a:close/>
                <a:moveTo>
                  <a:pt x="1580248" y="545744"/>
                </a:moveTo>
                <a:cubicBezTo>
                  <a:pt x="1581555" y="545640"/>
                  <a:pt x="1583156" y="545893"/>
                  <a:pt x="1585048" y="546503"/>
                </a:cubicBezTo>
                <a:cubicBezTo>
                  <a:pt x="1592620" y="548940"/>
                  <a:pt x="1600073" y="553346"/>
                  <a:pt x="1607408" y="559721"/>
                </a:cubicBezTo>
                <a:cubicBezTo>
                  <a:pt x="1614743" y="566095"/>
                  <a:pt x="1615751" y="571444"/>
                  <a:pt x="1610430" y="575767"/>
                </a:cubicBezTo>
                <a:cubicBezTo>
                  <a:pt x="1605110" y="580091"/>
                  <a:pt x="1597417" y="590118"/>
                  <a:pt x="1587350" y="605850"/>
                </a:cubicBezTo>
                <a:cubicBezTo>
                  <a:pt x="1602307" y="614597"/>
                  <a:pt x="1622459" y="623864"/>
                  <a:pt x="1647805" y="633652"/>
                </a:cubicBezTo>
                <a:cubicBezTo>
                  <a:pt x="1673151" y="643439"/>
                  <a:pt x="1692335" y="649455"/>
                  <a:pt x="1705356" y="651699"/>
                </a:cubicBezTo>
                <a:cubicBezTo>
                  <a:pt x="1718377" y="653943"/>
                  <a:pt x="1730085" y="656162"/>
                  <a:pt x="1740482" y="658356"/>
                </a:cubicBezTo>
                <a:cubicBezTo>
                  <a:pt x="1750879" y="660550"/>
                  <a:pt x="1746487" y="664372"/>
                  <a:pt x="1727307" y="669821"/>
                </a:cubicBezTo>
                <a:cubicBezTo>
                  <a:pt x="1708127" y="675271"/>
                  <a:pt x="1693396" y="677995"/>
                  <a:pt x="1683114" y="677995"/>
                </a:cubicBezTo>
                <a:cubicBezTo>
                  <a:pt x="1672373" y="677995"/>
                  <a:pt x="1663045" y="675432"/>
                  <a:pt x="1655129" y="670305"/>
                </a:cubicBezTo>
                <a:cubicBezTo>
                  <a:pt x="1647213" y="665179"/>
                  <a:pt x="1637075" y="659080"/>
                  <a:pt x="1624713" y="652011"/>
                </a:cubicBezTo>
                <a:cubicBezTo>
                  <a:pt x="1612352" y="644941"/>
                  <a:pt x="1595646" y="634702"/>
                  <a:pt x="1574594" y="621294"/>
                </a:cubicBezTo>
                <a:cubicBezTo>
                  <a:pt x="1564212" y="634071"/>
                  <a:pt x="1552364" y="645285"/>
                  <a:pt x="1539049" y="654936"/>
                </a:cubicBezTo>
                <a:cubicBezTo>
                  <a:pt x="1532391" y="659762"/>
                  <a:pt x="1525270" y="664186"/>
                  <a:pt x="1517686" y="668211"/>
                </a:cubicBezTo>
                <a:lnTo>
                  <a:pt x="1506941" y="673049"/>
                </a:lnTo>
                <a:lnTo>
                  <a:pt x="1520797" y="675188"/>
                </a:lnTo>
                <a:cubicBezTo>
                  <a:pt x="1524497" y="675152"/>
                  <a:pt x="1532169" y="674281"/>
                  <a:pt x="1543813" y="672575"/>
                </a:cubicBezTo>
                <a:cubicBezTo>
                  <a:pt x="1555457" y="670868"/>
                  <a:pt x="1566639" y="668670"/>
                  <a:pt x="1577358" y="665982"/>
                </a:cubicBezTo>
                <a:cubicBezTo>
                  <a:pt x="1588078" y="663293"/>
                  <a:pt x="1596596" y="660095"/>
                  <a:pt x="1602913" y="656388"/>
                </a:cubicBezTo>
                <a:cubicBezTo>
                  <a:pt x="1609230" y="652681"/>
                  <a:pt x="1616195" y="652254"/>
                  <a:pt x="1623810" y="655108"/>
                </a:cubicBezTo>
                <a:cubicBezTo>
                  <a:pt x="1631425" y="657962"/>
                  <a:pt x="1638950" y="661823"/>
                  <a:pt x="1646385" y="666692"/>
                </a:cubicBezTo>
                <a:cubicBezTo>
                  <a:pt x="1653821" y="671560"/>
                  <a:pt x="1654305" y="677063"/>
                  <a:pt x="1647837" y="683201"/>
                </a:cubicBezTo>
                <a:cubicBezTo>
                  <a:pt x="1641370" y="689338"/>
                  <a:pt x="1636057" y="699434"/>
                  <a:pt x="1631898" y="713487"/>
                </a:cubicBezTo>
                <a:cubicBezTo>
                  <a:pt x="1643600" y="722751"/>
                  <a:pt x="1642270" y="729050"/>
                  <a:pt x="1627908" y="732384"/>
                </a:cubicBezTo>
                <a:cubicBezTo>
                  <a:pt x="1613546" y="735718"/>
                  <a:pt x="1599016" y="738507"/>
                  <a:pt x="1584317" y="740752"/>
                </a:cubicBezTo>
                <a:cubicBezTo>
                  <a:pt x="1569618" y="742996"/>
                  <a:pt x="1549334" y="746204"/>
                  <a:pt x="1523464" y="750377"/>
                </a:cubicBezTo>
                <a:cubicBezTo>
                  <a:pt x="1522862" y="755067"/>
                  <a:pt x="1524680" y="762696"/>
                  <a:pt x="1528917" y="773264"/>
                </a:cubicBezTo>
                <a:cubicBezTo>
                  <a:pt x="1533155" y="783833"/>
                  <a:pt x="1544394" y="790591"/>
                  <a:pt x="1562635" y="793538"/>
                </a:cubicBezTo>
                <a:cubicBezTo>
                  <a:pt x="1580875" y="796485"/>
                  <a:pt x="1599733" y="796883"/>
                  <a:pt x="1619207" y="794732"/>
                </a:cubicBezTo>
                <a:cubicBezTo>
                  <a:pt x="1638681" y="792581"/>
                  <a:pt x="1651734" y="788393"/>
                  <a:pt x="1658366" y="782170"/>
                </a:cubicBezTo>
                <a:cubicBezTo>
                  <a:pt x="1664999" y="775946"/>
                  <a:pt x="1669419" y="768457"/>
                  <a:pt x="1671627" y="759702"/>
                </a:cubicBezTo>
                <a:cubicBezTo>
                  <a:pt x="1673836" y="750947"/>
                  <a:pt x="1676571" y="742085"/>
                  <a:pt x="1679834" y="733115"/>
                </a:cubicBezTo>
                <a:cubicBezTo>
                  <a:pt x="1683096" y="724146"/>
                  <a:pt x="1685803" y="729233"/>
                  <a:pt x="1687954" y="748377"/>
                </a:cubicBezTo>
                <a:cubicBezTo>
                  <a:pt x="1690105" y="767521"/>
                  <a:pt x="1693898" y="780664"/>
                  <a:pt x="1699333" y="787805"/>
                </a:cubicBezTo>
                <a:cubicBezTo>
                  <a:pt x="1704768" y="794947"/>
                  <a:pt x="1698178" y="802723"/>
                  <a:pt x="1679565" y="811133"/>
                </a:cubicBezTo>
                <a:cubicBezTo>
                  <a:pt x="1660951" y="819544"/>
                  <a:pt x="1636953" y="823975"/>
                  <a:pt x="1607570" y="824427"/>
                </a:cubicBezTo>
                <a:cubicBezTo>
                  <a:pt x="1578187" y="824878"/>
                  <a:pt x="1554970" y="822032"/>
                  <a:pt x="1537919" y="815887"/>
                </a:cubicBezTo>
                <a:cubicBezTo>
                  <a:pt x="1520869" y="809742"/>
                  <a:pt x="1510422" y="800167"/>
                  <a:pt x="1506579" y="787160"/>
                </a:cubicBezTo>
                <a:cubicBezTo>
                  <a:pt x="1502735" y="774153"/>
                  <a:pt x="1501262" y="757737"/>
                  <a:pt x="1502158" y="737912"/>
                </a:cubicBezTo>
                <a:cubicBezTo>
                  <a:pt x="1503055" y="718087"/>
                  <a:pt x="1502861" y="705399"/>
                  <a:pt x="1501578" y="699850"/>
                </a:cubicBezTo>
                <a:cubicBezTo>
                  <a:pt x="1500294" y="694300"/>
                  <a:pt x="1498272" y="687894"/>
                  <a:pt x="1495512" y="680630"/>
                </a:cubicBezTo>
                <a:lnTo>
                  <a:pt x="1495473" y="678213"/>
                </a:lnTo>
                <a:lnTo>
                  <a:pt x="1493544" y="679081"/>
                </a:lnTo>
                <a:cubicBezTo>
                  <a:pt x="1476522" y="685527"/>
                  <a:pt x="1460880" y="689431"/>
                  <a:pt x="1446619" y="690794"/>
                </a:cubicBezTo>
                <a:cubicBezTo>
                  <a:pt x="1432357" y="692156"/>
                  <a:pt x="1426395" y="691113"/>
                  <a:pt x="1428733" y="687664"/>
                </a:cubicBezTo>
                <a:cubicBezTo>
                  <a:pt x="1431070" y="684215"/>
                  <a:pt x="1439495" y="679992"/>
                  <a:pt x="1454007" y="674995"/>
                </a:cubicBezTo>
                <a:cubicBezTo>
                  <a:pt x="1468520" y="669997"/>
                  <a:pt x="1484814" y="662429"/>
                  <a:pt x="1502890" y="652290"/>
                </a:cubicBezTo>
                <a:cubicBezTo>
                  <a:pt x="1520966" y="642152"/>
                  <a:pt x="1537367" y="628278"/>
                  <a:pt x="1552095" y="610668"/>
                </a:cubicBezTo>
                <a:cubicBezTo>
                  <a:pt x="1535718" y="602250"/>
                  <a:pt x="1523751" y="596962"/>
                  <a:pt x="1516194" y="594804"/>
                </a:cubicBezTo>
                <a:cubicBezTo>
                  <a:pt x="1508637" y="592646"/>
                  <a:pt x="1505471" y="589814"/>
                  <a:pt x="1506697" y="586307"/>
                </a:cubicBezTo>
                <a:cubicBezTo>
                  <a:pt x="1507923" y="582801"/>
                  <a:pt x="1512605" y="580306"/>
                  <a:pt x="1520743" y="578822"/>
                </a:cubicBezTo>
                <a:cubicBezTo>
                  <a:pt x="1528881" y="577338"/>
                  <a:pt x="1535151" y="578022"/>
                  <a:pt x="1539554" y="580876"/>
                </a:cubicBezTo>
                <a:cubicBezTo>
                  <a:pt x="1543957" y="583730"/>
                  <a:pt x="1551700" y="588598"/>
                  <a:pt x="1562785" y="595482"/>
                </a:cubicBezTo>
                <a:cubicBezTo>
                  <a:pt x="1573655" y="578345"/>
                  <a:pt x="1578190" y="565288"/>
                  <a:pt x="1576391" y="556311"/>
                </a:cubicBezTo>
                <a:cubicBezTo>
                  <a:pt x="1575041" y="549579"/>
                  <a:pt x="1576327" y="546056"/>
                  <a:pt x="1580248" y="545744"/>
                </a:cubicBezTo>
                <a:close/>
                <a:moveTo>
                  <a:pt x="3405315" y="542953"/>
                </a:moveTo>
                <a:cubicBezTo>
                  <a:pt x="3406872" y="542864"/>
                  <a:pt x="3408858" y="543115"/>
                  <a:pt x="3411272" y="543706"/>
                </a:cubicBezTo>
                <a:cubicBezTo>
                  <a:pt x="3420930" y="546072"/>
                  <a:pt x="3428384" y="548890"/>
                  <a:pt x="3433632" y="552160"/>
                </a:cubicBezTo>
                <a:cubicBezTo>
                  <a:pt x="3438881" y="555429"/>
                  <a:pt x="3440358" y="560072"/>
                  <a:pt x="3438063" y="566088"/>
                </a:cubicBezTo>
                <a:cubicBezTo>
                  <a:pt x="3435769" y="572103"/>
                  <a:pt x="3434181" y="580790"/>
                  <a:pt x="3433299" y="592148"/>
                </a:cubicBezTo>
                <a:cubicBezTo>
                  <a:pt x="3432417" y="603505"/>
                  <a:pt x="3432356" y="619917"/>
                  <a:pt x="3433116" y="641385"/>
                </a:cubicBezTo>
                <a:cubicBezTo>
                  <a:pt x="3446310" y="632279"/>
                  <a:pt x="3454892" y="624829"/>
                  <a:pt x="3458864" y="619035"/>
                </a:cubicBezTo>
                <a:cubicBezTo>
                  <a:pt x="3462836" y="613242"/>
                  <a:pt x="3468662" y="611062"/>
                  <a:pt x="3476341" y="612496"/>
                </a:cubicBezTo>
                <a:cubicBezTo>
                  <a:pt x="3484020" y="613930"/>
                  <a:pt x="3490255" y="616368"/>
                  <a:pt x="3495044" y="619810"/>
                </a:cubicBezTo>
                <a:cubicBezTo>
                  <a:pt x="3499834" y="623251"/>
                  <a:pt x="3500591" y="627575"/>
                  <a:pt x="3497314" y="632781"/>
                </a:cubicBezTo>
                <a:cubicBezTo>
                  <a:pt x="3494037" y="637986"/>
                  <a:pt x="3491327" y="644665"/>
                  <a:pt x="3489183" y="652817"/>
                </a:cubicBezTo>
                <a:cubicBezTo>
                  <a:pt x="3487039" y="660970"/>
                  <a:pt x="3484816" y="672661"/>
                  <a:pt x="3482515" y="687890"/>
                </a:cubicBezTo>
                <a:cubicBezTo>
                  <a:pt x="3480213" y="703119"/>
                  <a:pt x="3474416" y="715398"/>
                  <a:pt x="3465123" y="724726"/>
                </a:cubicBezTo>
                <a:cubicBezTo>
                  <a:pt x="3455831" y="734055"/>
                  <a:pt x="3450274" y="735033"/>
                  <a:pt x="3448453" y="727663"/>
                </a:cubicBezTo>
                <a:cubicBezTo>
                  <a:pt x="3446632" y="720292"/>
                  <a:pt x="3442290" y="712842"/>
                  <a:pt x="3435428" y="705313"/>
                </a:cubicBezTo>
                <a:lnTo>
                  <a:pt x="3433985" y="703214"/>
                </a:lnTo>
                <a:lnTo>
                  <a:pt x="3430062" y="736277"/>
                </a:lnTo>
                <a:cubicBezTo>
                  <a:pt x="3426964" y="746911"/>
                  <a:pt x="3422444" y="748087"/>
                  <a:pt x="3416499" y="739805"/>
                </a:cubicBezTo>
                <a:cubicBezTo>
                  <a:pt x="3410555" y="731524"/>
                  <a:pt x="3408035" y="723579"/>
                  <a:pt x="3408938" y="715972"/>
                </a:cubicBezTo>
                <a:cubicBezTo>
                  <a:pt x="3409842" y="708364"/>
                  <a:pt x="3410294" y="694350"/>
                  <a:pt x="3410294" y="673930"/>
                </a:cubicBezTo>
                <a:lnTo>
                  <a:pt x="3388676" y="689847"/>
                </a:lnTo>
                <a:cubicBezTo>
                  <a:pt x="3386969" y="723016"/>
                  <a:pt x="3389292" y="745728"/>
                  <a:pt x="3395645" y="757981"/>
                </a:cubicBezTo>
                <a:cubicBezTo>
                  <a:pt x="3401998" y="770235"/>
                  <a:pt x="3415316" y="776376"/>
                  <a:pt x="3435600" y="776405"/>
                </a:cubicBezTo>
                <a:cubicBezTo>
                  <a:pt x="3455885" y="776434"/>
                  <a:pt x="3471458" y="774569"/>
                  <a:pt x="3482321" y="770812"/>
                </a:cubicBezTo>
                <a:cubicBezTo>
                  <a:pt x="3493184" y="767055"/>
                  <a:pt x="3499866" y="761842"/>
                  <a:pt x="3502369" y="755174"/>
                </a:cubicBezTo>
                <a:cubicBezTo>
                  <a:pt x="3504871" y="748506"/>
                  <a:pt x="3507854" y="736872"/>
                  <a:pt x="3511317" y="720274"/>
                </a:cubicBezTo>
                <a:cubicBezTo>
                  <a:pt x="3514780" y="703675"/>
                  <a:pt x="3517713" y="704948"/>
                  <a:pt x="3520114" y="724092"/>
                </a:cubicBezTo>
                <a:cubicBezTo>
                  <a:pt x="3522517" y="743236"/>
                  <a:pt x="3526435" y="756264"/>
                  <a:pt x="3531870" y="763176"/>
                </a:cubicBezTo>
                <a:cubicBezTo>
                  <a:pt x="3537305" y="770088"/>
                  <a:pt x="3535330" y="776925"/>
                  <a:pt x="3525944" y="783686"/>
                </a:cubicBezTo>
                <a:cubicBezTo>
                  <a:pt x="3516558" y="790447"/>
                  <a:pt x="3504957" y="795442"/>
                  <a:pt x="3491140" y="798668"/>
                </a:cubicBezTo>
                <a:cubicBezTo>
                  <a:pt x="3477323" y="801895"/>
                  <a:pt x="3460750" y="803508"/>
                  <a:pt x="3441419" y="803508"/>
                </a:cubicBezTo>
                <a:cubicBezTo>
                  <a:pt x="3421759" y="803508"/>
                  <a:pt x="3405404" y="799883"/>
                  <a:pt x="3392354" y="792634"/>
                </a:cubicBezTo>
                <a:cubicBezTo>
                  <a:pt x="3379305" y="785385"/>
                  <a:pt x="3371607" y="773551"/>
                  <a:pt x="3369263" y="757132"/>
                </a:cubicBezTo>
                <a:cubicBezTo>
                  <a:pt x="3366918" y="740712"/>
                  <a:pt x="3365746" y="721977"/>
                  <a:pt x="3365746" y="700925"/>
                </a:cubicBezTo>
                <a:cubicBezTo>
                  <a:pt x="3363753" y="704066"/>
                  <a:pt x="3361092" y="706876"/>
                  <a:pt x="3357765" y="709357"/>
                </a:cubicBezTo>
                <a:cubicBezTo>
                  <a:pt x="3354439" y="711838"/>
                  <a:pt x="3349090" y="710823"/>
                  <a:pt x="3341719" y="706314"/>
                </a:cubicBezTo>
                <a:cubicBezTo>
                  <a:pt x="3334348" y="701803"/>
                  <a:pt x="3334112" y="698039"/>
                  <a:pt x="3341009" y="695021"/>
                </a:cubicBezTo>
                <a:cubicBezTo>
                  <a:pt x="3347907" y="692002"/>
                  <a:pt x="3356152" y="687696"/>
                  <a:pt x="3365746" y="682104"/>
                </a:cubicBezTo>
                <a:lnTo>
                  <a:pt x="3365746" y="654958"/>
                </a:lnTo>
                <a:cubicBezTo>
                  <a:pt x="3365746" y="642984"/>
                  <a:pt x="3364398" y="633003"/>
                  <a:pt x="3361702" y="625015"/>
                </a:cubicBezTo>
                <a:cubicBezTo>
                  <a:pt x="3359006" y="617028"/>
                  <a:pt x="3361594" y="613758"/>
                  <a:pt x="3369467" y="615207"/>
                </a:cubicBezTo>
                <a:cubicBezTo>
                  <a:pt x="3377340" y="616655"/>
                  <a:pt x="3383890" y="619301"/>
                  <a:pt x="3389117" y="623144"/>
                </a:cubicBezTo>
                <a:cubicBezTo>
                  <a:pt x="3394344" y="626987"/>
                  <a:pt x="3395814" y="631203"/>
                  <a:pt x="3393526" y="635792"/>
                </a:cubicBezTo>
                <a:cubicBezTo>
                  <a:pt x="3391239" y="640381"/>
                  <a:pt x="3389680" y="652140"/>
                  <a:pt x="3388848" y="671069"/>
                </a:cubicBezTo>
                <a:cubicBezTo>
                  <a:pt x="3392949" y="667326"/>
                  <a:pt x="3400098" y="661626"/>
                  <a:pt x="3410294" y="653968"/>
                </a:cubicBezTo>
                <a:cubicBezTo>
                  <a:pt x="3410294" y="632214"/>
                  <a:pt x="3410071" y="612070"/>
                  <a:pt x="3409627" y="593535"/>
                </a:cubicBezTo>
                <a:cubicBezTo>
                  <a:pt x="3409183" y="575000"/>
                  <a:pt x="3406931" y="561470"/>
                  <a:pt x="3402872" y="552945"/>
                </a:cubicBezTo>
                <a:cubicBezTo>
                  <a:pt x="3399829" y="546551"/>
                  <a:pt x="3400643" y="543220"/>
                  <a:pt x="3405315" y="542953"/>
                </a:cubicBezTo>
                <a:close/>
                <a:moveTo>
                  <a:pt x="932109" y="541262"/>
                </a:moveTo>
                <a:cubicBezTo>
                  <a:pt x="936027" y="541522"/>
                  <a:pt x="940331" y="542602"/>
                  <a:pt x="945024" y="544502"/>
                </a:cubicBezTo>
                <a:cubicBezTo>
                  <a:pt x="954409" y="548302"/>
                  <a:pt x="962297" y="553164"/>
                  <a:pt x="968686" y="559086"/>
                </a:cubicBezTo>
                <a:cubicBezTo>
                  <a:pt x="975074" y="565009"/>
                  <a:pt x="975619" y="570121"/>
                  <a:pt x="970320" y="574423"/>
                </a:cubicBezTo>
                <a:cubicBezTo>
                  <a:pt x="965022" y="578725"/>
                  <a:pt x="959985" y="584784"/>
                  <a:pt x="955209" y="592599"/>
                </a:cubicBezTo>
                <a:cubicBezTo>
                  <a:pt x="950434" y="600415"/>
                  <a:pt x="942339" y="613676"/>
                  <a:pt x="930924" y="632383"/>
                </a:cubicBezTo>
                <a:cubicBezTo>
                  <a:pt x="919510" y="651089"/>
                  <a:pt x="911379" y="655044"/>
                  <a:pt x="906531" y="644246"/>
                </a:cubicBezTo>
                <a:cubicBezTo>
                  <a:pt x="897999" y="646038"/>
                  <a:pt x="889065" y="648017"/>
                  <a:pt x="879730" y="650182"/>
                </a:cubicBezTo>
                <a:lnTo>
                  <a:pt x="879730" y="675134"/>
                </a:lnTo>
                <a:cubicBezTo>
                  <a:pt x="916655" y="670732"/>
                  <a:pt x="940880" y="666932"/>
                  <a:pt x="952402" y="663734"/>
                </a:cubicBezTo>
                <a:cubicBezTo>
                  <a:pt x="963924" y="660536"/>
                  <a:pt x="973590" y="661762"/>
                  <a:pt x="981398" y="667412"/>
                </a:cubicBezTo>
                <a:cubicBezTo>
                  <a:pt x="989206" y="673062"/>
                  <a:pt x="992447" y="677784"/>
                  <a:pt x="991120" y="681577"/>
                </a:cubicBezTo>
                <a:cubicBezTo>
                  <a:pt x="989794" y="685370"/>
                  <a:pt x="978462" y="687962"/>
                  <a:pt x="957123" y="689353"/>
                </a:cubicBezTo>
                <a:cubicBezTo>
                  <a:pt x="935785" y="690744"/>
                  <a:pt x="909987" y="693117"/>
                  <a:pt x="879730" y="696473"/>
                </a:cubicBezTo>
                <a:lnTo>
                  <a:pt x="879730" y="701441"/>
                </a:lnTo>
                <a:cubicBezTo>
                  <a:pt x="899791" y="720657"/>
                  <a:pt x="918229" y="736012"/>
                  <a:pt x="935043" y="747506"/>
                </a:cubicBezTo>
                <a:cubicBezTo>
                  <a:pt x="951857" y="758999"/>
                  <a:pt x="968169" y="767381"/>
                  <a:pt x="983980" y="772651"/>
                </a:cubicBezTo>
                <a:cubicBezTo>
                  <a:pt x="999790" y="777921"/>
                  <a:pt x="1012688" y="782614"/>
                  <a:pt x="1022676" y="786730"/>
                </a:cubicBezTo>
                <a:cubicBezTo>
                  <a:pt x="1032665" y="790845"/>
                  <a:pt x="1029247" y="794664"/>
                  <a:pt x="1012427" y="798184"/>
                </a:cubicBezTo>
                <a:cubicBezTo>
                  <a:pt x="995605" y="801705"/>
                  <a:pt x="982258" y="803698"/>
                  <a:pt x="972385" y="804164"/>
                </a:cubicBezTo>
                <a:cubicBezTo>
                  <a:pt x="962512" y="804630"/>
                  <a:pt x="953779" y="801081"/>
                  <a:pt x="946185" y="793516"/>
                </a:cubicBezTo>
                <a:cubicBezTo>
                  <a:pt x="938593" y="785952"/>
                  <a:pt x="929823" y="777423"/>
                  <a:pt x="919878" y="767930"/>
                </a:cubicBezTo>
                <a:cubicBezTo>
                  <a:pt x="909934" y="758437"/>
                  <a:pt x="896550" y="742856"/>
                  <a:pt x="879730" y="721188"/>
                </a:cubicBezTo>
                <a:lnTo>
                  <a:pt x="879730" y="785891"/>
                </a:lnTo>
                <a:cubicBezTo>
                  <a:pt x="879730" y="800690"/>
                  <a:pt x="877413" y="814525"/>
                  <a:pt x="872781" y="827395"/>
                </a:cubicBezTo>
                <a:cubicBezTo>
                  <a:pt x="868150" y="840265"/>
                  <a:pt x="862274" y="841194"/>
                  <a:pt x="855154" y="830181"/>
                </a:cubicBezTo>
                <a:cubicBezTo>
                  <a:pt x="848034" y="819167"/>
                  <a:pt x="845600" y="808097"/>
                  <a:pt x="847851" y="796969"/>
                </a:cubicBezTo>
                <a:cubicBezTo>
                  <a:pt x="850102" y="785841"/>
                  <a:pt x="851676" y="774641"/>
                  <a:pt x="852573" y="763370"/>
                </a:cubicBezTo>
                <a:cubicBezTo>
                  <a:pt x="853469" y="752098"/>
                  <a:pt x="853917" y="735786"/>
                  <a:pt x="853917" y="714434"/>
                </a:cubicBezTo>
                <a:cubicBezTo>
                  <a:pt x="835318" y="741465"/>
                  <a:pt x="820067" y="760473"/>
                  <a:pt x="808165" y="771458"/>
                </a:cubicBezTo>
                <a:cubicBezTo>
                  <a:pt x="796262" y="782442"/>
                  <a:pt x="783191" y="791839"/>
                  <a:pt x="768951" y="799647"/>
                </a:cubicBezTo>
                <a:cubicBezTo>
                  <a:pt x="754711" y="807455"/>
                  <a:pt x="742594" y="812528"/>
                  <a:pt x="732599" y="814865"/>
                </a:cubicBezTo>
                <a:cubicBezTo>
                  <a:pt x="722604" y="817203"/>
                  <a:pt x="724310" y="813334"/>
                  <a:pt x="737719" y="803261"/>
                </a:cubicBezTo>
                <a:cubicBezTo>
                  <a:pt x="751126" y="793186"/>
                  <a:pt x="768514" y="778129"/>
                  <a:pt x="789881" y="758089"/>
                </a:cubicBezTo>
                <a:cubicBezTo>
                  <a:pt x="811248" y="738048"/>
                  <a:pt x="828549" y="718994"/>
                  <a:pt x="841785" y="700925"/>
                </a:cubicBezTo>
                <a:cubicBezTo>
                  <a:pt x="814868" y="707106"/>
                  <a:pt x="796552" y="711576"/>
                  <a:pt x="786837" y="714337"/>
                </a:cubicBezTo>
                <a:cubicBezTo>
                  <a:pt x="777122" y="717097"/>
                  <a:pt x="767202" y="714183"/>
                  <a:pt x="757078" y="705593"/>
                </a:cubicBezTo>
                <a:cubicBezTo>
                  <a:pt x="746953" y="697003"/>
                  <a:pt x="747771" y="692708"/>
                  <a:pt x="759530" y="692708"/>
                </a:cubicBezTo>
                <a:cubicBezTo>
                  <a:pt x="768292" y="692708"/>
                  <a:pt x="780374" y="691608"/>
                  <a:pt x="795775" y="689406"/>
                </a:cubicBezTo>
                <a:cubicBezTo>
                  <a:pt x="811176" y="687205"/>
                  <a:pt x="830557" y="684018"/>
                  <a:pt x="853917" y="679845"/>
                </a:cubicBezTo>
                <a:lnTo>
                  <a:pt x="853917" y="653689"/>
                </a:lnTo>
                <a:cubicBezTo>
                  <a:pt x="849873" y="654578"/>
                  <a:pt x="842259" y="656220"/>
                  <a:pt x="831073" y="658614"/>
                </a:cubicBezTo>
                <a:cubicBezTo>
                  <a:pt x="823329" y="668825"/>
                  <a:pt x="817188" y="668670"/>
                  <a:pt x="812650" y="658152"/>
                </a:cubicBezTo>
                <a:cubicBezTo>
                  <a:pt x="808111" y="647633"/>
                  <a:pt x="804010" y="636649"/>
                  <a:pt x="800346" y="625198"/>
                </a:cubicBezTo>
                <a:cubicBezTo>
                  <a:pt x="796682" y="613747"/>
                  <a:pt x="792896" y="603889"/>
                  <a:pt x="788988" y="595621"/>
                </a:cubicBezTo>
                <a:cubicBezTo>
                  <a:pt x="785080" y="587354"/>
                  <a:pt x="780527" y="579833"/>
                  <a:pt x="775329" y="573057"/>
                </a:cubicBezTo>
                <a:cubicBezTo>
                  <a:pt x="770131" y="566281"/>
                  <a:pt x="770927" y="562026"/>
                  <a:pt x="777717" y="560291"/>
                </a:cubicBezTo>
                <a:cubicBezTo>
                  <a:pt x="784507" y="558556"/>
                  <a:pt x="791064" y="558366"/>
                  <a:pt x="797388" y="559721"/>
                </a:cubicBezTo>
                <a:cubicBezTo>
                  <a:pt x="803712" y="561076"/>
                  <a:pt x="817095" y="560413"/>
                  <a:pt x="837537" y="557731"/>
                </a:cubicBezTo>
                <a:cubicBezTo>
                  <a:pt x="857979" y="555049"/>
                  <a:pt x="875517" y="552604"/>
                  <a:pt x="890151" y="550396"/>
                </a:cubicBezTo>
                <a:cubicBezTo>
                  <a:pt x="904786" y="548188"/>
                  <a:pt x="915243" y="545703"/>
                  <a:pt x="921524" y="542943"/>
                </a:cubicBezTo>
                <a:cubicBezTo>
                  <a:pt x="924664" y="541562"/>
                  <a:pt x="928193" y="541002"/>
                  <a:pt x="932109" y="541262"/>
                </a:cubicBezTo>
                <a:close/>
                <a:moveTo>
                  <a:pt x="3007965" y="540460"/>
                </a:moveTo>
                <a:cubicBezTo>
                  <a:pt x="3009862" y="540565"/>
                  <a:pt x="3012191" y="540969"/>
                  <a:pt x="3014949" y="541674"/>
                </a:cubicBezTo>
                <a:cubicBezTo>
                  <a:pt x="3025984" y="544491"/>
                  <a:pt x="3035011" y="548306"/>
                  <a:pt x="3042031" y="553117"/>
                </a:cubicBezTo>
                <a:cubicBezTo>
                  <a:pt x="3049050" y="557928"/>
                  <a:pt x="3050065" y="563550"/>
                  <a:pt x="3045074" y="569981"/>
                </a:cubicBezTo>
                <a:cubicBezTo>
                  <a:pt x="3040084" y="576413"/>
                  <a:pt x="3036728" y="603813"/>
                  <a:pt x="3035007" y="652183"/>
                </a:cubicBezTo>
                <a:cubicBezTo>
                  <a:pt x="3043038" y="648168"/>
                  <a:pt x="3052732" y="641793"/>
                  <a:pt x="3064089" y="633060"/>
                </a:cubicBezTo>
                <a:cubicBezTo>
                  <a:pt x="3075447" y="624327"/>
                  <a:pt x="3082187" y="617623"/>
                  <a:pt x="3084309" y="612948"/>
                </a:cubicBezTo>
                <a:cubicBezTo>
                  <a:pt x="3086432" y="608273"/>
                  <a:pt x="3087493" y="603828"/>
                  <a:pt x="3087493" y="599612"/>
                </a:cubicBezTo>
                <a:cubicBezTo>
                  <a:pt x="3087493" y="591466"/>
                  <a:pt x="3096742" y="592994"/>
                  <a:pt x="3115241" y="604193"/>
                </a:cubicBezTo>
                <a:cubicBezTo>
                  <a:pt x="3133740" y="615393"/>
                  <a:pt x="3137418" y="623678"/>
                  <a:pt x="3126276" y="629048"/>
                </a:cubicBezTo>
                <a:cubicBezTo>
                  <a:pt x="3115133" y="634419"/>
                  <a:pt x="3101331" y="640768"/>
                  <a:pt x="3084868" y="648096"/>
                </a:cubicBezTo>
                <a:cubicBezTo>
                  <a:pt x="3068406" y="655424"/>
                  <a:pt x="3051240" y="663590"/>
                  <a:pt x="3033373" y="672596"/>
                </a:cubicBezTo>
                <a:cubicBezTo>
                  <a:pt x="3029946" y="711960"/>
                  <a:pt x="3031175" y="737521"/>
                  <a:pt x="3037062" y="749280"/>
                </a:cubicBezTo>
                <a:cubicBezTo>
                  <a:pt x="3042948" y="761039"/>
                  <a:pt x="3055486" y="766714"/>
                  <a:pt x="3074672" y="766306"/>
                </a:cubicBezTo>
                <a:cubicBezTo>
                  <a:pt x="3093860" y="765897"/>
                  <a:pt x="3107354" y="763438"/>
                  <a:pt x="3115155" y="758928"/>
                </a:cubicBezTo>
                <a:cubicBezTo>
                  <a:pt x="3122956" y="754418"/>
                  <a:pt x="3127717" y="747656"/>
                  <a:pt x="3129438" y="738644"/>
                </a:cubicBezTo>
                <a:cubicBezTo>
                  <a:pt x="3131159" y="729631"/>
                  <a:pt x="3132872" y="719040"/>
                  <a:pt x="3134579" y="706873"/>
                </a:cubicBezTo>
                <a:cubicBezTo>
                  <a:pt x="3136286" y="694705"/>
                  <a:pt x="3139884" y="698197"/>
                  <a:pt x="3145377" y="717348"/>
                </a:cubicBezTo>
                <a:cubicBezTo>
                  <a:pt x="3150869" y="736500"/>
                  <a:pt x="3156118" y="750037"/>
                  <a:pt x="3161122" y="757960"/>
                </a:cubicBezTo>
                <a:cubicBezTo>
                  <a:pt x="3166127" y="765883"/>
                  <a:pt x="3162320" y="773867"/>
                  <a:pt x="3149700" y="781912"/>
                </a:cubicBezTo>
                <a:cubicBezTo>
                  <a:pt x="3137081" y="789956"/>
                  <a:pt x="3121479" y="794893"/>
                  <a:pt x="3102894" y="796721"/>
                </a:cubicBezTo>
                <a:cubicBezTo>
                  <a:pt x="3084309" y="798550"/>
                  <a:pt x="3067209" y="797585"/>
                  <a:pt x="3051592" y="793828"/>
                </a:cubicBezTo>
                <a:cubicBezTo>
                  <a:pt x="3035975" y="790071"/>
                  <a:pt x="3025242" y="783069"/>
                  <a:pt x="3019391" y="772823"/>
                </a:cubicBezTo>
                <a:cubicBezTo>
                  <a:pt x="3013540" y="762577"/>
                  <a:pt x="3010153" y="750528"/>
                  <a:pt x="3009228" y="736675"/>
                </a:cubicBezTo>
                <a:cubicBezTo>
                  <a:pt x="3008303" y="722823"/>
                  <a:pt x="3008066" y="705292"/>
                  <a:pt x="3008518" y="684083"/>
                </a:cubicBezTo>
                <a:cubicBezTo>
                  <a:pt x="3008969" y="662873"/>
                  <a:pt x="3009195" y="639219"/>
                  <a:pt x="3009195" y="613120"/>
                </a:cubicBezTo>
                <a:cubicBezTo>
                  <a:pt x="3009195" y="586591"/>
                  <a:pt x="3008765" y="570738"/>
                  <a:pt x="3007904" y="565561"/>
                </a:cubicBezTo>
                <a:cubicBezTo>
                  <a:pt x="3007044" y="560384"/>
                  <a:pt x="3005244" y="554404"/>
                  <a:pt x="3002505" y="547621"/>
                </a:cubicBezTo>
                <a:cubicBezTo>
                  <a:pt x="3000451" y="542534"/>
                  <a:pt x="3002271" y="540147"/>
                  <a:pt x="3007965" y="540460"/>
                </a:cubicBezTo>
                <a:close/>
                <a:moveTo>
                  <a:pt x="4020989" y="537821"/>
                </a:moveTo>
                <a:cubicBezTo>
                  <a:pt x="4024746" y="538382"/>
                  <a:pt x="4030231" y="541319"/>
                  <a:pt x="4037444" y="546632"/>
                </a:cubicBezTo>
                <a:cubicBezTo>
                  <a:pt x="4048013" y="558735"/>
                  <a:pt x="4050057" y="566461"/>
                  <a:pt x="4043575" y="569809"/>
                </a:cubicBezTo>
                <a:cubicBezTo>
                  <a:pt x="4037093" y="573157"/>
                  <a:pt x="4030056" y="578399"/>
                  <a:pt x="4022463" y="585533"/>
                </a:cubicBezTo>
                <a:cubicBezTo>
                  <a:pt x="4014869" y="592667"/>
                  <a:pt x="4006316" y="600085"/>
                  <a:pt x="3996801" y="607786"/>
                </a:cubicBezTo>
                <a:cubicBezTo>
                  <a:pt x="3987286" y="615486"/>
                  <a:pt x="3977198" y="621237"/>
                  <a:pt x="3966536" y="625037"/>
                </a:cubicBezTo>
                <a:cubicBezTo>
                  <a:pt x="3955874" y="628837"/>
                  <a:pt x="3955383" y="625761"/>
                  <a:pt x="3965062" y="615809"/>
                </a:cubicBezTo>
                <a:cubicBezTo>
                  <a:pt x="3974742" y="605857"/>
                  <a:pt x="3985318" y="593374"/>
                  <a:pt x="3996790" y="578359"/>
                </a:cubicBezTo>
                <a:cubicBezTo>
                  <a:pt x="4008262" y="563345"/>
                  <a:pt x="4014299" y="551647"/>
                  <a:pt x="4014902" y="543265"/>
                </a:cubicBezTo>
                <a:cubicBezTo>
                  <a:pt x="4015203" y="539074"/>
                  <a:pt x="4017232" y="537259"/>
                  <a:pt x="4020989" y="537821"/>
                </a:cubicBezTo>
                <a:close/>
                <a:moveTo>
                  <a:pt x="2592239" y="537821"/>
                </a:moveTo>
                <a:cubicBezTo>
                  <a:pt x="2595996" y="538382"/>
                  <a:pt x="2601482" y="541319"/>
                  <a:pt x="2608694" y="546632"/>
                </a:cubicBezTo>
                <a:cubicBezTo>
                  <a:pt x="2619263" y="558735"/>
                  <a:pt x="2621307" y="566461"/>
                  <a:pt x="2614825" y="569809"/>
                </a:cubicBezTo>
                <a:cubicBezTo>
                  <a:pt x="2608343" y="573157"/>
                  <a:pt x="2601306" y="578399"/>
                  <a:pt x="2593713" y="585533"/>
                </a:cubicBezTo>
                <a:cubicBezTo>
                  <a:pt x="2586119" y="592667"/>
                  <a:pt x="2577566" y="600085"/>
                  <a:pt x="2568051" y="607786"/>
                </a:cubicBezTo>
                <a:cubicBezTo>
                  <a:pt x="2558536" y="615486"/>
                  <a:pt x="2548448" y="621237"/>
                  <a:pt x="2537786" y="625037"/>
                </a:cubicBezTo>
                <a:cubicBezTo>
                  <a:pt x="2527124" y="628837"/>
                  <a:pt x="2526633" y="625761"/>
                  <a:pt x="2536312" y="615809"/>
                </a:cubicBezTo>
                <a:cubicBezTo>
                  <a:pt x="2545992" y="605857"/>
                  <a:pt x="2556568" y="593374"/>
                  <a:pt x="2568040" y="578359"/>
                </a:cubicBezTo>
                <a:cubicBezTo>
                  <a:pt x="2579512" y="563345"/>
                  <a:pt x="2585549" y="551647"/>
                  <a:pt x="2586152" y="543265"/>
                </a:cubicBezTo>
                <a:cubicBezTo>
                  <a:pt x="2586453" y="539074"/>
                  <a:pt x="2588482" y="537259"/>
                  <a:pt x="2592239" y="537821"/>
                </a:cubicBezTo>
                <a:close/>
                <a:moveTo>
                  <a:pt x="4176850" y="537052"/>
                </a:moveTo>
                <a:cubicBezTo>
                  <a:pt x="4180114" y="537186"/>
                  <a:pt x="4183765" y="538085"/>
                  <a:pt x="4187802" y="539748"/>
                </a:cubicBezTo>
                <a:cubicBezTo>
                  <a:pt x="4195875" y="543075"/>
                  <a:pt x="4203372" y="547130"/>
                  <a:pt x="4210291" y="551912"/>
                </a:cubicBezTo>
                <a:cubicBezTo>
                  <a:pt x="4217210" y="556695"/>
                  <a:pt x="4218085" y="562184"/>
                  <a:pt x="4212915" y="568379"/>
                </a:cubicBezTo>
                <a:cubicBezTo>
                  <a:pt x="4207745" y="574574"/>
                  <a:pt x="4202945" y="583217"/>
                  <a:pt x="4198514" y="594309"/>
                </a:cubicBezTo>
                <a:cubicBezTo>
                  <a:pt x="4194083" y="605401"/>
                  <a:pt x="4189325" y="615371"/>
                  <a:pt x="4184242" y="624219"/>
                </a:cubicBezTo>
                <a:cubicBezTo>
                  <a:pt x="4179158" y="633067"/>
                  <a:pt x="4173490" y="634344"/>
                  <a:pt x="4167238" y="628048"/>
                </a:cubicBezTo>
                <a:cubicBezTo>
                  <a:pt x="4160254" y="628909"/>
                  <a:pt x="4141218" y="631934"/>
                  <a:pt x="4110128" y="637126"/>
                </a:cubicBezTo>
                <a:cubicBezTo>
                  <a:pt x="4104578" y="646375"/>
                  <a:pt x="4099236" y="645877"/>
                  <a:pt x="4094103" y="635631"/>
                </a:cubicBezTo>
                <a:cubicBezTo>
                  <a:pt x="4088969" y="625385"/>
                  <a:pt x="4083419" y="612468"/>
                  <a:pt x="4077454" y="596880"/>
                </a:cubicBezTo>
                <a:cubicBezTo>
                  <a:pt x="4071488" y="581292"/>
                  <a:pt x="4066168" y="569970"/>
                  <a:pt x="4061493" y="562915"/>
                </a:cubicBezTo>
                <a:cubicBezTo>
                  <a:pt x="4056818" y="555860"/>
                  <a:pt x="4058109" y="552332"/>
                  <a:pt x="4065365" y="552332"/>
                </a:cubicBezTo>
                <a:cubicBezTo>
                  <a:pt x="4069982" y="552332"/>
                  <a:pt x="4078945" y="552769"/>
                  <a:pt x="4092253" y="553644"/>
                </a:cubicBezTo>
                <a:cubicBezTo>
                  <a:pt x="4121407" y="550116"/>
                  <a:pt x="4140110" y="547481"/>
                  <a:pt x="4148363" y="545739"/>
                </a:cubicBezTo>
                <a:cubicBezTo>
                  <a:pt x="4156615" y="543997"/>
                  <a:pt x="4163233" y="541731"/>
                  <a:pt x="4168217" y="538942"/>
                </a:cubicBezTo>
                <a:cubicBezTo>
                  <a:pt x="4170708" y="537547"/>
                  <a:pt x="4173586" y="536917"/>
                  <a:pt x="4176850" y="537052"/>
                </a:cubicBezTo>
                <a:close/>
                <a:moveTo>
                  <a:pt x="2748101" y="537052"/>
                </a:moveTo>
                <a:cubicBezTo>
                  <a:pt x="2751365" y="537186"/>
                  <a:pt x="2755015" y="538085"/>
                  <a:pt x="2759052" y="539748"/>
                </a:cubicBezTo>
                <a:cubicBezTo>
                  <a:pt x="2767125" y="543075"/>
                  <a:pt x="2774622" y="547130"/>
                  <a:pt x="2781541" y="551912"/>
                </a:cubicBezTo>
                <a:cubicBezTo>
                  <a:pt x="2788460" y="556695"/>
                  <a:pt x="2789335" y="562184"/>
                  <a:pt x="2784165" y="568379"/>
                </a:cubicBezTo>
                <a:cubicBezTo>
                  <a:pt x="2778995" y="574574"/>
                  <a:pt x="2774195" y="583217"/>
                  <a:pt x="2769764" y="594309"/>
                </a:cubicBezTo>
                <a:cubicBezTo>
                  <a:pt x="2765333" y="605401"/>
                  <a:pt x="2760575" y="615371"/>
                  <a:pt x="2755492" y="624219"/>
                </a:cubicBezTo>
                <a:cubicBezTo>
                  <a:pt x="2750408" y="633067"/>
                  <a:pt x="2744740" y="634344"/>
                  <a:pt x="2738488" y="628048"/>
                </a:cubicBezTo>
                <a:cubicBezTo>
                  <a:pt x="2731504" y="628909"/>
                  <a:pt x="2712468" y="631934"/>
                  <a:pt x="2681378" y="637126"/>
                </a:cubicBezTo>
                <a:cubicBezTo>
                  <a:pt x="2675828" y="646375"/>
                  <a:pt x="2670487" y="645877"/>
                  <a:pt x="2665353" y="635631"/>
                </a:cubicBezTo>
                <a:cubicBezTo>
                  <a:pt x="2660219" y="625385"/>
                  <a:pt x="2654669" y="612468"/>
                  <a:pt x="2648704" y="596880"/>
                </a:cubicBezTo>
                <a:cubicBezTo>
                  <a:pt x="2642738" y="581292"/>
                  <a:pt x="2637418" y="569970"/>
                  <a:pt x="2632743" y="562915"/>
                </a:cubicBezTo>
                <a:cubicBezTo>
                  <a:pt x="2628068" y="555860"/>
                  <a:pt x="2629359" y="552332"/>
                  <a:pt x="2636615" y="552332"/>
                </a:cubicBezTo>
                <a:cubicBezTo>
                  <a:pt x="2641233" y="552332"/>
                  <a:pt x="2650195" y="552769"/>
                  <a:pt x="2663503" y="553644"/>
                </a:cubicBezTo>
                <a:cubicBezTo>
                  <a:pt x="2692657" y="550116"/>
                  <a:pt x="2711360" y="547481"/>
                  <a:pt x="2719613" y="545739"/>
                </a:cubicBezTo>
                <a:cubicBezTo>
                  <a:pt x="2727865" y="543997"/>
                  <a:pt x="2734483" y="541731"/>
                  <a:pt x="2739467" y="538942"/>
                </a:cubicBezTo>
                <a:cubicBezTo>
                  <a:pt x="2741958" y="537547"/>
                  <a:pt x="2744836" y="536917"/>
                  <a:pt x="2748101" y="537052"/>
                </a:cubicBezTo>
                <a:close/>
                <a:moveTo>
                  <a:pt x="5451303" y="533602"/>
                </a:moveTo>
                <a:cubicBezTo>
                  <a:pt x="5453196" y="532878"/>
                  <a:pt x="5456148" y="533123"/>
                  <a:pt x="5460160" y="534339"/>
                </a:cubicBezTo>
                <a:cubicBezTo>
                  <a:pt x="5468184" y="536769"/>
                  <a:pt x="5475558" y="540387"/>
                  <a:pt x="5482284" y="545191"/>
                </a:cubicBezTo>
                <a:cubicBezTo>
                  <a:pt x="5489325" y="550410"/>
                  <a:pt x="5488805" y="555587"/>
                  <a:pt x="5480724" y="560721"/>
                </a:cubicBezTo>
                <a:cubicBezTo>
                  <a:pt x="5472644" y="565855"/>
                  <a:pt x="5464097" y="571125"/>
                  <a:pt x="5455084" y="576531"/>
                </a:cubicBezTo>
                <a:cubicBezTo>
                  <a:pt x="5446071" y="581937"/>
                  <a:pt x="5436137" y="586024"/>
                  <a:pt x="5425282" y="588792"/>
                </a:cubicBezTo>
                <a:cubicBezTo>
                  <a:pt x="5414426" y="591560"/>
                  <a:pt x="5413375" y="588871"/>
                  <a:pt x="5422130" y="580726"/>
                </a:cubicBezTo>
                <a:cubicBezTo>
                  <a:pt x="5430885" y="572580"/>
                  <a:pt x="5437632" y="564869"/>
                  <a:pt x="5442371" y="557591"/>
                </a:cubicBezTo>
                <a:cubicBezTo>
                  <a:pt x="5447111" y="550314"/>
                  <a:pt x="5449255" y="544011"/>
                  <a:pt x="5448803" y="538684"/>
                </a:cubicBezTo>
                <a:cubicBezTo>
                  <a:pt x="5448577" y="536020"/>
                  <a:pt x="5449410" y="534326"/>
                  <a:pt x="5451303" y="533602"/>
                </a:cubicBezTo>
                <a:close/>
                <a:moveTo>
                  <a:pt x="5089353" y="533602"/>
                </a:moveTo>
                <a:cubicBezTo>
                  <a:pt x="5091246" y="532878"/>
                  <a:pt x="5094198" y="533123"/>
                  <a:pt x="5098210" y="534339"/>
                </a:cubicBezTo>
                <a:cubicBezTo>
                  <a:pt x="5106234" y="536769"/>
                  <a:pt x="5113609" y="540387"/>
                  <a:pt x="5120334" y="545191"/>
                </a:cubicBezTo>
                <a:cubicBezTo>
                  <a:pt x="5127375" y="550410"/>
                  <a:pt x="5126855" y="555587"/>
                  <a:pt x="5118774" y="560721"/>
                </a:cubicBezTo>
                <a:cubicBezTo>
                  <a:pt x="5110694" y="565855"/>
                  <a:pt x="5102147" y="571125"/>
                  <a:pt x="5093134" y="576531"/>
                </a:cubicBezTo>
                <a:cubicBezTo>
                  <a:pt x="5084121" y="581937"/>
                  <a:pt x="5074187" y="586024"/>
                  <a:pt x="5063332" y="588792"/>
                </a:cubicBezTo>
                <a:cubicBezTo>
                  <a:pt x="5052477" y="591560"/>
                  <a:pt x="5051425" y="588871"/>
                  <a:pt x="5060180" y="580726"/>
                </a:cubicBezTo>
                <a:cubicBezTo>
                  <a:pt x="5068935" y="572580"/>
                  <a:pt x="5075682" y="564869"/>
                  <a:pt x="5080421" y="557591"/>
                </a:cubicBezTo>
                <a:cubicBezTo>
                  <a:pt x="5085161" y="550314"/>
                  <a:pt x="5087305" y="544011"/>
                  <a:pt x="5086853" y="538684"/>
                </a:cubicBezTo>
                <a:cubicBezTo>
                  <a:pt x="5086627" y="536020"/>
                  <a:pt x="5087460" y="534326"/>
                  <a:pt x="5089353" y="533602"/>
                </a:cubicBezTo>
                <a:close/>
                <a:moveTo>
                  <a:pt x="1879429" y="533602"/>
                </a:moveTo>
                <a:cubicBezTo>
                  <a:pt x="1881322" y="532878"/>
                  <a:pt x="1884274" y="533123"/>
                  <a:pt x="1888286" y="534339"/>
                </a:cubicBezTo>
                <a:cubicBezTo>
                  <a:pt x="1896309" y="536769"/>
                  <a:pt x="1903684" y="540387"/>
                  <a:pt x="1910409" y="545191"/>
                </a:cubicBezTo>
                <a:cubicBezTo>
                  <a:pt x="1917450" y="550410"/>
                  <a:pt x="1916931" y="555587"/>
                  <a:pt x="1908850" y="560721"/>
                </a:cubicBezTo>
                <a:cubicBezTo>
                  <a:pt x="1900769" y="565855"/>
                  <a:pt x="1892222" y="571125"/>
                  <a:pt x="1883210" y="576531"/>
                </a:cubicBezTo>
                <a:cubicBezTo>
                  <a:pt x="1874197" y="581937"/>
                  <a:pt x="1864263" y="586024"/>
                  <a:pt x="1853407" y="588792"/>
                </a:cubicBezTo>
                <a:cubicBezTo>
                  <a:pt x="1842551" y="591560"/>
                  <a:pt x="1841501" y="588871"/>
                  <a:pt x="1850256" y="580726"/>
                </a:cubicBezTo>
                <a:cubicBezTo>
                  <a:pt x="1859011" y="572580"/>
                  <a:pt x="1865758" y="564869"/>
                  <a:pt x="1870497" y="557591"/>
                </a:cubicBezTo>
                <a:cubicBezTo>
                  <a:pt x="1875236" y="550314"/>
                  <a:pt x="1877380" y="544011"/>
                  <a:pt x="1876929" y="538684"/>
                </a:cubicBezTo>
                <a:cubicBezTo>
                  <a:pt x="1876703" y="536020"/>
                  <a:pt x="1877536" y="534326"/>
                  <a:pt x="1879429" y="533602"/>
                </a:cubicBezTo>
                <a:close/>
                <a:moveTo>
                  <a:pt x="1517479" y="533602"/>
                </a:moveTo>
                <a:cubicBezTo>
                  <a:pt x="1519372" y="532878"/>
                  <a:pt x="1522324" y="533123"/>
                  <a:pt x="1526336" y="534339"/>
                </a:cubicBezTo>
                <a:cubicBezTo>
                  <a:pt x="1534359" y="536769"/>
                  <a:pt x="1541734" y="540387"/>
                  <a:pt x="1548459" y="545191"/>
                </a:cubicBezTo>
                <a:cubicBezTo>
                  <a:pt x="1555500" y="550410"/>
                  <a:pt x="1554981" y="555587"/>
                  <a:pt x="1546900" y="560721"/>
                </a:cubicBezTo>
                <a:cubicBezTo>
                  <a:pt x="1538819" y="565855"/>
                  <a:pt x="1530272" y="571125"/>
                  <a:pt x="1521259" y="576531"/>
                </a:cubicBezTo>
                <a:cubicBezTo>
                  <a:pt x="1512247" y="581937"/>
                  <a:pt x="1502313" y="586024"/>
                  <a:pt x="1491457" y="588792"/>
                </a:cubicBezTo>
                <a:cubicBezTo>
                  <a:pt x="1480601" y="591560"/>
                  <a:pt x="1479551" y="588871"/>
                  <a:pt x="1488306" y="580726"/>
                </a:cubicBezTo>
                <a:cubicBezTo>
                  <a:pt x="1497061" y="572580"/>
                  <a:pt x="1503808" y="564869"/>
                  <a:pt x="1508547" y="557591"/>
                </a:cubicBezTo>
                <a:cubicBezTo>
                  <a:pt x="1513286" y="550314"/>
                  <a:pt x="1515430" y="544011"/>
                  <a:pt x="1514978" y="538684"/>
                </a:cubicBezTo>
                <a:cubicBezTo>
                  <a:pt x="1514753" y="536020"/>
                  <a:pt x="1515586" y="534326"/>
                  <a:pt x="1517479" y="533602"/>
                </a:cubicBezTo>
                <a:close/>
                <a:moveTo>
                  <a:pt x="6152243" y="529698"/>
                </a:moveTo>
                <a:cubicBezTo>
                  <a:pt x="6155744" y="529457"/>
                  <a:pt x="6161669" y="531582"/>
                  <a:pt x="6170019" y="536070"/>
                </a:cubicBezTo>
                <a:cubicBezTo>
                  <a:pt x="6186717" y="545047"/>
                  <a:pt x="6191669" y="553246"/>
                  <a:pt x="6184871" y="560667"/>
                </a:cubicBezTo>
                <a:cubicBezTo>
                  <a:pt x="6178075" y="568088"/>
                  <a:pt x="6169939" y="577574"/>
                  <a:pt x="6160468" y="589125"/>
                </a:cubicBezTo>
                <a:cubicBezTo>
                  <a:pt x="6150996" y="600676"/>
                  <a:pt x="6142697" y="610023"/>
                  <a:pt x="6135570" y="617164"/>
                </a:cubicBezTo>
                <a:cubicBezTo>
                  <a:pt x="6128443" y="624305"/>
                  <a:pt x="6127055" y="627428"/>
                  <a:pt x="6131407" y="626532"/>
                </a:cubicBezTo>
                <a:cubicBezTo>
                  <a:pt x="6135759" y="625635"/>
                  <a:pt x="6142184" y="624567"/>
                  <a:pt x="6150681" y="623327"/>
                </a:cubicBezTo>
                <a:cubicBezTo>
                  <a:pt x="6159177" y="622086"/>
                  <a:pt x="6172116" y="619487"/>
                  <a:pt x="6189497" y="615529"/>
                </a:cubicBezTo>
                <a:cubicBezTo>
                  <a:pt x="6185123" y="607685"/>
                  <a:pt x="6181555" y="598561"/>
                  <a:pt x="6178795" y="588157"/>
                </a:cubicBezTo>
                <a:cubicBezTo>
                  <a:pt x="6176034" y="577753"/>
                  <a:pt x="6181813" y="577535"/>
                  <a:pt x="6196132" y="587501"/>
                </a:cubicBezTo>
                <a:cubicBezTo>
                  <a:pt x="6210451" y="597468"/>
                  <a:pt x="6219251" y="606534"/>
                  <a:pt x="6222537" y="614701"/>
                </a:cubicBezTo>
                <a:cubicBezTo>
                  <a:pt x="6225820" y="622868"/>
                  <a:pt x="6225099" y="631407"/>
                  <a:pt x="6220374" y="640320"/>
                </a:cubicBezTo>
                <a:cubicBezTo>
                  <a:pt x="6215649" y="649232"/>
                  <a:pt x="6210540" y="650670"/>
                  <a:pt x="6205049" y="644633"/>
                </a:cubicBezTo>
                <a:cubicBezTo>
                  <a:pt x="6199555" y="638595"/>
                  <a:pt x="6195885" y="633067"/>
                  <a:pt x="6194035" y="628048"/>
                </a:cubicBezTo>
                <a:cubicBezTo>
                  <a:pt x="6177644" y="634344"/>
                  <a:pt x="6162059" y="640359"/>
                  <a:pt x="6147282" y="646095"/>
                </a:cubicBezTo>
                <a:cubicBezTo>
                  <a:pt x="6132505" y="651831"/>
                  <a:pt x="6122355" y="656105"/>
                  <a:pt x="6116835" y="658916"/>
                </a:cubicBezTo>
                <a:cubicBezTo>
                  <a:pt x="6111313" y="661726"/>
                  <a:pt x="6107007" y="660909"/>
                  <a:pt x="6103917" y="656463"/>
                </a:cubicBezTo>
                <a:cubicBezTo>
                  <a:pt x="6100827" y="652018"/>
                  <a:pt x="6098798" y="647142"/>
                  <a:pt x="6097830" y="641836"/>
                </a:cubicBezTo>
                <a:cubicBezTo>
                  <a:pt x="6096862" y="636530"/>
                  <a:pt x="6098095" y="632616"/>
                  <a:pt x="6101529" y="630092"/>
                </a:cubicBezTo>
                <a:cubicBezTo>
                  <a:pt x="6104964" y="627568"/>
                  <a:pt x="6109510" y="623047"/>
                  <a:pt x="6115167" y="616529"/>
                </a:cubicBezTo>
                <a:cubicBezTo>
                  <a:pt x="6120825" y="610012"/>
                  <a:pt x="6128553" y="597697"/>
                  <a:pt x="6138355" y="579586"/>
                </a:cubicBezTo>
                <a:cubicBezTo>
                  <a:pt x="6148157" y="561474"/>
                  <a:pt x="6151709" y="547449"/>
                  <a:pt x="6149014" y="537511"/>
                </a:cubicBezTo>
                <a:cubicBezTo>
                  <a:pt x="6147666" y="532542"/>
                  <a:pt x="6148742" y="529938"/>
                  <a:pt x="6152243" y="529698"/>
                </a:cubicBezTo>
                <a:close/>
                <a:moveTo>
                  <a:pt x="6620569" y="526281"/>
                </a:moveTo>
                <a:cubicBezTo>
                  <a:pt x="6622785" y="525986"/>
                  <a:pt x="6625650" y="526199"/>
                  <a:pt x="6629167" y="526918"/>
                </a:cubicBezTo>
                <a:cubicBezTo>
                  <a:pt x="6643235" y="529793"/>
                  <a:pt x="6652262" y="534589"/>
                  <a:pt x="6656249" y="541308"/>
                </a:cubicBezTo>
                <a:cubicBezTo>
                  <a:pt x="6660235" y="548026"/>
                  <a:pt x="6660159" y="554712"/>
                  <a:pt x="6656023" y="561366"/>
                </a:cubicBezTo>
                <a:cubicBezTo>
                  <a:pt x="6651885" y="568020"/>
                  <a:pt x="6646193" y="568902"/>
                  <a:pt x="6638943" y="564012"/>
                </a:cubicBezTo>
                <a:cubicBezTo>
                  <a:pt x="6631695" y="559122"/>
                  <a:pt x="6624785" y="551988"/>
                  <a:pt x="6618219" y="542609"/>
                </a:cubicBezTo>
                <a:cubicBezTo>
                  <a:pt x="6613141" y="532607"/>
                  <a:pt x="6613926" y="527164"/>
                  <a:pt x="6620569" y="526281"/>
                </a:cubicBezTo>
                <a:close/>
                <a:moveTo>
                  <a:pt x="2334320" y="526281"/>
                </a:moveTo>
                <a:cubicBezTo>
                  <a:pt x="2336534" y="525986"/>
                  <a:pt x="2339400" y="526199"/>
                  <a:pt x="2342917" y="526918"/>
                </a:cubicBezTo>
                <a:cubicBezTo>
                  <a:pt x="2356985" y="529793"/>
                  <a:pt x="2366012" y="534589"/>
                  <a:pt x="2369999" y="541308"/>
                </a:cubicBezTo>
                <a:cubicBezTo>
                  <a:pt x="2373985" y="548026"/>
                  <a:pt x="2373910" y="554712"/>
                  <a:pt x="2369773" y="561366"/>
                </a:cubicBezTo>
                <a:cubicBezTo>
                  <a:pt x="2365636" y="568020"/>
                  <a:pt x="2359943" y="568902"/>
                  <a:pt x="2352694" y="564012"/>
                </a:cubicBezTo>
                <a:cubicBezTo>
                  <a:pt x="2345445" y="559122"/>
                  <a:pt x="2338536" y="551988"/>
                  <a:pt x="2331968" y="542609"/>
                </a:cubicBezTo>
                <a:cubicBezTo>
                  <a:pt x="2326892" y="532607"/>
                  <a:pt x="2327676" y="527164"/>
                  <a:pt x="2334320" y="526281"/>
                </a:cubicBezTo>
                <a:close/>
                <a:moveTo>
                  <a:pt x="6237383" y="525915"/>
                </a:moveTo>
                <a:cubicBezTo>
                  <a:pt x="6240149" y="526359"/>
                  <a:pt x="6243564" y="527324"/>
                  <a:pt x="6247628" y="528810"/>
                </a:cubicBezTo>
                <a:cubicBezTo>
                  <a:pt x="6263882" y="534754"/>
                  <a:pt x="6270192" y="541498"/>
                  <a:pt x="6266557" y="549041"/>
                </a:cubicBezTo>
                <a:cubicBezTo>
                  <a:pt x="6262921" y="556584"/>
                  <a:pt x="6260688" y="571619"/>
                  <a:pt x="6259857" y="594148"/>
                </a:cubicBezTo>
                <a:cubicBezTo>
                  <a:pt x="6266223" y="590964"/>
                  <a:pt x="6273010" y="586616"/>
                  <a:pt x="6280216" y="581102"/>
                </a:cubicBezTo>
                <a:cubicBezTo>
                  <a:pt x="6287422" y="575588"/>
                  <a:pt x="6292187" y="569859"/>
                  <a:pt x="6294510" y="563915"/>
                </a:cubicBezTo>
                <a:cubicBezTo>
                  <a:pt x="6296833" y="557971"/>
                  <a:pt x="6301153" y="556989"/>
                  <a:pt x="6307469" y="560968"/>
                </a:cubicBezTo>
                <a:cubicBezTo>
                  <a:pt x="6313786" y="564948"/>
                  <a:pt x="6319128" y="569780"/>
                  <a:pt x="6323495" y="575466"/>
                </a:cubicBezTo>
                <a:cubicBezTo>
                  <a:pt x="6327861" y="581152"/>
                  <a:pt x="6326133" y="585705"/>
                  <a:pt x="6318311" y="589125"/>
                </a:cubicBezTo>
                <a:cubicBezTo>
                  <a:pt x="6310488" y="592545"/>
                  <a:pt x="6291003" y="599733"/>
                  <a:pt x="6259857" y="610689"/>
                </a:cubicBezTo>
                <a:cubicBezTo>
                  <a:pt x="6259857" y="621244"/>
                  <a:pt x="6260655" y="628912"/>
                  <a:pt x="6262255" y="633695"/>
                </a:cubicBezTo>
                <a:cubicBezTo>
                  <a:pt x="6263853" y="638477"/>
                  <a:pt x="6266633" y="641410"/>
                  <a:pt x="6270591" y="642492"/>
                </a:cubicBezTo>
                <a:cubicBezTo>
                  <a:pt x="6274548" y="643575"/>
                  <a:pt x="6281739" y="644116"/>
                  <a:pt x="6292165" y="644116"/>
                </a:cubicBezTo>
                <a:cubicBezTo>
                  <a:pt x="6302877" y="644116"/>
                  <a:pt x="6310753" y="642568"/>
                  <a:pt x="6315794" y="639470"/>
                </a:cubicBezTo>
                <a:cubicBezTo>
                  <a:pt x="6320835" y="636373"/>
                  <a:pt x="6326093" y="627145"/>
                  <a:pt x="6331572" y="611786"/>
                </a:cubicBezTo>
                <a:cubicBezTo>
                  <a:pt x="6337049" y="596428"/>
                  <a:pt x="6340176" y="597002"/>
                  <a:pt x="6340951" y="613507"/>
                </a:cubicBezTo>
                <a:cubicBezTo>
                  <a:pt x="6341725" y="630013"/>
                  <a:pt x="6343473" y="641202"/>
                  <a:pt x="6346199" y="647074"/>
                </a:cubicBezTo>
                <a:cubicBezTo>
                  <a:pt x="6348923" y="652946"/>
                  <a:pt x="6343872" y="658442"/>
                  <a:pt x="6331045" y="663562"/>
                </a:cubicBezTo>
                <a:cubicBezTo>
                  <a:pt x="6318217" y="668681"/>
                  <a:pt x="6303910" y="671241"/>
                  <a:pt x="6288121" y="671241"/>
                </a:cubicBezTo>
                <a:cubicBezTo>
                  <a:pt x="6272806" y="671241"/>
                  <a:pt x="6260903" y="668247"/>
                  <a:pt x="6252414" y="662260"/>
                </a:cubicBezTo>
                <a:cubicBezTo>
                  <a:pt x="6243924" y="656273"/>
                  <a:pt x="6238966" y="648021"/>
                  <a:pt x="6237539" y="637502"/>
                </a:cubicBezTo>
                <a:cubicBezTo>
                  <a:pt x="6236112" y="626983"/>
                  <a:pt x="6235625" y="610116"/>
                  <a:pt x="6236077" y="586899"/>
                </a:cubicBezTo>
                <a:cubicBezTo>
                  <a:pt x="6236529" y="563682"/>
                  <a:pt x="6234503" y="546711"/>
                  <a:pt x="6230001" y="535984"/>
                </a:cubicBezTo>
                <a:cubicBezTo>
                  <a:pt x="6226623" y="527939"/>
                  <a:pt x="6229083" y="524583"/>
                  <a:pt x="6237383" y="525915"/>
                </a:cubicBezTo>
                <a:close/>
                <a:moveTo>
                  <a:pt x="6496069" y="525480"/>
                </a:moveTo>
                <a:cubicBezTo>
                  <a:pt x="6497537" y="525332"/>
                  <a:pt x="6499421" y="525553"/>
                  <a:pt x="6501719" y="526143"/>
                </a:cubicBezTo>
                <a:cubicBezTo>
                  <a:pt x="6510910" y="528502"/>
                  <a:pt x="6519263" y="531761"/>
                  <a:pt x="6526778" y="535920"/>
                </a:cubicBezTo>
                <a:cubicBezTo>
                  <a:pt x="6534291" y="540078"/>
                  <a:pt x="6536009" y="546531"/>
                  <a:pt x="6531929" y="555279"/>
                </a:cubicBezTo>
                <a:cubicBezTo>
                  <a:pt x="6527849" y="564026"/>
                  <a:pt x="6525387" y="583278"/>
                  <a:pt x="6524541" y="613034"/>
                </a:cubicBezTo>
                <a:cubicBezTo>
                  <a:pt x="6537591" y="608531"/>
                  <a:pt x="6545803" y="609610"/>
                  <a:pt x="6549181" y="616271"/>
                </a:cubicBezTo>
                <a:cubicBezTo>
                  <a:pt x="6552558" y="622932"/>
                  <a:pt x="6544345" y="630056"/>
                  <a:pt x="6524541" y="637642"/>
                </a:cubicBezTo>
                <a:lnTo>
                  <a:pt x="6524541" y="661626"/>
                </a:lnTo>
                <a:cubicBezTo>
                  <a:pt x="6533275" y="655460"/>
                  <a:pt x="6540631" y="651892"/>
                  <a:pt x="6546611" y="650924"/>
                </a:cubicBezTo>
                <a:cubicBezTo>
                  <a:pt x="6552591" y="649957"/>
                  <a:pt x="6552851" y="652954"/>
                  <a:pt x="6547395" y="659916"/>
                </a:cubicBezTo>
                <a:cubicBezTo>
                  <a:pt x="6541939" y="666878"/>
                  <a:pt x="6534321" y="673621"/>
                  <a:pt x="6524541" y="680146"/>
                </a:cubicBezTo>
                <a:cubicBezTo>
                  <a:pt x="6524541" y="716040"/>
                  <a:pt x="6524759" y="741203"/>
                  <a:pt x="6525197" y="755637"/>
                </a:cubicBezTo>
                <a:cubicBezTo>
                  <a:pt x="6525634" y="770070"/>
                  <a:pt x="6522508" y="784582"/>
                  <a:pt x="6515819" y="799174"/>
                </a:cubicBezTo>
                <a:cubicBezTo>
                  <a:pt x="6509129" y="813765"/>
                  <a:pt x="6502687" y="815371"/>
                  <a:pt x="6496491" y="803992"/>
                </a:cubicBezTo>
                <a:cubicBezTo>
                  <a:pt x="6490297" y="792613"/>
                  <a:pt x="6483047" y="782012"/>
                  <a:pt x="6474745" y="772189"/>
                </a:cubicBezTo>
                <a:cubicBezTo>
                  <a:pt x="6466441" y="762366"/>
                  <a:pt x="6467803" y="759254"/>
                  <a:pt x="6478831" y="762853"/>
                </a:cubicBezTo>
                <a:cubicBezTo>
                  <a:pt x="6489859" y="766453"/>
                  <a:pt x="6496161" y="767055"/>
                  <a:pt x="6497739" y="764660"/>
                </a:cubicBezTo>
                <a:cubicBezTo>
                  <a:pt x="6499316" y="762265"/>
                  <a:pt x="6500327" y="753055"/>
                  <a:pt x="6500772" y="737030"/>
                </a:cubicBezTo>
                <a:cubicBezTo>
                  <a:pt x="6501217" y="721005"/>
                  <a:pt x="6501439" y="706726"/>
                  <a:pt x="6501439" y="694192"/>
                </a:cubicBezTo>
                <a:cubicBezTo>
                  <a:pt x="6478322" y="716764"/>
                  <a:pt x="6464653" y="730954"/>
                  <a:pt x="6460429" y="736761"/>
                </a:cubicBezTo>
                <a:cubicBezTo>
                  <a:pt x="6456205" y="742569"/>
                  <a:pt x="6448261" y="741590"/>
                  <a:pt x="6436596" y="733825"/>
                </a:cubicBezTo>
                <a:cubicBezTo>
                  <a:pt x="6424929" y="726060"/>
                  <a:pt x="6423435" y="720500"/>
                  <a:pt x="6432111" y="717144"/>
                </a:cubicBezTo>
                <a:cubicBezTo>
                  <a:pt x="6440787" y="713788"/>
                  <a:pt x="6451180" y="708300"/>
                  <a:pt x="6463290" y="700678"/>
                </a:cubicBezTo>
                <a:cubicBezTo>
                  <a:pt x="6475401" y="693056"/>
                  <a:pt x="6488569" y="683810"/>
                  <a:pt x="6502794" y="672940"/>
                </a:cubicBezTo>
                <a:lnTo>
                  <a:pt x="6502794" y="642890"/>
                </a:lnTo>
                <a:cubicBezTo>
                  <a:pt x="6485355" y="645586"/>
                  <a:pt x="6472446" y="644468"/>
                  <a:pt x="6464065" y="639535"/>
                </a:cubicBezTo>
                <a:cubicBezTo>
                  <a:pt x="6455683" y="634602"/>
                  <a:pt x="6455797" y="631454"/>
                  <a:pt x="6464409" y="630092"/>
                </a:cubicBezTo>
                <a:cubicBezTo>
                  <a:pt x="6473020" y="628729"/>
                  <a:pt x="6485815" y="625216"/>
                  <a:pt x="6502794" y="619552"/>
                </a:cubicBezTo>
                <a:cubicBezTo>
                  <a:pt x="6502794" y="586856"/>
                  <a:pt x="6502357" y="567242"/>
                  <a:pt x="6501482" y="560710"/>
                </a:cubicBezTo>
                <a:cubicBezTo>
                  <a:pt x="6500607" y="554178"/>
                  <a:pt x="6498129" y="546194"/>
                  <a:pt x="6494050" y="536758"/>
                </a:cubicBezTo>
                <a:cubicBezTo>
                  <a:pt x="6490990" y="529682"/>
                  <a:pt x="6491663" y="525922"/>
                  <a:pt x="6496069" y="525480"/>
                </a:cubicBezTo>
                <a:close/>
                <a:moveTo>
                  <a:pt x="2209819" y="525480"/>
                </a:moveTo>
                <a:cubicBezTo>
                  <a:pt x="2211287" y="525332"/>
                  <a:pt x="2213171" y="525553"/>
                  <a:pt x="2215469" y="526143"/>
                </a:cubicBezTo>
                <a:cubicBezTo>
                  <a:pt x="2224661" y="528502"/>
                  <a:pt x="2233014" y="531761"/>
                  <a:pt x="2240528" y="535920"/>
                </a:cubicBezTo>
                <a:cubicBezTo>
                  <a:pt x="2248042" y="540078"/>
                  <a:pt x="2249760" y="546531"/>
                  <a:pt x="2245680" y="555279"/>
                </a:cubicBezTo>
                <a:cubicBezTo>
                  <a:pt x="2241600" y="564026"/>
                  <a:pt x="2239137" y="583278"/>
                  <a:pt x="2238291" y="613034"/>
                </a:cubicBezTo>
                <a:cubicBezTo>
                  <a:pt x="2251341" y="608531"/>
                  <a:pt x="2259554" y="609610"/>
                  <a:pt x="2262931" y="616271"/>
                </a:cubicBezTo>
                <a:cubicBezTo>
                  <a:pt x="2266308" y="622932"/>
                  <a:pt x="2258095" y="630056"/>
                  <a:pt x="2238291" y="637642"/>
                </a:cubicBezTo>
                <a:lnTo>
                  <a:pt x="2238291" y="661626"/>
                </a:lnTo>
                <a:cubicBezTo>
                  <a:pt x="2247024" y="655460"/>
                  <a:pt x="2254381" y="651892"/>
                  <a:pt x="2260361" y="650924"/>
                </a:cubicBezTo>
                <a:cubicBezTo>
                  <a:pt x="2266341" y="649957"/>
                  <a:pt x="2266602" y="652954"/>
                  <a:pt x="2261146" y="659916"/>
                </a:cubicBezTo>
                <a:cubicBezTo>
                  <a:pt x="2255689" y="666878"/>
                  <a:pt x="2248071" y="673621"/>
                  <a:pt x="2238291" y="680146"/>
                </a:cubicBezTo>
                <a:cubicBezTo>
                  <a:pt x="2238291" y="716040"/>
                  <a:pt x="2238510" y="741203"/>
                  <a:pt x="2238947" y="755637"/>
                </a:cubicBezTo>
                <a:cubicBezTo>
                  <a:pt x="2239384" y="770070"/>
                  <a:pt x="2236258" y="784582"/>
                  <a:pt x="2229569" y="799174"/>
                </a:cubicBezTo>
                <a:cubicBezTo>
                  <a:pt x="2222879" y="813765"/>
                  <a:pt x="2216436" y="815371"/>
                  <a:pt x="2210242" y="803992"/>
                </a:cubicBezTo>
                <a:cubicBezTo>
                  <a:pt x="2204047" y="792613"/>
                  <a:pt x="2196798" y="782012"/>
                  <a:pt x="2188495" y="772189"/>
                </a:cubicBezTo>
                <a:cubicBezTo>
                  <a:pt x="2180192" y="762366"/>
                  <a:pt x="2181554" y="759254"/>
                  <a:pt x="2192582" y="762853"/>
                </a:cubicBezTo>
                <a:cubicBezTo>
                  <a:pt x="2203609" y="766453"/>
                  <a:pt x="2209912" y="767055"/>
                  <a:pt x="2211489" y="764660"/>
                </a:cubicBezTo>
                <a:cubicBezTo>
                  <a:pt x="2213067" y="762265"/>
                  <a:pt x="2214078" y="753055"/>
                  <a:pt x="2214522" y="737030"/>
                </a:cubicBezTo>
                <a:cubicBezTo>
                  <a:pt x="2214967" y="721005"/>
                  <a:pt x="2215189" y="706726"/>
                  <a:pt x="2215189" y="694192"/>
                </a:cubicBezTo>
                <a:cubicBezTo>
                  <a:pt x="2192073" y="716764"/>
                  <a:pt x="2178403" y="730954"/>
                  <a:pt x="2174180" y="736761"/>
                </a:cubicBezTo>
                <a:cubicBezTo>
                  <a:pt x="2169956" y="742569"/>
                  <a:pt x="2162012" y="741590"/>
                  <a:pt x="2150346" y="733825"/>
                </a:cubicBezTo>
                <a:cubicBezTo>
                  <a:pt x="2138680" y="726060"/>
                  <a:pt x="2137185" y="720500"/>
                  <a:pt x="2145861" y="717144"/>
                </a:cubicBezTo>
                <a:cubicBezTo>
                  <a:pt x="2154537" y="713788"/>
                  <a:pt x="2164930" y="708300"/>
                  <a:pt x="2177040" y="700678"/>
                </a:cubicBezTo>
                <a:cubicBezTo>
                  <a:pt x="2189151" y="693056"/>
                  <a:pt x="2202319" y="683810"/>
                  <a:pt x="2216544" y="672940"/>
                </a:cubicBezTo>
                <a:lnTo>
                  <a:pt x="2216544" y="642890"/>
                </a:lnTo>
                <a:cubicBezTo>
                  <a:pt x="2199106" y="645586"/>
                  <a:pt x="2186197" y="644468"/>
                  <a:pt x="2177815" y="639535"/>
                </a:cubicBezTo>
                <a:cubicBezTo>
                  <a:pt x="2169433" y="634602"/>
                  <a:pt x="2169548" y="631454"/>
                  <a:pt x="2178159" y="630092"/>
                </a:cubicBezTo>
                <a:cubicBezTo>
                  <a:pt x="2186770" y="628729"/>
                  <a:pt x="2199565" y="625216"/>
                  <a:pt x="2216544" y="619552"/>
                </a:cubicBezTo>
                <a:cubicBezTo>
                  <a:pt x="2216544" y="586856"/>
                  <a:pt x="2216107" y="567242"/>
                  <a:pt x="2215232" y="560710"/>
                </a:cubicBezTo>
                <a:cubicBezTo>
                  <a:pt x="2214357" y="554178"/>
                  <a:pt x="2211880" y="546194"/>
                  <a:pt x="2207800" y="536758"/>
                </a:cubicBezTo>
                <a:cubicBezTo>
                  <a:pt x="2204740" y="529682"/>
                  <a:pt x="2205413" y="525922"/>
                  <a:pt x="2209819" y="525480"/>
                </a:cubicBezTo>
                <a:close/>
                <a:moveTo>
                  <a:pt x="5556067" y="522438"/>
                </a:moveTo>
                <a:cubicBezTo>
                  <a:pt x="5559149" y="522599"/>
                  <a:pt x="5562639" y="523157"/>
                  <a:pt x="5566540" y="524110"/>
                </a:cubicBezTo>
                <a:cubicBezTo>
                  <a:pt x="5574341" y="526018"/>
                  <a:pt x="5583777" y="529739"/>
                  <a:pt x="5594848" y="535274"/>
                </a:cubicBezTo>
                <a:cubicBezTo>
                  <a:pt x="5607754" y="541225"/>
                  <a:pt x="5614450" y="551651"/>
                  <a:pt x="5614938" y="566550"/>
                </a:cubicBezTo>
                <a:cubicBezTo>
                  <a:pt x="5615426" y="581450"/>
                  <a:pt x="5609342" y="584909"/>
                  <a:pt x="5596686" y="576929"/>
                </a:cubicBezTo>
                <a:cubicBezTo>
                  <a:pt x="5584031" y="568949"/>
                  <a:pt x="5574943" y="562205"/>
                  <a:pt x="5569422" y="556699"/>
                </a:cubicBezTo>
                <a:lnTo>
                  <a:pt x="5551870" y="539146"/>
                </a:lnTo>
                <a:cubicBezTo>
                  <a:pt x="5544800" y="529739"/>
                  <a:pt x="5543527" y="524404"/>
                  <a:pt x="5548052" y="523142"/>
                </a:cubicBezTo>
                <a:cubicBezTo>
                  <a:pt x="5550314" y="522511"/>
                  <a:pt x="5552986" y="522277"/>
                  <a:pt x="5556067" y="522438"/>
                </a:cubicBezTo>
                <a:close/>
                <a:moveTo>
                  <a:pt x="5194117" y="522438"/>
                </a:moveTo>
                <a:cubicBezTo>
                  <a:pt x="5197199" y="522599"/>
                  <a:pt x="5200690" y="523157"/>
                  <a:pt x="5204590" y="524110"/>
                </a:cubicBezTo>
                <a:cubicBezTo>
                  <a:pt x="5212391" y="526018"/>
                  <a:pt x="5221827" y="529739"/>
                  <a:pt x="5232898" y="535274"/>
                </a:cubicBezTo>
                <a:cubicBezTo>
                  <a:pt x="5245804" y="541225"/>
                  <a:pt x="5252501" y="551651"/>
                  <a:pt x="5252988" y="566550"/>
                </a:cubicBezTo>
                <a:cubicBezTo>
                  <a:pt x="5253476" y="581450"/>
                  <a:pt x="5247392" y="584909"/>
                  <a:pt x="5234736" y="576929"/>
                </a:cubicBezTo>
                <a:cubicBezTo>
                  <a:pt x="5222081" y="568949"/>
                  <a:pt x="5212993" y="562205"/>
                  <a:pt x="5207472" y="556699"/>
                </a:cubicBezTo>
                <a:lnTo>
                  <a:pt x="5189920" y="539146"/>
                </a:lnTo>
                <a:cubicBezTo>
                  <a:pt x="5182851" y="529739"/>
                  <a:pt x="5181577" y="524404"/>
                  <a:pt x="5186102" y="523142"/>
                </a:cubicBezTo>
                <a:cubicBezTo>
                  <a:pt x="5188364" y="522511"/>
                  <a:pt x="5191036" y="522277"/>
                  <a:pt x="5194117" y="522438"/>
                </a:cubicBezTo>
                <a:close/>
                <a:moveTo>
                  <a:pt x="1984192" y="522438"/>
                </a:moveTo>
                <a:cubicBezTo>
                  <a:pt x="1987274" y="522599"/>
                  <a:pt x="1990765" y="523157"/>
                  <a:pt x="1994665" y="524110"/>
                </a:cubicBezTo>
                <a:cubicBezTo>
                  <a:pt x="2002466" y="526018"/>
                  <a:pt x="2011902" y="529739"/>
                  <a:pt x="2022973" y="535274"/>
                </a:cubicBezTo>
                <a:cubicBezTo>
                  <a:pt x="2035879" y="541225"/>
                  <a:pt x="2042576" y="551651"/>
                  <a:pt x="2043063" y="566550"/>
                </a:cubicBezTo>
                <a:cubicBezTo>
                  <a:pt x="2043551" y="581450"/>
                  <a:pt x="2037467" y="584909"/>
                  <a:pt x="2024812" y="576929"/>
                </a:cubicBezTo>
                <a:cubicBezTo>
                  <a:pt x="2012157" y="568949"/>
                  <a:pt x="2003069" y="562205"/>
                  <a:pt x="1997547" y="556699"/>
                </a:cubicBezTo>
                <a:lnTo>
                  <a:pt x="1979995" y="539146"/>
                </a:lnTo>
                <a:cubicBezTo>
                  <a:pt x="1972925" y="529739"/>
                  <a:pt x="1971653" y="524404"/>
                  <a:pt x="1976177" y="523142"/>
                </a:cubicBezTo>
                <a:cubicBezTo>
                  <a:pt x="1978439" y="522511"/>
                  <a:pt x="1981111" y="522277"/>
                  <a:pt x="1984192" y="522438"/>
                </a:cubicBezTo>
                <a:close/>
                <a:moveTo>
                  <a:pt x="1622242" y="522438"/>
                </a:moveTo>
                <a:cubicBezTo>
                  <a:pt x="1625324" y="522599"/>
                  <a:pt x="1628815" y="523157"/>
                  <a:pt x="1632715" y="524110"/>
                </a:cubicBezTo>
                <a:cubicBezTo>
                  <a:pt x="1640516" y="526018"/>
                  <a:pt x="1649952" y="529739"/>
                  <a:pt x="1661023" y="535274"/>
                </a:cubicBezTo>
                <a:cubicBezTo>
                  <a:pt x="1673929" y="541225"/>
                  <a:pt x="1680626" y="551651"/>
                  <a:pt x="1681114" y="566550"/>
                </a:cubicBezTo>
                <a:cubicBezTo>
                  <a:pt x="1681601" y="581450"/>
                  <a:pt x="1675517" y="584909"/>
                  <a:pt x="1662862" y="576929"/>
                </a:cubicBezTo>
                <a:cubicBezTo>
                  <a:pt x="1650207" y="568949"/>
                  <a:pt x="1641119" y="562205"/>
                  <a:pt x="1635598" y="556699"/>
                </a:cubicBezTo>
                <a:lnTo>
                  <a:pt x="1618045" y="539146"/>
                </a:lnTo>
                <a:cubicBezTo>
                  <a:pt x="1610975" y="529739"/>
                  <a:pt x="1609703" y="524404"/>
                  <a:pt x="1614227" y="523142"/>
                </a:cubicBezTo>
                <a:cubicBezTo>
                  <a:pt x="1616489" y="522511"/>
                  <a:pt x="1619161" y="522277"/>
                  <a:pt x="1622242" y="522438"/>
                </a:cubicBezTo>
                <a:close/>
                <a:moveTo>
                  <a:pt x="131868" y="522191"/>
                </a:moveTo>
                <a:cubicBezTo>
                  <a:pt x="133574" y="522277"/>
                  <a:pt x="135659" y="522737"/>
                  <a:pt x="138122" y="523573"/>
                </a:cubicBezTo>
                <a:cubicBezTo>
                  <a:pt x="147974" y="526914"/>
                  <a:pt x="156327" y="531467"/>
                  <a:pt x="163182" y="537232"/>
                </a:cubicBezTo>
                <a:cubicBezTo>
                  <a:pt x="170036" y="542996"/>
                  <a:pt x="171725" y="547865"/>
                  <a:pt x="168247" y="551837"/>
                </a:cubicBezTo>
                <a:cubicBezTo>
                  <a:pt x="164770" y="555809"/>
                  <a:pt x="161554" y="559645"/>
                  <a:pt x="158600" y="563345"/>
                </a:cubicBezTo>
                <a:cubicBezTo>
                  <a:pt x="189575" y="595539"/>
                  <a:pt x="211286" y="616970"/>
                  <a:pt x="223734" y="627640"/>
                </a:cubicBezTo>
                <a:cubicBezTo>
                  <a:pt x="236181" y="638309"/>
                  <a:pt x="249001" y="647386"/>
                  <a:pt x="262194" y="654872"/>
                </a:cubicBezTo>
                <a:cubicBezTo>
                  <a:pt x="275387" y="662357"/>
                  <a:pt x="290440" y="669240"/>
                  <a:pt x="307355" y="675522"/>
                </a:cubicBezTo>
                <a:cubicBezTo>
                  <a:pt x="324269" y="681803"/>
                  <a:pt x="325581" y="686485"/>
                  <a:pt x="311291" y="689568"/>
                </a:cubicBezTo>
                <a:cubicBezTo>
                  <a:pt x="297001" y="692651"/>
                  <a:pt x="281327" y="693723"/>
                  <a:pt x="264270" y="692784"/>
                </a:cubicBezTo>
                <a:cubicBezTo>
                  <a:pt x="247212" y="691844"/>
                  <a:pt x="235209" y="686908"/>
                  <a:pt x="228261" y="677974"/>
                </a:cubicBezTo>
                <a:cubicBezTo>
                  <a:pt x="221313" y="669040"/>
                  <a:pt x="211727" y="656492"/>
                  <a:pt x="199502" y="640331"/>
                </a:cubicBezTo>
                <a:cubicBezTo>
                  <a:pt x="187277" y="624169"/>
                  <a:pt x="170696" y="602530"/>
                  <a:pt x="149759" y="575413"/>
                </a:cubicBezTo>
                <a:cubicBezTo>
                  <a:pt x="139908" y="595804"/>
                  <a:pt x="129321" y="613923"/>
                  <a:pt x="117999" y="629769"/>
                </a:cubicBezTo>
                <a:cubicBezTo>
                  <a:pt x="106678" y="645615"/>
                  <a:pt x="92796" y="662214"/>
                  <a:pt x="76356" y="679565"/>
                </a:cubicBezTo>
                <a:cubicBezTo>
                  <a:pt x="59914" y="696917"/>
                  <a:pt x="40691" y="710666"/>
                  <a:pt x="18686" y="720811"/>
                </a:cubicBezTo>
                <a:cubicBezTo>
                  <a:pt x="-3318" y="730957"/>
                  <a:pt x="-5889" y="728351"/>
                  <a:pt x="10975" y="712992"/>
                </a:cubicBezTo>
                <a:cubicBezTo>
                  <a:pt x="27839" y="697634"/>
                  <a:pt x="43907" y="681193"/>
                  <a:pt x="59179" y="663669"/>
                </a:cubicBezTo>
                <a:cubicBezTo>
                  <a:pt x="74452" y="646146"/>
                  <a:pt x="87405" y="629188"/>
                  <a:pt x="98038" y="612797"/>
                </a:cubicBezTo>
                <a:cubicBezTo>
                  <a:pt x="108671" y="596407"/>
                  <a:pt x="116673" y="580926"/>
                  <a:pt x="122044" y="566357"/>
                </a:cubicBezTo>
                <a:cubicBezTo>
                  <a:pt x="127414" y="551787"/>
                  <a:pt x="128973" y="540179"/>
                  <a:pt x="126722" y="531531"/>
                </a:cubicBezTo>
                <a:cubicBezTo>
                  <a:pt x="125033" y="525046"/>
                  <a:pt x="126748" y="521932"/>
                  <a:pt x="131868" y="522191"/>
                </a:cubicBezTo>
                <a:close/>
                <a:moveTo>
                  <a:pt x="4437444" y="516414"/>
                </a:moveTo>
                <a:cubicBezTo>
                  <a:pt x="4438811" y="516445"/>
                  <a:pt x="4440383" y="516827"/>
                  <a:pt x="4442161" y="517561"/>
                </a:cubicBezTo>
                <a:cubicBezTo>
                  <a:pt x="4449274" y="520493"/>
                  <a:pt x="4455777" y="524702"/>
                  <a:pt x="4461671" y="530187"/>
                </a:cubicBezTo>
                <a:cubicBezTo>
                  <a:pt x="4467565" y="535672"/>
                  <a:pt x="4468859" y="539741"/>
                  <a:pt x="4465554" y="542394"/>
                </a:cubicBezTo>
                <a:cubicBezTo>
                  <a:pt x="4462248" y="545047"/>
                  <a:pt x="4457147" y="547456"/>
                  <a:pt x="4450249" y="549622"/>
                </a:cubicBezTo>
                <a:cubicBezTo>
                  <a:pt x="4470067" y="549622"/>
                  <a:pt x="4483544" y="547818"/>
                  <a:pt x="4490678" y="544212"/>
                </a:cubicBezTo>
                <a:cubicBezTo>
                  <a:pt x="4497812" y="540605"/>
                  <a:pt x="4504760" y="540494"/>
                  <a:pt x="4511521" y="543878"/>
                </a:cubicBezTo>
                <a:cubicBezTo>
                  <a:pt x="4518283" y="547263"/>
                  <a:pt x="4524384" y="551601"/>
                  <a:pt x="4529826" y="556892"/>
                </a:cubicBezTo>
                <a:cubicBezTo>
                  <a:pt x="4535269" y="562184"/>
                  <a:pt x="4534792" y="566256"/>
                  <a:pt x="4528396" y="569110"/>
                </a:cubicBezTo>
                <a:cubicBezTo>
                  <a:pt x="4522000" y="571964"/>
                  <a:pt x="4515938" y="576918"/>
                  <a:pt x="4510209" y="583974"/>
                </a:cubicBezTo>
                <a:cubicBezTo>
                  <a:pt x="4504480" y="591029"/>
                  <a:pt x="4496392" y="599547"/>
                  <a:pt x="4485945" y="609528"/>
                </a:cubicBezTo>
                <a:cubicBezTo>
                  <a:pt x="4475499" y="619509"/>
                  <a:pt x="4464804" y="628374"/>
                  <a:pt x="4453863" y="636125"/>
                </a:cubicBezTo>
                <a:lnTo>
                  <a:pt x="4449314" y="638637"/>
                </a:lnTo>
                <a:lnTo>
                  <a:pt x="4453345" y="638208"/>
                </a:lnTo>
                <a:cubicBezTo>
                  <a:pt x="4454964" y="638399"/>
                  <a:pt x="4456854" y="638923"/>
                  <a:pt x="4459015" y="639782"/>
                </a:cubicBezTo>
                <a:cubicBezTo>
                  <a:pt x="4467654" y="643217"/>
                  <a:pt x="4473978" y="647490"/>
                  <a:pt x="4477987" y="652602"/>
                </a:cubicBezTo>
                <a:cubicBezTo>
                  <a:pt x="4481995" y="657715"/>
                  <a:pt x="4481955" y="661719"/>
                  <a:pt x="4477868" y="664616"/>
                </a:cubicBezTo>
                <a:cubicBezTo>
                  <a:pt x="4473781" y="667512"/>
                  <a:pt x="4469530" y="669678"/>
                  <a:pt x="4465113" y="671112"/>
                </a:cubicBezTo>
                <a:cubicBezTo>
                  <a:pt x="4473703" y="671112"/>
                  <a:pt x="4482937" y="670036"/>
                  <a:pt x="4492818" y="667885"/>
                </a:cubicBezTo>
                <a:cubicBezTo>
                  <a:pt x="4502698" y="665734"/>
                  <a:pt x="4510385" y="663028"/>
                  <a:pt x="4515877" y="659765"/>
                </a:cubicBezTo>
                <a:cubicBezTo>
                  <a:pt x="4521369" y="656503"/>
                  <a:pt x="4528213" y="656800"/>
                  <a:pt x="4536409" y="660658"/>
                </a:cubicBezTo>
                <a:cubicBezTo>
                  <a:pt x="4544604" y="664515"/>
                  <a:pt x="4552090" y="669703"/>
                  <a:pt x="4558865" y="676221"/>
                </a:cubicBezTo>
                <a:cubicBezTo>
                  <a:pt x="4565641" y="682738"/>
                  <a:pt x="4565616" y="687911"/>
                  <a:pt x="4558790" y="691740"/>
                </a:cubicBezTo>
                <a:cubicBezTo>
                  <a:pt x="4551964" y="695569"/>
                  <a:pt x="4543640" y="703284"/>
                  <a:pt x="4533817" y="714885"/>
                </a:cubicBezTo>
                <a:cubicBezTo>
                  <a:pt x="4523994" y="726487"/>
                  <a:pt x="4508452" y="742013"/>
                  <a:pt x="4487193" y="761466"/>
                </a:cubicBezTo>
                <a:cubicBezTo>
                  <a:pt x="4465934" y="780918"/>
                  <a:pt x="4441580" y="797273"/>
                  <a:pt x="4414133" y="810531"/>
                </a:cubicBezTo>
                <a:cubicBezTo>
                  <a:pt x="4386686" y="823788"/>
                  <a:pt x="4359723" y="831783"/>
                  <a:pt x="4333244" y="834515"/>
                </a:cubicBezTo>
                <a:cubicBezTo>
                  <a:pt x="4306765" y="837247"/>
                  <a:pt x="4305567" y="833931"/>
                  <a:pt x="4329651" y="824566"/>
                </a:cubicBezTo>
                <a:cubicBezTo>
                  <a:pt x="4353736" y="815202"/>
                  <a:pt x="4377749" y="803866"/>
                  <a:pt x="4401690" y="790559"/>
                </a:cubicBezTo>
                <a:cubicBezTo>
                  <a:pt x="4425631" y="777251"/>
                  <a:pt x="4442663" y="766094"/>
                  <a:pt x="4452787" y="757089"/>
                </a:cubicBezTo>
                <a:cubicBezTo>
                  <a:pt x="4446463" y="753188"/>
                  <a:pt x="4438135" y="745308"/>
                  <a:pt x="4427803" y="733449"/>
                </a:cubicBezTo>
                <a:cubicBezTo>
                  <a:pt x="4417471" y="721589"/>
                  <a:pt x="4415313" y="714753"/>
                  <a:pt x="4421328" y="712939"/>
                </a:cubicBezTo>
                <a:cubicBezTo>
                  <a:pt x="4427344" y="711125"/>
                  <a:pt x="4436568" y="712659"/>
                  <a:pt x="4449001" y="717542"/>
                </a:cubicBezTo>
                <a:cubicBezTo>
                  <a:pt x="4461434" y="722425"/>
                  <a:pt x="4468002" y="732129"/>
                  <a:pt x="4468705" y="746656"/>
                </a:cubicBezTo>
                <a:cubicBezTo>
                  <a:pt x="4478342" y="736761"/>
                  <a:pt x="4488448" y="724981"/>
                  <a:pt x="4499024" y="711315"/>
                </a:cubicBezTo>
                <a:cubicBezTo>
                  <a:pt x="4509600" y="697648"/>
                  <a:pt x="4514888" y="688765"/>
                  <a:pt x="4514888" y="684663"/>
                </a:cubicBezTo>
                <a:cubicBezTo>
                  <a:pt x="4514888" y="682914"/>
                  <a:pt x="4510729" y="682939"/>
                  <a:pt x="4502412" y="684739"/>
                </a:cubicBezTo>
                <a:cubicBezTo>
                  <a:pt x="4494094" y="686538"/>
                  <a:pt x="4485598" y="688112"/>
                  <a:pt x="4476922" y="689460"/>
                </a:cubicBezTo>
                <a:cubicBezTo>
                  <a:pt x="4468246" y="690808"/>
                  <a:pt x="4460803" y="688786"/>
                  <a:pt x="4454594" y="683394"/>
                </a:cubicBezTo>
                <a:cubicBezTo>
                  <a:pt x="4441659" y="697247"/>
                  <a:pt x="4426021" y="708984"/>
                  <a:pt x="4407680" y="718607"/>
                </a:cubicBezTo>
                <a:cubicBezTo>
                  <a:pt x="4389339" y="728229"/>
                  <a:pt x="4372253" y="734886"/>
                  <a:pt x="4356421" y="738579"/>
                </a:cubicBezTo>
                <a:cubicBezTo>
                  <a:pt x="4340589" y="742272"/>
                  <a:pt x="4340546" y="739056"/>
                  <a:pt x="4356292" y="728932"/>
                </a:cubicBezTo>
                <a:cubicBezTo>
                  <a:pt x="4372038" y="718807"/>
                  <a:pt x="4388102" y="707769"/>
                  <a:pt x="4404486" y="695816"/>
                </a:cubicBezTo>
                <a:cubicBezTo>
                  <a:pt x="4420869" y="683864"/>
                  <a:pt x="4431893" y="673310"/>
                  <a:pt x="4437558" y="664153"/>
                </a:cubicBezTo>
                <a:cubicBezTo>
                  <a:pt x="4443222" y="654997"/>
                  <a:pt x="4446055" y="648784"/>
                  <a:pt x="4446055" y="645515"/>
                </a:cubicBezTo>
                <a:cubicBezTo>
                  <a:pt x="4446055" y="643701"/>
                  <a:pt x="4446325" y="642221"/>
                  <a:pt x="4446865" y="641075"/>
                </a:cubicBezTo>
                <a:lnTo>
                  <a:pt x="4449276" y="638658"/>
                </a:lnTo>
                <a:lnTo>
                  <a:pt x="4407917" y="661497"/>
                </a:lnTo>
                <a:cubicBezTo>
                  <a:pt x="4388228" y="670660"/>
                  <a:pt x="4369639" y="675701"/>
                  <a:pt x="4352151" y="676619"/>
                </a:cubicBezTo>
                <a:cubicBezTo>
                  <a:pt x="4334663" y="677536"/>
                  <a:pt x="4333054" y="674421"/>
                  <a:pt x="4347322" y="667272"/>
                </a:cubicBezTo>
                <a:cubicBezTo>
                  <a:pt x="4361591" y="660124"/>
                  <a:pt x="4375536" y="653258"/>
                  <a:pt x="4389160" y="646676"/>
                </a:cubicBezTo>
                <a:cubicBezTo>
                  <a:pt x="4402783" y="640094"/>
                  <a:pt x="4417245" y="632157"/>
                  <a:pt x="4432546" y="622864"/>
                </a:cubicBezTo>
                <a:cubicBezTo>
                  <a:pt x="4417675" y="611765"/>
                  <a:pt x="4409232" y="602852"/>
                  <a:pt x="4407218" y="596127"/>
                </a:cubicBezTo>
                <a:lnTo>
                  <a:pt x="4408665" y="590491"/>
                </a:lnTo>
                <a:lnTo>
                  <a:pt x="4407046" y="591771"/>
                </a:lnTo>
                <a:cubicBezTo>
                  <a:pt x="4392053" y="603121"/>
                  <a:pt x="4375232" y="611331"/>
                  <a:pt x="4356582" y="616400"/>
                </a:cubicBezTo>
                <a:cubicBezTo>
                  <a:pt x="4337933" y="621470"/>
                  <a:pt x="4336875" y="618293"/>
                  <a:pt x="4353410" y="606871"/>
                </a:cubicBezTo>
                <a:cubicBezTo>
                  <a:pt x="4369944" y="595449"/>
                  <a:pt x="4386826" y="581127"/>
                  <a:pt x="4404056" y="563904"/>
                </a:cubicBezTo>
                <a:cubicBezTo>
                  <a:pt x="4421285" y="546682"/>
                  <a:pt x="4430166" y="533919"/>
                  <a:pt x="4430696" y="525616"/>
                </a:cubicBezTo>
                <a:cubicBezTo>
                  <a:pt x="4431094" y="519389"/>
                  <a:pt x="4433343" y="516322"/>
                  <a:pt x="4437444" y="516414"/>
                </a:cubicBezTo>
                <a:close/>
                <a:moveTo>
                  <a:pt x="3723069" y="516414"/>
                </a:moveTo>
                <a:cubicBezTo>
                  <a:pt x="3724435" y="516445"/>
                  <a:pt x="3726008" y="516827"/>
                  <a:pt x="3727786" y="517561"/>
                </a:cubicBezTo>
                <a:cubicBezTo>
                  <a:pt x="3734899" y="520493"/>
                  <a:pt x="3741402" y="524702"/>
                  <a:pt x="3747296" y="530187"/>
                </a:cubicBezTo>
                <a:cubicBezTo>
                  <a:pt x="3753189" y="535672"/>
                  <a:pt x="3754484" y="539741"/>
                  <a:pt x="3751178" y="542394"/>
                </a:cubicBezTo>
                <a:cubicBezTo>
                  <a:pt x="3747873" y="545047"/>
                  <a:pt x="3742771" y="547456"/>
                  <a:pt x="3735874" y="549622"/>
                </a:cubicBezTo>
                <a:cubicBezTo>
                  <a:pt x="3755692" y="549622"/>
                  <a:pt x="3769168" y="547818"/>
                  <a:pt x="3776302" y="544212"/>
                </a:cubicBezTo>
                <a:cubicBezTo>
                  <a:pt x="3783437" y="540605"/>
                  <a:pt x="3790385" y="540494"/>
                  <a:pt x="3797146" y="543878"/>
                </a:cubicBezTo>
                <a:cubicBezTo>
                  <a:pt x="3803908" y="547263"/>
                  <a:pt x="3810009" y="551601"/>
                  <a:pt x="3815451" y="556892"/>
                </a:cubicBezTo>
                <a:cubicBezTo>
                  <a:pt x="3820893" y="562184"/>
                  <a:pt x="3820417" y="566256"/>
                  <a:pt x="3814021" y="569110"/>
                </a:cubicBezTo>
                <a:cubicBezTo>
                  <a:pt x="3807625" y="571964"/>
                  <a:pt x="3801563" y="576918"/>
                  <a:pt x="3795834" y="583974"/>
                </a:cubicBezTo>
                <a:cubicBezTo>
                  <a:pt x="3790105" y="591029"/>
                  <a:pt x="3782017" y="599547"/>
                  <a:pt x="3771570" y="609528"/>
                </a:cubicBezTo>
                <a:cubicBezTo>
                  <a:pt x="3761124" y="619509"/>
                  <a:pt x="3750429" y="628374"/>
                  <a:pt x="3739487" y="636125"/>
                </a:cubicBezTo>
                <a:lnTo>
                  <a:pt x="3734938" y="638637"/>
                </a:lnTo>
                <a:lnTo>
                  <a:pt x="3738969" y="638208"/>
                </a:lnTo>
                <a:cubicBezTo>
                  <a:pt x="3740589" y="638399"/>
                  <a:pt x="3742479" y="638923"/>
                  <a:pt x="3744639" y="639782"/>
                </a:cubicBezTo>
                <a:cubicBezTo>
                  <a:pt x="3753279" y="643217"/>
                  <a:pt x="3759603" y="647490"/>
                  <a:pt x="3763611" y="652602"/>
                </a:cubicBezTo>
                <a:cubicBezTo>
                  <a:pt x="3767620" y="657715"/>
                  <a:pt x="3767580" y="661719"/>
                  <a:pt x="3763493" y="664616"/>
                </a:cubicBezTo>
                <a:cubicBezTo>
                  <a:pt x="3759406" y="667512"/>
                  <a:pt x="3755154" y="669678"/>
                  <a:pt x="3750737" y="671112"/>
                </a:cubicBezTo>
                <a:cubicBezTo>
                  <a:pt x="3759327" y="671112"/>
                  <a:pt x="3768562" y="670036"/>
                  <a:pt x="3778443" y="667885"/>
                </a:cubicBezTo>
                <a:cubicBezTo>
                  <a:pt x="3788323" y="665734"/>
                  <a:pt x="3796010" y="663028"/>
                  <a:pt x="3801502" y="659765"/>
                </a:cubicBezTo>
                <a:cubicBezTo>
                  <a:pt x="3806994" y="656503"/>
                  <a:pt x="3813838" y="656800"/>
                  <a:pt x="3822033" y="660658"/>
                </a:cubicBezTo>
                <a:cubicBezTo>
                  <a:pt x="3830229" y="664515"/>
                  <a:pt x="3837714" y="669703"/>
                  <a:pt x="3844490" y="676221"/>
                </a:cubicBezTo>
                <a:cubicBezTo>
                  <a:pt x="3851266" y="682738"/>
                  <a:pt x="3851241" y="687911"/>
                  <a:pt x="3844415" y="691740"/>
                </a:cubicBezTo>
                <a:cubicBezTo>
                  <a:pt x="3837589" y="695569"/>
                  <a:pt x="3829264" y="703284"/>
                  <a:pt x="3819441" y="714885"/>
                </a:cubicBezTo>
                <a:cubicBezTo>
                  <a:pt x="3809619" y="726487"/>
                  <a:pt x="3794077" y="742013"/>
                  <a:pt x="3772818" y="761466"/>
                </a:cubicBezTo>
                <a:cubicBezTo>
                  <a:pt x="3751558" y="780918"/>
                  <a:pt x="3727205" y="797273"/>
                  <a:pt x="3699758" y="810531"/>
                </a:cubicBezTo>
                <a:cubicBezTo>
                  <a:pt x="3672311" y="823788"/>
                  <a:pt x="3645347" y="831783"/>
                  <a:pt x="3618868" y="834515"/>
                </a:cubicBezTo>
                <a:cubicBezTo>
                  <a:pt x="3592389" y="837247"/>
                  <a:pt x="3591192" y="833931"/>
                  <a:pt x="3615276" y="824566"/>
                </a:cubicBezTo>
                <a:cubicBezTo>
                  <a:pt x="3639361" y="815202"/>
                  <a:pt x="3663373" y="803866"/>
                  <a:pt x="3687314" y="790559"/>
                </a:cubicBezTo>
                <a:cubicBezTo>
                  <a:pt x="3711255" y="777251"/>
                  <a:pt x="3728288" y="766094"/>
                  <a:pt x="3738412" y="757089"/>
                </a:cubicBezTo>
                <a:cubicBezTo>
                  <a:pt x="3732088" y="753188"/>
                  <a:pt x="3723760" y="745308"/>
                  <a:pt x="3713428" y="733449"/>
                </a:cubicBezTo>
                <a:cubicBezTo>
                  <a:pt x="3703096" y="721589"/>
                  <a:pt x="3700938" y="714753"/>
                  <a:pt x="3706953" y="712939"/>
                </a:cubicBezTo>
                <a:cubicBezTo>
                  <a:pt x="3712969" y="711125"/>
                  <a:pt x="3722193" y="712659"/>
                  <a:pt x="3734626" y="717542"/>
                </a:cubicBezTo>
                <a:cubicBezTo>
                  <a:pt x="3747059" y="722425"/>
                  <a:pt x="3753627" y="732129"/>
                  <a:pt x="3754329" y="746656"/>
                </a:cubicBezTo>
                <a:cubicBezTo>
                  <a:pt x="3763966" y="736761"/>
                  <a:pt x="3774073" y="724981"/>
                  <a:pt x="3784648" y="711315"/>
                </a:cubicBezTo>
                <a:cubicBezTo>
                  <a:pt x="3795224" y="697648"/>
                  <a:pt x="3800512" y="688765"/>
                  <a:pt x="3800512" y="684663"/>
                </a:cubicBezTo>
                <a:cubicBezTo>
                  <a:pt x="3800512" y="682914"/>
                  <a:pt x="3796354" y="682939"/>
                  <a:pt x="3788036" y="684739"/>
                </a:cubicBezTo>
                <a:cubicBezTo>
                  <a:pt x="3779719" y="686538"/>
                  <a:pt x="3771223" y="688112"/>
                  <a:pt x="3762546" y="689460"/>
                </a:cubicBezTo>
                <a:cubicBezTo>
                  <a:pt x="3753871" y="690808"/>
                  <a:pt x="3746428" y="688786"/>
                  <a:pt x="3740219" y="683394"/>
                </a:cubicBezTo>
                <a:cubicBezTo>
                  <a:pt x="3727284" y="697247"/>
                  <a:pt x="3711646" y="708984"/>
                  <a:pt x="3693305" y="718607"/>
                </a:cubicBezTo>
                <a:cubicBezTo>
                  <a:pt x="3674964" y="728229"/>
                  <a:pt x="3657877" y="734886"/>
                  <a:pt x="3642046" y="738579"/>
                </a:cubicBezTo>
                <a:cubicBezTo>
                  <a:pt x="3626214" y="742272"/>
                  <a:pt x="3626171" y="739056"/>
                  <a:pt x="3641917" y="728932"/>
                </a:cubicBezTo>
                <a:cubicBezTo>
                  <a:pt x="3657662" y="718807"/>
                  <a:pt x="3673727" y="707769"/>
                  <a:pt x="3690110" y="695816"/>
                </a:cubicBezTo>
                <a:cubicBezTo>
                  <a:pt x="3706494" y="683864"/>
                  <a:pt x="3717518" y="673310"/>
                  <a:pt x="3723183" y="664153"/>
                </a:cubicBezTo>
                <a:cubicBezTo>
                  <a:pt x="3728847" y="654997"/>
                  <a:pt x="3731679" y="648784"/>
                  <a:pt x="3731679" y="645515"/>
                </a:cubicBezTo>
                <a:cubicBezTo>
                  <a:pt x="3731679" y="643701"/>
                  <a:pt x="3731949" y="642221"/>
                  <a:pt x="3732489" y="641075"/>
                </a:cubicBezTo>
                <a:lnTo>
                  <a:pt x="3734900" y="638658"/>
                </a:lnTo>
                <a:lnTo>
                  <a:pt x="3693541" y="661497"/>
                </a:lnTo>
                <a:cubicBezTo>
                  <a:pt x="3673852" y="670660"/>
                  <a:pt x="3655264" y="675701"/>
                  <a:pt x="3637776" y="676619"/>
                </a:cubicBezTo>
                <a:cubicBezTo>
                  <a:pt x="3620288" y="677536"/>
                  <a:pt x="3618678" y="674421"/>
                  <a:pt x="3632947" y="667272"/>
                </a:cubicBezTo>
                <a:cubicBezTo>
                  <a:pt x="3647216" y="660124"/>
                  <a:pt x="3661161" y="653258"/>
                  <a:pt x="3674784" y="646676"/>
                </a:cubicBezTo>
                <a:cubicBezTo>
                  <a:pt x="3688408" y="640094"/>
                  <a:pt x="3702870" y="632157"/>
                  <a:pt x="3718171" y="622864"/>
                </a:cubicBezTo>
                <a:cubicBezTo>
                  <a:pt x="3703300" y="611765"/>
                  <a:pt x="3694857" y="602852"/>
                  <a:pt x="3692842" y="596127"/>
                </a:cubicBezTo>
                <a:lnTo>
                  <a:pt x="3694290" y="590491"/>
                </a:lnTo>
                <a:lnTo>
                  <a:pt x="3692670" y="591771"/>
                </a:lnTo>
                <a:cubicBezTo>
                  <a:pt x="3677677" y="603121"/>
                  <a:pt x="3660856" y="611331"/>
                  <a:pt x="3642207" y="616400"/>
                </a:cubicBezTo>
                <a:cubicBezTo>
                  <a:pt x="3623558" y="621470"/>
                  <a:pt x="3622500" y="618293"/>
                  <a:pt x="3639034" y="606871"/>
                </a:cubicBezTo>
                <a:cubicBezTo>
                  <a:pt x="3655569" y="595449"/>
                  <a:pt x="3672450" y="581127"/>
                  <a:pt x="3689680" y="563904"/>
                </a:cubicBezTo>
                <a:cubicBezTo>
                  <a:pt x="3706910" y="546682"/>
                  <a:pt x="3715791" y="533919"/>
                  <a:pt x="3716321" y="525616"/>
                </a:cubicBezTo>
                <a:cubicBezTo>
                  <a:pt x="3716719" y="519389"/>
                  <a:pt x="3718968" y="516322"/>
                  <a:pt x="3723069" y="516414"/>
                </a:cubicBezTo>
                <a:close/>
                <a:moveTo>
                  <a:pt x="554693" y="514641"/>
                </a:moveTo>
                <a:cubicBezTo>
                  <a:pt x="557516" y="515069"/>
                  <a:pt x="560959" y="515970"/>
                  <a:pt x="565022" y="517345"/>
                </a:cubicBezTo>
                <a:cubicBezTo>
                  <a:pt x="581277" y="522845"/>
                  <a:pt x="587777" y="528527"/>
                  <a:pt x="584522" y="534392"/>
                </a:cubicBezTo>
                <a:cubicBezTo>
                  <a:pt x="581267" y="540257"/>
                  <a:pt x="577495" y="548474"/>
                  <a:pt x="573207" y="559043"/>
                </a:cubicBezTo>
                <a:cubicBezTo>
                  <a:pt x="593413" y="556390"/>
                  <a:pt x="608384" y="554153"/>
                  <a:pt x="618121" y="552332"/>
                </a:cubicBezTo>
                <a:cubicBezTo>
                  <a:pt x="627858" y="550511"/>
                  <a:pt x="637204" y="554576"/>
                  <a:pt x="646160" y="564528"/>
                </a:cubicBezTo>
                <a:cubicBezTo>
                  <a:pt x="655115" y="574480"/>
                  <a:pt x="649924" y="579005"/>
                  <a:pt x="630586" y="578101"/>
                </a:cubicBezTo>
                <a:cubicBezTo>
                  <a:pt x="611249" y="577198"/>
                  <a:pt x="589957" y="578008"/>
                  <a:pt x="566711" y="580532"/>
                </a:cubicBezTo>
                <a:cubicBezTo>
                  <a:pt x="562639" y="592750"/>
                  <a:pt x="556601" y="602598"/>
                  <a:pt x="548600" y="610076"/>
                </a:cubicBezTo>
                <a:lnTo>
                  <a:pt x="543674" y="614120"/>
                </a:lnTo>
                <a:lnTo>
                  <a:pt x="547903" y="613136"/>
                </a:lnTo>
                <a:cubicBezTo>
                  <a:pt x="555846" y="611215"/>
                  <a:pt x="561879" y="609664"/>
                  <a:pt x="566001" y="608485"/>
                </a:cubicBezTo>
                <a:cubicBezTo>
                  <a:pt x="574247" y="606126"/>
                  <a:pt x="582457" y="609029"/>
                  <a:pt x="590631" y="617196"/>
                </a:cubicBezTo>
                <a:cubicBezTo>
                  <a:pt x="598804" y="625363"/>
                  <a:pt x="595338" y="630787"/>
                  <a:pt x="580230" y="633469"/>
                </a:cubicBezTo>
                <a:cubicBezTo>
                  <a:pt x="565123" y="636150"/>
                  <a:pt x="547933" y="638839"/>
                  <a:pt x="528659" y="641535"/>
                </a:cubicBezTo>
                <a:cubicBezTo>
                  <a:pt x="536762" y="645837"/>
                  <a:pt x="539232" y="650695"/>
                  <a:pt x="536070" y="656108"/>
                </a:cubicBezTo>
                <a:cubicBezTo>
                  <a:pt x="532908" y="661522"/>
                  <a:pt x="531735" y="675959"/>
                  <a:pt x="532553" y="699419"/>
                </a:cubicBezTo>
                <a:cubicBezTo>
                  <a:pt x="546420" y="699491"/>
                  <a:pt x="562258" y="698190"/>
                  <a:pt x="580069" y="695515"/>
                </a:cubicBezTo>
                <a:cubicBezTo>
                  <a:pt x="597880" y="692841"/>
                  <a:pt x="610675" y="690797"/>
                  <a:pt x="618454" y="689385"/>
                </a:cubicBezTo>
                <a:cubicBezTo>
                  <a:pt x="626234" y="687972"/>
                  <a:pt x="635515" y="688955"/>
                  <a:pt x="646300" y="692332"/>
                </a:cubicBezTo>
                <a:cubicBezTo>
                  <a:pt x="657083" y="695709"/>
                  <a:pt x="665143" y="702037"/>
                  <a:pt x="670477" y="711315"/>
                </a:cubicBezTo>
                <a:cubicBezTo>
                  <a:pt x="675811" y="720593"/>
                  <a:pt x="671438" y="724780"/>
                  <a:pt x="657355" y="723877"/>
                </a:cubicBezTo>
                <a:cubicBezTo>
                  <a:pt x="643274" y="722973"/>
                  <a:pt x="625947" y="721848"/>
                  <a:pt x="605376" y="720500"/>
                </a:cubicBezTo>
                <a:cubicBezTo>
                  <a:pt x="584805" y="719152"/>
                  <a:pt x="560581" y="719711"/>
                  <a:pt x="532703" y="722177"/>
                </a:cubicBezTo>
                <a:cubicBezTo>
                  <a:pt x="532703" y="740045"/>
                  <a:pt x="532467" y="756343"/>
                  <a:pt x="531994" y="771070"/>
                </a:cubicBezTo>
                <a:cubicBezTo>
                  <a:pt x="531521" y="785798"/>
                  <a:pt x="530592" y="798915"/>
                  <a:pt x="529208" y="810423"/>
                </a:cubicBezTo>
                <a:cubicBezTo>
                  <a:pt x="527824" y="821931"/>
                  <a:pt x="524397" y="831306"/>
                  <a:pt x="518926" y="838548"/>
                </a:cubicBezTo>
                <a:cubicBezTo>
                  <a:pt x="513455" y="845790"/>
                  <a:pt x="509860" y="839771"/>
                  <a:pt x="508139" y="820490"/>
                </a:cubicBezTo>
                <a:cubicBezTo>
                  <a:pt x="506418" y="801210"/>
                  <a:pt x="505557" y="769005"/>
                  <a:pt x="505557" y="723877"/>
                </a:cubicBezTo>
                <a:cubicBezTo>
                  <a:pt x="472116" y="727433"/>
                  <a:pt x="448878" y="730107"/>
                  <a:pt x="435842" y="731900"/>
                </a:cubicBezTo>
                <a:cubicBezTo>
                  <a:pt x="422808" y="733693"/>
                  <a:pt x="411722" y="735955"/>
                  <a:pt x="402588" y="738687"/>
                </a:cubicBezTo>
                <a:cubicBezTo>
                  <a:pt x="393453" y="741418"/>
                  <a:pt x="383357" y="738260"/>
                  <a:pt x="372301" y="729211"/>
                </a:cubicBezTo>
                <a:cubicBezTo>
                  <a:pt x="361245" y="720163"/>
                  <a:pt x="362492" y="715638"/>
                  <a:pt x="376044" y="715638"/>
                </a:cubicBezTo>
                <a:cubicBezTo>
                  <a:pt x="387803" y="715638"/>
                  <a:pt x="400845" y="714989"/>
                  <a:pt x="415171" y="713692"/>
                </a:cubicBezTo>
                <a:cubicBezTo>
                  <a:pt x="429497" y="712394"/>
                  <a:pt x="459626" y="709149"/>
                  <a:pt x="505557" y="703958"/>
                </a:cubicBezTo>
                <a:lnTo>
                  <a:pt x="505557" y="665756"/>
                </a:lnTo>
                <a:cubicBezTo>
                  <a:pt x="505557" y="654786"/>
                  <a:pt x="505235" y="648512"/>
                  <a:pt x="504590" y="646934"/>
                </a:cubicBezTo>
                <a:cubicBezTo>
                  <a:pt x="494279" y="648698"/>
                  <a:pt x="486073" y="649817"/>
                  <a:pt x="479971" y="650290"/>
                </a:cubicBezTo>
                <a:cubicBezTo>
                  <a:pt x="473870" y="650763"/>
                  <a:pt x="466710" y="647748"/>
                  <a:pt x="458493" y="641245"/>
                </a:cubicBezTo>
                <a:cubicBezTo>
                  <a:pt x="450276" y="634742"/>
                  <a:pt x="452316" y="630909"/>
                  <a:pt x="464612" y="629748"/>
                </a:cubicBezTo>
                <a:cubicBezTo>
                  <a:pt x="476910" y="628586"/>
                  <a:pt x="494820" y="625342"/>
                  <a:pt x="518345" y="620014"/>
                </a:cubicBezTo>
                <a:lnTo>
                  <a:pt x="539005" y="615207"/>
                </a:lnTo>
                <a:lnTo>
                  <a:pt x="538103" y="614604"/>
                </a:lnTo>
                <a:cubicBezTo>
                  <a:pt x="537771" y="613740"/>
                  <a:pt x="537717" y="612421"/>
                  <a:pt x="537941" y="610646"/>
                </a:cubicBezTo>
                <a:cubicBezTo>
                  <a:pt x="538838" y="603548"/>
                  <a:pt x="540641" y="594499"/>
                  <a:pt x="543351" y="583500"/>
                </a:cubicBezTo>
                <a:lnTo>
                  <a:pt x="500309" y="589760"/>
                </a:lnTo>
                <a:cubicBezTo>
                  <a:pt x="501212" y="604057"/>
                  <a:pt x="500427" y="613339"/>
                  <a:pt x="497953" y="617605"/>
                </a:cubicBezTo>
                <a:cubicBezTo>
                  <a:pt x="495480" y="621871"/>
                  <a:pt x="492131" y="621595"/>
                  <a:pt x="487908" y="616777"/>
                </a:cubicBezTo>
                <a:cubicBezTo>
                  <a:pt x="483685" y="611959"/>
                  <a:pt x="480068" y="604466"/>
                  <a:pt x="477056" y="594299"/>
                </a:cubicBezTo>
                <a:cubicBezTo>
                  <a:pt x="454499" y="598715"/>
                  <a:pt x="439560" y="601845"/>
                  <a:pt x="432240" y="603688"/>
                </a:cubicBezTo>
                <a:cubicBezTo>
                  <a:pt x="424919" y="605531"/>
                  <a:pt x="415512" y="602153"/>
                  <a:pt x="404018" y="593556"/>
                </a:cubicBezTo>
                <a:cubicBezTo>
                  <a:pt x="392525" y="584959"/>
                  <a:pt x="394902" y="580661"/>
                  <a:pt x="411148" y="580661"/>
                </a:cubicBezTo>
                <a:cubicBezTo>
                  <a:pt x="424413" y="580661"/>
                  <a:pt x="445085" y="578646"/>
                  <a:pt x="473163" y="574617"/>
                </a:cubicBezTo>
                <a:cubicBezTo>
                  <a:pt x="468072" y="562184"/>
                  <a:pt x="462974" y="552206"/>
                  <a:pt x="457869" y="544685"/>
                </a:cubicBezTo>
                <a:cubicBezTo>
                  <a:pt x="452764" y="537164"/>
                  <a:pt x="458113" y="534869"/>
                  <a:pt x="473916" y="537802"/>
                </a:cubicBezTo>
                <a:cubicBezTo>
                  <a:pt x="489719" y="540734"/>
                  <a:pt x="497387" y="545459"/>
                  <a:pt x="496921" y="551977"/>
                </a:cubicBezTo>
                <a:cubicBezTo>
                  <a:pt x="496455" y="558495"/>
                  <a:pt x="496559" y="564449"/>
                  <a:pt x="497233" y="569841"/>
                </a:cubicBezTo>
                <a:lnTo>
                  <a:pt x="545158" y="563603"/>
                </a:lnTo>
                <a:cubicBezTo>
                  <a:pt x="549345" y="546567"/>
                  <a:pt x="549639" y="533224"/>
                  <a:pt x="546040" y="523573"/>
                </a:cubicBezTo>
                <a:cubicBezTo>
                  <a:pt x="543341" y="516334"/>
                  <a:pt x="546225" y="513357"/>
                  <a:pt x="554693" y="514641"/>
                </a:cubicBezTo>
                <a:close/>
                <a:moveTo>
                  <a:pt x="5049812" y="240531"/>
                </a:moveTo>
                <a:cubicBezTo>
                  <a:pt x="5053796" y="239888"/>
                  <a:pt x="5058198" y="240186"/>
                  <a:pt x="5063020" y="241426"/>
                </a:cubicBezTo>
                <a:cubicBezTo>
                  <a:pt x="5072664" y="243907"/>
                  <a:pt x="5078963" y="249124"/>
                  <a:pt x="5081917" y="257075"/>
                </a:cubicBezTo>
                <a:cubicBezTo>
                  <a:pt x="5084871" y="265027"/>
                  <a:pt x="5084455" y="274975"/>
                  <a:pt x="5080669" y="286921"/>
                </a:cubicBezTo>
                <a:cubicBezTo>
                  <a:pt x="5076883" y="298866"/>
                  <a:pt x="5070007" y="310292"/>
                  <a:pt x="5060041" y="321197"/>
                </a:cubicBezTo>
                <a:cubicBezTo>
                  <a:pt x="5050074" y="332103"/>
                  <a:pt x="5040466" y="338040"/>
                  <a:pt x="5031217" y="339008"/>
                </a:cubicBezTo>
                <a:cubicBezTo>
                  <a:pt x="5021967" y="339976"/>
                  <a:pt x="5020160" y="337491"/>
                  <a:pt x="5025796" y="331555"/>
                </a:cubicBezTo>
                <a:cubicBezTo>
                  <a:pt x="5031432" y="325618"/>
                  <a:pt x="5036626" y="319627"/>
                  <a:pt x="5041380" y="313583"/>
                </a:cubicBezTo>
                <a:cubicBezTo>
                  <a:pt x="5046134" y="307538"/>
                  <a:pt x="5050268" y="300300"/>
                  <a:pt x="5053781" y="291868"/>
                </a:cubicBezTo>
                <a:cubicBezTo>
                  <a:pt x="5047457" y="291868"/>
                  <a:pt x="5042141" y="290251"/>
                  <a:pt x="5037831" y="287017"/>
                </a:cubicBezTo>
                <a:cubicBezTo>
                  <a:pt x="5033522" y="283784"/>
                  <a:pt x="5030603" y="279553"/>
                  <a:pt x="5029076" y="274326"/>
                </a:cubicBezTo>
                <a:cubicBezTo>
                  <a:pt x="5027549" y="269099"/>
                  <a:pt x="5027269" y="264217"/>
                  <a:pt x="5028237" y="259678"/>
                </a:cubicBezTo>
                <a:cubicBezTo>
                  <a:pt x="5029205" y="255139"/>
                  <a:pt x="5032834" y="250342"/>
                  <a:pt x="5039122" y="245287"/>
                </a:cubicBezTo>
                <a:cubicBezTo>
                  <a:pt x="5042266" y="242760"/>
                  <a:pt x="5045829" y="241175"/>
                  <a:pt x="5049812" y="240531"/>
                </a:cubicBezTo>
                <a:close/>
                <a:moveTo>
                  <a:pt x="6290911" y="205803"/>
                </a:moveTo>
                <a:cubicBezTo>
                  <a:pt x="6289639" y="205575"/>
                  <a:pt x="6287799" y="205906"/>
                  <a:pt x="6285389" y="206795"/>
                </a:cubicBezTo>
                <a:cubicBezTo>
                  <a:pt x="6280571" y="208573"/>
                  <a:pt x="6272957" y="210566"/>
                  <a:pt x="6262545" y="212775"/>
                </a:cubicBezTo>
                <a:cubicBezTo>
                  <a:pt x="6263406" y="223931"/>
                  <a:pt x="6264043" y="230442"/>
                  <a:pt x="6264460" y="232306"/>
                </a:cubicBezTo>
                <a:cubicBezTo>
                  <a:pt x="6274483" y="229854"/>
                  <a:pt x="6283339" y="227093"/>
                  <a:pt x="6291025" y="224025"/>
                </a:cubicBezTo>
                <a:cubicBezTo>
                  <a:pt x="6292631" y="216137"/>
                  <a:pt x="6293297" y="210849"/>
                  <a:pt x="6293025" y="208161"/>
                </a:cubicBezTo>
                <a:cubicBezTo>
                  <a:pt x="6292889" y="206816"/>
                  <a:pt x="6292185" y="206030"/>
                  <a:pt x="6290911" y="205803"/>
                </a:cubicBezTo>
                <a:close/>
                <a:moveTo>
                  <a:pt x="4147787" y="205803"/>
                </a:moveTo>
                <a:cubicBezTo>
                  <a:pt x="4146514" y="205575"/>
                  <a:pt x="4144674" y="205906"/>
                  <a:pt x="4142264" y="206795"/>
                </a:cubicBezTo>
                <a:cubicBezTo>
                  <a:pt x="4137446" y="208573"/>
                  <a:pt x="4129831" y="210566"/>
                  <a:pt x="4119420" y="212775"/>
                </a:cubicBezTo>
                <a:cubicBezTo>
                  <a:pt x="4120281" y="223931"/>
                  <a:pt x="4120919" y="230442"/>
                  <a:pt x="4121335" y="232306"/>
                </a:cubicBezTo>
                <a:cubicBezTo>
                  <a:pt x="4131359" y="229854"/>
                  <a:pt x="4140214" y="227093"/>
                  <a:pt x="4147900" y="224025"/>
                </a:cubicBezTo>
                <a:cubicBezTo>
                  <a:pt x="4149506" y="216137"/>
                  <a:pt x="4150173" y="210849"/>
                  <a:pt x="4149901" y="208161"/>
                </a:cubicBezTo>
                <a:cubicBezTo>
                  <a:pt x="4149764" y="206816"/>
                  <a:pt x="4149060" y="206030"/>
                  <a:pt x="4147787" y="205803"/>
                </a:cubicBezTo>
                <a:close/>
                <a:moveTo>
                  <a:pt x="3433412" y="205803"/>
                </a:moveTo>
                <a:cubicBezTo>
                  <a:pt x="3432139" y="205575"/>
                  <a:pt x="3430298" y="205906"/>
                  <a:pt x="3427889" y="206795"/>
                </a:cubicBezTo>
                <a:cubicBezTo>
                  <a:pt x="3423071" y="208573"/>
                  <a:pt x="3415456" y="210566"/>
                  <a:pt x="3405045" y="212775"/>
                </a:cubicBezTo>
                <a:cubicBezTo>
                  <a:pt x="3405905" y="223931"/>
                  <a:pt x="3406544" y="230442"/>
                  <a:pt x="3406959" y="232306"/>
                </a:cubicBezTo>
                <a:cubicBezTo>
                  <a:pt x="3416983" y="229854"/>
                  <a:pt x="3425838" y="227093"/>
                  <a:pt x="3433525" y="224025"/>
                </a:cubicBezTo>
                <a:cubicBezTo>
                  <a:pt x="3435131" y="216137"/>
                  <a:pt x="3435798" y="210849"/>
                  <a:pt x="3435525" y="208161"/>
                </a:cubicBezTo>
                <a:cubicBezTo>
                  <a:pt x="3435389" y="206816"/>
                  <a:pt x="3434685" y="206030"/>
                  <a:pt x="3433412" y="205803"/>
                </a:cubicBezTo>
                <a:close/>
                <a:moveTo>
                  <a:pt x="1553923" y="174443"/>
                </a:moveTo>
                <a:cubicBezTo>
                  <a:pt x="1549592" y="175332"/>
                  <a:pt x="1539891" y="176974"/>
                  <a:pt x="1524820" y="179369"/>
                </a:cubicBezTo>
                <a:cubicBezTo>
                  <a:pt x="1524217" y="184130"/>
                  <a:pt x="1523916" y="196828"/>
                  <a:pt x="1523916" y="217464"/>
                </a:cubicBezTo>
                <a:cubicBezTo>
                  <a:pt x="1531143" y="216675"/>
                  <a:pt x="1541440" y="214316"/>
                  <a:pt x="1554805" y="210387"/>
                </a:cubicBezTo>
                <a:lnTo>
                  <a:pt x="1554805" y="183800"/>
                </a:lnTo>
                <a:cubicBezTo>
                  <a:pt x="1554805" y="178122"/>
                  <a:pt x="1554511" y="175003"/>
                  <a:pt x="1553923" y="174443"/>
                </a:cubicBezTo>
                <a:close/>
                <a:moveTo>
                  <a:pt x="1201499" y="174443"/>
                </a:moveTo>
                <a:cubicBezTo>
                  <a:pt x="1197167" y="175332"/>
                  <a:pt x="1187467" y="176974"/>
                  <a:pt x="1172395" y="179369"/>
                </a:cubicBezTo>
                <a:cubicBezTo>
                  <a:pt x="1171792" y="184130"/>
                  <a:pt x="1171491" y="196828"/>
                  <a:pt x="1171491" y="217464"/>
                </a:cubicBezTo>
                <a:cubicBezTo>
                  <a:pt x="1178719" y="216675"/>
                  <a:pt x="1189015" y="214316"/>
                  <a:pt x="1202380" y="210387"/>
                </a:cubicBezTo>
                <a:lnTo>
                  <a:pt x="1202380" y="183800"/>
                </a:lnTo>
                <a:cubicBezTo>
                  <a:pt x="1202380" y="178122"/>
                  <a:pt x="1202086" y="175003"/>
                  <a:pt x="1201499" y="174443"/>
                </a:cubicBezTo>
                <a:close/>
                <a:moveTo>
                  <a:pt x="1606172" y="164979"/>
                </a:moveTo>
                <a:cubicBezTo>
                  <a:pt x="1600235" y="164979"/>
                  <a:pt x="1590361" y="166269"/>
                  <a:pt x="1576552" y="168851"/>
                </a:cubicBezTo>
                <a:cubicBezTo>
                  <a:pt x="1581958" y="172421"/>
                  <a:pt x="1583743" y="176225"/>
                  <a:pt x="1581908" y="180262"/>
                </a:cubicBezTo>
                <a:cubicBezTo>
                  <a:pt x="1580072" y="184299"/>
                  <a:pt x="1578739" y="193100"/>
                  <a:pt x="1577907" y="206666"/>
                </a:cubicBezTo>
                <a:cubicBezTo>
                  <a:pt x="1586224" y="204945"/>
                  <a:pt x="1595739" y="202937"/>
                  <a:pt x="1606451" y="200643"/>
                </a:cubicBezTo>
                <a:cubicBezTo>
                  <a:pt x="1608014" y="192971"/>
                  <a:pt x="1609244" y="185109"/>
                  <a:pt x="1610140" y="177057"/>
                </a:cubicBezTo>
                <a:cubicBezTo>
                  <a:pt x="1611037" y="169005"/>
                  <a:pt x="1609714" y="164979"/>
                  <a:pt x="1606172" y="164979"/>
                </a:cubicBezTo>
                <a:close/>
                <a:moveTo>
                  <a:pt x="1253747" y="164979"/>
                </a:moveTo>
                <a:cubicBezTo>
                  <a:pt x="1247810" y="164979"/>
                  <a:pt x="1237937" y="166269"/>
                  <a:pt x="1224127" y="168851"/>
                </a:cubicBezTo>
                <a:cubicBezTo>
                  <a:pt x="1229533" y="172421"/>
                  <a:pt x="1231320" y="176225"/>
                  <a:pt x="1229483" y="180262"/>
                </a:cubicBezTo>
                <a:cubicBezTo>
                  <a:pt x="1227648" y="184299"/>
                  <a:pt x="1226314" y="193100"/>
                  <a:pt x="1225482" y="206666"/>
                </a:cubicBezTo>
                <a:cubicBezTo>
                  <a:pt x="1233800" y="204945"/>
                  <a:pt x="1243315" y="202937"/>
                  <a:pt x="1254026" y="200643"/>
                </a:cubicBezTo>
                <a:cubicBezTo>
                  <a:pt x="1255589" y="192971"/>
                  <a:pt x="1256819" y="185109"/>
                  <a:pt x="1257715" y="177057"/>
                </a:cubicBezTo>
                <a:cubicBezTo>
                  <a:pt x="1258611" y="169005"/>
                  <a:pt x="1257289" y="164979"/>
                  <a:pt x="1253747" y="164979"/>
                </a:cubicBezTo>
                <a:close/>
                <a:moveTo>
                  <a:pt x="4370135" y="150691"/>
                </a:moveTo>
                <a:cubicBezTo>
                  <a:pt x="4372660" y="150576"/>
                  <a:pt x="4375807" y="150879"/>
                  <a:pt x="4379577" y="151599"/>
                </a:cubicBezTo>
                <a:cubicBezTo>
                  <a:pt x="4394656" y="154482"/>
                  <a:pt x="4403457" y="159314"/>
                  <a:pt x="4405981" y="166097"/>
                </a:cubicBezTo>
                <a:cubicBezTo>
                  <a:pt x="4408505" y="172880"/>
                  <a:pt x="4408161" y="178889"/>
                  <a:pt x="4404948" y="184123"/>
                </a:cubicBezTo>
                <a:cubicBezTo>
                  <a:pt x="4401736" y="189357"/>
                  <a:pt x="4395606" y="188859"/>
                  <a:pt x="4386557" y="182628"/>
                </a:cubicBezTo>
                <a:cubicBezTo>
                  <a:pt x="4377508" y="176397"/>
                  <a:pt x="4370059" y="169854"/>
                  <a:pt x="4364208" y="163000"/>
                </a:cubicBezTo>
                <a:cubicBezTo>
                  <a:pt x="4360583" y="155138"/>
                  <a:pt x="4362559" y="151035"/>
                  <a:pt x="4370135" y="150691"/>
                </a:cubicBezTo>
                <a:close/>
                <a:moveTo>
                  <a:pt x="969766" y="147230"/>
                </a:moveTo>
                <a:cubicBezTo>
                  <a:pt x="966106" y="147372"/>
                  <a:pt x="961232" y="147892"/>
                  <a:pt x="955144" y="148792"/>
                </a:cubicBezTo>
                <a:cubicBezTo>
                  <a:pt x="942970" y="150592"/>
                  <a:pt x="928178" y="152675"/>
                  <a:pt x="910769" y="155041"/>
                </a:cubicBezTo>
                <a:cubicBezTo>
                  <a:pt x="912533" y="181298"/>
                  <a:pt x="913802" y="199410"/>
                  <a:pt x="914576" y="209376"/>
                </a:cubicBezTo>
                <a:cubicBezTo>
                  <a:pt x="931096" y="208559"/>
                  <a:pt x="950570" y="206486"/>
                  <a:pt x="972998" y="203160"/>
                </a:cubicBezTo>
                <a:cubicBezTo>
                  <a:pt x="974648" y="193250"/>
                  <a:pt x="976361" y="181879"/>
                  <a:pt x="978139" y="169044"/>
                </a:cubicBezTo>
                <a:cubicBezTo>
                  <a:pt x="979917" y="156210"/>
                  <a:pt x="979573" y="149176"/>
                  <a:pt x="977107" y="147943"/>
                </a:cubicBezTo>
                <a:cubicBezTo>
                  <a:pt x="975873" y="147326"/>
                  <a:pt x="973427" y="147088"/>
                  <a:pt x="969766" y="147230"/>
                </a:cubicBezTo>
                <a:close/>
                <a:moveTo>
                  <a:pt x="2041893" y="132930"/>
                </a:moveTo>
                <a:cubicBezTo>
                  <a:pt x="2058073" y="131846"/>
                  <a:pt x="2071645" y="134219"/>
                  <a:pt x="2082610" y="140048"/>
                </a:cubicBezTo>
                <a:cubicBezTo>
                  <a:pt x="2097230" y="147821"/>
                  <a:pt x="2103669" y="154819"/>
                  <a:pt x="2101926" y="161042"/>
                </a:cubicBezTo>
                <a:cubicBezTo>
                  <a:pt x="2100184" y="167266"/>
                  <a:pt x="2093150" y="169930"/>
                  <a:pt x="2080825" y="169033"/>
                </a:cubicBezTo>
                <a:cubicBezTo>
                  <a:pt x="2068499" y="168137"/>
                  <a:pt x="2051180" y="167689"/>
                  <a:pt x="2028866" y="167689"/>
                </a:cubicBezTo>
                <a:cubicBezTo>
                  <a:pt x="2006582" y="167689"/>
                  <a:pt x="1982641" y="168811"/>
                  <a:pt x="1957044" y="171055"/>
                </a:cubicBezTo>
                <a:cubicBezTo>
                  <a:pt x="1931446" y="173300"/>
                  <a:pt x="1910022" y="175970"/>
                  <a:pt x="1892771" y="179068"/>
                </a:cubicBezTo>
                <a:cubicBezTo>
                  <a:pt x="1875520" y="182165"/>
                  <a:pt x="1860462" y="185091"/>
                  <a:pt x="1847599" y="187844"/>
                </a:cubicBezTo>
                <a:cubicBezTo>
                  <a:pt x="1834736" y="190598"/>
                  <a:pt x="1821350" y="187608"/>
                  <a:pt x="1807440" y="178874"/>
                </a:cubicBezTo>
                <a:cubicBezTo>
                  <a:pt x="1794834" y="165007"/>
                  <a:pt x="1793938" y="158759"/>
                  <a:pt x="1804751" y="160128"/>
                </a:cubicBezTo>
                <a:cubicBezTo>
                  <a:pt x="1815563" y="161498"/>
                  <a:pt x="1834087" y="161067"/>
                  <a:pt x="1860323" y="158838"/>
                </a:cubicBezTo>
                <a:cubicBezTo>
                  <a:pt x="1886558" y="156608"/>
                  <a:pt x="1914565" y="153234"/>
                  <a:pt x="1944342" y="148717"/>
                </a:cubicBezTo>
                <a:cubicBezTo>
                  <a:pt x="1974119" y="144200"/>
                  <a:pt x="2000953" y="139683"/>
                  <a:pt x="2024844" y="135165"/>
                </a:cubicBezTo>
                <a:cubicBezTo>
                  <a:pt x="2030817" y="134036"/>
                  <a:pt x="2036500" y="133291"/>
                  <a:pt x="2041893" y="132930"/>
                </a:cubicBezTo>
                <a:close/>
                <a:moveTo>
                  <a:pt x="4499258" y="123700"/>
                </a:moveTo>
                <a:cubicBezTo>
                  <a:pt x="4501468" y="122912"/>
                  <a:pt x="4504641" y="123263"/>
                  <a:pt x="4508779" y="124754"/>
                </a:cubicBezTo>
                <a:cubicBezTo>
                  <a:pt x="4514472" y="126633"/>
                  <a:pt x="4520989" y="130645"/>
                  <a:pt x="4528332" y="136789"/>
                </a:cubicBezTo>
                <a:cubicBezTo>
                  <a:pt x="4535674" y="142934"/>
                  <a:pt x="4535412" y="147953"/>
                  <a:pt x="4527546" y="151847"/>
                </a:cubicBezTo>
                <a:cubicBezTo>
                  <a:pt x="4519681" y="155740"/>
                  <a:pt x="4511209" y="160182"/>
                  <a:pt x="4502132" y="165172"/>
                </a:cubicBezTo>
                <a:cubicBezTo>
                  <a:pt x="4493055" y="170163"/>
                  <a:pt x="4482561" y="174977"/>
                  <a:pt x="4470652" y="179616"/>
                </a:cubicBezTo>
                <a:cubicBezTo>
                  <a:pt x="4458742" y="184256"/>
                  <a:pt x="4456957" y="182269"/>
                  <a:pt x="4465296" y="173658"/>
                </a:cubicBezTo>
                <a:cubicBezTo>
                  <a:pt x="4473634" y="165047"/>
                  <a:pt x="4480614" y="157067"/>
                  <a:pt x="4486236" y="149717"/>
                </a:cubicBezTo>
                <a:cubicBezTo>
                  <a:pt x="4491857" y="142368"/>
                  <a:pt x="4494951" y="135624"/>
                  <a:pt x="4495518" y="129487"/>
                </a:cubicBezTo>
                <a:cubicBezTo>
                  <a:pt x="4495801" y="126418"/>
                  <a:pt x="4497047" y="124489"/>
                  <a:pt x="4499258" y="123700"/>
                </a:cubicBezTo>
                <a:close/>
                <a:moveTo>
                  <a:pt x="2978134" y="118334"/>
                </a:moveTo>
                <a:cubicBezTo>
                  <a:pt x="2985319" y="119732"/>
                  <a:pt x="2992320" y="121811"/>
                  <a:pt x="2999139" y="124572"/>
                </a:cubicBezTo>
                <a:cubicBezTo>
                  <a:pt x="3005958" y="127332"/>
                  <a:pt x="3008665" y="130458"/>
                  <a:pt x="3007259" y="133950"/>
                </a:cubicBezTo>
                <a:cubicBezTo>
                  <a:pt x="3005854" y="137442"/>
                  <a:pt x="3004757" y="142336"/>
                  <a:pt x="3003968" y="148631"/>
                </a:cubicBezTo>
                <a:cubicBezTo>
                  <a:pt x="3028748" y="145046"/>
                  <a:pt x="3048645" y="141450"/>
                  <a:pt x="3063659" y="137843"/>
                </a:cubicBezTo>
                <a:cubicBezTo>
                  <a:pt x="3078673" y="134237"/>
                  <a:pt x="3090249" y="136599"/>
                  <a:pt x="3098388" y="144931"/>
                </a:cubicBezTo>
                <a:cubicBezTo>
                  <a:pt x="3106526" y="153263"/>
                  <a:pt x="3102525" y="158239"/>
                  <a:pt x="3086385" y="159859"/>
                </a:cubicBezTo>
                <a:cubicBezTo>
                  <a:pt x="3070245" y="161480"/>
                  <a:pt x="3055754" y="162731"/>
                  <a:pt x="3042913" y="163613"/>
                </a:cubicBezTo>
                <a:cubicBezTo>
                  <a:pt x="3030071" y="164495"/>
                  <a:pt x="3017089" y="165552"/>
                  <a:pt x="3003968" y="166786"/>
                </a:cubicBezTo>
                <a:cubicBezTo>
                  <a:pt x="3036477" y="195825"/>
                  <a:pt x="3060447" y="214750"/>
                  <a:pt x="3075877" y="223562"/>
                </a:cubicBezTo>
                <a:cubicBezTo>
                  <a:pt x="3091307" y="232374"/>
                  <a:pt x="3106777" y="238992"/>
                  <a:pt x="3122286" y="243416"/>
                </a:cubicBezTo>
                <a:cubicBezTo>
                  <a:pt x="3137795" y="247840"/>
                  <a:pt x="3151869" y="252117"/>
                  <a:pt x="3164511" y="256247"/>
                </a:cubicBezTo>
                <a:cubicBezTo>
                  <a:pt x="3177151" y="260377"/>
                  <a:pt x="3175714" y="263743"/>
                  <a:pt x="3160197" y="266346"/>
                </a:cubicBezTo>
                <a:cubicBezTo>
                  <a:pt x="3144681" y="268949"/>
                  <a:pt x="3127502" y="270702"/>
                  <a:pt x="3108659" y="271605"/>
                </a:cubicBezTo>
                <a:cubicBezTo>
                  <a:pt x="3089816" y="272509"/>
                  <a:pt x="3073661" y="265547"/>
                  <a:pt x="3060196" y="250719"/>
                </a:cubicBezTo>
                <a:cubicBezTo>
                  <a:pt x="3046731" y="235891"/>
                  <a:pt x="3027988" y="213614"/>
                  <a:pt x="3003968" y="183886"/>
                </a:cubicBezTo>
                <a:lnTo>
                  <a:pt x="3003968" y="253988"/>
                </a:lnTo>
                <a:cubicBezTo>
                  <a:pt x="3003968" y="273018"/>
                  <a:pt x="3002287" y="289936"/>
                  <a:pt x="2998924" y="304742"/>
                </a:cubicBezTo>
                <a:cubicBezTo>
                  <a:pt x="2995561" y="319548"/>
                  <a:pt x="2989233" y="321466"/>
                  <a:pt x="2979941" y="310496"/>
                </a:cubicBezTo>
                <a:cubicBezTo>
                  <a:pt x="2970649" y="299526"/>
                  <a:pt x="2967576" y="288903"/>
                  <a:pt x="2970724" y="278628"/>
                </a:cubicBezTo>
                <a:cubicBezTo>
                  <a:pt x="2973872" y="268354"/>
                  <a:pt x="2976123" y="255537"/>
                  <a:pt x="2977478" y="240179"/>
                </a:cubicBezTo>
                <a:cubicBezTo>
                  <a:pt x="2978834" y="224820"/>
                  <a:pt x="2979955" y="202909"/>
                  <a:pt x="2980844" y="174443"/>
                </a:cubicBezTo>
                <a:cubicBezTo>
                  <a:pt x="2963149" y="209591"/>
                  <a:pt x="2943962" y="234744"/>
                  <a:pt x="2923283" y="249901"/>
                </a:cubicBezTo>
                <a:cubicBezTo>
                  <a:pt x="2902604" y="265059"/>
                  <a:pt x="2884084" y="274717"/>
                  <a:pt x="2867722" y="278876"/>
                </a:cubicBezTo>
                <a:cubicBezTo>
                  <a:pt x="2851360" y="283035"/>
                  <a:pt x="2851001" y="279851"/>
                  <a:pt x="2866646" y="269325"/>
                </a:cubicBezTo>
                <a:cubicBezTo>
                  <a:pt x="2882291" y="258800"/>
                  <a:pt x="2899220" y="243767"/>
                  <a:pt x="2917432" y="224229"/>
                </a:cubicBezTo>
                <a:cubicBezTo>
                  <a:pt x="2935644" y="204690"/>
                  <a:pt x="2950034" y="187192"/>
                  <a:pt x="2960603" y="171733"/>
                </a:cubicBezTo>
                <a:cubicBezTo>
                  <a:pt x="2937544" y="175332"/>
                  <a:pt x="2921290" y="178032"/>
                  <a:pt x="2911839" y="179832"/>
                </a:cubicBezTo>
                <a:cubicBezTo>
                  <a:pt x="2902389" y="181631"/>
                  <a:pt x="2893082" y="178684"/>
                  <a:pt x="2883919" y="170991"/>
                </a:cubicBezTo>
                <a:cubicBezTo>
                  <a:pt x="2874756" y="163297"/>
                  <a:pt x="2876046" y="159451"/>
                  <a:pt x="2887791" y="159451"/>
                </a:cubicBezTo>
                <a:cubicBezTo>
                  <a:pt x="2896882" y="159451"/>
                  <a:pt x="2909420" y="158784"/>
                  <a:pt x="2925402" y="157450"/>
                </a:cubicBezTo>
                <a:cubicBezTo>
                  <a:pt x="2941384" y="156116"/>
                  <a:pt x="2958968" y="154252"/>
                  <a:pt x="2978156" y="151857"/>
                </a:cubicBezTo>
                <a:cubicBezTo>
                  <a:pt x="2978156" y="141690"/>
                  <a:pt x="2976356" y="133212"/>
                  <a:pt x="2972757" y="126421"/>
                </a:cubicBezTo>
                <a:cubicBezTo>
                  <a:pt x="2969157" y="119631"/>
                  <a:pt x="2970950" y="116935"/>
                  <a:pt x="2978134" y="118334"/>
                </a:cubicBezTo>
                <a:close/>
                <a:moveTo>
                  <a:pt x="984646" y="118218"/>
                </a:moveTo>
                <a:cubicBezTo>
                  <a:pt x="988859" y="118360"/>
                  <a:pt x="993583" y="119613"/>
                  <a:pt x="998822" y="121980"/>
                </a:cubicBezTo>
                <a:cubicBezTo>
                  <a:pt x="1009297" y="126712"/>
                  <a:pt x="1017937" y="131749"/>
                  <a:pt x="1024741" y="137091"/>
                </a:cubicBezTo>
                <a:cubicBezTo>
                  <a:pt x="1031546" y="142432"/>
                  <a:pt x="1031008" y="148380"/>
                  <a:pt x="1023128" y="154933"/>
                </a:cubicBezTo>
                <a:cubicBezTo>
                  <a:pt x="1015248" y="161487"/>
                  <a:pt x="1006146" y="177706"/>
                  <a:pt x="995821" y="203590"/>
                </a:cubicBezTo>
                <a:cubicBezTo>
                  <a:pt x="1009315" y="217098"/>
                  <a:pt x="1011344" y="224164"/>
                  <a:pt x="1001908" y="224788"/>
                </a:cubicBezTo>
                <a:cubicBezTo>
                  <a:pt x="992472" y="225412"/>
                  <a:pt x="981276" y="225950"/>
                  <a:pt x="968320" y="226401"/>
                </a:cubicBezTo>
                <a:cubicBezTo>
                  <a:pt x="955363" y="226853"/>
                  <a:pt x="937434" y="228305"/>
                  <a:pt x="914533" y="230757"/>
                </a:cubicBezTo>
                <a:cubicBezTo>
                  <a:pt x="913673" y="243620"/>
                  <a:pt x="910446" y="250948"/>
                  <a:pt x="904854" y="252741"/>
                </a:cubicBezTo>
                <a:cubicBezTo>
                  <a:pt x="899261" y="254533"/>
                  <a:pt x="895238" y="246169"/>
                  <a:pt x="892786" y="227649"/>
                </a:cubicBezTo>
                <a:cubicBezTo>
                  <a:pt x="890334" y="209129"/>
                  <a:pt x="887760" y="192239"/>
                  <a:pt x="885064" y="176981"/>
                </a:cubicBezTo>
                <a:cubicBezTo>
                  <a:pt x="882368" y="161724"/>
                  <a:pt x="879203" y="149810"/>
                  <a:pt x="875567" y="141242"/>
                </a:cubicBezTo>
                <a:cubicBezTo>
                  <a:pt x="871932" y="132674"/>
                  <a:pt x="874441" y="129100"/>
                  <a:pt x="883096" y="130519"/>
                </a:cubicBezTo>
                <a:cubicBezTo>
                  <a:pt x="891750" y="131939"/>
                  <a:pt x="897758" y="133287"/>
                  <a:pt x="901121" y="134563"/>
                </a:cubicBezTo>
                <a:cubicBezTo>
                  <a:pt x="904484" y="135839"/>
                  <a:pt x="915020" y="135617"/>
                  <a:pt x="932731" y="133896"/>
                </a:cubicBezTo>
                <a:cubicBezTo>
                  <a:pt x="953567" y="129551"/>
                  <a:pt x="967173" y="125296"/>
                  <a:pt x="973547" y="121130"/>
                </a:cubicBezTo>
                <a:cubicBezTo>
                  <a:pt x="976734" y="119047"/>
                  <a:pt x="980433" y="118076"/>
                  <a:pt x="984646" y="118218"/>
                </a:cubicBezTo>
                <a:close/>
                <a:moveTo>
                  <a:pt x="3782188" y="113612"/>
                </a:moveTo>
                <a:cubicBezTo>
                  <a:pt x="3788822" y="113859"/>
                  <a:pt x="3793988" y="115483"/>
                  <a:pt x="3797684" y="118484"/>
                </a:cubicBezTo>
                <a:cubicBezTo>
                  <a:pt x="3805076" y="124486"/>
                  <a:pt x="3803994" y="129221"/>
                  <a:pt x="3794435" y="132692"/>
                </a:cubicBezTo>
                <a:cubicBezTo>
                  <a:pt x="3784878" y="136162"/>
                  <a:pt x="3768061" y="139568"/>
                  <a:pt x="3743983" y="142909"/>
                </a:cubicBezTo>
                <a:cubicBezTo>
                  <a:pt x="3754781" y="146222"/>
                  <a:pt x="3759029" y="150481"/>
                  <a:pt x="3756728" y="155686"/>
                </a:cubicBezTo>
                <a:cubicBezTo>
                  <a:pt x="3754426" y="160892"/>
                  <a:pt x="3752401" y="168618"/>
                  <a:pt x="3750651" y="178864"/>
                </a:cubicBezTo>
                <a:cubicBezTo>
                  <a:pt x="3748902" y="189110"/>
                  <a:pt x="3749146" y="195699"/>
                  <a:pt x="3751383" y="198632"/>
                </a:cubicBezTo>
                <a:cubicBezTo>
                  <a:pt x="3753620" y="201564"/>
                  <a:pt x="3756828" y="203188"/>
                  <a:pt x="3761008" y="203504"/>
                </a:cubicBezTo>
                <a:cubicBezTo>
                  <a:pt x="3765189" y="203819"/>
                  <a:pt x="3769706" y="202858"/>
                  <a:pt x="3774560" y="200621"/>
                </a:cubicBezTo>
                <a:cubicBezTo>
                  <a:pt x="3779414" y="198384"/>
                  <a:pt x="3783749" y="190508"/>
                  <a:pt x="3787563" y="176992"/>
                </a:cubicBezTo>
                <a:cubicBezTo>
                  <a:pt x="3791378" y="163477"/>
                  <a:pt x="3794497" y="162942"/>
                  <a:pt x="3796920" y="175390"/>
                </a:cubicBezTo>
                <a:cubicBezTo>
                  <a:pt x="3799344" y="187837"/>
                  <a:pt x="3801925" y="196810"/>
                  <a:pt x="3804664" y="202310"/>
                </a:cubicBezTo>
                <a:cubicBezTo>
                  <a:pt x="3807403" y="207809"/>
                  <a:pt x="3806126" y="213058"/>
                  <a:pt x="3800835" y="218055"/>
                </a:cubicBezTo>
                <a:cubicBezTo>
                  <a:pt x="3795543" y="223053"/>
                  <a:pt x="3788029" y="226254"/>
                  <a:pt x="3778292" y="227660"/>
                </a:cubicBezTo>
                <a:cubicBezTo>
                  <a:pt x="3768555" y="229065"/>
                  <a:pt x="3758126" y="227771"/>
                  <a:pt x="3747005" y="223777"/>
                </a:cubicBezTo>
                <a:cubicBezTo>
                  <a:pt x="3735884" y="219783"/>
                  <a:pt x="3730324" y="208709"/>
                  <a:pt x="3730324" y="190554"/>
                </a:cubicBezTo>
                <a:lnTo>
                  <a:pt x="3730324" y="158160"/>
                </a:lnTo>
                <a:cubicBezTo>
                  <a:pt x="3730324" y="153485"/>
                  <a:pt x="3729536" y="149463"/>
                  <a:pt x="3727958" y="146093"/>
                </a:cubicBezTo>
                <a:lnTo>
                  <a:pt x="3711588" y="147727"/>
                </a:lnTo>
                <a:cubicBezTo>
                  <a:pt x="3718329" y="150108"/>
                  <a:pt x="3722487" y="152779"/>
                  <a:pt x="3724064" y="155740"/>
                </a:cubicBezTo>
                <a:cubicBezTo>
                  <a:pt x="3725642" y="158701"/>
                  <a:pt x="3724789" y="162415"/>
                  <a:pt x="3721505" y="166882"/>
                </a:cubicBezTo>
                <a:cubicBezTo>
                  <a:pt x="3718221" y="171349"/>
                  <a:pt x="3711241" y="180785"/>
                  <a:pt x="3700564" y="195190"/>
                </a:cubicBezTo>
                <a:cubicBezTo>
                  <a:pt x="3689888" y="209595"/>
                  <a:pt x="3678008" y="219636"/>
                  <a:pt x="3664922" y="225315"/>
                </a:cubicBezTo>
                <a:cubicBezTo>
                  <a:pt x="3651837" y="230994"/>
                  <a:pt x="3649166" y="228925"/>
                  <a:pt x="3656909" y="219109"/>
                </a:cubicBezTo>
                <a:cubicBezTo>
                  <a:pt x="3664653" y="209294"/>
                  <a:pt x="3672755" y="197262"/>
                  <a:pt x="3681216" y="183015"/>
                </a:cubicBezTo>
                <a:cubicBezTo>
                  <a:pt x="3689677" y="168768"/>
                  <a:pt x="3694345" y="157809"/>
                  <a:pt x="3695219" y="150137"/>
                </a:cubicBezTo>
                <a:cubicBezTo>
                  <a:pt x="3687820" y="151943"/>
                  <a:pt x="3680936" y="151890"/>
                  <a:pt x="3674569" y="149975"/>
                </a:cubicBezTo>
                <a:cubicBezTo>
                  <a:pt x="3668202" y="148061"/>
                  <a:pt x="3662854" y="144748"/>
                  <a:pt x="3658523" y="140038"/>
                </a:cubicBezTo>
                <a:cubicBezTo>
                  <a:pt x="3654192" y="135327"/>
                  <a:pt x="3657296" y="132670"/>
                  <a:pt x="3667837" y="132068"/>
                </a:cubicBezTo>
                <a:cubicBezTo>
                  <a:pt x="3678377" y="131466"/>
                  <a:pt x="3691233" y="130057"/>
                  <a:pt x="3706405" y="127841"/>
                </a:cubicBezTo>
                <a:cubicBezTo>
                  <a:pt x="3721577" y="125626"/>
                  <a:pt x="3738735" y="122012"/>
                  <a:pt x="3757879" y="117000"/>
                </a:cubicBezTo>
                <a:cubicBezTo>
                  <a:pt x="3767451" y="114494"/>
                  <a:pt x="3775554" y="113365"/>
                  <a:pt x="3782188" y="113612"/>
                </a:cubicBezTo>
                <a:close/>
                <a:moveTo>
                  <a:pt x="5827363" y="101179"/>
                </a:moveTo>
                <a:cubicBezTo>
                  <a:pt x="5830220" y="100971"/>
                  <a:pt x="5833124" y="101595"/>
                  <a:pt x="5836075" y="103051"/>
                </a:cubicBezTo>
                <a:cubicBezTo>
                  <a:pt x="5841976" y="105962"/>
                  <a:pt x="5847905" y="109529"/>
                  <a:pt x="5853864" y="113752"/>
                </a:cubicBezTo>
                <a:cubicBezTo>
                  <a:pt x="5859823" y="117975"/>
                  <a:pt x="5860987" y="122847"/>
                  <a:pt x="5857359" y="128368"/>
                </a:cubicBezTo>
                <a:cubicBezTo>
                  <a:pt x="5853731" y="133889"/>
                  <a:pt x="5851699" y="145824"/>
                  <a:pt x="5851261" y="164172"/>
                </a:cubicBezTo>
                <a:cubicBezTo>
                  <a:pt x="5850823" y="182520"/>
                  <a:pt x="5851515" y="202909"/>
                  <a:pt x="5853337" y="225337"/>
                </a:cubicBezTo>
                <a:cubicBezTo>
                  <a:pt x="5855158" y="247765"/>
                  <a:pt x="5851895" y="265586"/>
                  <a:pt x="5843549" y="278801"/>
                </a:cubicBezTo>
                <a:cubicBezTo>
                  <a:pt x="5835203" y="292015"/>
                  <a:pt x="5829223" y="295009"/>
                  <a:pt x="5825610" y="287781"/>
                </a:cubicBezTo>
                <a:cubicBezTo>
                  <a:pt x="5821996" y="280554"/>
                  <a:pt x="5815568" y="272652"/>
                  <a:pt x="5806326" y="264077"/>
                </a:cubicBezTo>
                <a:cubicBezTo>
                  <a:pt x="5797083" y="255501"/>
                  <a:pt x="5796765" y="251662"/>
                  <a:pt x="5805369" y="252558"/>
                </a:cubicBezTo>
                <a:cubicBezTo>
                  <a:pt x="5813973" y="253454"/>
                  <a:pt x="5819605" y="253275"/>
                  <a:pt x="5822265" y="252020"/>
                </a:cubicBezTo>
                <a:cubicBezTo>
                  <a:pt x="5824925" y="250765"/>
                  <a:pt x="5826697" y="241527"/>
                  <a:pt x="5827579" y="224304"/>
                </a:cubicBezTo>
                <a:cubicBezTo>
                  <a:pt x="5828461" y="207082"/>
                  <a:pt x="5828679" y="188740"/>
                  <a:pt x="5828234" y="169281"/>
                </a:cubicBezTo>
                <a:cubicBezTo>
                  <a:pt x="5827789" y="149821"/>
                  <a:pt x="5827019" y="137894"/>
                  <a:pt x="5825922" y="133498"/>
                </a:cubicBezTo>
                <a:cubicBezTo>
                  <a:pt x="5824825" y="129103"/>
                  <a:pt x="5822609" y="126730"/>
                  <a:pt x="5819275" y="126378"/>
                </a:cubicBezTo>
                <a:cubicBezTo>
                  <a:pt x="5815941" y="126027"/>
                  <a:pt x="5806609" y="127407"/>
                  <a:pt x="5791279" y="130519"/>
                </a:cubicBezTo>
                <a:lnTo>
                  <a:pt x="5791279" y="171927"/>
                </a:lnTo>
                <a:cubicBezTo>
                  <a:pt x="5802637" y="172744"/>
                  <a:pt x="5811323" y="176200"/>
                  <a:pt x="5817339" y="182295"/>
                </a:cubicBezTo>
                <a:cubicBezTo>
                  <a:pt x="5823355" y="188389"/>
                  <a:pt x="5825460" y="194903"/>
                  <a:pt x="5823653" y="201837"/>
                </a:cubicBezTo>
                <a:cubicBezTo>
                  <a:pt x="5821846" y="208770"/>
                  <a:pt x="5817350" y="210760"/>
                  <a:pt x="5810165" y="207806"/>
                </a:cubicBezTo>
                <a:cubicBezTo>
                  <a:pt x="5802981" y="204852"/>
                  <a:pt x="5796585" y="197775"/>
                  <a:pt x="5790979" y="186575"/>
                </a:cubicBezTo>
                <a:cubicBezTo>
                  <a:pt x="5790219" y="224749"/>
                  <a:pt x="5787027" y="252967"/>
                  <a:pt x="5781407" y="271229"/>
                </a:cubicBezTo>
                <a:cubicBezTo>
                  <a:pt x="5775785" y="289491"/>
                  <a:pt x="5769923" y="292148"/>
                  <a:pt x="5763822" y="279198"/>
                </a:cubicBezTo>
                <a:cubicBezTo>
                  <a:pt x="5757720" y="266249"/>
                  <a:pt x="5756469" y="253132"/>
                  <a:pt x="5760069" y="239845"/>
                </a:cubicBezTo>
                <a:cubicBezTo>
                  <a:pt x="5763667" y="226559"/>
                  <a:pt x="5766141" y="206185"/>
                  <a:pt x="5767489" y="178724"/>
                </a:cubicBezTo>
                <a:cubicBezTo>
                  <a:pt x="5768837" y="151262"/>
                  <a:pt x="5767263" y="132409"/>
                  <a:pt x="5762768" y="122162"/>
                </a:cubicBezTo>
                <a:cubicBezTo>
                  <a:pt x="5758272" y="111916"/>
                  <a:pt x="5759903" y="107740"/>
                  <a:pt x="5767661" y="109633"/>
                </a:cubicBezTo>
                <a:cubicBezTo>
                  <a:pt x="5775419" y="111526"/>
                  <a:pt x="5780675" y="112874"/>
                  <a:pt x="5783429" y="113677"/>
                </a:cubicBezTo>
                <a:cubicBezTo>
                  <a:pt x="5786182" y="114480"/>
                  <a:pt x="5791405" y="114053"/>
                  <a:pt x="5799099" y="112397"/>
                </a:cubicBezTo>
                <a:cubicBezTo>
                  <a:pt x="5806792" y="110740"/>
                  <a:pt x="5813403" y="108041"/>
                  <a:pt x="5818931" y="104298"/>
                </a:cubicBezTo>
                <a:cubicBezTo>
                  <a:pt x="5821695" y="102427"/>
                  <a:pt x="5824506" y="101387"/>
                  <a:pt x="5827363" y="101179"/>
                </a:cubicBezTo>
                <a:close/>
                <a:moveTo>
                  <a:pt x="5474938" y="101179"/>
                </a:moveTo>
                <a:cubicBezTo>
                  <a:pt x="5477795" y="100971"/>
                  <a:pt x="5480699" y="101595"/>
                  <a:pt x="5483650" y="103051"/>
                </a:cubicBezTo>
                <a:cubicBezTo>
                  <a:pt x="5489551" y="105962"/>
                  <a:pt x="5495480" y="109529"/>
                  <a:pt x="5501439" y="113752"/>
                </a:cubicBezTo>
                <a:cubicBezTo>
                  <a:pt x="5507397" y="117975"/>
                  <a:pt x="5508563" y="122847"/>
                  <a:pt x="5504934" y="128368"/>
                </a:cubicBezTo>
                <a:cubicBezTo>
                  <a:pt x="5501306" y="133889"/>
                  <a:pt x="5499274" y="145824"/>
                  <a:pt x="5498836" y="164172"/>
                </a:cubicBezTo>
                <a:cubicBezTo>
                  <a:pt x="5498399" y="182520"/>
                  <a:pt x="5499091" y="202909"/>
                  <a:pt x="5500912" y="225337"/>
                </a:cubicBezTo>
                <a:cubicBezTo>
                  <a:pt x="5502733" y="247765"/>
                  <a:pt x="5499471" y="265586"/>
                  <a:pt x="5491125" y="278801"/>
                </a:cubicBezTo>
                <a:cubicBezTo>
                  <a:pt x="5482779" y="292015"/>
                  <a:pt x="5476799" y="295009"/>
                  <a:pt x="5473185" y="287781"/>
                </a:cubicBezTo>
                <a:cubicBezTo>
                  <a:pt x="5469571" y="280554"/>
                  <a:pt x="5463143" y="272652"/>
                  <a:pt x="5453901" y="264077"/>
                </a:cubicBezTo>
                <a:cubicBezTo>
                  <a:pt x="5444659" y="255501"/>
                  <a:pt x="5444340" y="251662"/>
                  <a:pt x="5452944" y="252558"/>
                </a:cubicBezTo>
                <a:cubicBezTo>
                  <a:pt x="5461548" y="253454"/>
                  <a:pt x="5467180" y="253275"/>
                  <a:pt x="5469840" y="252020"/>
                </a:cubicBezTo>
                <a:cubicBezTo>
                  <a:pt x="5472500" y="250765"/>
                  <a:pt x="5474271" y="241527"/>
                  <a:pt x="5475153" y="224304"/>
                </a:cubicBezTo>
                <a:cubicBezTo>
                  <a:pt x="5476035" y="207082"/>
                  <a:pt x="5476254" y="188740"/>
                  <a:pt x="5475809" y="169281"/>
                </a:cubicBezTo>
                <a:cubicBezTo>
                  <a:pt x="5475365" y="149821"/>
                  <a:pt x="5474594" y="137894"/>
                  <a:pt x="5473497" y="133498"/>
                </a:cubicBezTo>
                <a:cubicBezTo>
                  <a:pt x="5472400" y="129103"/>
                  <a:pt x="5470184" y="126730"/>
                  <a:pt x="5466850" y="126378"/>
                </a:cubicBezTo>
                <a:cubicBezTo>
                  <a:pt x="5463516" y="126027"/>
                  <a:pt x="5454185" y="127407"/>
                  <a:pt x="5438855" y="130519"/>
                </a:cubicBezTo>
                <a:lnTo>
                  <a:pt x="5438855" y="171927"/>
                </a:lnTo>
                <a:cubicBezTo>
                  <a:pt x="5450212" y="172744"/>
                  <a:pt x="5458899" y="176200"/>
                  <a:pt x="5464914" y="182295"/>
                </a:cubicBezTo>
                <a:cubicBezTo>
                  <a:pt x="5470930" y="188389"/>
                  <a:pt x="5473035" y="194903"/>
                  <a:pt x="5471228" y="201837"/>
                </a:cubicBezTo>
                <a:cubicBezTo>
                  <a:pt x="5469421" y="208770"/>
                  <a:pt x="5464925" y="210760"/>
                  <a:pt x="5457741" y="207806"/>
                </a:cubicBezTo>
                <a:cubicBezTo>
                  <a:pt x="5450556" y="204852"/>
                  <a:pt x="5444161" y="197775"/>
                  <a:pt x="5438554" y="186575"/>
                </a:cubicBezTo>
                <a:cubicBezTo>
                  <a:pt x="5437794" y="224749"/>
                  <a:pt x="5434603" y="252967"/>
                  <a:pt x="5428981" y="271229"/>
                </a:cubicBezTo>
                <a:cubicBezTo>
                  <a:pt x="5423360" y="289491"/>
                  <a:pt x="5417498" y="292148"/>
                  <a:pt x="5411396" y="279198"/>
                </a:cubicBezTo>
                <a:cubicBezTo>
                  <a:pt x="5405295" y="266249"/>
                  <a:pt x="5404044" y="253132"/>
                  <a:pt x="5407643" y="239845"/>
                </a:cubicBezTo>
                <a:cubicBezTo>
                  <a:pt x="5411242" y="226559"/>
                  <a:pt x="5413716" y="206185"/>
                  <a:pt x="5415064" y="178724"/>
                </a:cubicBezTo>
                <a:cubicBezTo>
                  <a:pt x="5416412" y="151262"/>
                  <a:pt x="5414838" y="132409"/>
                  <a:pt x="5410342" y="122162"/>
                </a:cubicBezTo>
                <a:cubicBezTo>
                  <a:pt x="5405847" y="111916"/>
                  <a:pt x="5407478" y="107740"/>
                  <a:pt x="5415236" y="109633"/>
                </a:cubicBezTo>
                <a:cubicBezTo>
                  <a:pt x="5422995" y="111526"/>
                  <a:pt x="5428250" y="112874"/>
                  <a:pt x="5431003" y="113677"/>
                </a:cubicBezTo>
                <a:cubicBezTo>
                  <a:pt x="5433757" y="114480"/>
                  <a:pt x="5438980" y="114053"/>
                  <a:pt x="5446673" y="112397"/>
                </a:cubicBezTo>
                <a:cubicBezTo>
                  <a:pt x="5454367" y="110740"/>
                  <a:pt x="5460978" y="108041"/>
                  <a:pt x="5466506" y="104298"/>
                </a:cubicBezTo>
                <a:cubicBezTo>
                  <a:pt x="5469270" y="102427"/>
                  <a:pt x="5472081" y="101387"/>
                  <a:pt x="5474938" y="101179"/>
                </a:cubicBezTo>
                <a:close/>
                <a:moveTo>
                  <a:pt x="474314" y="101179"/>
                </a:moveTo>
                <a:cubicBezTo>
                  <a:pt x="477171" y="100971"/>
                  <a:pt x="480075" y="101595"/>
                  <a:pt x="483025" y="103051"/>
                </a:cubicBezTo>
                <a:cubicBezTo>
                  <a:pt x="488927" y="105962"/>
                  <a:pt x="494856" y="109529"/>
                  <a:pt x="500815" y="113752"/>
                </a:cubicBezTo>
                <a:cubicBezTo>
                  <a:pt x="506773" y="117975"/>
                  <a:pt x="507938" y="122847"/>
                  <a:pt x="504310" y="128368"/>
                </a:cubicBezTo>
                <a:cubicBezTo>
                  <a:pt x="500682" y="133889"/>
                  <a:pt x="498649" y="145824"/>
                  <a:pt x="498212" y="164172"/>
                </a:cubicBezTo>
                <a:cubicBezTo>
                  <a:pt x="497775" y="182520"/>
                  <a:pt x="498467" y="202909"/>
                  <a:pt x="500288" y="225337"/>
                </a:cubicBezTo>
                <a:cubicBezTo>
                  <a:pt x="502109" y="247765"/>
                  <a:pt x="498847" y="265586"/>
                  <a:pt x="490501" y="278801"/>
                </a:cubicBezTo>
                <a:cubicBezTo>
                  <a:pt x="482154" y="292015"/>
                  <a:pt x="476174" y="295009"/>
                  <a:pt x="472561" y="287781"/>
                </a:cubicBezTo>
                <a:cubicBezTo>
                  <a:pt x="468947" y="280554"/>
                  <a:pt x="462519" y="272652"/>
                  <a:pt x="453277" y="264077"/>
                </a:cubicBezTo>
                <a:cubicBezTo>
                  <a:pt x="444034" y="255501"/>
                  <a:pt x="443715" y="251662"/>
                  <a:pt x="452319" y="252558"/>
                </a:cubicBezTo>
                <a:cubicBezTo>
                  <a:pt x="460924" y="253454"/>
                  <a:pt x="466556" y="253275"/>
                  <a:pt x="469216" y="252020"/>
                </a:cubicBezTo>
                <a:cubicBezTo>
                  <a:pt x="471876" y="250765"/>
                  <a:pt x="473647" y="241527"/>
                  <a:pt x="474529" y="224304"/>
                </a:cubicBezTo>
                <a:cubicBezTo>
                  <a:pt x="475411" y="207082"/>
                  <a:pt x="475629" y="188740"/>
                  <a:pt x="475185" y="169281"/>
                </a:cubicBezTo>
                <a:cubicBezTo>
                  <a:pt x="474740" y="149821"/>
                  <a:pt x="473970" y="137894"/>
                  <a:pt x="472872" y="133498"/>
                </a:cubicBezTo>
                <a:cubicBezTo>
                  <a:pt x="471775" y="129103"/>
                  <a:pt x="469560" y="126730"/>
                  <a:pt x="466226" y="126378"/>
                </a:cubicBezTo>
                <a:cubicBezTo>
                  <a:pt x="462892" y="126027"/>
                  <a:pt x="453560" y="127407"/>
                  <a:pt x="438230" y="130519"/>
                </a:cubicBezTo>
                <a:lnTo>
                  <a:pt x="438230" y="171927"/>
                </a:lnTo>
                <a:cubicBezTo>
                  <a:pt x="449588" y="172744"/>
                  <a:pt x="458274" y="176200"/>
                  <a:pt x="464290" y="182295"/>
                </a:cubicBezTo>
                <a:cubicBezTo>
                  <a:pt x="470306" y="188389"/>
                  <a:pt x="472410" y="194903"/>
                  <a:pt x="470603" y="201837"/>
                </a:cubicBezTo>
                <a:cubicBezTo>
                  <a:pt x="468797" y="208770"/>
                  <a:pt x="464301" y="210760"/>
                  <a:pt x="457116" y="207806"/>
                </a:cubicBezTo>
                <a:cubicBezTo>
                  <a:pt x="449932" y="204852"/>
                  <a:pt x="443536" y="197775"/>
                  <a:pt x="437929" y="186575"/>
                </a:cubicBezTo>
                <a:cubicBezTo>
                  <a:pt x="437169" y="224749"/>
                  <a:pt x="433978" y="252967"/>
                  <a:pt x="428357" y="271229"/>
                </a:cubicBezTo>
                <a:cubicBezTo>
                  <a:pt x="422736" y="289491"/>
                  <a:pt x="416874" y="292148"/>
                  <a:pt x="410773" y="279198"/>
                </a:cubicBezTo>
                <a:cubicBezTo>
                  <a:pt x="404671" y="266249"/>
                  <a:pt x="403420" y="253132"/>
                  <a:pt x="407019" y="239845"/>
                </a:cubicBezTo>
                <a:cubicBezTo>
                  <a:pt x="410618" y="226559"/>
                  <a:pt x="413092" y="206185"/>
                  <a:pt x="414440" y="178724"/>
                </a:cubicBezTo>
                <a:cubicBezTo>
                  <a:pt x="415788" y="151262"/>
                  <a:pt x="414214" y="132409"/>
                  <a:pt x="409718" y="122162"/>
                </a:cubicBezTo>
                <a:cubicBezTo>
                  <a:pt x="405223" y="111916"/>
                  <a:pt x="406854" y="107740"/>
                  <a:pt x="414612" y="109633"/>
                </a:cubicBezTo>
                <a:cubicBezTo>
                  <a:pt x="422370" y="111526"/>
                  <a:pt x="427626" y="112874"/>
                  <a:pt x="430379" y="113677"/>
                </a:cubicBezTo>
                <a:cubicBezTo>
                  <a:pt x="433132" y="114480"/>
                  <a:pt x="438355" y="114053"/>
                  <a:pt x="446049" y="112397"/>
                </a:cubicBezTo>
                <a:cubicBezTo>
                  <a:pt x="453742" y="110740"/>
                  <a:pt x="460354" y="108041"/>
                  <a:pt x="465881" y="104298"/>
                </a:cubicBezTo>
                <a:cubicBezTo>
                  <a:pt x="468646" y="102427"/>
                  <a:pt x="471457" y="101387"/>
                  <a:pt x="474314" y="101179"/>
                </a:cubicBezTo>
                <a:close/>
                <a:moveTo>
                  <a:pt x="112364" y="101179"/>
                </a:moveTo>
                <a:cubicBezTo>
                  <a:pt x="115221" y="100971"/>
                  <a:pt x="118125" y="101595"/>
                  <a:pt x="121076" y="103051"/>
                </a:cubicBezTo>
                <a:cubicBezTo>
                  <a:pt x="126976" y="105962"/>
                  <a:pt x="132906" y="109529"/>
                  <a:pt x="138864" y="113752"/>
                </a:cubicBezTo>
                <a:cubicBezTo>
                  <a:pt x="144823" y="117975"/>
                  <a:pt x="145988" y="122847"/>
                  <a:pt x="142360" y="128368"/>
                </a:cubicBezTo>
                <a:cubicBezTo>
                  <a:pt x="138732" y="133889"/>
                  <a:pt x="136699" y="145824"/>
                  <a:pt x="136261" y="164172"/>
                </a:cubicBezTo>
                <a:cubicBezTo>
                  <a:pt x="135824" y="182520"/>
                  <a:pt x="136516" y="202909"/>
                  <a:pt x="138337" y="225337"/>
                </a:cubicBezTo>
                <a:cubicBezTo>
                  <a:pt x="140159" y="247765"/>
                  <a:pt x="136896" y="265586"/>
                  <a:pt x="128551" y="278801"/>
                </a:cubicBezTo>
                <a:cubicBezTo>
                  <a:pt x="120204" y="292015"/>
                  <a:pt x="114225" y="295009"/>
                  <a:pt x="110611" y="287781"/>
                </a:cubicBezTo>
                <a:cubicBezTo>
                  <a:pt x="106997" y="280554"/>
                  <a:pt x="100569" y="272652"/>
                  <a:pt x="91327" y="264077"/>
                </a:cubicBezTo>
                <a:cubicBezTo>
                  <a:pt x="82085" y="255501"/>
                  <a:pt x="81765" y="251662"/>
                  <a:pt x="90370" y="252558"/>
                </a:cubicBezTo>
                <a:cubicBezTo>
                  <a:pt x="98974" y="253454"/>
                  <a:pt x="104606" y="253275"/>
                  <a:pt x="107266" y="252020"/>
                </a:cubicBezTo>
                <a:cubicBezTo>
                  <a:pt x="109926" y="250765"/>
                  <a:pt x="111697" y="241527"/>
                  <a:pt x="112579" y="224304"/>
                </a:cubicBezTo>
                <a:cubicBezTo>
                  <a:pt x="113461" y="207082"/>
                  <a:pt x="113679" y="188740"/>
                  <a:pt x="113235" y="169281"/>
                </a:cubicBezTo>
                <a:cubicBezTo>
                  <a:pt x="112790" y="149821"/>
                  <a:pt x="112020" y="137894"/>
                  <a:pt x="110923" y="133498"/>
                </a:cubicBezTo>
                <a:cubicBezTo>
                  <a:pt x="109826" y="129103"/>
                  <a:pt x="107611" y="126730"/>
                  <a:pt x="104276" y="126378"/>
                </a:cubicBezTo>
                <a:cubicBezTo>
                  <a:pt x="100942" y="126027"/>
                  <a:pt x="91610" y="127407"/>
                  <a:pt x="76280" y="130519"/>
                </a:cubicBezTo>
                <a:lnTo>
                  <a:pt x="76280" y="171927"/>
                </a:lnTo>
                <a:cubicBezTo>
                  <a:pt x="87638" y="172744"/>
                  <a:pt x="96324" y="176200"/>
                  <a:pt x="102340" y="182295"/>
                </a:cubicBezTo>
                <a:cubicBezTo>
                  <a:pt x="108356" y="188389"/>
                  <a:pt x="110461" y="194903"/>
                  <a:pt x="108653" y="201837"/>
                </a:cubicBezTo>
                <a:cubicBezTo>
                  <a:pt x="106846" y="208770"/>
                  <a:pt x="102351" y="210760"/>
                  <a:pt x="95166" y="207806"/>
                </a:cubicBezTo>
                <a:cubicBezTo>
                  <a:pt x="87982" y="204852"/>
                  <a:pt x="81586" y="197775"/>
                  <a:pt x="75979" y="186575"/>
                </a:cubicBezTo>
                <a:cubicBezTo>
                  <a:pt x="75219" y="224749"/>
                  <a:pt x="72029" y="252967"/>
                  <a:pt x="66407" y="271229"/>
                </a:cubicBezTo>
                <a:cubicBezTo>
                  <a:pt x="60786" y="289491"/>
                  <a:pt x="54925" y="292148"/>
                  <a:pt x="48822" y="279198"/>
                </a:cubicBezTo>
                <a:cubicBezTo>
                  <a:pt x="42721" y="266249"/>
                  <a:pt x="41469" y="253132"/>
                  <a:pt x="45069" y="239845"/>
                </a:cubicBezTo>
                <a:cubicBezTo>
                  <a:pt x="48668" y="226559"/>
                  <a:pt x="51142" y="206185"/>
                  <a:pt x="52490" y="178724"/>
                </a:cubicBezTo>
                <a:cubicBezTo>
                  <a:pt x="53838" y="151262"/>
                  <a:pt x="52264" y="132409"/>
                  <a:pt x="47768" y="122162"/>
                </a:cubicBezTo>
                <a:cubicBezTo>
                  <a:pt x="43272" y="111916"/>
                  <a:pt x="44904" y="107740"/>
                  <a:pt x="52662" y="109633"/>
                </a:cubicBezTo>
                <a:cubicBezTo>
                  <a:pt x="60420" y="111526"/>
                  <a:pt x="65676" y="112874"/>
                  <a:pt x="68429" y="113677"/>
                </a:cubicBezTo>
                <a:cubicBezTo>
                  <a:pt x="71182" y="114480"/>
                  <a:pt x="76406" y="114053"/>
                  <a:pt x="84099" y="112397"/>
                </a:cubicBezTo>
                <a:cubicBezTo>
                  <a:pt x="91792" y="110740"/>
                  <a:pt x="98404" y="108041"/>
                  <a:pt x="103932" y="104298"/>
                </a:cubicBezTo>
                <a:cubicBezTo>
                  <a:pt x="106696" y="102427"/>
                  <a:pt x="109507" y="101387"/>
                  <a:pt x="112364" y="101179"/>
                </a:cubicBezTo>
                <a:close/>
                <a:moveTo>
                  <a:pt x="5940948" y="93239"/>
                </a:moveTo>
                <a:cubicBezTo>
                  <a:pt x="5943913" y="92904"/>
                  <a:pt x="5947244" y="93450"/>
                  <a:pt x="5950940" y="94877"/>
                </a:cubicBezTo>
                <a:cubicBezTo>
                  <a:pt x="5958332" y="97730"/>
                  <a:pt x="5965513" y="101287"/>
                  <a:pt x="5972483" y="105546"/>
                </a:cubicBezTo>
                <a:cubicBezTo>
                  <a:pt x="5979451" y="109805"/>
                  <a:pt x="5980907" y="114713"/>
                  <a:pt x="5976849" y="120270"/>
                </a:cubicBezTo>
                <a:cubicBezTo>
                  <a:pt x="5972791" y="125826"/>
                  <a:pt x="5970980" y="137101"/>
                  <a:pt x="5971418" y="154095"/>
                </a:cubicBezTo>
                <a:cubicBezTo>
                  <a:pt x="5971855" y="171088"/>
                  <a:pt x="5972981" y="191393"/>
                  <a:pt x="5974795" y="215012"/>
                </a:cubicBezTo>
                <a:cubicBezTo>
                  <a:pt x="5976609" y="238630"/>
                  <a:pt x="5976107" y="256315"/>
                  <a:pt x="5973289" y="268067"/>
                </a:cubicBezTo>
                <a:cubicBezTo>
                  <a:pt x="5970471" y="279819"/>
                  <a:pt x="5965201" y="289197"/>
                  <a:pt x="5957479" y="296202"/>
                </a:cubicBezTo>
                <a:cubicBezTo>
                  <a:pt x="5949757" y="303208"/>
                  <a:pt x="5944251" y="302161"/>
                  <a:pt x="5940959" y="293062"/>
                </a:cubicBezTo>
                <a:cubicBezTo>
                  <a:pt x="5937668" y="283963"/>
                  <a:pt x="5930993" y="274488"/>
                  <a:pt x="5920933" y="264636"/>
                </a:cubicBezTo>
                <a:cubicBezTo>
                  <a:pt x="5910873" y="254784"/>
                  <a:pt x="5911077" y="250758"/>
                  <a:pt x="5921546" y="252558"/>
                </a:cubicBezTo>
                <a:cubicBezTo>
                  <a:pt x="5932015" y="254358"/>
                  <a:pt x="5938987" y="255326"/>
                  <a:pt x="5942465" y="255462"/>
                </a:cubicBezTo>
                <a:cubicBezTo>
                  <a:pt x="5945942" y="255598"/>
                  <a:pt x="5947681" y="246108"/>
                  <a:pt x="5947681" y="226993"/>
                </a:cubicBezTo>
                <a:cubicBezTo>
                  <a:pt x="5947681" y="205612"/>
                  <a:pt x="5947014" y="185109"/>
                  <a:pt x="5945681" y="165484"/>
                </a:cubicBezTo>
                <a:cubicBezTo>
                  <a:pt x="5944347" y="145860"/>
                  <a:pt x="5943117" y="133610"/>
                  <a:pt x="5941992" y="128734"/>
                </a:cubicBezTo>
                <a:cubicBezTo>
                  <a:pt x="5940865" y="123858"/>
                  <a:pt x="5939095" y="121259"/>
                  <a:pt x="5936679" y="120936"/>
                </a:cubicBezTo>
                <a:cubicBezTo>
                  <a:pt x="5934262" y="120614"/>
                  <a:pt x="5921338" y="122496"/>
                  <a:pt x="5897907" y="126583"/>
                </a:cubicBezTo>
                <a:lnTo>
                  <a:pt x="5899132" y="158612"/>
                </a:lnTo>
                <a:cubicBezTo>
                  <a:pt x="5917846" y="161179"/>
                  <a:pt x="5930645" y="165954"/>
                  <a:pt x="5937529" y="172938"/>
                </a:cubicBezTo>
                <a:cubicBezTo>
                  <a:pt x="5944412" y="179921"/>
                  <a:pt x="5946397" y="187539"/>
                  <a:pt x="5943487" y="195792"/>
                </a:cubicBezTo>
                <a:cubicBezTo>
                  <a:pt x="5940575" y="204045"/>
                  <a:pt x="5934703" y="205536"/>
                  <a:pt x="5925870" y="200266"/>
                </a:cubicBezTo>
                <a:cubicBezTo>
                  <a:pt x="5917035" y="194996"/>
                  <a:pt x="5908167" y="185034"/>
                  <a:pt x="5899261" y="170378"/>
                </a:cubicBezTo>
                <a:lnTo>
                  <a:pt x="5899261" y="225638"/>
                </a:lnTo>
                <a:cubicBezTo>
                  <a:pt x="5899261" y="241885"/>
                  <a:pt x="5897587" y="258111"/>
                  <a:pt x="5894239" y="274316"/>
                </a:cubicBezTo>
                <a:cubicBezTo>
                  <a:pt x="5890890" y="290520"/>
                  <a:pt x="5885237" y="293804"/>
                  <a:pt x="5877277" y="284167"/>
                </a:cubicBezTo>
                <a:cubicBezTo>
                  <a:pt x="5869319" y="274531"/>
                  <a:pt x="5867139" y="262087"/>
                  <a:pt x="5870739" y="246836"/>
                </a:cubicBezTo>
                <a:cubicBezTo>
                  <a:pt x="5874338" y="231585"/>
                  <a:pt x="5876138" y="208322"/>
                  <a:pt x="5876138" y="177046"/>
                </a:cubicBezTo>
                <a:cubicBezTo>
                  <a:pt x="5876138" y="146387"/>
                  <a:pt x="5873664" y="125887"/>
                  <a:pt x="5868717" y="115548"/>
                </a:cubicBezTo>
                <a:cubicBezTo>
                  <a:pt x="5863769" y="105209"/>
                  <a:pt x="5865143" y="100742"/>
                  <a:pt x="5872836" y="102147"/>
                </a:cubicBezTo>
                <a:cubicBezTo>
                  <a:pt x="5880529" y="103552"/>
                  <a:pt x="5886269" y="104900"/>
                  <a:pt x="5890055" y="106191"/>
                </a:cubicBezTo>
                <a:cubicBezTo>
                  <a:pt x="5893841" y="107482"/>
                  <a:pt x="5900853" y="107302"/>
                  <a:pt x="5911092" y="105653"/>
                </a:cubicBezTo>
                <a:cubicBezTo>
                  <a:pt x="5921331" y="104004"/>
                  <a:pt x="5928684" y="101082"/>
                  <a:pt x="5933151" y="96888"/>
                </a:cubicBezTo>
                <a:cubicBezTo>
                  <a:pt x="5935384" y="94791"/>
                  <a:pt x="5937983" y="93574"/>
                  <a:pt x="5940948" y="93239"/>
                </a:cubicBezTo>
                <a:close/>
                <a:moveTo>
                  <a:pt x="5588523" y="93239"/>
                </a:moveTo>
                <a:cubicBezTo>
                  <a:pt x="5591488" y="92904"/>
                  <a:pt x="5594819" y="93450"/>
                  <a:pt x="5598515" y="94877"/>
                </a:cubicBezTo>
                <a:cubicBezTo>
                  <a:pt x="5605907" y="97730"/>
                  <a:pt x="5613088" y="101287"/>
                  <a:pt x="5620057" y="105546"/>
                </a:cubicBezTo>
                <a:cubicBezTo>
                  <a:pt x="5627027" y="109805"/>
                  <a:pt x="5628483" y="114713"/>
                  <a:pt x="5624425" y="120270"/>
                </a:cubicBezTo>
                <a:cubicBezTo>
                  <a:pt x="5620365" y="125826"/>
                  <a:pt x="5618555" y="137101"/>
                  <a:pt x="5618993" y="154095"/>
                </a:cubicBezTo>
                <a:cubicBezTo>
                  <a:pt x="5619430" y="171088"/>
                  <a:pt x="5620555" y="191393"/>
                  <a:pt x="5622370" y="215012"/>
                </a:cubicBezTo>
                <a:cubicBezTo>
                  <a:pt x="5624184" y="238630"/>
                  <a:pt x="5623682" y="256315"/>
                  <a:pt x="5620865" y="268067"/>
                </a:cubicBezTo>
                <a:cubicBezTo>
                  <a:pt x="5618047" y="279819"/>
                  <a:pt x="5612776" y="289197"/>
                  <a:pt x="5605054" y="296202"/>
                </a:cubicBezTo>
                <a:cubicBezTo>
                  <a:pt x="5597332" y="303208"/>
                  <a:pt x="5591825" y="302161"/>
                  <a:pt x="5588534" y="293062"/>
                </a:cubicBezTo>
                <a:cubicBezTo>
                  <a:pt x="5585243" y="283963"/>
                  <a:pt x="5578568" y="274488"/>
                  <a:pt x="5568508" y="264636"/>
                </a:cubicBezTo>
                <a:cubicBezTo>
                  <a:pt x="5558449" y="254784"/>
                  <a:pt x="5558653" y="250758"/>
                  <a:pt x="5569121" y="252558"/>
                </a:cubicBezTo>
                <a:cubicBezTo>
                  <a:pt x="5579590" y="254358"/>
                  <a:pt x="5586563" y="255326"/>
                  <a:pt x="5590040" y="255462"/>
                </a:cubicBezTo>
                <a:cubicBezTo>
                  <a:pt x="5593517" y="255598"/>
                  <a:pt x="5595256" y="246108"/>
                  <a:pt x="5595256" y="226993"/>
                </a:cubicBezTo>
                <a:cubicBezTo>
                  <a:pt x="5595256" y="205612"/>
                  <a:pt x="5594589" y="185109"/>
                  <a:pt x="5593256" y="165484"/>
                </a:cubicBezTo>
                <a:cubicBezTo>
                  <a:pt x="5591922" y="145860"/>
                  <a:pt x="5590693" y="133610"/>
                  <a:pt x="5589566" y="128734"/>
                </a:cubicBezTo>
                <a:cubicBezTo>
                  <a:pt x="5588441" y="123858"/>
                  <a:pt x="5586670" y="121259"/>
                  <a:pt x="5584253" y="120936"/>
                </a:cubicBezTo>
                <a:cubicBezTo>
                  <a:pt x="5581837" y="120614"/>
                  <a:pt x="5568913" y="122496"/>
                  <a:pt x="5545481" y="126583"/>
                </a:cubicBezTo>
                <a:lnTo>
                  <a:pt x="5546707" y="158612"/>
                </a:lnTo>
                <a:cubicBezTo>
                  <a:pt x="5565421" y="161179"/>
                  <a:pt x="5578220" y="165954"/>
                  <a:pt x="5585103" y="172938"/>
                </a:cubicBezTo>
                <a:cubicBezTo>
                  <a:pt x="5591987" y="179921"/>
                  <a:pt x="5593973" y="187539"/>
                  <a:pt x="5591062" y="195792"/>
                </a:cubicBezTo>
                <a:cubicBezTo>
                  <a:pt x="5588151" y="204045"/>
                  <a:pt x="5582279" y="205536"/>
                  <a:pt x="5573445" y="200266"/>
                </a:cubicBezTo>
                <a:cubicBezTo>
                  <a:pt x="5564611" y="194996"/>
                  <a:pt x="5555742" y="185034"/>
                  <a:pt x="5546836" y="170378"/>
                </a:cubicBezTo>
                <a:lnTo>
                  <a:pt x="5546836" y="225638"/>
                </a:lnTo>
                <a:cubicBezTo>
                  <a:pt x="5546836" y="241885"/>
                  <a:pt x="5545162" y="258111"/>
                  <a:pt x="5541814" y="274316"/>
                </a:cubicBezTo>
                <a:cubicBezTo>
                  <a:pt x="5538465" y="290520"/>
                  <a:pt x="5532812" y="293804"/>
                  <a:pt x="5524853" y="284167"/>
                </a:cubicBezTo>
                <a:cubicBezTo>
                  <a:pt x="5516894" y="274531"/>
                  <a:pt x="5514715" y="262087"/>
                  <a:pt x="5518314" y="246836"/>
                </a:cubicBezTo>
                <a:cubicBezTo>
                  <a:pt x="5521913" y="231585"/>
                  <a:pt x="5523713" y="208322"/>
                  <a:pt x="5523713" y="177046"/>
                </a:cubicBezTo>
                <a:cubicBezTo>
                  <a:pt x="5523713" y="146387"/>
                  <a:pt x="5521239" y="125887"/>
                  <a:pt x="5516292" y="115548"/>
                </a:cubicBezTo>
                <a:cubicBezTo>
                  <a:pt x="5511344" y="105209"/>
                  <a:pt x="5512718" y="100742"/>
                  <a:pt x="5520411" y="102147"/>
                </a:cubicBezTo>
                <a:cubicBezTo>
                  <a:pt x="5528104" y="103552"/>
                  <a:pt x="5533844" y="104900"/>
                  <a:pt x="5537630" y="106191"/>
                </a:cubicBezTo>
                <a:cubicBezTo>
                  <a:pt x="5541416" y="107482"/>
                  <a:pt x="5548428" y="107302"/>
                  <a:pt x="5558667" y="105653"/>
                </a:cubicBezTo>
                <a:cubicBezTo>
                  <a:pt x="5568906" y="104004"/>
                  <a:pt x="5576259" y="101082"/>
                  <a:pt x="5580726" y="96888"/>
                </a:cubicBezTo>
                <a:cubicBezTo>
                  <a:pt x="5582959" y="94791"/>
                  <a:pt x="5585559" y="93574"/>
                  <a:pt x="5588523" y="93239"/>
                </a:cubicBezTo>
                <a:close/>
                <a:moveTo>
                  <a:pt x="587899" y="93239"/>
                </a:moveTo>
                <a:cubicBezTo>
                  <a:pt x="590864" y="92904"/>
                  <a:pt x="594195" y="93450"/>
                  <a:pt x="597891" y="94877"/>
                </a:cubicBezTo>
                <a:cubicBezTo>
                  <a:pt x="605283" y="97730"/>
                  <a:pt x="612464" y="101287"/>
                  <a:pt x="619433" y="105546"/>
                </a:cubicBezTo>
                <a:cubicBezTo>
                  <a:pt x="626402" y="109805"/>
                  <a:pt x="627858" y="114713"/>
                  <a:pt x="623799" y="120270"/>
                </a:cubicBezTo>
                <a:cubicBezTo>
                  <a:pt x="619742" y="125826"/>
                  <a:pt x="617931" y="137101"/>
                  <a:pt x="618369" y="154095"/>
                </a:cubicBezTo>
                <a:cubicBezTo>
                  <a:pt x="618806" y="171088"/>
                  <a:pt x="619931" y="191393"/>
                  <a:pt x="621745" y="215012"/>
                </a:cubicBezTo>
                <a:cubicBezTo>
                  <a:pt x="623559" y="238630"/>
                  <a:pt x="623058" y="256315"/>
                  <a:pt x="620240" y="268067"/>
                </a:cubicBezTo>
                <a:cubicBezTo>
                  <a:pt x="617422" y="279819"/>
                  <a:pt x="612152" y="289197"/>
                  <a:pt x="604430" y="296202"/>
                </a:cubicBezTo>
                <a:cubicBezTo>
                  <a:pt x="596708" y="303208"/>
                  <a:pt x="591201" y="302161"/>
                  <a:pt x="587910" y="293062"/>
                </a:cubicBezTo>
                <a:cubicBezTo>
                  <a:pt x="584619" y="283963"/>
                  <a:pt x="577943" y="274488"/>
                  <a:pt x="567884" y="264636"/>
                </a:cubicBezTo>
                <a:cubicBezTo>
                  <a:pt x="557824" y="254784"/>
                  <a:pt x="558029" y="250758"/>
                  <a:pt x="568497" y="252558"/>
                </a:cubicBezTo>
                <a:cubicBezTo>
                  <a:pt x="578965" y="254358"/>
                  <a:pt x="585938" y="255326"/>
                  <a:pt x="589416" y="255462"/>
                </a:cubicBezTo>
                <a:cubicBezTo>
                  <a:pt x="592893" y="255598"/>
                  <a:pt x="594632" y="246108"/>
                  <a:pt x="594632" y="226993"/>
                </a:cubicBezTo>
                <a:cubicBezTo>
                  <a:pt x="594632" y="205612"/>
                  <a:pt x="593965" y="185109"/>
                  <a:pt x="592631" y="165484"/>
                </a:cubicBezTo>
                <a:cubicBezTo>
                  <a:pt x="591298" y="145860"/>
                  <a:pt x="590068" y="133610"/>
                  <a:pt x="588942" y="128734"/>
                </a:cubicBezTo>
                <a:cubicBezTo>
                  <a:pt x="587816" y="123858"/>
                  <a:pt x="586046" y="121259"/>
                  <a:pt x="583629" y="120936"/>
                </a:cubicBezTo>
                <a:cubicBezTo>
                  <a:pt x="581213" y="120614"/>
                  <a:pt x="568289" y="122496"/>
                  <a:pt x="544857" y="126583"/>
                </a:cubicBezTo>
                <a:lnTo>
                  <a:pt x="546083" y="158612"/>
                </a:lnTo>
                <a:cubicBezTo>
                  <a:pt x="564797" y="161179"/>
                  <a:pt x="577596" y="165954"/>
                  <a:pt x="584479" y="172938"/>
                </a:cubicBezTo>
                <a:cubicBezTo>
                  <a:pt x="591362" y="179921"/>
                  <a:pt x="593348" y="187539"/>
                  <a:pt x="590437" y="195792"/>
                </a:cubicBezTo>
                <a:cubicBezTo>
                  <a:pt x="587526" y="204045"/>
                  <a:pt x="581654" y="205536"/>
                  <a:pt x="572821" y="200266"/>
                </a:cubicBezTo>
                <a:cubicBezTo>
                  <a:pt x="563987" y="194996"/>
                  <a:pt x="555117" y="185034"/>
                  <a:pt x="546212" y="170378"/>
                </a:cubicBezTo>
                <a:lnTo>
                  <a:pt x="546212" y="225638"/>
                </a:lnTo>
                <a:cubicBezTo>
                  <a:pt x="546212" y="241885"/>
                  <a:pt x="544538" y="258111"/>
                  <a:pt x="541190" y="274316"/>
                </a:cubicBezTo>
                <a:cubicBezTo>
                  <a:pt x="537841" y="290520"/>
                  <a:pt x="532187" y="293804"/>
                  <a:pt x="524228" y="284167"/>
                </a:cubicBezTo>
                <a:cubicBezTo>
                  <a:pt x="516270" y="274531"/>
                  <a:pt x="514090" y="262087"/>
                  <a:pt x="517689" y="246836"/>
                </a:cubicBezTo>
                <a:cubicBezTo>
                  <a:pt x="521289" y="231585"/>
                  <a:pt x="523089" y="208322"/>
                  <a:pt x="523089" y="177046"/>
                </a:cubicBezTo>
                <a:cubicBezTo>
                  <a:pt x="523089" y="146387"/>
                  <a:pt x="520615" y="125887"/>
                  <a:pt x="515667" y="115548"/>
                </a:cubicBezTo>
                <a:cubicBezTo>
                  <a:pt x="510720" y="105209"/>
                  <a:pt x="512093" y="100742"/>
                  <a:pt x="519786" y="102147"/>
                </a:cubicBezTo>
                <a:cubicBezTo>
                  <a:pt x="527480" y="103552"/>
                  <a:pt x="533220" y="104900"/>
                  <a:pt x="537006" y="106191"/>
                </a:cubicBezTo>
                <a:cubicBezTo>
                  <a:pt x="540791" y="107482"/>
                  <a:pt x="547804" y="107302"/>
                  <a:pt x="558043" y="105653"/>
                </a:cubicBezTo>
                <a:cubicBezTo>
                  <a:pt x="568282" y="104004"/>
                  <a:pt x="575635" y="101082"/>
                  <a:pt x="580101" y="96888"/>
                </a:cubicBezTo>
                <a:cubicBezTo>
                  <a:pt x="582335" y="94791"/>
                  <a:pt x="584934" y="93574"/>
                  <a:pt x="587899" y="93239"/>
                </a:cubicBezTo>
                <a:close/>
                <a:moveTo>
                  <a:pt x="225949" y="93239"/>
                </a:moveTo>
                <a:cubicBezTo>
                  <a:pt x="228914" y="92904"/>
                  <a:pt x="232244" y="93450"/>
                  <a:pt x="235940" y="94877"/>
                </a:cubicBezTo>
                <a:cubicBezTo>
                  <a:pt x="243333" y="97730"/>
                  <a:pt x="250514" y="101287"/>
                  <a:pt x="257483" y="105546"/>
                </a:cubicBezTo>
                <a:cubicBezTo>
                  <a:pt x="264452" y="109805"/>
                  <a:pt x="265908" y="114713"/>
                  <a:pt x="261850" y="120270"/>
                </a:cubicBezTo>
                <a:cubicBezTo>
                  <a:pt x="257792" y="125826"/>
                  <a:pt x="255981" y="137101"/>
                  <a:pt x="256418" y="154095"/>
                </a:cubicBezTo>
                <a:cubicBezTo>
                  <a:pt x="256856" y="171088"/>
                  <a:pt x="257981" y="191393"/>
                  <a:pt x="259796" y="215012"/>
                </a:cubicBezTo>
                <a:cubicBezTo>
                  <a:pt x="261609" y="238630"/>
                  <a:pt x="261108" y="256315"/>
                  <a:pt x="258290" y="268067"/>
                </a:cubicBezTo>
                <a:cubicBezTo>
                  <a:pt x="255472" y="279819"/>
                  <a:pt x="250202" y="289197"/>
                  <a:pt x="242480" y="296202"/>
                </a:cubicBezTo>
                <a:cubicBezTo>
                  <a:pt x="234757" y="303208"/>
                  <a:pt x="229251" y="302161"/>
                  <a:pt x="225959" y="293062"/>
                </a:cubicBezTo>
                <a:cubicBezTo>
                  <a:pt x="222669" y="283963"/>
                  <a:pt x="215994" y="274488"/>
                  <a:pt x="205934" y="264636"/>
                </a:cubicBezTo>
                <a:cubicBezTo>
                  <a:pt x="195874" y="254784"/>
                  <a:pt x="196078" y="250758"/>
                  <a:pt x="206547" y="252558"/>
                </a:cubicBezTo>
                <a:cubicBezTo>
                  <a:pt x="217015" y="254358"/>
                  <a:pt x="223988" y="255326"/>
                  <a:pt x="227466" y="255462"/>
                </a:cubicBezTo>
                <a:cubicBezTo>
                  <a:pt x="230943" y="255598"/>
                  <a:pt x="232682" y="246108"/>
                  <a:pt x="232682" y="226993"/>
                </a:cubicBezTo>
                <a:cubicBezTo>
                  <a:pt x="232682" y="205612"/>
                  <a:pt x="232015" y="185109"/>
                  <a:pt x="230681" y="165484"/>
                </a:cubicBezTo>
                <a:cubicBezTo>
                  <a:pt x="229348" y="145860"/>
                  <a:pt x="228118" y="133610"/>
                  <a:pt x="226992" y="128734"/>
                </a:cubicBezTo>
                <a:cubicBezTo>
                  <a:pt x="225866" y="123858"/>
                  <a:pt x="224095" y="121259"/>
                  <a:pt x="221679" y="120936"/>
                </a:cubicBezTo>
                <a:cubicBezTo>
                  <a:pt x="219263" y="120614"/>
                  <a:pt x="206339" y="122496"/>
                  <a:pt x="182907" y="126583"/>
                </a:cubicBezTo>
                <a:lnTo>
                  <a:pt x="184133" y="158612"/>
                </a:lnTo>
                <a:cubicBezTo>
                  <a:pt x="202847" y="161179"/>
                  <a:pt x="215646" y="165954"/>
                  <a:pt x="222529" y="172938"/>
                </a:cubicBezTo>
                <a:cubicBezTo>
                  <a:pt x="229412" y="179921"/>
                  <a:pt x="231398" y="187539"/>
                  <a:pt x="228487" y="195792"/>
                </a:cubicBezTo>
                <a:cubicBezTo>
                  <a:pt x="225577" y="204045"/>
                  <a:pt x="219704" y="205536"/>
                  <a:pt x="210870" y="200266"/>
                </a:cubicBezTo>
                <a:cubicBezTo>
                  <a:pt x="202037" y="194996"/>
                  <a:pt x="193168" y="185034"/>
                  <a:pt x="184262" y="170378"/>
                </a:cubicBezTo>
                <a:lnTo>
                  <a:pt x="184262" y="225638"/>
                </a:lnTo>
                <a:cubicBezTo>
                  <a:pt x="184262" y="241885"/>
                  <a:pt x="182588" y="258111"/>
                  <a:pt x="179239" y="274316"/>
                </a:cubicBezTo>
                <a:cubicBezTo>
                  <a:pt x="175891" y="290520"/>
                  <a:pt x="170237" y="293804"/>
                  <a:pt x="162278" y="284167"/>
                </a:cubicBezTo>
                <a:cubicBezTo>
                  <a:pt x="154320" y="274531"/>
                  <a:pt x="152140" y="262087"/>
                  <a:pt x="155740" y="246836"/>
                </a:cubicBezTo>
                <a:cubicBezTo>
                  <a:pt x="159339" y="231585"/>
                  <a:pt x="161138" y="208322"/>
                  <a:pt x="161138" y="177046"/>
                </a:cubicBezTo>
                <a:cubicBezTo>
                  <a:pt x="161138" y="146387"/>
                  <a:pt x="158665" y="125887"/>
                  <a:pt x="153718" y="115548"/>
                </a:cubicBezTo>
                <a:cubicBezTo>
                  <a:pt x="148770" y="105209"/>
                  <a:pt x="150143" y="100742"/>
                  <a:pt x="157837" y="102147"/>
                </a:cubicBezTo>
                <a:cubicBezTo>
                  <a:pt x="165530" y="103552"/>
                  <a:pt x="171269" y="104900"/>
                  <a:pt x="175056" y="106191"/>
                </a:cubicBezTo>
                <a:cubicBezTo>
                  <a:pt x="178841" y="107482"/>
                  <a:pt x="185854" y="107302"/>
                  <a:pt x="196093" y="105653"/>
                </a:cubicBezTo>
                <a:cubicBezTo>
                  <a:pt x="206332" y="104004"/>
                  <a:pt x="213684" y="101082"/>
                  <a:pt x="218151" y="96888"/>
                </a:cubicBezTo>
                <a:cubicBezTo>
                  <a:pt x="220385" y="94791"/>
                  <a:pt x="222984" y="93574"/>
                  <a:pt x="225949" y="93239"/>
                </a:cubicBezTo>
                <a:close/>
                <a:moveTo>
                  <a:pt x="2918056" y="82825"/>
                </a:moveTo>
                <a:cubicBezTo>
                  <a:pt x="2920279" y="82797"/>
                  <a:pt x="2923183" y="83566"/>
                  <a:pt x="2926768" y="85132"/>
                </a:cubicBezTo>
                <a:cubicBezTo>
                  <a:pt x="2941108" y="91399"/>
                  <a:pt x="2949236" y="99014"/>
                  <a:pt x="2951150" y="107976"/>
                </a:cubicBezTo>
                <a:cubicBezTo>
                  <a:pt x="2953064" y="116939"/>
                  <a:pt x="2952314" y="123507"/>
                  <a:pt x="2948902" y="127680"/>
                </a:cubicBezTo>
                <a:cubicBezTo>
                  <a:pt x="2945489" y="131853"/>
                  <a:pt x="2940681" y="131476"/>
                  <a:pt x="2934479" y="126551"/>
                </a:cubicBezTo>
                <a:cubicBezTo>
                  <a:pt x="2928277" y="121625"/>
                  <a:pt x="2922265" y="114315"/>
                  <a:pt x="2916443" y="104621"/>
                </a:cubicBezTo>
                <a:cubicBezTo>
                  <a:pt x="2910850" y="90177"/>
                  <a:pt x="2911388" y="82912"/>
                  <a:pt x="2918056" y="82825"/>
                </a:cubicBezTo>
                <a:close/>
                <a:moveTo>
                  <a:pt x="6295219" y="75905"/>
                </a:moveTo>
                <a:cubicBezTo>
                  <a:pt x="6285310" y="78443"/>
                  <a:pt x="6271271" y="81454"/>
                  <a:pt x="6253103" y="84939"/>
                </a:cubicBezTo>
                <a:cubicBezTo>
                  <a:pt x="6268403" y="94705"/>
                  <a:pt x="6273733" y="105087"/>
                  <a:pt x="6269095" y="116086"/>
                </a:cubicBezTo>
                <a:cubicBezTo>
                  <a:pt x="6267935" y="118836"/>
                  <a:pt x="6266743" y="121034"/>
                  <a:pt x="6265517" y="122681"/>
                </a:cubicBezTo>
                <a:lnTo>
                  <a:pt x="6261968" y="125772"/>
                </a:lnTo>
                <a:lnTo>
                  <a:pt x="6262283" y="125713"/>
                </a:lnTo>
                <a:cubicBezTo>
                  <a:pt x="6269767" y="124106"/>
                  <a:pt x="6278051" y="122137"/>
                  <a:pt x="6287131" y="119807"/>
                </a:cubicBezTo>
                <a:cubicBezTo>
                  <a:pt x="6293139" y="97666"/>
                  <a:pt x="6295836" y="83032"/>
                  <a:pt x="6295219" y="75905"/>
                </a:cubicBezTo>
                <a:close/>
                <a:moveTo>
                  <a:pt x="4152095" y="75905"/>
                </a:moveTo>
                <a:cubicBezTo>
                  <a:pt x="4142186" y="78443"/>
                  <a:pt x="4128146" y="81454"/>
                  <a:pt x="4109977" y="84939"/>
                </a:cubicBezTo>
                <a:cubicBezTo>
                  <a:pt x="4125278" y="94705"/>
                  <a:pt x="4130609" y="105087"/>
                  <a:pt x="4125970" y="116086"/>
                </a:cubicBezTo>
                <a:cubicBezTo>
                  <a:pt x="4124810" y="118836"/>
                  <a:pt x="4123618" y="121034"/>
                  <a:pt x="4122393" y="122681"/>
                </a:cubicBezTo>
                <a:lnTo>
                  <a:pt x="4118844" y="125772"/>
                </a:lnTo>
                <a:lnTo>
                  <a:pt x="4119158" y="125713"/>
                </a:lnTo>
                <a:cubicBezTo>
                  <a:pt x="4126643" y="124106"/>
                  <a:pt x="4134926" y="122137"/>
                  <a:pt x="4144007" y="119807"/>
                </a:cubicBezTo>
                <a:cubicBezTo>
                  <a:pt x="4150015" y="97666"/>
                  <a:pt x="4152711" y="83032"/>
                  <a:pt x="4152095" y="75905"/>
                </a:cubicBezTo>
                <a:close/>
                <a:moveTo>
                  <a:pt x="3437719" y="75905"/>
                </a:moveTo>
                <a:cubicBezTo>
                  <a:pt x="3427810" y="78443"/>
                  <a:pt x="3413771" y="81454"/>
                  <a:pt x="3395602" y="84939"/>
                </a:cubicBezTo>
                <a:cubicBezTo>
                  <a:pt x="3410903" y="94705"/>
                  <a:pt x="3416234" y="105087"/>
                  <a:pt x="3411595" y="116086"/>
                </a:cubicBezTo>
                <a:cubicBezTo>
                  <a:pt x="3410435" y="118836"/>
                  <a:pt x="3409243" y="121034"/>
                  <a:pt x="3408018" y="122681"/>
                </a:cubicBezTo>
                <a:lnTo>
                  <a:pt x="3404469" y="125772"/>
                </a:lnTo>
                <a:lnTo>
                  <a:pt x="3404783" y="125713"/>
                </a:lnTo>
                <a:cubicBezTo>
                  <a:pt x="3412268" y="124106"/>
                  <a:pt x="3420550" y="122137"/>
                  <a:pt x="3429631" y="119807"/>
                </a:cubicBezTo>
                <a:cubicBezTo>
                  <a:pt x="3435640" y="97666"/>
                  <a:pt x="3438336" y="83032"/>
                  <a:pt x="3437719" y="75905"/>
                </a:cubicBezTo>
                <a:close/>
                <a:moveTo>
                  <a:pt x="3756136" y="72076"/>
                </a:moveTo>
                <a:cubicBezTo>
                  <a:pt x="3762905" y="72269"/>
                  <a:pt x="3767859" y="74392"/>
                  <a:pt x="3771000" y="78443"/>
                </a:cubicBezTo>
                <a:cubicBezTo>
                  <a:pt x="3777281" y="86545"/>
                  <a:pt x="3768878" y="93321"/>
                  <a:pt x="3745790" y="98770"/>
                </a:cubicBezTo>
                <a:cubicBezTo>
                  <a:pt x="3722702" y="104219"/>
                  <a:pt x="3706028" y="104309"/>
                  <a:pt x="3695768" y="99039"/>
                </a:cubicBezTo>
                <a:cubicBezTo>
                  <a:pt x="3685507" y="93769"/>
                  <a:pt x="3684009" y="90395"/>
                  <a:pt x="3691272" y="88918"/>
                </a:cubicBezTo>
                <a:cubicBezTo>
                  <a:pt x="3698536" y="87441"/>
                  <a:pt x="3711575" y="83562"/>
                  <a:pt x="3730389" y="77281"/>
                </a:cubicBezTo>
                <a:cubicBezTo>
                  <a:pt x="3740785" y="73617"/>
                  <a:pt x="3749368" y="71882"/>
                  <a:pt x="3756136" y="72076"/>
                </a:cubicBezTo>
                <a:close/>
                <a:moveTo>
                  <a:pt x="2973300" y="69728"/>
                </a:moveTo>
                <a:cubicBezTo>
                  <a:pt x="2976057" y="68970"/>
                  <a:pt x="2980794" y="69810"/>
                  <a:pt x="2987513" y="72248"/>
                </a:cubicBezTo>
                <a:cubicBezTo>
                  <a:pt x="3000949" y="77123"/>
                  <a:pt x="3008399" y="83630"/>
                  <a:pt x="3009862" y="91768"/>
                </a:cubicBezTo>
                <a:cubicBezTo>
                  <a:pt x="3011325" y="99906"/>
                  <a:pt x="3010066" y="106270"/>
                  <a:pt x="3006087" y="110859"/>
                </a:cubicBezTo>
                <a:cubicBezTo>
                  <a:pt x="3002108" y="115448"/>
                  <a:pt x="2994855" y="112701"/>
                  <a:pt x="2984329" y="102620"/>
                </a:cubicBezTo>
                <a:cubicBezTo>
                  <a:pt x="2977833" y="93314"/>
                  <a:pt x="2973380" y="84706"/>
                  <a:pt x="2970971" y="76797"/>
                </a:cubicBezTo>
                <a:cubicBezTo>
                  <a:pt x="2969767" y="72843"/>
                  <a:pt x="2970543" y="70487"/>
                  <a:pt x="2973300" y="69728"/>
                </a:cubicBezTo>
                <a:close/>
                <a:moveTo>
                  <a:pt x="2381165" y="65733"/>
                </a:moveTo>
                <a:cubicBezTo>
                  <a:pt x="2384153" y="65290"/>
                  <a:pt x="2387544" y="65558"/>
                  <a:pt x="2391337" y="66537"/>
                </a:cubicBezTo>
                <a:cubicBezTo>
                  <a:pt x="2398923" y="68494"/>
                  <a:pt x="2405458" y="72560"/>
                  <a:pt x="2410943" y="78733"/>
                </a:cubicBezTo>
                <a:cubicBezTo>
                  <a:pt x="2416429" y="84907"/>
                  <a:pt x="2416084" y="89843"/>
                  <a:pt x="2409911" y="93543"/>
                </a:cubicBezTo>
                <a:cubicBezTo>
                  <a:pt x="2403738" y="97243"/>
                  <a:pt x="2396471" y="107862"/>
                  <a:pt x="2388110" y="125400"/>
                </a:cubicBezTo>
                <a:cubicBezTo>
                  <a:pt x="2397116" y="134707"/>
                  <a:pt x="2396987" y="140256"/>
                  <a:pt x="2387723" y="142049"/>
                </a:cubicBezTo>
                <a:cubicBezTo>
                  <a:pt x="2378459" y="143841"/>
                  <a:pt x="2359121" y="147261"/>
                  <a:pt x="2329710" y="152309"/>
                </a:cubicBezTo>
                <a:cubicBezTo>
                  <a:pt x="2327258" y="179269"/>
                  <a:pt x="2328028" y="195545"/>
                  <a:pt x="2332022" y="201138"/>
                </a:cubicBezTo>
                <a:cubicBezTo>
                  <a:pt x="2336016" y="206730"/>
                  <a:pt x="2343810" y="209735"/>
                  <a:pt x="2355404" y="210150"/>
                </a:cubicBezTo>
                <a:cubicBezTo>
                  <a:pt x="2366998" y="210566"/>
                  <a:pt x="2377054" y="209964"/>
                  <a:pt x="2385572" y="208344"/>
                </a:cubicBezTo>
                <a:cubicBezTo>
                  <a:pt x="2394090" y="206723"/>
                  <a:pt x="2400002" y="202808"/>
                  <a:pt x="2403307" y="196599"/>
                </a:cubicBezTo>
                <a:cubicBezTo>
                  <a:pt x="2406613" y="190390"/>
                  <a:pt x="2410191" y="182416"/>
                  <a:pt x="2414041" y="172679"/>
                </a:cubicBezTo>
                <a:cubicBezTo>
                  <a:pt x="2417891" y="162942"/>
                  <a:pt x="2420591" y="165402"/>
                  <a:pt x="2422140" y="180057"/>
                </a:cubicBezTo>
                <a:cubicBezTo>
                  <a:pt x="2423688" y="194713"/>
                  <a:pt x="2426503" y="205239"/>
                  <a:pt x="2430582" y="211635"/>
                </a:cubicBezTo>
                <a:cubicBezTo>
                  <a:pt x="2434662" y="218030"/>
                  <a:pt x="2429808" y="223551"/>
                  <a:pt x="2416020" y="228198"/>
                </a:cubicBezTo>
                <a:cubicBezTo>
                  <a:pt x="2402232" y="232844"/>
                  <a:pt x="2383865" y="234937"/>
                  <a:pt x="2360921" y="234479"/>
                </a:cubicBezTo>
                <a:cubicBezTo>
                  <a:pt x="2337977" y="234020"/>
                  <a:pt x="2323024" y="229047"/>
                  <a:pt x="2316062" y="219561"/>
                </a:cubicBezTo>
                <a:cubicBezTo>
                  <a:pt x="2309099" y="210075"/>
                  <a:pt x="2306070" y="196488"/>
                  <a:pt x="2306974" y="178799"/>
                </a:cubicBezTo>
                <a:cubicBezTo>
                  <a:pt x="2307877" y="161110"/>
                  <a:pt x="2306751" y="148061"/>
                  <a:pt x="2303596" y="139650"/>
                </a:cubicBezTo>
                <a:cubicBezTo>
                  <a:pt x="2300441" y="131240"/>
                  <a:pt x="2302994" y="128160"/>
                  <a:pt x="2311254" y="130412"/>
                </a:cubicBezTo>
                <a:cubicBezTo>
                  <a:pt x="2319514" y="132663"/>
                  <a:pt x="2327649" y="133362"/>
                  <a:pt x="2335657" y="132509"/>
                </a:cubicBezTo>
                <a:cubicBezTo>
                  <a:pt x="2343666" y="131656"/>
                  <a:pt x="2352740" y="129673"/>
                  <a:pt x="2362879" y="126561"/>
                </a:cubicBezTo>
                <a:cubicBezTo>
                  <a:pt x="2366163" y="117498"/>
                  <a:pt x="2368690" y="109263"/>
                  <a:pt x="2370461" y="101857"/>
                </a:cubicBezTo>
                <a:cubicBezTo>
                  <a:pt x="2372232" y="94450"/>
                  <a:pt x="2370214" y="91614"/>
                  <a:pt x="2364406" y="93349"/>
                </a:cubicBezTo>
                <a:cubicBezTo>
                  <a:pt x="2358598" y="95085"/>
                  <a:pt x="2350840" y="96884"/>
                  <a:pt x="2341132" y="98748"/>
                </a:cubicBezTo>
                <a:cubicBezTo>
                  <a:pt x="2331424" y="100613"/>
                  <a:pt x="2322403" y="98469"/>
                  <a:pt x="2314072" y="92317"/>
                </a:cubicBezTo>
                <a:cubicBezTo>
                  <a:pt x="2305740" y="86165"/>
                  <a:pt x="2307092" y="82781"/>
                  <a:pt x="2318127" y="82164"/>
                </a:cubicBezTo>
                <a:cubicBezTo>
                  <a:pt x="2329161" y="81547"/>
                  <a:pt x="2340042" y="80164"/>
                  <a:pt x="2350768" y="78013"/>
                </a:cubicBezTo>
                <a:cubicBezTo>
                  <a:pt x="2361495" y="75861"/>
                  <a:pt x="2369041" y="72922"/>
                  <a:pt x="2373408" y="69193"/>
                </a:cubicBezTo>
                <a:cubicBezTo>
                  <a:pt x="2375591" y="67329"/>
                  <a:pt x="2378177" y="66176"/>
                  <a:pt x="2381165" y="65733"/>
                </a:cubicBezTo>
                <a:close/>
                <a:moveTo>
                  <a:pt x="4785182" y="59707"/>
                </a:moveTo>
                <a:cubicBezTo>
                  <a:pt x="4776750" y="60582"/>
                  <a:pt x="4764611" y="62174"/>
                  <a:pt x="4748765" y="64483"/>
                </a:cubicBezTo>
                <a:cubicBezTo>
                  <a:pt x="4751432" y="76528"/>
                  <a:pt x="4756538" y="96927"/>
                  <a:pt x="4764080" y="125679"/>
                </a:cubicBezTo>
                <a:cubicBezTo>
                  <a:pt x="4772799" y="124891"/>
                  <a:pt x="4780686" y="123435"/>
                  <a:pt x="4787742" y="121313"/>
                </a:cubicBezTo>
                <a:lnTo>
                  <a:pt x="4787742" y="102900"/>
                </a:lnTo>
                <a:cubicBezTo>
                  <a:pt x="4784601" y="103803"/>
                  <a:pt x="4781030" y="104255"/>
                  <a:pt x="4777029" y="104255"/>
                </a:cubicBezTo>
                <a:cubicBezTo>
                  <a:pt x="4772914" y="104255"/>
                  <a:pt x="4767597" y="102739"/>
                  <a:pt x="4761080" y="99706"/>
                </a:cubicBezTo>
                <a:cubicBezTo>
                  <a:pt x="4754562" y="96673"/>
                  <a:pt x="4754914" y="93754"/>
                  <a:pt x="4762134" y="90951"/>
                </a:cubicBezTo>
                <a:cubicBezTo>
                  <a:pt x="4769354" y="88147"/>
                  <a:pt x="4777890" y="85606"/>
                  <a:pt x="4787742" y="83326"/>
                </a:cubicBezTo>
                <a:cubicBezTo>
                  <a:pt x="4787742" y="71739"/>
                  <a:pt x="4786889" y="63866"/>
                  <a:pt x="4785182" y="59707"/>
                </a:cubicBezTo>
                <a:close/>
                <a:moveTo>
                  <a:pt x="3775630" y="52009"/>
                </a:moveTo>
                <a:cubicBezTo>
                  <a:pt x="3767216" y="52194"/>
                  <a:pt x="3756438" y="52960"/>
                  <a:pt x="3743295" y="54308"/>
                </a:cubicBezTo>
                <a:cubicBezTo>
                  <a:pt x="3717009" y="57004"/>
                  <a:pt x="3685296" y="60467"/>
                  <a:pt x="3648155" y="64698"/>
                </a:cubicBezTo>
                <a:cubicBezTo>
                  <a:pt x="3648155" y="128210"/>
                  <a:pt x="3646355" y="190382"/>
                  <a:pt x="3642755" y="251214"/>
                </a:cubicBezTo>
                <a:cubicBezTo>
                  <a:pt x="3696905" y="246797"/>
                  <a:pt x="3736699" y="242541"/>
                  <a:pt x="3762138" y="238447"/>
                </a:cubicBezTo>
                <a:cubicBezTo>
                  <a:pt x="3787577" y="234353"/>
                  <a:pt x="3802133" y="237031"/>
                  <a:pt x="3805804" y="246481"/>
                </a:cubicBezTo>
                <a:cubicBezTo>
                  <a:pt x="3809475" y="255932"/>
                  <a:pt x="3811310" y="242237"/>
                  <a:pt x="3811310" y="205397"/>
                </a:cubicBezTo>
                <a:cubicBezTo>
                  <a:pt x="3811310" y="165072"/>
                  <a:pt x="3810859" y="136395"/>
                  <a:pt x="3809955" y="119366"/>
                </a:cubicBezTo>
                <a:cubicBezTo>
                  <a:pt x="3809052" y="102337"/>
                  <a:pt x="3807973" y="87542"/>
                  <a:pt x="3806718" y="74980"/>
                </a:cubicBezTo>
                <a:cubicBezTo>
                  <a:pt x="3805463" y="62418"/>
                  <a:pt x="3801150" y="55158"/>
                  <a:pt x="3793779" y="53200"/>
                </a:cubicBezTo>
                <a:cubicBezTo>
                  <a:pt x="3790094" y="52222"/>
                  <a:pt x="3784044" y="51825"/>
                  <a:pt x="3775630" y="52009"/>
                </a:cubicBezTo>
                <a:close/>
                <a:moveTo>
                  <a:pt x="4848573" y="50264"/>
                </a:moveTo>
                <a:cubicBezTo>
                  <a:pt x="4843468" y="50264"/>
                  <a:pt x="4830899" y="52078"/>
                  <a:pt x="4810865" y="55706"/>
                </a:cubicBezTo>
                <a:cubicBezTo>
                  <a:pt x="4815354" y="58919"/>
                  <a:pt x="4817376" y="62199"/>
                  <a:pt x="4816931" y="65547"/>
                </a:cubicBezTo>
                <a:cubicBezTo>
                  <a:pt x="4816487" y="68896"/>
                  <a:pt x="4816264" y="71846"/>
                  <a:pt x="4816264" y="74399"/>
                </a:cubicBezTo>
                <a:cubicBezTo>
                  <a:pt x="4825700" y="71688"/>
                  <a:pt x="4833007" y="72036"/>
                  <a:pt x="4838183" y="75442"/>
                </a:cubicBezTo>
                <a:cubicBezTo>
                  <a:pt x="4843360" y="78848"/>
                  <a:pt x="4844558" y="83340"/>
                  <a:pt x="4841775" y="88918"/>
                </a:cubicBezTo>
                <a:cubicBezTo>
                  <a:pt x="4838994" y="94497"/>
                  <a:pt x="4829587" y="98125"/>
                  <a:pt x="4813554" y="99802"/>
                </a:cubicBezTo>
                <a:lnTo>
                  <a:pt x="4813554" y="116236"/>
                </a:lnTo>
                <a:cubicBezTo>
                  <a:pt x="4823564" y="114544"/>
                  <a:pt x="4832813" y="112537"/>
                  <a:pt x="4841302" y="110213"/>
                </a:cubicBezTo>
                <a:cubicBezTo>
                  <a:pt x="4845246" y="103129"/>
                  <a:pt x="4848555" y="92543"/>
                  <a:pt x="4851230" y="78453"/>
                </a:cubicBezTo>
                <a:cubicBezTo>
                  <a:pt x="4853904" y="64364"/>
                  <a:pt x="4854929" y="56144"/>
                  <a:pt x="4854305" y="53792"/>
                </a:cubicBezTo>
                <a:cubicBezTo>
                  <a:pt x="4853682" y="51440"/>
                  <a:pt x="4851771" y="50264"/>
                  <a:pt x="4848573" y="50264"/>
                </a:cubicBezTo>
                <a:close/>
                <a:moveTo>
                  <a:pt x="3059865" y="45107"/>
                </a:moveTo>
                <a:cubicBezTo>
                  <a:pt x="3061490" y="45173"/>
                  <a:pt x="3063403" y="45562"/>
                  <a:pt x="3065606" y="46274"/>
                </a:cubicBezTo>
                <a:cubicBezTo>
                  <a:pt x="3074418" y="49121"/>
                  <a:pt x="3082337" y="52301"/>
                  <a:pt x="3089364" y="55814"/>
                </a:cubicBezTo>
                <a:cubicBezTo>
                  <a:pt x="3098111" y="61579"/>
                  <a:pt x="3099610" y="66085"/>
                  <a:pt x="3093860" y="69333"/>
                </a:cubicBezTo>
                <a:cubicBezTo>
                  <a:pt x="3088109" y="72581"/>
                  <a:pt x="3077788" y="78941"/>
                  <a:pt x="3062896" y="88413"/>
                </a:cubicBezTo>
                <a:cubicBezTo>
                  <a:pt x="3048003" y="97884"/>
                  <a:pt x="3036456" y="103567"/>
                  <a:pt x="3028253" y="105460"/>
                </a:cubicBezTo>
                <a:cubicBezTo>
                  <a:pt x="3020050" y="107353"/>
                  <a:pt x="3018577" y="105076"/>
                  <a:pt x="3023833" y="98630"/>
                </a:cubicBezTo>
                <a:cubicBezTo>
                  <a:pt x="3029089" y="92184"/>
                  <a:pt x="3035387" y="84874"/>
                  <a:pt x="3042730" y="76700"/>
                </a:cubicBezTo>
                <a:cubicBezTo>
                  <a:pt x="3050072" y="68526"/>
                  <a:pt x="3053517" y="60700"/>
                  <a:pt x="3053066" y="53222"/>
                </a:cubicBezTo>
                <a:cubicBezTo>
                  <a:pt x="3052727" y="47613"/>
                  <a:pt x="3054993" y="44908"/>
                  <a:pt x="3059865" y="45107"/>
                </a:cubicBezTo>
                <a:close/>
                <a:moveTo>
                  <a:pt x="6858183" y="44715"/>
                </a:moveTo>
                <a:lnTo>
                  <a:pt x="6881091" y="44715"/>
                </a:lnTo>
                <a:lnTo>
                  <a:pt x="6881091" y="283759"/>
                </a:lnTo>
                <a:lnTo>
                  <a:pt x="6845836" y="283759"/>
                </a:lnTo>
                <a:lnTo>
                  <a:pt x="6845836" y="97501"/>
                </a:lnTo>
                <a:cubicBezTo>
                  <a:pt x="6838695" y="108557"/>
                  <a:pt x="6823845" y="119807"/>
                  <a:pt x="6801288" y="131251"/>
                </a:cubicBezTo>
                <a:lnTo>
                  <a:pt x="6801288" y="100448"/>
                </a:lnTo>
                <a:cubicBezTo>
                  <a:pt x="6824204" y="84889"/>
                  <a:pt x="6843169" y="66311"/>
                  <a:pt x="6858183" y="44715"/>
                </a:cubicBezTo>
                <a:close/>
                <a:moveTo>
                  <a:pt x="7046595" y="42071"/>
                </a:moveTo>
                <a:cubicBezTo>
                  <a:pt x="7050980" y="42080"/>
                  <a:pt x="7055119" y="42564"/>
                  <a:pt x="7059012" y="43521"/>
                </a:cubicBezTo>
                <a:cubicBezTo>
                  <a:pt x="7066799" y="45435"/>
                  <a:pt x="7074790" y="49045"/>
                  <a:pt x="7082985" y="54351"/>
                </a:cubicBezTo>
                <a:cubicBezTo>
                  <a:pt x="7091181" y="59657"/>
                  <a:pt x="7097842" y="67440"/>
                  <a:pt x="7102969" y="77701"/>
                </a:cubicBezTo>
                <a:cubicBezTo>
                  <a:pt x="7108095" y="87961"/>
                  <a:pt x="7109959" y="100344"/>
                  <a:pt x="7108561" y="114849"/>
                </a:cubicBezTo>
                <a:cubicBezTo>
                  <a:pt x="7107163" y="129354"/>
                  <a:pt x="7100032" y="146480"/>
                  <a:pt x="7087169" y="166226"/>
                </a:cubicBezTo>
                <a:cubicBezTo>
                  <a:pt x="7074306" y="185973"/>
                  <a:pt x="7050193" y="214761"/>
                  <a:pt x="7014830" y="252590"/>
                </a:cubicBezTo>
                <a:lnTo>
                  <a:pt x="7112013" y="252590"/>
                </a:lnTo>
                <a:lnTo>
                  <a:pt x="7112013" y="283759"/>
                </a:lnTo>
                <a:lnTo>
                  <a:pt x="6967421" y="283759"/>
                </a:lnTo>
                <a:lnTo>
                  <a:pt x="6967421" y="274058"/>
                </a:lnTo>
                <a:cubicBezTo>
                  <a:pt x="6968353" y="260090"/>
                  <a:pt x="6974767" y="247614"/>
                  <a:pt x="6986663" y="236630"/>
                </a:cubicBezTo>
                <a:cubicBezTo>
                  <a:pt x="6998557" y="225645"/>
                  <a:pt x="7013443" y="208763"/>
                  <a:pt x="7031317" y="185984"/>
                </a:cubicBezTo>
                <a:cubicBezTo>
                  <a:pt x="7049193" y="163204"/>
                  <a:pt x="7060783" y="145662"/>
                  <a:pt x="7066089" y="133359"/>
                </a:cubicBezTo>
                <a:cubicBezTo>
                  <a:pt x="7071395" y="121055"/>
                  <a:pt x="7073413" y="110783"/>
                  <a:pt x="7072145" y="102545"/>
                </a:cubicBezTo>
                <a:cubicBezTo>
                  <a:pt x="7070875" y="94307"/>
                  <a:pt x="7067068" y="87581"/>
                  <a:pt x="7060723" y="82368"/>
                </a:cubicBezTo>
                <a:cubicBezTo>
                  <a:pt x="7054377" y="77156"/>
                  <a:pt x="7046949" y="74983"/>
                  <a:pt x="7038437" y="75851"/>
                </a:cubicBezTo>
                <a:cubicBezTo>
                  <a:pt x="7029927" y="76718"/>
                  <a:pt x="7021727" y="80056"/>
                  <a:pt x="7013841" y="85864"/>
                </a:cubicBezTo>
                <a:cubicBezTo>
                  <a:pt x="7005953" y="91672"/>
                  <a:pt x="6999507" y="101401"/>
                  <a:pt x="6994503" y="115053"/>
                </a:cubicBezTo>
                <a:lnTo>
                  <a:pt x="6962022" y="110235"/>
                </a:lnTo>
                <a:cubicBezTo>
                  <a:pt x="6969393" y="86531"/>
                  <a:pt x="6978993" y="69710"/>
                  <a:pt x="6990825" y="59772"/>
                </a:cubicBezTo>
                <a:cubicBezTo>
                  <a:pt x="7002655" y="49834"/>
                  <a:pt x="7016615" y="44399"/>
                  <a:pt x="7032705" y="43467"/>
                </a:cubicBezTo>
                <a:cubicBezTo>
                  <a:pt x="7037581" y="42528"/>
                  <a:pt x="7042211" y="42063"/>
                  <a:pt x="7046595" y="42071"/>
                </a:cubicBezTo>
                <a:close/>
                <a:moveTo>
                  <a:pt x="6359687" y="41643"/>
                </a:moveTo>
                <a:cubicBezTo>
                  <a:pt x="6367911" y="41551"/>
                  <a:pt x="6374705" y="45069"/>
                  <a:pt x="6380067" y="52200"/>
                </a:cubicBezTo>
                <a:cubicBezTo>
                  <a:pt x="6387215" y="61708"/>
                  <a:pt x="6383111" y="66461"/>
                  <a:pt x="6367753" y="66461"/>
                </a:cubicBezTo>
                <a:cubicBezTo>
                  <a:pt x="6355635" y="66461"/>
                  <a:pt x="6338117" y="68197"/>
                  <a:pt x="6315203" y="71667"/>
                </a:cubicBezTo>
                <a:cubicBezTo>
                  <a:pt x="6326889" y="78665"/>
                  <a:pt x="6330084" y="83867"/>
                  <a:pt x="6324785" y="87273"/>
                </a:cubicBezTo>
                <a:cubicBezTo>
                  <a:pt x="6319486" y="90678"/>
                  <a:pt x="6312241" y="100333"/>
                  <a:pt x="6303049" y="116236"/>
                </a:cubicBezTo>
                <a:cubicBezTo>
                  <a:pt x="6310836" y="114630"/>
                  <a:pt x="6316984" y="112655"/>
                  <a:pt x="6321494" y="110310"/>
                </a:cubicBezTo>
                <a:cubicBezTo>
                  <a:pt x="6326004" y="107966"/>
                  <a:pt x="6332261" y="108209"/>
                  <a:pt x="6340262" y="111042"/>
                </a:cubicBezTo>
                <a:cubicBezTo>
                  <a:pt x="6348264" y="113874"/>
                  <a:pt x="6355309" y="117172"/>
                  <a:pt x="6361396" y="120936"/>
                </a:cubicBezTo>
                <a:cubicBezTo>
                  <a:pt x="6367483" y="124701"/>
                  <a:pt x="6368953" y="129322"/>
                  <a:pt x="6365805" y="134800"/>
                </a:cubicBezTo>
                <a:cubicBezTo>
                  <a:pt x="6362657" y="140278"/>
                  <a:pt x="6361747" y="150230"/>
                  <a:pt x="6363073" y="164656"/>
                </a:cubicBezTo>
                <a:cubicBezTo>
                  <a:pt x="6364399" y="179082"/>
                  <a:pt x="6365741" y="194616"/>
                  <a:pt x="6367096" y="211258"/>
                </a:cubicBezTo>
                <a:cubicBezTo>
                  <a:pt x="6368451" y="227900"/>
                  <a:pt x="6369813" y="244517"/>
                  <a:pt x="6371183" y="261108"/>
                </a:cubicBezTo>
                <a:cubicBezTo>
                  <a:pt x="6372552" y="277700"/>
                  <a:pt x="6368662" y="293499"/>
                  <a:pt x="6359514" y="308506"/>
                </a:cubicBezTo>
                <a:cubicBezTo>
                  <a:pt x="6350365" y="323513"/>
                  <a:pt x="6342801" y="325342"/>
                  <a:pt x="6336821" y="313991"/>
                </a:cubicBezTo>
                <a:cubicBezTo>
                  <a:pt x="6330841" y="302641"/>
                  <a:pt x="6323014" y="291588"/>
                  <a:pt x="6313342" y="280833"/>
                </a:cubicBezTo>
                <a:cubicBezTo>
                  <a:pt x="6303669" y="270078"/>
                  <a:pt x="6304071" y="266325"/>
                  <a:pt x="6314547" y="269573"/>
                </a:cubicBezTo>
                <a:cubicBezTo>
                  <a:pt x="6325022" y="272821"/>
                  <a:pt x="6331823" y="274620"/>
                  <a:pt x="6334949" y="274972"/>
                </a:cubicBezTo>
                <a:cubicBezTo>
                  <a:pt x="6338075" y="275323"/>
                  <a:pt x="6340036" y="271233"/>
                  <a:pt x="6340832" y="262700"/>
                </a:cubicBezTo>
                <a:cubicBezTo>
                  <a:pt x="6341628" y="254168"/>
                  <a:pt x="6341581" y="234317"/>
                  <a:pt x="6340693" y="203149"/>
                </a:cubicBezTo>
                <a:cubicBezTo>
                  <a:pt x="6339803" y="171980"/>
                  <a:pt x="6337924" y="152309"/>
                  <a:pt x="6335057" y="144135"/>
                </a:cubicBezTo>
                <a:cubicBezTo>
                  <a:pt x="6332189" y="135961"/>
                  <a:pt x="6328789" y="131319"/>
                  <a:pt x="6324861" y="130207"/>
                </a:cubicBezTo>
                <a:cubicBezTo>
                  <a:pt x="6320931" y="129096"/>
                  <a:pt x="6308713" y="130333"/>
                  <a:pt x="6288207" y="133918"/>
                </a:cubicBezTo>
                <a:cubicBezTo>
                  <a:pt x="6292695" y="136284"/>
                  <a:pt x="6294448" y="139342"/>
                  <a:pt x="6293466" y="143092"/>
                </a:cubicBezTo>
                <a:cubicBezTo>
                  <a:pt x="6292483" y="146842"/>
                  <a:pt x="6291175" y="149585"/>
                  <a:pt x="6289541" y="151320"/>
                </a:cubicBezTo>
                <a:cubicBezTo>
                  <a:pt x="6293169" y="150531"/>
                  <a:pt x="6298081" y="149434"/>
                  <a:pt x="6304275" y="148029"/>
                </a:cubicBezTo>
                <a:cubicBezTo>
                  <a:pt x="6310471" y="146623"/>
                  <a:pt x="6316087" y="148222"/>
                  <a:pt x="6321129" y="152825"/>
                </a:cubicBezTo>
                <a:cubicBezTo>
                  <a:pt x="6326169" y="157429"/>
                  <a:pt x="6324341" y="161494"/>
                  <a:pt x="6315643" y="165022"/>
                </a:cubicBezTo>
                <a:cubicBezTo>
                  <a:pt x="6306945" y="168549"/>
                  <a:pt x="6297076" y="171109"/>
                  <a:pt x="6286035" y="172701"/>
                </a:cubicBezTo>
                <a:cubicBezTo>
                  <a:pt x="6284686" y="178122"/>
                  <a:pt x="6283159" y="184947"/>
                  <a:pt x="6281453" y="193179"/>
                </a:cubicBezTo>
                <a:cubicBezTo>
                  <a:pt x="6286056" y="192562"/>
                  <a:pt x="6290433" y="190382"/>
                  <a:pt x="6294585" y="186640"/>
                </a:cubicBezTo>
                <a:cubicBezTo>
                  <a:pt x="6298737" y="182897"/>
                  <a:pt x="6306358" y="184270"/>
                  <a:pt x="6317450" y="190759"/>
                </a:cubicBezTo>
                <a:cubicBezTo>
                  <a:pt x="6328542" y="197248"/>
                  <a:pt x="6331221" y="202482"/>
                  <a:pt x="6325485" y="206461"/>
                </a:cubicBezTo>
                <a:cubicBezTo>
                  <a:pt x="6319748" y="210441"/>
                  <a:pt x="6314966" y="216073"/>
                  <a:pt x="6311137" y="223358"/>
                </a:cubicBezTo>
                <a:cubicBezTo>
                  <a:pt x="6314736" y="233496"/>
                  <a:pt x="6312409" y="239114"/>
                  <a:pt x="6304157" y="240211"/>
                </a:cubicBezTo>
                <a:cubicBezTo>
                  <a:pt x="6295904" y="241308"/>
                  <a:pt x="6283589" y="243907"/>
                  <a:pt x="6267213" y="248009"/>
                </a:cubicBezTo>
                <a:cubicBezTo>
                  <a:pt x="6260373" y="267354"/>
                  <a:pt x="6254067" y="266694"/>
                  <a:pt x="6248295" y="246030"/>
                </a:cubicBezTo>
                <a:cubicBezTo>
                  <a:pt x="6242523" y="225365"/>
                  <a:pt x="6238256" y="211613"/>
                  <a:pt x="6235496" y="204773"/>
                </a:cubicBezTo>
                <a:cubicBezTo>
                  <a:pt x="6232735" y="197933"/>
                  <a:pt x="6235147" y="195412"/>
                  <a:pt x="6242735" y="197212"/>
                </a:cubicBezTo>
                <a:cubicBezTo>
                  <a:pt x="6250320" y="199012"/>
                  <a:pt x="6256515" y="199388"/>
                  <a:pt x="6261319" y="198341"/>
                </a:cubicBezTo>
                <a:cubicBezTo>
                  <a:pt x="6262939" y="189551"/>
                  <a:pt x="6264194" y="182029"/>
                  <a:pt x="6265083" y="175777"/>
                </a:cubicBezTo>
                <a:cubicBezTo>
                  <a:pt x="6256609" y="176680"/>
                  <a:pt x="6249317" y="175519"/>
                  <a:pt x="6243207" y="172292"/>
                </a:cubicBezTo>
                <a:cubicBezTo>
                  <a:pt x="6237099" y="169066"/>
                  <a:pt x="6237637" y="166377"/>
                  <a:pt x="6244821" y="164226"/>
                </a:cubicBezTo>
                <a:cubicBezTo>
                  <a:pt x="6252005" y="162075"/>
                  <a:pt x="6259269" y="159902"/>
                  <a:pt x="6266611" y="157708"/>
                </a:cubicBezTo>
                <a:cubicBezTo>
                  <a:pt x="6267399" y="151026"/>
                  <a:pt x="6267227" y="144902"/>
                  <a:pt x="6266095" y="139338"/>
                </a:cubicBezTo>
                <a:cubicBezTo>
                  <a:pt x="6258609" y="142034"/>
                  <a:pt x="6247488" y="144938"/>
                  <a:pt x="6232732" y="148050"/>
                </a:cubicBezTo>
                <a:cubicBezTo>
                  <a:pt x="6231871" y="187486"/>
                  <a:pt x="6230297" y="217686"/>
                  <a:pt x="6228011" y="238652"/>
                </a:cubicBezTo>
                <a:cubicBezTo>
                  <a:pt x="6225723" y="259617"/>
                  <a:pt x="6221827" y="274402"/>
                  <a:pt x="6216320" y="283006"/>
                </a:cubicBezTo>
                <a:cubicBezTo>
                  <a:pt x="6210813" y="291610"/>
                  <a:pt x="6206091" y="292162"/>
                  <a:pt x="6202155" y="284662"/>
                </a:cubicBezTo>
                <a:cubicBezTo>
                  <a:pt x="6198219" y="277162"/>
                  <a:pt x="6196924" y="270451"/>
                  <a:pt x="6198273" y="264528"/>
                </a:cubicBezTo>
                <a:cubicBezTo>
                  <a:pt x="6199620" y="258606"/>
                  <a:pt x="6201879" y="246496"/>
                  <a:pt x="6205049" y="228198"/>
                </a:cubicBezTo>
                <a:cubicBezTo>
                  <a:pt x="6208217" y="209899"/>
                  <a:pt x="6210469" y="192300"/>
                  <a:pt x="6211803" y="175400"/>
                </a:cubicBezTo>
                <a:cubicBezTo>
                  <a:pt x="6213137" y="158501"/>
                  <a:pt x="6211551" y="146215"/>
                  <a:pt x="6207049" y="138543"/>
                </a:cubicBezTo>
                <a:cubicBezTo>
                  <a:pt x="6202545" y="130871"/>
                  <a:pt x="6205686" y="128160"/>
                  <a:pt x="6216471" y="130412"/>
                </a:cubicBezTo>
                <a:cubicBezTo>
                  <a:pt x="6221862" y="131537"/>
                  <a:pt x="6230447" y="131217"/>
                  <a:pt x="6242223" y="129449"/>
                </a:cubicBezTo>
                <a:lnTo>
                  <a:pt x="6260943" y="125963"/>
                </a:lnTo>
                <a:lnTo>
                  <a:pt x="6257773" y="125945"/>
                </a:lnTo>
                <a:cubicBezTo>
                  <a:pt x="6256418" y="125386"/>
                  <a:pt x="6255029" y="124276"/>
                  <a:pt x="6253607" y="122614"/>
                </a:cubicBezTo>
                <a:cubicBezTo>
                  <a:pt x="6247921" y="115967"/>
                  <a:pt x="6243487" y="104449"/>
                  <a:pt x="6240304" y="88058"/>
                </a:cubicBezTo>
                <a:cubicBezTo>
                  <a:pt x="6234696" y="89664"/>
                  <a:pt x="6229681" y="90965"/>
                  <a:pt x="6225257" y="91962"/>
                </a:cubicBezTo>
                <a:cubicBezTo>
                  <a:pt x="6220833" y="92959"/>
                  <a:pt x="6213993" y="89603"/>
                  <a:pt x="6204736" y="81895"/>
                </a:cubicBezTo>
                <a:cubicBezTo>
                  <a:pt x="6195479" y="74187"/>
                  <a:pt x="6196827" y="70792"/>
                  <a:pt x="6208780" y="71710"/>
                </a:cubicBezTo>
                <a:cubicBezTo>
                  <a:pt x="6220733" y="72628"/>
                  <a:pt x="6244361" y="68896"/>
                  <a:pt x="6279667" y="60514"/>
                </a:cubicBezTo>
                <a:cubicBezTo>
                  <a:pt x="6314973" y="52132"/>
                  <a:pt x="6338745" y="46274"/>
                  <a:pt x="6350985" y="42940"/>
                </a:cubicBezTo>
                <a:cubicBezTo>
                  <a:pt x="6354045" y="42106"/>
                  <a:pt x="6356945" y="41674"/>
                  <a:pt x="6359687" y="41643"/>
                </a:cubicBezTo>
                <a:close/>
                <a:moveTo>
                  <a:pt x="4216562" y="41643"/>
                </a:moveTo>
                <a:cubicBezTo>
                  <a:pt x="4224787" y="41551"/>
                  <a:pt x="4231580" y="45069"/>
                  <a:pt x="4236942" y="52200"/>
                </a:cubicBezTo>
                <a:cubicBezTo>
                  <a:pt x="4244091" y="61708"/>
                  <a:pt x="4239986" y="66461"/>
                  <a:pt x="4224627" y="66461"/>
                </a:cubicBezTo>
                <a:cubicBezTo>
                  <a:pt x="4212510" y="66461"/>
                  <a:pt x="4194993" y="68197"/>
                  <a:pt x="4172078" y="71667"/>
                </a:cubicBezTo>
                <a:cubicBezTo>
                  <a:pt x="4183765" y="78665"/>
                  <a:pt x="4186959" y="83867"/>
                  <a:pt x="4181661" y="87273"/>
                </a:cubicBezTo>
                <a:cubicBezTo>
                  <a:pt x="4176362" y="90678"/>
                  <a:pt x="4169117" y="100333"/>
                  <a:pt x="4159924" y="116236"/>
                </a:cubicBezTo>
                <a:cubicBezTo>
                  <a:pt x="4167711" y="114630"/>
                  <a:pt x="4173860" y="112655"/>
                  <a:pt x="4178369" y="110310"/>
                </a:cubicBezTo>
                <a:cubicBezTo>
                  <a:pt x="4182879" y="107966"/>
                  <a:pt x="4189135" y="108209"/>
                  <a:pt x="4197137" y="111042"/>
                </a:cubicBezTo>
                <a:cubicBezTo>
                  <a:pt x="4205139" y="113874"/>
                  <a:pt x="4212184" y="117172"/>
                  <a:pt x="4218271" y="120936"/>
                </a:cubicBezTo>
                <a:cubicBezTo>
                  <a:pt x="4224358" y="124701"/>
                  <a:pt x="4225828" y="129322"/>
                  <a:pt x="4222681" y="134800"/>
                </a:cubicBezTo>
                <a:cubicBezTo>
                  <a:pt x="4219533" y="140278"/>
                  <a:pt x="4218622" y="150230"/>
                  <a:pt x="4219949" y="164656"/>
                </a:cubicBezTo>
                <a:cubicBezTo>
                  <a:pt x="4221275" y="179082"/>
                  <a:pt x="4222616" y="194616"/>
                  <a:pt x="4223971" y="211258"/>
                </a:cubicBezTo>
                <a:cubicBezTo>
                  <a:pt x="4225326" y="227900"/>
                  <a:pt x="4226689" y="244517"/>
                  <a:pt x="4228058" y="261108"/>
                </a:cubicBezTo>
                <a:cubicBezTo>
                  <a:pt x="4229428" y="277700"/>
                  <a:pt x="4225538" y="293499"/>
                  <a:pt x="4216389" y="308506"/>
                </a:cubicBezTo>
                <a:cubicBezTo>
                  <a:pt x="4207240" y="323513"/>
                  <a:pt x="4199675" y="325342"/>
                  <a:pt x="4193696" y="313991"/>
                </a:cubicBezTo>
                <a:cubicBezTo>
                  <a:pt x="4187716" y="302641"/>
                  <a:pt x="4179889" y="291588"/>
                  <a:pt x="4170217" y="280833"/>
                </a:cubicBezTo>
                <a:cubicBezTo>
                  <a:pt x="4160545" y="270078"/>
                  <a:pt x="4160946" y="266325"/>
                  <a:pt x="4171422" y="269573"/>
                </a:cubicBezTo>
                <a:cubicBezTo>
                  <a:pt x="4181897" y="272821"/>
                  <a:pt x="4188698" y="274620"/>
                  <a:pt x="4191824" y="274972"/>
                </a:cubicBezTo>
                <a:cubicBezTo>
                  <a:pt x="4194950" y="275323"/>
                  <a:pt x="4196911" y="271233"/>
                  <a:pt x="4197707" y="262700"/>
                </a:cubicBezTo>
                <a:cubicBezTo>
                  <a:pt x="4198503" y="254168"/>
                  <a:pt x="4198457" y="234317"/>
                  <a:pt x="4197567" y="203149"/>
                </a:cubicBezTo>
                <a:cubicBezTo>
                  <a:pt x="4196678" y="171980"/>
                  <a:pt x="4194800" y="152309"/>
                  <a:pt x="4191932" y="144135"/>
                </a:cubicBezTo>
                <a:cubicBezTo>
                  <a:pt x="4189064" y="135961"/>
                  <a:pt x="4185665" y="131319"/>
                  <a:pt x="4181736" y="130207"/>
                </a:cubicBezTo>
                <a:cubicBezTo>
                  <a:pt x="4177807" y="129096"/>
                  <a:pt x="4165589" y="130333"/>
                  <a:pt x="4145082" y="133918"/>
                </a:cubicBezTo>
                <a:cubicBezTo>
                  <a:pt x="4149571" y="136284"/>
                  <a:pt x="4151324" y="139342"/>
                  <a:pt x="4150341" y="143092"/>
                </a:cubicBezTo>
                <a:cubicBezTo>
                  <a:pt x="4149359" y="146842"/>
                  <a:pt x="4148051" y="149585"/>
                  <a:pt x="4146416" y="151320"/>
                </a:cubicBezTo>
                <a:cubicBezTo>
                  <a:pt x="4150044" y="150531"/>
                  <a:pt x="4154955" y="149434"/>
                  <a:pt x="4161150" y="148029"/>
                </a:cubicBezTo>
                <a:cubicBezTo>
                  <a:pt x="4167345" y="146623"/>
                  <a:pt x="4172963" y="148222"/>
                  <a:pt x="4178004" y="152825"/>
                </a:cubicBezTo>
                <a:cubicBezTo>
                  <a:pt x="4183044" y="157429"/>
                  <a:pt x="4181216" y="161494"/>
                  <a:pt x="4172519" y="165022"/>
                </a:cubicBezTo>
                <a:cubicBezTo>
                  <a:pt x="4163821" y="168549"/>
                  <a:pt x="4153952" y="171109"/>
                  <a:pt x="4142910" y="172701"/>
                </a:cubicBezTo>
                <a:cubicBezTo>
                  <a:pt x="4141562" y="178122"/>
                  <a:pt x="4140035" y="184947"/>
                  <a:pt x="4138328" y="193179"/>
                </a:cubicBezTo>
                <a:cubicBezTo>
                  <a:pt x="4142931" y="192562"/>
                  <a:pt x="4147309" y="190382"/>
                  <a:pt x="4151460" y="186640"/>
                </a:cubicBezTo>
                <a:cubicBezTo>
                  <a:pt x="4155612" y="182897"/>
                  <a:pt x="4163233" y="184270"/>
                  <a:pt x="4174325" y="190759"/>
                </a:cubicBezTo>
                <a:cubicBezTo>
                  <a:pt x="4185418" y="197248"/>
                  <a:pt x="4188096" y="202482"/>
                  <a:pt x="4182360" y="206461"/>
                </a:cubicBezTo>
                <a:cubicBezTo>
                  <a:pt x="4176624" y="210441"/>
                  <a:pt x="4171841" y="216073"/>
                  <a:pt x="4168012" y="223358"/>
                </a:cubicBezTo>
                <a:cubicBezTo>
                  <a:pt x="4171612" y="233496"/>
                  <a:pt x="4169285" y="239114"/>
                  <a:pt x="4161032" y="240211"/>
                </a:cubicBezTo>
                <a:cubicBezTo>
                  <a:pt x="4152779" y="241308"/>
                  <a:pt x="4140465" y="243907"/>
                  <a:pt x="4124088" y="248009"/>
                </a:cubicBezTo>
                <a:cubicBezTo>
                  <a:pt x="4117248" y="267354"/>
                  <a:pt x="4110942" y="266694"/>
                  <a:pt x="4105170" y="246030"/>
                </a:cubicBezTo>
                <a:cubicBezTo>
                  <a:pt x="4099398" y="225365"/>
                  <a:pt x="4095132" y="211613"/>
                  <a:pt x="4092371" y="204773"/>
                </a:cubicBezTo>
                <a:cubicBezTo>
                  <a:pt x="4089611" y="197933"/>
                  <a:pt x="4092024" y="195412"/>
                  <a:pt x="4099609" y="197212"/>
                </a:cubicBezTo>
                <a:cubicBezTo>
                  <a:pt x="4107195" y="199012"/>
                  <a:pt x="4113390" y="199388"/>
                  <a:pt x="4118194" y="198341"/>
                </a:cubicBezTo>
                <a:cubicBezTo>
                  <a:pt x="4119815" y="189551"/>
                  <a:pt x="4121069" y="182029"/>
                  <a:pt x="4121959" y="175777"/>
                </a:cubicBezTo>
                <a:cubicBezTo>
                  <a:pt x="4113484" y="176680"/>
                  <a:pt x="4106192" y="175519"/>
                  <a:pt x="4100083" y="172292"/>
                </a:cubicBezTo>
                <a:cubicBezTo>
                  <a:pt x="4093974" y="169066"/>
                  <a:pt x="4094511" y="166377"/>
                  <a:pt x="4101696" y="164226"/>
                </a:cubicBezTo>
                <a:cubicBezTo>
                  <a:pt x="4108880" y="162075"/>
                  <a:pt x="4116144" y="159902"/>
                  <a:pt x="4123486" y="157708"/>
                </a:cubicBezTo>
                <a:cubicBezTo>
                  <a:pt x="4124274" y="151026"/>
                  <a:pt x="4124102" y="144902"/>
                  <a:pt x="4122970" y="139338"/>
                </a:cubicBezTo>
                <a:cubicBezTo>
                  <a:pt x="4115484" y="142034"/>
                  <a:pt x="4104363" y="144938"/>
                  <a:pt x="4089607" y="148050"/>
                </a:cubicBezTo>
                <a:cubicBezTo>
                  <a:pt x="4088747" y="187486"/>
                  <a:pt x="4087173" y="217686"/>
                  <a:pt x="4084886" y="238652"/>
                </a:cubicBezTo>
                <a:cubicBezTo>
                  <a:pt x="4082598" y="259617"/>
                  <a:pt x="4078701" y="274402"/>
                  <a:pt x="4073195" y="283006"/>
                </a:cubicBezTo>
                <a:cubicBezTo>
                  <a:pt x="4067688" y="291610"/>
                  <a:pt x="4062966" y="292162"/>
                  <a:pt x="4059030" y="284662"/>
                </a:cubicBezTo>
                <a:cubicBezTo>
                  <a:pt x="4055094" y="277162"/>
                  <a:pt x="4053800" y="270451"/>
                  <a:pt x="4055147" y="264528"/>
                </a:cubicBezTo>
                <a:cubicBezTo>
                  <a:pt x="4056495" y="258606"/>
                  <a:pt x="4058754" y="246496"/>
                  <a:pt x="4061923" y="228198"/>
                </a:cubicBezTo>
                <a:cubicBezTo>
                  <a:pt x="4065093" y="209899"/>
                  <a:pt x="4067344" y="192300"/>
                  <a:pt x="4068677" y="175400"/>
                </a:cubicBezTo>
                <a:cubicBezTo>
                  <a:pt x="4070011" y="158501"/>
                  <a:pt x="4068427" y="146215"/>
                  <a:pt x="4063924" y="138543"/>
                </a:cubicBezTo>
                <a:cubicBezTo>
                  <a:pt x="4059421" y="130871"/>
                  <a:pt x="4062561" y="128160"/>
                  <a:pt x="4073345" y="130412"/>
                </a:cubicBezTo>
                <a:cubicBezTo>
                  <a:pt x="4078737" y="131537"/>
                  <a:pt x="4087322" y="131217"/>
                  <a:pt x="4099099" y="129449"/>
                </a:cubicBezTo>
                <a:lnTo>
                  <a:pt x="4117818" y="125963"/>
                </a:lnTo>
                <a:lnTo>
                  <a:pt x="4114649" y="125945"/>
                </a:lnTo>
                <a:cubicBezTo>
                  <a:pt x="4113293" y="125386"/>
                  <a:pt x="4111904" y="124276"/>
                  <a:pt x="4110483" y="122614"/>
                </a:cubicBezTo>
                <a:cubicBezTo>
                  <a:pt x="4104797" y="115967"/>
                  <a:pt x="4100362" y="104449"/>
                  <a:pt x="4097179" y="88058"/>
                </a:cubicBezTo>
                <a:cubicBezTo>
                  <a:pt x="4091572" y="89664"/>
                  <a:pt x="4086556" y="90965"/>
                  <a:pt x="4082132" y="91962"/>
                </a:cubicBezTo>
                <a:cubicBezTo>
                  <a:pt x="4077708" y="92959"/>
                  <a:pt x="4070868" y="89603"/>
                  <a:pt x="4061611" y="81895"/>
                </a:cubicBezTo>
                <a:cubicBezTo>
                  <a:pt x="4052355" y="74187"/>
                  <a:pt x="4053703" y="70792"/>
                  <a:pt x="4065655" y="71710"/>
                </a:cubicBezTo>
                <a:cubicBezTo>
                  <a:pt x="4077608" y="72628"/>
                  <a:pt x="4101237" y="68896"/>
                  <a:pt x="4136543" y="60514"/>
                </a:cubicBezTo>
                <a:cubicBezTo>
                  <a:pt x="4171848" y="52132"/>
                  <a:pt x="4195621" y="46274"/>
                  <a:pt x="4207860" y="42940"/>
                </a:cubicBezTo>
                <a:cubicBezTo>
                  <a:pt x="4210920" y="42106"/>
                  <a:pt x="4213821" y="41674"/>
                  <a:pt x="4216562" y="41643"/>
                </a:cubicBezTo>
                <a:close/>
                <a:moveTo>
                  <a:pt x="3502187" y="41643"/>
                </a:moveTo>
                <a:cubicBezTo>
                  <a:pt x="3510412" y="41551"/>
                  <a:pt x="3517205" y="45069"/>
                  <a:pt x="3522567" y="52200"/>
                </a:cubicBezTo>
                <a:cubicBezTo>
                  <a:pt x="3529716" y="61708"/>
                  <a:pt x="3525610" y="66461"/>
                  <a:pt x="3510252" y="66461"/>
                </a:cubicBezTo>
                <a:cubicBezTo>
                  <a:pt x="3498135" y="66461"/>
                  <a:pt x="3480618" y="68197"/>
                  <a:pt x="3457702" y="71667"/>
                </a:cubicBezTo>
                <a:cubicBezTo>
                  <a:pt x="3469390" y="78665"/>
                  <a:pt x="3472584" y="83867"/>
                  <a:pt x="3467285" y="87273"/>
                </a:cubicBezTo>
                <a:cubicBezTo>
                  <a:pt x="3461987" y="90678"/>
                  <a:pt x="3454741" y="100333"/>
                  <a:pt x="3445549" y="116236"/>
                </a:cubicBezTo>
                <a:cubicBezTo>
                  <a:pt x="3453336" y="114630"/>
                  <a:pt x="3459484" y="112655"/>
                  <a:pt x="3463994" y="110310"/>
                </a:cubicBezTo>
                <a:cubicBezTo>
                  <a:pt x="3468504" y="107966"/>
                  <a:pt x="3474760" y="108209"/>
                  <a:pt x="3482762" y="111042"/>
                </a:cubicBezTo>
                <a:cubicBezTo>
                  <a:pt x="3490764" y="113874"/>
                  <a:pt x="3497808" y="117172"/>
                  <a:pt x="3503896" y="120936"/>
                </a:cubicBezTo>
                <a:cubicBezTo>
                  <a:pt x="3509983" y="124701"/>
                  <a:pt x="3511453" y="129322"/>
                  <a:pt x="3508305" y="134800"/>
                </a:cubicBezTo>
                <a:cubicBezTo>
                  <a:pt x="3505158" y="140278"/>
                  <a:pt x="3504247" y="150230"/>
                  <a:pt x="3505573" y="164656"/>
                </a:cubicBezTo>
                <a:cubicBezTo>
                  <a:pt x="3506900" y="179082"/>
                  <a:pt x="3508241" y="194616"/>
                  <a:pt x="3509596" y="211258"/>
                </a:cubicBezTo>
                <a:cubicBezTo>
                  <a:pt x="3510951" y="227900"/>
                  <a:pt x="3512314" y="244517"/>
                  <a:pt x="3513683" y="261108"/>
                </a:cubicBezTo>
                <a:cubicBezTo>
                  <a:pt x="3515053" y="277700"/>
                  <a:pt x="3511163" y="293499"/>
                  <a:pt x="3502013" y="308506"/>
                </a:cubicBezTo>
                <a:cubicBezTo>
                  <a:pt x="3492865" y="323513"/>
                  <a:pt x="3485300" y="325342"/>
                  <a:pt x="3479320" y="313991"/>
                </a:cubicBezTo>
                <a:cubicBezTo>
                  <a:pt x="3473340" y="302641"/>
                  <a:pt x="3465514" y="291588"/>
                  <a:pt x="3455842" y="280833"/>
                </a:cubicBezTo>
                <a:cubicBezTo>
                  <a:pt x="3446170" y="270078"/>
                  <a:pt x="3446571" y="266325"/>
                  <a:pt x="3457046" y="269573"/>
                </a:cubicBezTo>
                <a:cubicBezTo>
                  <a:pt x="3467522" y="272821"/>
                  <a:pt x="3474323" y="274620"/>
                  <a:pt x="3477449" y="274972"/>
                </a:cubicBezTo>
                <a:cubicBezTo>
                  <a:pt x="3480575" y="275323"/>
                  <a:pt x="3482536" y="271233"/>
                  <a:pt x="3483332" y="262700"/>
                </a:cubicBezTo>
                <a:cubicBezTo>
                  <a:pt x="3484128" y="254168"/>
                  <a:pt x="3484081" y="234317"/>
                  <a:pt x="3483192" y="203149"/>
                </a:cubicBezTo>
                <a:cubicBezTo>
                  <a:pt x="3482303" y="171980"/>
                  <a:pt x="3480425" y="152309"/>
                  <a:pt x="3477556" y="144135"/>
                </a:cubicBezTo>
                <a:cubicBezTo>
                  <a:pt x="3474688" y="135961"/>
                  <a:pt x="3471290" y="131319"/>
                  <a:pt x="3467360" y="130207"/>
                </a:cubicBezTo>
                <a:cubicBezTo>
                  <a:pt x="3463432" y="129096"/>
                  <a:pt x="3451214" y="130333"/>
                  <a:pt x="3430707" y="133918"/>
                </a:cubicBezTo>
                <a:cubicBezTo>
                  <a:pt x="3435195" y="136284"/>
                  <a:pt x="3436949" y="139342"/>
                  <a:pt x="3435966" y="143092"/>
                </a:cubicBezTo>
                <a:cubicBezTo>
                  <a:pt x="3434984" y="146842"/>
                  <a:pt x="3433675" y="149585"/>
                  <a:pt x="3432040" y="151320"/>
                </a:cubicBezTo>
                <a:cubicBezTo>
                  <a:pt x="3435669" y="150531"/>
                  <a:pt x="3440580" y="149434"/>
                  <a:pt x="3446775" y="148029"/>
                </a:cubicBezTo>
                <a:cubicBezTo>
                  <a:pt x="3452970" y="146623"/>
                  <a:pt x="3458588" y="148222"/>
                  <a:pt x="3463628" y="152825"/>
                </a:cubicBezTo>
                <a:cubicBezTo>
                  <a:pt x="3468669" y="157429"/>
                  <a:pt x="3466841" y="161494"/>
                  <a:pt x="3458143" y="165022"/>
                </a:cubicBezTo>
                <a:cubicBezTo>
                  <a:pt x="3449446" y="168549"/>
                  <a:pt x="3439577" y="171109"/>
                  <a:pt x="3428534" y="172701"/>
                </a:cubicBezTo>
                <a:cubicBezTo>
                  <a:pt x="3427187" y="178122"/>
                  <a:pt x="3425659" y="184947"/>
                  <a:pt x="3423953" y="193179"/>
                </a:cubicBezTo>
                <a:cubicBezTo>
                  <a:pt x="3428556" y="192562"/>
                  <a:pt x="3432933" y="190382"/>
                  <a:pt x="3437085" y="186640"/>
                </a:cubicBezTo>
                <a:cubicBezTo>
                  <a:pt x="3441236" y="182897"/>
                  <a:pt x="3448858" y="184270"/>
                  <a:pt x="3459950" y="190759"/>
                </a:cubicBezTo>
                <a:cubicBezTo>
                  <a:pt x="3471042" y="197248"/>
                  <a:pt x="3473720" y="202482"/>
                  <a:pt x="3467984" y="206461"/>
                </a:cubicBezTo>
                <a:cubicBezTo>
                  <a:pt x="3462248" y="210441"/>
                  <a:pt x="3457466" y="216073"/>
                  <a:pt x="3453637" y="223358"/>
                </a:cubicBezTo>
                <a:cubicBezTo>
                  <a:pt x="3457237" y="233496"/>
                  <a:pt x="3454910" y="239114"/>
                  <a:pt x="3446657" y="240211"/>
                </a:cubicBezTo>
                <a:cubicBezTo>
                  <a:pt x="3438404" y="241308"/>
                  <a:pt x="3426090" y="243907"/>
                  <a:pt x="3409713" y="248009"/>
                </a:cubicBezTo>
                <a:cubicBezTo>
                  <a:pt x="3402872" y="267354"/>
                  <a:pt x="3396567" y="266694"/>
                  <a:pt x="3390794" y="246030"/>
                </a:cubicBezTo>
                <a:cubicBezTo>
                  <a:pt x="3385023" y="225365"/>
                  <a:pt x="3380757" y="211613"/>
                  <a:pt x="3377996" y="204773"/>
                </a:cubicBezTo>
                <a:cubicBezTo>
                  <a:pt x="3375235" y="197933"/>
                  <a:pt x="3377648" y="195412"/>
                  <a:pt x="3385234" y="197212"/>
                </a:cubicBezTo>
                <a:cubicBezTo>
                  <a:pt x="3392820" y="199012"/>
                  <a:pt x="3399015" y="199388"/>
                  <a:pt x="3403819" y="198341"/>
                </a:cubicBezTo>
                <a:cubicBezTo>
                  <a:pt x="3405440" y="189551"/>
                  <a:pt x="3406694" y="182029"/>
                  <a:pt x="3407583" y="175777"/>
                </a:cubicBezTo>
                <a:cubicBezTo>
                  <a:pt x="3399108" y="176680"/>
                  <a:pt x="3391816" y="175519"/>
                  <a:pt x="3385707" y="172292"/>
                </a:cubicBezTo>
                <a:cubicBezTo>
                  <a:pt x="3379598" y="169066"/>
                  <a:pt x="3380136" y="166377"/>
                  <a:pt x="3387320" y="164226"/>
                </a:cubicBezTo>
                <a:cubicBezTo>
                  <a:pt x="3394505" y="162075"/>
                  <a:pt x="3401768" y="159902"/>
                  <a:pt x="3409110" y="157708"/>
                </a:cubicBezTo>
                <a:cubicBezTo>
                  <a:pt x="3409899" y="151026"/>
                  <a:pt x="3409727" y="144902"/>
                  <a:pt x="3408594" y="139338"/>
                </a:cubicBezTo>
                <a:cubicBezTo>
                  <a:pt x="3401109" y="142034"/>
                  <a:pt x="3389988" y="144938"/>
                  <a:pt x="3375232" y="148050"/>
                </a:cubicBezTo>
                <a:cubicBezTo>
                  <a:pt x="3374371" y="187486"/>
                  <a:pt x="3372798" y="217686"/>
                  <a:pt x="3370510" y="238652"/>
                </a:cubicBezTo>
                <a:cubicBezTo>
                  <a:pt x="3368223" y="259617"/>
                  <a:pt x="3364326" y="274402"/>
                  <a:pt x="3358819" y="283006"/>
                </a:cubicBezTo>
                <a:cubicBezTo>
                  <a:pt x="3353313" y="291610"/>
                  <a:pt x="3348591" y="292162"/>
                  <a:pt x="3344655" y="284662"/>
                </a:cubicBezTo>
                <a:cubicBezTo>
                  <a:pt x="3340718" y="277162"/>
                  <a:pt x="3339425" y="270451"/>
                  <a:pt x="3340772" y="264528"/>
                </a:cubicBezTo>
                <a:cubicBezTo>
                  <a:pt x="3342120" y="258606"/>
                  <a:pt x="3344379" y="246496"/>
                  <a:pt x="3347548" y="228198"/>
                </a:cubicBezTo>
                <a:cubicBezTo>
                  <a:pt x="3350718" y="209899"/>
                  <a:pt x="3352969" y="192300"/>
                  <a:pt x="3354302" y="175400"/>
                </a:cubicBezTo>
                <a:cubicBezTo>
                  <a:pt x="3355636" y="158501"/>
                  <a:pt x="3354052" y="146215"/>
                  <a:pt x="3349548" y="138543"/>
                </a:cubicBezTo>
                <a:cubicBezTo>
                  <a:pt x="3345046" y="130871"/>
                  <a:pt x="3348186" y="128160"/>
                  <a:pt x="3358970" y="130412"/>
                </a:cubicBezTo>
                <a:cubicBezTo>
                  <a:pt x="3364362" y="131537"/>
                  <a:pt x="3372946" y="131217"/>
                  <a:pt x="3384723" y="129449"/>
                </a:cubicBezTo>
                <a:lnTo>
                  <a:pt x="3403443" y="125963"/>
                </a:lnTo>
                <a:lnTo>
                  <a:pt x="3400274" y="125945"/>
                </a:lnTo>
                <a:cubicBezTo>
                  <a:pt x="3398918" y="125386"/>
                  <a:pt x="3397529" y="124276"/>
                  <a:pt x="3396107" y="122614"/>
                </a:cubicBezTo>
                <a:cubicBezTo>
                  <a:pt x="3390422" y="115967"/>
                  <a:pt x="3385987" y="104449"/>
                  <a:pt x="3382803" y="88058"/>
                </a:cubicBezTo>
                <a:cubicBezTo>
                  <a:pt x="3377197" y="89664"/>
                  <a:pt x="3372181" y="90965"/>
                  <a:pt x="3367757" y="91962"/>
                </a:cubicBezTo>
                <a:cubicBezTo>
                  <a:pt x="3363333" y="92959"/>
                  <a:pt x="3356493" y="89603"/>
                  <a:pt x="3347236" y="81895"/>
                </a:cubicBezTo>
                <a:cubicBezTo>
                  <a:pt x="3337980" y="74187"/>
                  <a:pt x="3339328" y="70792"/>
                  <a:pt x="3351280" y="71710"/>
                </a:cubicBezTo>
                <a:cubicBezTo>
                  <a:pt x="3363233" y="72628"/>
                  <a:pt x="3386862" y="68896"/>
                  <a:pt x="3422167" y="60514"/>
                </a:cubicBezTo>
                <a:cubicBezTo>
                  <a:pt x="3457473" y="52132"/>
                  <a:pt x="3481245" y="46274"/>
                  <a:pt x="3493485" y="42940"/>
                </a:cubicBezTo>
                <a:cubicBezTo>
                  <a:pt x="3496544" y="42106"/>
                  <a:pt x="3499445" y="41674"/>
                  <a:pt x="3502187" y="41643"/>
                </a:cubicBezTo>
                <a:close/>
                <a:moveTo>
                  <a:pt x="5969749" y="37981"/>
                </a:moveTo>
                <a:cubicBezTo>
                  <a:pt x="5982533" y="36990"/>
                  <a:pt x="5992697" y="39095"/>
                  <a:pt x="6000241" y="44295"/>
                </a:cubicBezTo>
                <a:cubicBezTo>
                  <a:pt x="6010301" y="51229"/>
                  <a:pt x="6012832" y="56656"/>
                  <a:pt x="6007835" y="60578"/>
                </a:cubicBezTo>
                <a:cubicBezTo>
                  <a:pt x="6002837" y="64500"/>
                  <a:pt x="5990909" y="66461"/>
                  <a:pt x="5972052" y="66461"/>
                </a:cubicBezTo>
                <a:cubicBezTo>
                  <a:pt x="5955173" y="66461"/>
                  <a:pt x="5930408" y="67802"/>
                  <a:pt x="5897755" y="70484"/>
                </a:cubicBezTo>
                <a:cubicBezTo>
                  <a:pt x="5865103" y="73166"/>
                  <a:pt x="5838591" y="76087"/>
                  <a:pt x="5818221" y="79249"/>
                </a:cubicBezTo>
                <a:cubicBezTo>
                  <a:pt x="5797851" y="82411"/>
                  <a:pt x="5783138" y="84892"/>
                  <a:pt x="5774082" y="86692"/>
                </a:cubicBezTo>
                <a:cubicBezTo>
                  <a:pt x="5765027" y="88492"/>
                  <a:pt x="5754655" y="85577"/>
                  <a:pt x="5742967" y="77948"/>
                </a:cubicBezTo>
                <a:cubicBezTo>
                  <a:pt x="5730965" y="65673"/>
                  <a:pt x="5731707" y="59994"/>
                  <a:pt x="5745194" y="60912"/>
                </a:cubicBezTo>
                <a:cubicBezTo>
                  <a:pt x="5758681" y="61830"/>
                  <a:pt x="5774261" y="61629"/>
                  <a:pt x="5791936" y="60310"/>
                </a:cubicBezTo>
                <a:cubicBezTo>
                  <a:pt x="5809609" y="58990"/>
                  <a:pt x="5836544" y="56294"/>
                  <a:pt x="5872739" y="52222"/>
                </a:cubicBezTo>
                <a:cubicBezTo>
                  <a:pt x="5908934" y="48149"/>
                  <a:pt x="5936717" y="44076"/>
                  <a:pt x="5956091" y="40004"/>
                </a:cubicBezTo>
                <a:cubicBezTo>
                  <a:pt x="5960935" y="38986"/>
                  <a:pt x="5965487" y="38311"/>
                  <a:pt x="5969749" y="37981"/>
                </a:cubicBezTo>
                <a:close/>
                <a:moveTo>
                  <a:pt x="5617324" y="37981"/>
                </a:moveTo>
                <a:cubicBezTo>
                  <a:pt x="5630107" y="36990"/>
                  <a:pt x="5640272" y="39095"/>
                  <a:pt x="5647817" y="44295"/>
                </a:cubicBezTo>
                <a:cubicBezTo>
                  <a:pt x="5657876" y="51229"/>
                  <a:pt x="5660407" y="56656"/>
                  <a:pt x="5655410" y="60578"/>
                </a:cubicBezTo>
                <a:cubicBezTo>
                  <a:pt x="5650412" y="64500"/>
                  <a:pt x="5638485" y="66461"/>
                  <a:pt x="5619627" y="66461"/>
                </a:cubicBezTo>
                <a:cubicBezTo>
                  <a:pt x="5602749" y="66461"/>
                  <a:pt x="5577983" y="67802"/>
                  <a:pt x="5545331" y="70484"/>
                </a:cubicBezTo>
                <a:cubicBezTo>
                  <a:pt x="5512678" y="73166"/>
                  <a:pt x="5486166" y="76087"/>
                  <a:pt x="5465796" y="79249"/>
                </a:cubicBezTo>
                <a:cubicBezTo>
                  <a:pt x="5445426" y="82411"/>
                  <a:pt x="5430713" y="84892"/>
                  <a:pt x="5421657" y="86692"/>
                </a:cubicBezTo>
                <a:cubicBezTo>
                  <a:pt x="5412601" y="88492"/>
                  <a:pt x="5402230" y="85577"/>
                  <a:pt x="5390543" y="77948"/>
                </a:cubicBezTo>
                <a:cubicBezTo>
                  <a:pt x="5378540" y="65673"/>
                  <a:pt x="5379282" y="59994"/>
                  <a:pt x="5392769" y="60912"/>
                </a:cubicBezTo>
                <a:cubicBezTo>
                  <a:pt x="5406256" y="61830"/>
                  <a:pt x="5421837" y="61629"/>
                  <a:pt x="5439510" y="60310"/>
                </a:cubicBezTo>
                <a:cubicBezTo>
                  <a:pt x="5457185" y="58990"/>
                  <a:pt x="5484119" y="56294"/>
                  <a:pt x="5520314" y="52222"/>
                </a:cubicBezTo>
                <a:cubicBezTo>
                  <a:pt x="5556509" y="48149"/>
                  <a:pt x="5584293" y="44076"/>
                  <a:pt x="5603667" y="40004"/>
                </a:cubicBezTo>
                <a:cubicBezTo>
                  <a:pt x="5608510" y="38986"/>
                  <a:pt x="5613063" y="38311"/>
                  <a:pt x="5617324" y="37981"/>
                </a:cubicBezTo>
                <a:close/>
                <a:moveTo>
                  <a:pt x="616699" y="37981"/>
                </a:moveTo>
                <a:cubicBezTo>
                  <a:pt x="629483" y="36990"/>
                  <a:pt x="639647" y="39095"/>
                  <a:pt x="647192" y="44295"/>
                </a:cubicBezTo>
                <a:cubicBezTo>
                  <a:pt x="657252" y="51229"/>
                  <a:pt x="659783" y="56656"/>
                  <a:pt x="654786" y="60578"/>
                </a:cubicBezTo>
                <a:cubicBezTo>
                  <a:pt x="649788" y="64500"/>
                  <a:pt x="637861" y="66461"/>
                  <a:pt x="619003" y="66461"/>
                </a:cubicBezTo>
                <a:cubicBezTo>
                  <a:pt x="602125" y="66461"/>
                  <a:pt x="577359" y="67802"/>
                  <a:pt x="544707" y="70484"/>
                </a:cubicBezTo>
                <a:cubicBezTo>
                  <a:pt x="512054" y="73166"/>
                  <a:pt x="485542" y="76087"/>
                  <a:pt x="465172" y="79249"/>
                </a:cubicBezTo>
                <a:cubicBezTo>
                  <a:pt x="444802" y="82411"/>
                  <a:pt x="430089" y="84892"/>
                  <a:pt x="421033" y="86692"/>
                </a:cubicBezTo>
                <a:cubicBezTo>
                  <a:pt x="411977" y="88492"/>
                  <a:pt x="401606" y="85577"/>
                  <a:pt x="389918" y="77948"/>
                </a:cubicBezTo>
                <a:cubicBezTo>
                  <a:pt x="377915" y="65673"/>
                  <a:pt x="378658" y="59994"/>
                  <a:pt x="392145" y="60912"/>
                </a:cubicBezTo>
                <a:cubicBezTo>
                  <a:pt x="405632" y="61830"/>
                  <a:pt x="421212" y="61629"/>
                  <a:pt x="438886" y="60310"/>
                </a:cubicBezTo>
                <a:cubicBezTo>
                  <a:pt x="456560" y="58990"/>
                  <a:pt x="483495" y="56294"/>
                  <a:pt x="519689" y="52222"/>
                </a:cubicBezTo>
                <a:cubicBezTo>
                  <a:pt x="555884" y="48149"/>
                  <a:pt x="583669" y="44076"/>
                  <a:pt x="603043" y="40004"/>
                </a:cubicBezTo>
                <a:cubicBezTo>
                  <a:pt x="607886" y="38986"/>
                  <a:pt x="612438" y="38311"/>
                  <a:pt x="616699" y="37981"/>
                </a:cubicBezTo>
                <a:close/>
                <a:moveTo>
                  <a:pt x="254750" y="37981"/>
                </a:moveTo>
                <a:cubicBezTo>
                  <a:pt x="267533" y="36990"/>
                  <a:pt x="277698" y="39095"/>
                  <a:pt x="285242" y="44295"/>
                </a:cubicBezTo>
                <a:cubicBezTo>
                  <a:pt x="295302" y="51229"/>
                  <a:pt x="297833" y="56656"/>
                  <a:pt x="292836" y="60578"/>
                </a:cubicBezTo>
                <a:cubicBezTo>
                  <a:pt x="287838" y="64500"/>
                  <a:pt x="275911" y="66461"/>
                  <a:pt x="257053" y="66461"/>
                </a:cubicBezTo>
                <a:cubicBezTo>
                  <a:pt x="240174" y="66461"/>
                  <a:pt x="215409" y="67802"/>
                  <a:pt x="182756" y="70484"/>
                </a:cubicBezTo>
                <a:cubicBezTo>
                  <a:pt x="150103" y="73166"/>
                  <a:pt x="123592" y="76087"/>
                  <a:pt x="103222" y="79249"/>
                </a:cubicBezTo>
                <a:cubicBezTo>
                  <a:pt x="82852" y="82411"/>
                  <a:pt x="68139" y="84892"/>
                  <a:pt x="59082" y="86692"/>
                </a:cubicBezTo>
                <a:cubicBezTo>
                  <a:pt x="50027" y="88492"/>
                  <a:pt x="39656" y="85577"/>
                  <a:pt x="27968" y="77948"/>
                </a:cubicBezTo>
                <a:cubicBezTo>
                  <a:pt x="15966" y="65673"/>
                  <a:pt x="16707" y="59994"/>
                  <a:pt x="30195" y="60912"/>
                </a:cubicBezTo>
                <a:cubicBezTo>
                  <a:pt x="43681" y="61830"/>
                  <a:pt x="59262" y="61629"/>
                  <a:pt x="76936" y="60310"/>
                </a:cubicBezTo>
                <a:cubicBezTo>
                  <a:pt x="94611" y="58990"/>
                  <a:pt x="121545" y="56294"/>
                  <a:pt x="157739" y="52222"/>
                </a:cubicBezTo>
                <a:cubicBezTo>
                  <a:pt x="193934" y="48149"/>
                  <a:pt x="221718" y="44076"/>
                  <a:pt x="241092" y="40004"/>
                </a:cubicBezTo>
                <a:cubicBezTo>
                  <a:pt x="245936" y="38986"/>
                  <a:pt x="250488" y="38311"/>
                  <a:pt x="254750" y="37981"/>
                </a:cubicBezTo>
                <a:close/>
                <a:moveTo>
                  <a:pt x="6655151" y="32585"/>
                </a:moveTo>
                <a:cubicBezTo>
                  <a:pt x="6659191" y="33243"/>
                  <a:pt x="6663505" y="35264"/>
                  <a:pt x="6668090" y="38649"/>
                </a:cubicBezTo>
                <a:cubicBezTo>
                  <a:pt x="6677261" y="45417"/>
                  <a:pt x="6683749" y="52197"/>
                  <a:pt x="6687557" y="58987"/>
                </a:cubicBezTo>
                <a:cubicBezTo>
                  <a:pt x="6691364" y="65777"/>
                  <a:pt x="6689031" y="70254"/>
                  <a:pt x="6680555" y="72420"/>
                </a:cubicBezTo>
                <a:cubicBezTo>
                  <a:pt x="6672081" y="74585"/>
                  <a:pt x="6660056" y="80561"/>
                  <a:pt x="6644483" y="90349"/>
                </a:cubicBezTo>
                <a:cubicBezTo>
                  <a:pt x="6628909" y="100136"/>
                  <a:pt x="6613673" y="110529"/>
                  <a:pt x="6598773" y="121528"/>
                </a:cubicBezTo>
                <a:cubicBezTo>
                  <a:pt x="6610475" y="126547"/>
                  <a:pt x="6614952" y="131455"/>
                  <a:pt x="6612206" y="136252"/>
                </a:cubicBezTo>
                <a:cubicBezTo>
                  <a:pt x="6609459" y="141048"/>
                  <a:pt x="6607653" y="149531"/>
                  <a:pt x="6606785" y="161698"/>
                </a:cubicBezTo>
                <a:cubicBezTo>
                  <a:pt x="6605917" y="173866"/>
                  <a:pt x="6606154" y="191612"/>
                  <a:pt x="6607495" y="214936"/>
                </a:cubicBezTo>
                <a:cubicBezTo>
                  <a:pt x="6608836" y="238261"/>
                  <a:pt x="6609277" y="255806"/>
                  <a:pt x="6608819" y="267572"/>
                </a:cubicBezTo>
                <a:cubicBezTo>
                  <a:pt x="6608359" y="279338"/>
                  <a:pt x="6602871" y="291954"/>
                  <a:pt x="6592352" y="305420"/>
                </a:cubicBezTo>
                <a:cubicBezTo>
                  <a:pt x="6581833" y="318885"/>
                  <a:pt x="6573638" y="320652"/>
                  <a:pt x="6567766" y="310722"/>
                </a:cubicBezTo>
                <a:cubicBezTo>
                  <a:pt x="6561893" y="300791"/>
                  <a:pt x="6553419" y="290190"/>
                  <a:pt x="6542341" y="278919"/>
                </a:cubicBezTo>
                <a:cubicBezTo>
                  <a:pt x="6531263" y="267647"/>
                  <a:pt x="6531653" y="263586"/>
                  <a:pt x="6543513" y="266733"/>
                </a:cubicBezTo>
                <a:cubicBezTo>
                  <a:pt x="6555372" y="269881"/>
                  <a:pt x="6563539" y="271322"/>
                  <a:pt x="6568013" y="271057"/>
                </a:cubicBezTo>
                <a:cubicBezTo>
                  <a:pt x="6572487" y="270792"/>
                  <a:pt x="6575333" y="267404"/>
                  <a:pt x="6576553" y="260893"/>
                </a:cubicBezTo>
                <a:cubicBezTo>
                  <a:pt x="6577771" y="254383"/>
                  <a:pt x="6578603" y="238419"/>
                  <a:pt x="6579048" y="213001"/>
                </a:cubicBezTo>
                <a:cubicBezTo>
                  <a:pt x="6579493" y="187583"/>
                  <a:pt x="6578839" y="167883"/>
                  <a:pt x="6577091" y="153901"/>
                </a:cubicBezTo>
                <a:cubicBezTo>
                  <a:pt x="6575341" y="139919"/>
                  <a:pt x="6571967" y="129021"/>
                  <a:pt x="6566970" y="121205"/>
                </a:cubicBezTo>
                <a:cubicBezTo>
                  <a:pt x="6561972" y="113390"/>
                  <a:pt x="6562599" y="109959"/>
                  <a:pt x="6568853" y="110913"/>
                </a:cubicBezTo>
                <a:cubicBezTo>
                  <a:pt x="6575105" y="111866"/>
                  <a:pt x="6580947" y="112737"/>
                  <a:pt x="6586383" y="113526"/>
                </a:cubicBezTo>
                <a:cubicBezTo>
                  <a:pt x="6608453" y="92862"/>
                  <a:pt x="6623657" y="78052"/>
                  <a:pt x="6631995" y="69096"/>
                </a:cubicBezTo>
                <a:cubicBezTo>
                  <a:pt x="6640334" y="60141"/>
                  <a:pt x="6635853" y="57237"/>
                  <a:pt x="6618551" y="60385"/>
                </a:cubicBezTo>
                <a:cubicBezTo>
                  <a:pt x="6601250" y="63532"/>
                  <a:pt x="6581675" y="67325"/>
                  <a:pt x="6559829" y="71764"/>
                </a:cubicBezTo>
                <a:cubicBezTo>
                  <a:pt x="6537981" y="76202"/>
                  <a:pt x="6523702" y="79801"/>
                  <a:pt x="6516991" y="82562"/>
                </a:cubicBezTo>
                <a:cubicBezTo>
                  <a:pt x="6510280" y="85322"/>
                  <a:pt x="6503149" y="85254"/>
                  <a:pt x="6495599" y="82358"/>
                </a:cubicBezTo>
                <a:cubicBezTo>
                  <a:pt x="6488049" y="79461"/>
                  <a:pt x="6481509" y="74259"/>
                  <a:pt x="6475981" y="66752"/>
                </a:cubicBezTo>
                <a:cubicBezTo>
                  <a:pt x="6470453" y="59245"/>
                  <a:pt x="6473500" y="55950"/>
                  <a:pt x="6485123" y="56868"/>
                </a:cubicBezTo>
                <a:cubicBezTo>
                  <a:pt x="6496745" y="57786"/>
                  <a:pt x="6514141" y="57130"/>
                  <a:pt x="6537307" y="54900"/>
                </a:cubicBezTo>
                <a:cubicBezTo>
                  <a:pt x="6560474" y="52670"/>
                  <a:pt x="6582275" y="49780"/>
                  <a:pt x="6602709" y="46231"/>
                </a:cubicBezTo>
                <a:cubicBezTo>
                  <a:pt x="6623145" y="42682"/>
                  <a:pt x="6636857" y="38839"/>
                  <a:pt x="6643848" y="34701"/>
                </a:cubicBezTo>
                <a:cubicBezTo>
                  <a:pt x="6647343" y="32633"/>
                  <a:pt x="6651111" y="31928"/>
                  <a:pt x="6655151" y="32585"/>
                </a:cubicBezTo>
                <a:close/>
                <a:moveTo>
                  <a:pt x="1580248" y="31394"/>
                </a:moveTo>
                <a:cubicBezTo>
                  <a:pt x="1581555" y="31290"/>
                  <a:pt x="1583155" y="31543"/>
                  <a:pt x="1585048" y="32153"/>
                </a:cubicBezTo>
                <a:cubicBezTo>
                  <a:pt x="1592620" y="34590"/>
                  <a:pt x="1600073" y="38996"/>
                  <a:pt x="1607408" y="45371"/>
                </a:cubicBezTo>
                <a:cubicBezTo>
                  <a:pt x="1614743" y="51745"/>
                  <a:pt x="1615751" y="57094"/>
                  <a:pt x="1610430" y="61417"/>
                </a:cubicBezTo>
                <a:cubicBezTo>
                  <a:pt x="1605110" y="65741"/>
                  <a:pt x="1597417" y="75768"/>
                  <a:pt x="1587350" y="91499"/>
                </a:cubicBezTo>
                <a:cubicBezTo>
                  <a:pt x="1602307" y="100247"/>
                  <a:pt x="1622459" y="109514"/>
                  <a:pt x="1647805" y="119302"/>
                </a:cubicBezTo>
                <a:cubicBezTo>
                  <a:pt x="1673151" y="129089"/>
                  <a:pt x="1692335" y="135104"/>
                  <a:pt x="1705356" y="137349"/>
                </a:cubicBezTo>
                <a:cubicBezTo>
                  <a:pt x="1718377" y="139593"/>
                  <a:pt x="1730085" y="141812"/>
                  <a:pt x="1740482" y="144006"/>
                </a:cubicBezTo>
                <a:cubicBezTo>
                  <a:pt x="1750879" y="146200"/>
                  <a:pt x="1746487" y="150022"/>
                  <a:pt x="1727307" y="155471"/>
                </a:cubicBezTo>
                <a:cubicBezTo>
                  <a:pt x="1708127" y="160920"/>
                  <a:pt x="1693396" y="163645"/>
                  <a:pt x="1683114" y="163645"/>
                </a:cubicBezTo>
                <a:cubicBezTo>
                  <a:pt x="1672373" y="163645"/>
                  <a:pt x="1663045" y="161082"/>
                  <a:pt x="1655129" y="155955"/>
                </a:cubicBezTo>
                <a:cubicBezTo>
                  <a:pt x="1647213" y="150829"/>
                  <a:pt x="1637075" y="144730"/>
                  <a:pt x="1624713" y="137661"/>
                </a:cubicBezTo>
                <a:cubicBezTo>
                  <a:pt x="1612352" y="130591"/>
                  <a:pt x="1595646" y="120352"/>
                  <a:pt x="1574594" y="106944"/>
                </a:cubicBezTo>
                <a:cubicBezTo>
                  <a:pt x="1564212" y="119721"/>
                  <a:pt x="1552364" y="130935"/>
                  <a:pt x="1539048" y="140586"/>
                </a:cubicBezTo>
                <a:cubicBezTo>
                  <a:pt x="1532391" y="145412"/>
                  <a:pt x="1525270" y="149836"/>
                  <a:pt x="1517686" y="153861"/>
                </a:cubicBezTo>
                <a:lnTo>
                  <a:pt x="1506941" y="158699"/>
                </a:lnTo>
                <a:lnTo>
                  <a:pt x="1520797" y="160838"/>
                </a:lnTo>
                <a:cubicBezTo>
                  <a:pt x="1524497" y="160802"/>
                  <a:pt x="1532169" y="159931"/>
                  <a:pt x="1543813" y="158224"/>
                </a:cubicBezTo>
                <a:cubicBezTo>
                  <a:pt x="1555457" y="156518"/>
                  <a:pt x="1566639" y="154320"/>
                  <a:pt x="1577359" y="151632"/>
                </a:cubicBezTo>
                <a:cubicBezTo>
                  <a:pt x="1588078" y="148943"/>
                  <a:pt x="1596596" y="145745"/>
                  <a:pt x="1602913" y="142038"/>
                </a:cubicBezTo>
                <a:cubicBezTo>
                  <a:pt x="1609230" y="138331"/>
                  <a:pt x="1616195" y="137904"/>
                  <a:pt x="1623810" y="140758"/>
                </a:cubicBezTo>
                <a:cubicBezTo>
                  <a:pt x="1631425" y="143612"/>
                  <a:pt x="1638950" y="147473"/>
                  <a:pt x="1646385" y="152341"/>
                </a:cubicBezTo>
                <a:cubicBezTo>
                  <a:pt x="1653821" y="157210"/>
                  <a:pt x="1654305" y="162713"/>
                  <a:pt x="1647837" y="168851"/>
                </a:cubicBezTo>
                <a:cubicBezTo>
                  <a:pt x="1641370" y="174988"/>
                  <a:pt x="1636057" y="185084"/>
                  <a:pt x="1631898" y="199137"/>
                </a:cubicBezTo>
                <a:cubicBezTo>
                  <a:pt x="1643600" y="208401"/>
                  <a:pt x="1642270" y="214700"/>
                  <a:pt x="1627908" y="218034"/>
                </a:cubicBezTo>
                <a:cubicBezTo>
                  <a:pt x="1613546" y="221368"/>
                  <a:pt x="1599016" y="224157"/>
                  <a:pt x="1584317" y="226401"/>
                </a:cubicBezTo>
                <a:cubicBezTo>
                  <a:pt x="1569618" y="228646"/>
                  <a:pt x="1549334" y="231854"/>
                  <a:pt x="1523464" y="236027"/>
                </a:cubicBezTo>
                <a:cubicBezTo>
                  <a:pt x="1522862" y="240717"/>
                  <a:pt x="1524680" y="248346"/>
                  <a:pt x="1528917" y="258914"/>
                </a:cubicBezTo>
                <a:cubicBezTo>
                  <a:pt x="1533155" y="269483"/>
                  <a:pt x="1544394" y="276241"/>
                  <a:pt x="1562635" y="279188"/>
                </a:cubicBezTo>
                <a:cubicBezTo>
                  <a:pt x="1580875" y="282135"/>
                  <a:pt x="1599733" y="282533"/>
                  <a:pt x="1619207" y="280382"/>
                </a:cubicBezTo>
                <a:cubicBezTo>
                  <a:pt x="1638681" y="278231"/>
                  <a:pt x="1651734" y="274043"/>
                  <a:pt x="1658366" y="267820"/>
                </a:cubicBezTo>
                <a:cubicBezTo>
                  <a:pt x="1664999" y="261596"/>
                  <a:pt x="1669419" y="254107"/>
                  <a:pt x="1671627" y="245352"/>
                </a:cubicBezTo>
                <a:cubicBezTo>
                  <a:pt x="1673836" y="236597"/>
                  <a:pt x="1676571" y="227735"/>
                  <a:pt x="1679834" y="218765"/>
                </a:cubicBezTo>
                <a:cubicBezTo>
                  <a:pt x="1683096" y="209795"/>
                  <a:pt x="1685803" y="214883"/>
                  <a:pt x="1687954" y="234027"/>
                </a:cubicBezTo>
                <a:cubicBezTo>
                  <a:pt x="1690105" y="253171"/>
                  <a:pt x="1693898" y="266314"/>
                  <a:pt x="1699333" y="273455"/>
                </a:cubicBezTo>
                <a:cubicBezTo>
                  <a:pt x="1704768" y="280597"/>
                  <a:pt x="1698178" y="288373"/>
                  <a:pt x="1679565" y="296783"/>
                </a:cubicBezTo>
                <a:cubicBezTo>
                  <a:pt x="1660951" y="305194"/>
                  <a:pt x="1636953" y="309625"/>
                  <a:pt x="1607570" y="310077"/>
                </a:cubicBezTo>
                <a:cubicBezTo>
                  <a:pt x="1578187" y="310528"/>
                  <a:pt x="1554970" y="307682"/>
                  <a:pt x="1537919" y="301537"/>
                </a:cubicBezTo>
                <a:cubicBezTo>
                  <a:pt x="1520869" y="295392"/>
                  <a:pt x="1510422" y="285817"/>
                  <a:pt x="1506579" y="272810"/>
                </a:cubicBezTo>
                <a:cubicBezTo>
                  <a:pt x="1502736" y="259803"/>
                  <a:pt x="1501262" y="243387"/>
                  <a:pt x="1502158" y="223562"/>
                </a:cubicBezTo>
                <a:cubicBezTo>
                  <a:pt x="1503055" y="203737"/>
                  <a:pt x="1502861" y="191049"/>
                  <a:pt x="1501578" y="185500"/>
                </a:cubicBezTo>
                <a:cubicBezTo>
                  <a:pt x="1500294" y="179950"/>
                  <a:pt x="1498272" y="173543"/>
                  <a:pt x="1495512" y="166280"/>
                </a:cubicBezTo>
                <a:lnTo>
                  <a:pt x="1495473" y="163863"/>
                </a:lnTo>
                <a:lnTo>
                  <a:pt x="1493544" y="164731"/>
                </a:lnTo>
                <a:cubicBezTo>
                  <a:pt x="1476522" y="171177"/>
                  <a:pt x="1460880" y="175081"/>
                  <a:pt x="1446619" y="176444"/>
                </a:cubicBezTo>
                <a:cubicBezTo>
                  <a:pt x="1432357" y="177806"/>
                  <a:pt x="1426395" y="176763"/>
                  <a:pt x="1428733" y="173314"/>
                </a:cubicBezTo>
                <a:cubicBezTo>
                  <a:pt x="1431070" y="169865"/>
                  <a:pt x="1439495" y="165642"/>
                  <a:pt x="1454007" y="160644"/>
                </a:cubicBezTo>
                <a:cubicBezTo>
                  <a:pt x="1468520" y="155647"/>
                  <a:pt x="1484814" y="148079"/>
                  <a:pt x="1502890" y="137940"/>
                </a:cubicBezTo>
                <a:cubicBezTo>
                  <a:pt x="1520966" y="127802"/>
                  <a:pt x="1537367" y="113928"/>
                  <a:pt x="1552095" y="96318"/>
                </a:cubicBezTo>
                <a:cubicBezTo>
                  <a:pt x="1535718" y="87900"/>
                  <a:pt x="1523751" y="82612"/>
                  <a:pt x="1516194" y="80454"/>
                </a:cubicBezTo>
                <a:cubicBezTo>
                  <a:pt x="1508637" y="78296"/>
                  <a:pt x="1505471" y="75464"/>
                  <a:pt x="1506697" y="71957"/>
                </a:cubicBezTo>
                <a:cubicBezTo>
                  <a:pt x="1507923" y="68451"/>
                  <a:pt x="1512605" y="65956"/>
                  <a:pt x="1520743" y="64472"/>
                </a:cubicBezTo>
                <a:cubicBezTo>
                  <a:pt x="1528881" y="62988"/>
                  <a:pt x="1535152" y="63672"/>
                  <a:pt x="1539554" y="66526"/>
                </a:cubicBezTo>
                <a:cubicBezTo>
                  <a:pt x="1543956" y="69380"/>
                  <a:pt x="1551700" y="74248"/>
                  <a:pt x="1562785" y="81132"/>
                </a:cubicBezTo>
                <a:cubicBezTo>
                  <a:pt x="1573655" y="63995"/>
                  <a:pt x="1578190" y="50938"/>
                  <a:pt x="1576391" y="41961"/>
                </a:cubicBezTo>
                <a:cubicBezTo>
                  <a:pt x="1575041" y="35229"/>
                  <a:pt x="1576327" y="31706"/>
                  <a:pt x="1580248" y="31394"/>
                </a:cubicBezTo>
                <a:close/>
                <a:moveTo>
                  <a:pt x="1227824" y="31394"/>
                </a:moveTo>
                <a:cubicBezTo>
                  <a:pt x="1229131" y="31290"/>
                  <a:pt x="1230731" y="31543"/>
                  <a:pt x="1232624" y="32153"/>
                </a:cubicBezTo>
                <a:cubicBezTo>
                  <a:pt x="1240195" y="34590"/>
                  <a:pt x="1247649" y="38996"/>
                  <a:pt x="1254984" y="45371"/>
                </a:cubicBezTo>
                <a:cubicBezTo>
                  <a:pt x="1262318" y="51745"/>
                  <a:pt x="1263326" y="57094"/>
                  <a:pt x="1258006" y="61417"/>
                </a:cubicBezTo>
                <a:cubicBezTo>
                  <a:pt x="1252686" y="65741"/>
                  <a:pt x="1244992" y="75768"/>
                  <a:pt x="1234926" y="91499"/>
                </a:cubicBezTo>
                <a:cubicBezTo>
                  <a:pt x="1249882" y="100247"/>
                  <a:pt x="1270034" y="109514"/>
                  <a:pt x="1295380" y="119302"/>
                </a:cubicBezTo>
                <a:cubicBezTo>
                  <a:pt x="1320726" y="129089"/>
                  <a:pt x="1339910" y="135104"/>
                  <a:pt x="1352931" y="137349"/>
                </a:cubicBezTo>
                <a:cubicBezTo>
                  <a:pt x="1365952" y="139593"/>
                  <a:pt x="1377661" y="141812"/>
                  <a:pt x="1388057" y="144006"/>
                </a:cubicBezTo>
                <a:cubicBezTo>
                  <a:pt x="1398454" y="146200"/>
                  <a:pt x="1394063" y="150022"/>
                  <a:pt x="1374882" y="155471"/>
                </a:cubicBezTo>
                <a:cubicBezTo>
                  <a:pt x="1355702" y="160920"/>
                  <a:pt x="1340971" y="163645"/>
                  <a:pt x="1330689" y="163645"/>
                </a:cubicBezTo>
                <a:cubicBezTo>
                  <a:pt x="1319948" y="163645"/>
                  <a:pt x="1310620" y="161082"/>
                  <a:pt x="1302704" y="155955"/>
                </a:cubicBezTo>
                <a:cubicBezTo>
                  <a:pt x="1294789" y="150829"/>
                  <a:pt x="1284650" y="144730"/>
                  <a:pt x="1272288" y="137661"/>
                </a:cubicBezTo>
                <a:cubicBezTo>
                  <a:pt x="1259928" y="130591"/>
                  <a:pt x="1243221" y="120352"/>
                  <a:pt x="1222170" y="106944"/>
                </a:cubicBezTo>
                <a:cubicBezTo>
                  <a:pt x="1211787" y="119721"/>
                  <a:pt x="1199939" y="130935"/>
                  <a:pt x="1186624" y="140586"/>
                </a:cubicBezTo>
                <a:cubicBezTo>
                  <a:pt x="1179967" y="145412"/>
                  <a:pt x="1172846" y="149836"/>
                  <a:pt x="1165262" y="153861"/>
                </a:cubicBezTo>
                <a:lnTo>
                  <a:pt x="1154516" y="158699"/>
                </a:lnTo>
                <a:lnTo>
                  <a:pt x="1168373" y="160838"/>
                </a:lnTo>
                <a:cubicBezTo>
                  <a:pt x="1172072" y="160802"/>
                  <a:pt x="1179744" y="159931"/>
                  <a:pt x="1191389" y="158224"/>
                </a:cubicBezTo>
                <a:cubicBezTo>
                  <a:pt x="1203033" y="156518"/>
                  <a:pt x="1214214" y="154320"/>
                  <a:pt x="1224934" y="151632"/>
                </a:cubicBezTo>
                <a:cubicBezTo>
                  <a:pt x="1235653" y="148943"/>
                  <a:pt x="1244171" y="145745"/>
                  <a:pt x="1250488" y="142038"/>
                </a:cubicBezTo>
                <a:cubicBezTo>
                  <a:pt x="1256805" y="138331"/>
                  <a:pt x="1263771" y="137904"/>
                  <a:pt x="1271385" y="140758"/>
                </a:cubicBezTo>
                <a:cubicBezTo>
                  <a:pt x="1279000" y="143612"/>
                  <a:pt x="1286525" y="147473"/>
                  <a:pt x="1293960" y="152341"/>
                </a:cubicBezTo>
                <a:cubicBezTo>
                  <a:pt x="1301396" y="157210"/>
                  <a:pt x="1301880" y="162713"/>
                  <a:pt x="1295413" y="168851"/>
                </a:cubicBezTo>
                <a:cubicBezTo>
                  <a:pt x="1288945" y="174988"/>
                  <a:pt x="1283632" y="185084"/>
                  <a:pt x="1279473" y="199137"/>
                </a:cubicBezTo>
                <a:cubicBezTo>
                  <a:pt x="1291175" y="208401"/>
                  <a:pt x="1289845" y="214700"/>
                  <a:pt x="1275483" y="218034"/>
                </a:cubicBezTo>
                <a:cubicBezTo>
                  <a:pt x="1261121" y="221368"/>
                  <a:pt x="1246591" y="224157"/>
                  <a:pt x="1231892" y="226401"/>
                </a:cubicBezTo>
                <a:cubicBezTo>
                  <a:pt x="1217194" y="228646"/>
                  <a:pt x="1196910" y="231854"/>
                  <a:pt x="1171040" y="236027"/>
                </a:cubicBezTo>
                <a:cubicBezTo>
                  <a:pt x="1170437" y="240717"/>
                  <a:pt x="1172255" y="248346"/>
                  <a:pt x="1176492" y="258914"/>
                </a:cubicBezTo>
                <a:cubicBezTo>
                  <a:pt x="1180730" y="269483"/>
                  <a:pt x="1191969" y="276241"/>
                  <a:pt x="1210210" y="279188"/>
                </a:cubicBezTo>
                <a:cubicBezTo>
                  <a:pt x="1228451" y="282135"/>
                  <a:pt x="1247308" y="282533"/>
                  <a:pt x="1266782" y="280382"/>
                </a:cubicBezTo>
                <a:cubicBezTo>
                  <a:pt x="1286256" y="278231"/>
                  <a:pt x="1299310" y="274043"/>
                  <a:pt x="1305942" y="267820"/>
                </a:cubicBezTo>
                <a:cubicBezTo>
                  <a:pt x="1312574" y="261596"/>
                  <a:pt x="1316995" y="254107"/>
                  <a:pt x="1319203" y="245352"/>
                </a:cubicBezTo>
                <a:cubicBezTo>
                  <a:pt x="1321411" y="236597"/>
                  <a:pt x="1324147" y="227735"/>
                  <a:pt x="1327409" y="218765"/>
                </a:cubicBezTo>
                <a:cubicBezTo>
                  <a:pt x="1330672" y="209795"/>
                  <a:pt x="1333378" y="214883"/>
                  <a:pt x="1335529" y="234027"/>
                </a:cubicBezTo>
                <a:cubicBezTo>
                  <a:pt x="1337680" y="253171"/>
                  <a:pt x="1341473" y="266314"/>
                  <a:pt x="1346908" y="273455"/>
                </a:cubicBezTo>
                <a:cubicBezTo>
                  <a:pt x="1352343" y="280597"/>
                  <a:pt x="1345754" y="288373"/>
                  <a:pt x="1327140" y="296783"/>
                </a:cubicBezTo>
                <a:cubicBezTo>
                  <a:pt x="1308527" y="305194"/>
                  <a:pt x="1284528" y="309625"/>
                  <a:pt x="1255145" y="310077"/>
                </a:cubicBezTo>
                <a:cubicBezTo>
                  <a:pt x="1225762" y="310528"/>
                  <a:pt x="1202545" y="307682"/>
                  <a:pt x="1185494" y="301537"/>
                </a:cubicBezTo>
                <a:cubicBezTo>
                  <a:pt x="1168444" y="295392"/>
                  <a:pt x="1157997" y="285817"/>
                  <a:pt x="1154154" y="272810"/>
                </a:cubicBezTo>
                <a:cubicBezTo>
                  <a:pt x="1150311" y="259803"/>
                  <a:pt x="1148838" y="243387"/>
                  <a:pt x="1149734" y="223562"/>
                </a:cubicBezTo>
                <a:cubicBezTo>
                  <a:pt x="1150630" y="203737"/>
                  <a:pt x="1150436" y="191049"/>
                  <a:pt x="1149153" y="185500"/>
                </a:cubicBezTo>
                <a:cubicBezTo>
                  <a:pt x="1147869" y="179950"/>
                  <a:pt x="1145847" y="173543"/>
                  <a:pt x="1143087" y="166280"/>
                </a:cubicBezTo>
                <a:lnTo>
                  <a:pt x="1143049" y="163863"/>
                </a:lnTo>
                <a:lnTo>
                  <a:pt x="1141120" y="164731"/>
                </a:lnTo>
                <a:cubicBezTo>
                  <a:pt x="1124097" y="171177"/>
                  <a:pt x="1108455" y="175081"/>
                  <a:pt x="1094194" y="176444"/>
                </a:cubicBezTo>
                <a:cubicBezTo>
                  <a:pt x="1079932" y="177806"/>
                  <a:pt x="1073971" y="176763"/>
                  <a:pt x="1076308" y="173314"/>
                </a:cubicBezTo>
                <a:cubicBezTo>
                  <a:pt x="1078646" y="169865"/>
                  <a:pt x="1087070" y="165642"/>
                  <a:pt x="1101583" y="160644"/>
                </a:cubicBezTo>
                <a:cubicBezTo>
                  <a:pt x="1116095" y="155647"/>
                  <a:pt x="1132389" y="148079"/>
                  <a:pt x="1150465" y="137940"/>
                </a:cubicBezTo>
                <a:cubicBezTo>
                  <a:pt x="1168541" y="127802"/>
                  <a:pt x="1184942" y="113928"/>
                  <a:pt x="1199670" y="96318"/>
                </a:cubicBezTo>
                <a:cubicBezTo>
                  <a:pt x="1183293" y="87900"/>
                  <a:pt x="1171327" y="82612"/>
                  <a:pt x="1163769" y="80454"/>
                </a:cubicBezTo>
                <a:cubicBezTo>
                  <a:pt x="1156212" y="78296"/>
                  <a:pt x="1153046" y="75464"/>
                  <a:pt x="1154273" y="71957"/>
                </a:cubicBezTo>
                <a:cubicBezTo>
                  <a:pt x="1155498" y="68451"/>
                  <a:pt x="1160180" y="65956"/>
                  <a:pt x="1168318" y="64472"/>
                </a:cubicBezTo>
                <a:cubicBezTo>
                  <a:pt x="1176457" y="62988"/>
                  <a:pt x="1182727" y="63672"/>
                  <a:pt x="1187130" y="66526"/>
                </a:cubicBezTo>
                <a:cubicBezTo>
                  <a:pt x="1191532" y="69380"/>
                  <a:pt x="1199276" y="74248"/>
                  <a:pt x="1210360" y="81132"/>
                </a:cubicBezTo>
                <a:cubicBezTo>
                  <a:pt x="1221230" y="63995"/>
                  <a:pt x="1225765" y="50938"/>
                  <a:pt x="1223966" y="41961"/>
                </a:cubicBezTo>
                <a:cubicBezTo>
                  <a:pt x="1222616" y="35229"/>
                  <a:pt x="1223902" y="31706"/>
                  <a:pt x="1227824" y="31394"/>
                </a:cubicBezTo>
                <a:close/>
                <a:moveTo>
                  <a:pt x="4865934" y="26912"/>
                </a:moveTo>
                <a:cubicBezTo>
                  <a:pt x="4869850" y="27172"/>
                  <a:pt x="4874155" y="28252"/>
                  <a:pt x="4878848" y="30152"/>
                </a:cubicBezTo>
                <a:cubicBezTo>
                  <a:pt x="4888234" y="33952"/>
                  <a:pt x="4896121" y="38814"/>
                  <a:pt x="4902510" y="44736"/>
                </a:cubicBezTo>
                <a:cubicBezTo>
                  <a:pt x="4908898" y="50659"/>
                  <a:pt x="4909443" y="55771"/>
                  <a:pt x="4904144" y="60073"/>
                </a:cubicBezTo>
                <a:cubicBezTo>
                  <a:pt x="4898846" y="64375"/>
                  <a:pt x="4893809" y="70434"/>
                  <a:pt x="4889034" y="78249"/>
                </a:cubicBezTo>
                <a:cubicBezTo>
                  <a:pt x="4884258" y="86065"/>
                  <a:pt x="4876163" y="99326"/>
                  <a:pt x="4864748" y="118032"/>
                </a:cubicBezTo>
                <a:cubicBezTo>
                  <a:pt x="4853334" y="136739"/>
                  <a:pt x="4845203" y="140694"/>
                  <a:pt x="4840356" y="129895"/>
                </a:cubicBezTo>
                <a:cubicBezTo>
                  <a:pt x="4831824" y="131688"/>
                  <a:pt x="4822889" y="133667"/>
                  <a:pt x="4813554" y="135832"/>
                </a:cubicBezTo>
                <a:lnTo>
                  <a:pt x="4813554" y="160784"/>
                </a:lnTo>
                <a:cubicBezTo>
                  <a:pt x="4850480" y="156382"/>
                  <a:pt x="4874704" y="152582"/>
                  <a:pt x="4886226" y="149384"/>
                </a:cubicBezTo>
                <a:cubicBezTo>
                  <a:pt x="4897749" y="146186"/>
                  <a:pt x="4907414" y="147412"/>
                  <a:pt x="4915222" y="153062"/>
                </a:cubicBezTo>
                <a:cubicBezTo>
                  <a:pt x="4923030" y="158712"/>
                  <a:pt x="4926271" y="163434"/>
                  <a:pt x="4924945" y="167227"/>
                </a:cubicBezTo>
                <a:cubicBezTo>
                  <a:pt x="4923619" y="171020"/>
                  <a:pt x="4912286" y="173612"/>
                  <a:pt x="4890948" y="175003"/>
                </a:cubicBezTo>
                <a:cubicBezTo>
                  <a:pt x="4869610" y="176394"/>
                  <a:pt x="4843812" y="178767"/>
                  <a:pt x="4813554" y="182122"/>
                </a:cubicBezTo>
                <a:lnTo>
                  <a:pt x="4813554" y="187091"/>
                </a:lnTo>
                <a:cubicBezTo>
                  <a:pt x="4833616" y="206307"/>
                  <a:pt x="4852054" y="221662"/>
                  <a:pt x="4868867" y="233156"/>
                </a:cubicBezTo>
                <a:cubicBezTo>
                  <a:pt x="4885681" y="244649"/>
                  <a:pt x="4901993" y="253031"/>
                  <a:pt x="4917803" y="258301"/>
                </a:cubicBezTo>
                <a:cubicBezTo>
                  <a:pt x="4933613" y="263571"/>
                  <a:pt x="4946513" y="268264"/>
                  <a:pt x="4956500" y="272380"/>
                </a:cubicBezTo>
                <a:cubicBezTo>
                  <a:pt x="4966489" y="276495"/>
                  <a:pt x="4963072" y="280313"/>
                  <a:pt x="4946251" y="283834"/>
                </a:cubicBezTo>
                <a:cubicBezTo>
                  <a:pt x="4929430" y="287355"/>
                  <a:pt x="4916083" y="289348"/>
                  <a:pt x="4906209" y="289814"/>
                </a:cubicBezTo>
                <a:cubicBezTo>
                  <a:pt x="4896336" y="290280"/>
                  <a:pt x="4887603" y="286731"/>
                  <a:pt x="4880010" y="279166"/>
                </a:cubicBezTo>
                <a:cubicBezTo>
                  <a:pt x="4872417" y="271602"/>
                  <a:pt x="4863648" y="263073"/>
                  <a:pt x="4853703" y="253580"/>
                </a:cubicBezTo>
                <a:cubicBezTo>
                  <a:pt x="4843758" y="244087"/>
                  <a:pt x="4830375" y="228506"/>
                  <a:pt x="4813554" y="206838"/>
                </a:cubicBezTo>
                <a:lnTo>
                  <a:pt x="4813554" y="271541"/>
                </a:lnTo>
                <a:cubicBezTo>
                  <a:pt x="4813554" y="286340"/>
                  <a:pt x="4811238" y="300175"/>
                  <a:pt x="4806606" y="313045"/>
                </a:cubicBezTo>
                <a:cubicBezTo>
                  <a:pt x="4801974" y="325915"/>
                  <a:pt x="4796099" y="326844"/>
                  <a:pt x="4788979" y="315831"/>
                </a:cubicBezTo>
                <a:cubicBezTo>
                  <a:pt x="4781859" y="304817"/>
                  <a:pt x="4779425" y="293747"/>
                  <a:pt x="4781676" y="282619"/>
                </a:cubicBezTo>
                <a:cubicBezTo>
                  <a:pt x="4783927" y="271491"/>
                  <a:pt x="4785501" y="260291"/>
                  <a:pt x="4786397" y="249020"/>
                </a:cubicBezTo>
                <a:cubicBezTo>
                  <a:pt x="4787293" y="237748"/>
                  <a:pt x="4787742" y="221436"/>
                  <a:pt x="4787742" y="200084"/>
                </a:cubicBezTo>
                <a:cubicBezTo>
                  <a:pt x="4769143" y="227115"/>
                  <a:pt x="4753892" y="246123"/>
                  <a:pt x="4741989" y="257107"/>
                </a:cubicBezTo>
                <a:cubicBezTo>
                  <a:pt x="4730087" y="268092"/>
                  <a:pt x="4717016" y="277488"/>
                  <a:pt x="4702776" y="285297"/>
                </a:cubicBezTo>
                <a:cubicBezTo>
                  <a:pt x="4688536" y="293105"/>
                  <a:pt x="4676419" y="298178"/>
                  <a:pt x="4666424" y="300515"/>
                </a:cubicBezTo>
                <a:cubicBezTo>
                  <a:pt x="4656429" y="302853"/>
                  <a:pt x="4658135" y="298984"/>
                  <a:pt x="4671543" y="288910"/>
                </a:cubicBezTo>
                <a:cubicBezTo>
                  <a:pt x="4684951" y="278836"/>
                  <a:pt x="4702339" y="263779"/>
                  <a:pt x="4723706" y="243739"/>
                </a:cubicBezTo>
                <a:cubicBezTo>
                  <a:pt x="4745073" y="223698"/>
                  <a:pt x="4762374" y="204644"/>
                  <a:pt x="4775610" y="186575"/>
                </a:cubicBezTo>
                <a:cubicBezTo>
                  <a:pt x="4748693" y="192756"/>
                  <a:pt x="4730377" y="197226"/>
                  <a:pt x="4720662" y="199987"/>
                </a:cubicBezTo>
                <a:cubicBezTo>
                  <a:pt x="4710947" y="202747"/>
                  <a:pt x="4701026" y="199833"/>
                  <a:pt x="4690902" y="191243"/>
                </a:cubicBezTo>
                <a:cubicBezTo>
                  <a:pt x="4680778" y="182653"/>
                  <a:pt x="4681596" y="178358"/>
                  <a:pt x="4693355" y="178358"/>
                </a:cubicBezTo>
                <a:cubicBezTo>
                  <a:pt x="4702117" y="178358"/>
                  <a:pt x="4714198" y="177258"/>
                  <a:pt x="4729599" y="175056"/>
                </a:cubicBezTo>
                <a:cubicBezTo>
                  <a:pt x="4745001" y="172855"/>
                  <a:pt x="4764381" y="169668"/>
                  <a:pt x="4787742" y="165495"/>
                </a:cubicBezTo>
                <a:lnTo>
                  <a:pt x="4787742" y="139338"/>
                </a:lnTo>
                <a:cubicBezTo>
                  <a:pt x="4783698" y="140228"/>
                  <a:pt x="4776083" y="141869"/>
                  <a:pt x="4764898" y="144264"/>
                </a:cubicBezTo>
                <a:cubicBezTo>
                  <a:pt x="4757154" y="154475"/>
                  <a:pt x="4751013" y="154320"/>
                  <a:pt x="4746474" y="143802"/>
                </a:cubicBezTo>
                <a:cubicBezTo>
                  <a:pt x="4741936" y="133283"/>
                  <a:pt x="4737834" y="122299"/>
                  <a:pt x="4734170" y="110848"/>
                </a:cubicBezTo>
                <a:cubicBezTo>
                  <a:pt x="4730506" y="99397"/>
                  <a:pt x="4726721" y="89538"/>
                  <a:pt x="4722813" y="81271"/>
                </a:cubicBezTo>
                <a:cubicBezTo>
                  <a:pt x="4718905" y="73004"/>
                  <a:pt x="4714352" y="65483"/>
                  <a:pt x="4709154" y="58707"/>
                </a:cubicBezTo>
                <a:cubicBezTo>
                  <a:pt x="4703956" y="51931"/>
                  <a:pt x="4704752" y="47676"/>
                  <a:pt x="4711542" y="45941"/>
                </a:cubicBezTo>
                <a:cubicBezTo>
                  <a:pt x="4718332" y="44205"/>
                  <a:pt x="4724889" y="44015"/>
                  <a:pt x="4731213" y="45371"/>
                </a:cubicBezTo>
                <a:cubicBezTo>
                  <a:pt x="4737537" y="46726"/>
                  <a:pt x="4750920" y="46063"/>
                  <a:pt x="4771362" y="43381"/>
                </a:cubicBezTo>
                <a:cubicBezTo>
                  <a:pt x="4791804" y="40699"/>
                  <a:pt x="4809341" y="38254"/>
                  <a:pt x="4823976" y="36046"/>
                </a:cubicBezTo>
                <a:cubicBezTo>
                  <a:pt x="4838610" y="33837"/>
                  <a:pt x="4849067" y="31353"/>
                  <a:pt x="4855348" y="28593"/>
                </a:cubicBezTo>
                <a:cubicBezTo>
                  <a:pt x="4858489" y="27212"/>
                  <a:pt x="4862018" y="26652"/>
                  <a:pt x="4865934" y="26912"/>
                </a:cubicBezTo>
                <a:close/>
                <a:moveTo>
                  <a:pt x="3806307" y="25229"/>
                </a:moveTo>
                <a:cubicBezTo>
                  <a:pt x="3809786" y="25725"/>
                  <a:pt x="3813762" y="26933"/>
                  <a:pt x="3818237" y="28851"/>
                </a:cubicBezTo>
                <a:cubicBezTo>
                  <a:pt x="3827185" y="32687"/>
                  <a:pt x="3834818" y="37641"/>
                  <a:pt x="3841134" y="43714"/>
                </a:cubicBezTo>
                <a:cubicBezTo>
                  <a:pt x="3847451" y="49787"/>
                  <a:pt x="3848566" y="56201"/>
                  <a:pt x="3844479" y="62955"/>
                </a:cubicBezTo>
                <a:cubicBezTo>
                  <a:pt x="3840392" y="69710"/>
                  <a:pt x="3838134" y="80501"/>
                  <a:pt x="3837703" y="95328"/>
                </a:cubicBezTo>
                <a:cubicBezTo>
                  <a:pt x="3837273" y="110156"/>
                  <a:pt x="3837962" y="140116"/>
                  <a:pt x="3839768" y="185209"/>
                </a:cubicBezTo>
                <a:cubicBezTo>
                  <a:pt x="3841575" y="230302"/>
                  <a:pt x="3842009" y="258212"/>
                  <a:pt x="3841070" y="268938"/>
                </a:cubicBezTo>
                <a:cubicBezTo>
                  <a:pt x="3840131" y="279665"/>
                  <a:pt x="3835864" y="290893"/>
                  <a:pt x="3828271" y="302623"/>
                </a:cubicBezTo>
                <a:cubicBezTo>
                  <a:pt x="3820678" y="314354"/>
                  <a:pt x="3814039" y="311260"/>
                  <a:pt x="3808353" y="293342"/>
                </a:cubicBezTo>
                <a:cubicBezTo>
                  <a:pt x="3802667" y="275423"/>
                  <a:pt x="3797135" y="265299"/>
                  <a:pt x="3791757" y="262969"/>
                </a:cubicBezTo>
                <a:cubicBezTo>
                  <a:pt x="3786380" y="260639"/>
                  <a:pt x="3766992" y="261047"/>
                  <a:pt x="3733594" y="264195"/>
                </a:cubicBezTo>
                <a:cubicBezTo>
                  <a:pt x="3700196" y="267343"/>
                  <a:pt x="3678667" y="269368"/>
                  <a:pt x="3669009" y="270272"/>
                </a:cubicBezTo>
                <a:cubicBezTo>
                  <a:pt x="3659351" y="271175"/>
                  <a:pt x="3650241" y="270723"/>
                  <a:pt x="3641680" y="268917"/>
                </a:cubicBezTo>
                <a:cubicBezTo>
                  <a:pt x="3640432" y="274323"/>
                  <a:pt x="3637780" y="280174"/>
                  <a:pt x="3633721" y="286469"/>
                </a:cubicBezTo>
                <a:cubicBezTo>
                  <a:pt x="3629663" y="292764"/>
                  <a:pt x="3624501" y="289929"/>
                  <a:pt x="3618234" y="277962"/>
                </a:cubicBezTo>
                <a:cubicBezTo>
                  <a:pt x="3611967" y="265995"/>
                  <a:pt x="3610634" y="252906"/>
                  <a:pt x="3614233" y="238695"/>
                </a:cubicBezTo>
                <a:cubicBezTo>
                  <a:pt x="3617833" y="224483"/>
                  <a:pt x="3620532" y="203400"/>
                  <a:pt x="3622331" y="175443"/>
                </a:cubicBezTo>
                <a:cubicBezTo>
                  <a:pt x="3624131" y="147487"/>
                  <a:pt x="3625031" y="122381"/>
                  <a:pt x="3625031" y="100125"/>
                </a:cubicBezTo>
                <a:cubicBezTo>
                  <a:pt x="3625031" y="78457"/>
                  <a:pt x="3622783" y="62902"/>
                  <a:pt x="3618288" y="53458"/>
                </a:cubicBezTo>
                <a:cubicBezTo>
                  <a:pt x="3613792" y="44015"/>
                  <a:pt x="3615596" y="40226"/>
                  <a:pt x="3623697" y="42090"/>
                </a:cubicBezTo>
                <a:cubicBezTo>
                  <a:pt x="3631800" y="43955"/>
                  <a:pt x="3637751" y="45306"/>
                  <a:pt x="3641551" y="46145"/>
                </a:cubicBezTo>
                <a:cubicBezTo>
                  <a:pt x="3645351" y="46984"/>
                  <a:pt x="3660473" y="46073"/>
                  <a:pt x="3686916" y="43413"/>
                </a:cubicBezTo>
                <a:cubicBezTo>
                  <a:pt x="3713360" y="40753"/>
                  <a:pt x="3737136" y="37627"/>
                  <a:pt x="3758244" y="34035"/>
                </a:cubicBezTo>
                <a:cubicBezTo>
                  <a:pt x="3779354" y="30442"/>
                  <a:pt x="3792392" y="27721"/>
                  <a:pt x="3797361" y="25872"/>
                </a:cubicBezTo>
                <a:cubicBezTo>
                  <a:pt x="3799845" y="24947"/>
                  <a:pt x="3802827" y="24732"/>
                  <a:pt x="3806307" y="25229"/>
                </a:cubicBezTo>
                <a:close/>
                <a:moveTo>
                  <a:pt x="2234301" y="22375"/>
                </a:moveTo>
                <a:cubicBezTo>
                  <a:pt x="2237011" y="22822"/>
                  <a:pt x="2240342" y="23790"/>
                  <a:pt x="2244292" y="25280"/>
                </a:cubicBezTo>
                <a:cubicBezTo>
                  <a:pt x="2260095" y="31238"/>
                  <a:pt x="2266405" y="37749"/>
                  <a:pt x="2263222" y="44811"/>
                </a:cubicBezTo>
                <a:cubicBezTo>
                  <a:pt x="2260038" y="51874"/>
                  <a:pt x="2258030" y="68935"/>
                  <a:pt x="2257199" y="95995"/>
                </a:cubicBezTo>
                <a:cubicBezTo>
                  <a:pt x="2263508" y="94317"/>
                  <a:pt x="2269506" y="92772"/>
                  <a:pt x="2275192" y="91360"/>
                </a:cubicBezTo>
                <a:cubicBezTo>
                  <a:pt x="2280878" y="89947"/>
                  <a:pt x="2286499" y="91471"/>
                  <a:pt x="2292056" y="95931"/>
                </a:cubicBezTo>
                <a:cubicBezTo>
                  <a:pt x="2297613" y="100390"/>
                  <a:pt x="2295595" y="104900"/>
                  <a:pt x="2286001" y="109461"/>
                </a:cubicBezTo>
                <a:cubicBezTo>
                  <a:pt x="2276407" y="114021"/>
                  <a:pt x="2266735" y="117434"/>
                  <a:pt x="2256983" y="119700"/>
                </a:cubicBezTo>
                <a:lnTo>
                  <a:pt x="2255843" y="140522"/>
                </a:lnTo>
                <a:cubicBezTo>
                  <a:pt x="2262884" y="138887"/>
                  <a:pt x="2269943" y="137130"/>
                  <a:pt x="2277020" y="135251"/>
                </a:cubicBezTo>
                <a:cubicBezTo>
                  <a:pt x="2284097" y="133373"/>
                  <a:pt x="2290436" y="134746"/>
                  <a:pt x="2296036" y="139371"/>
                </a:cubicBezTo>
                <a:cubicBezTo>
                  <a:pt x="2301635" y="143995"/>
                  <a:pt x="2297408" y="148724"/>
                  <a:pt x="2283355" y="153557"/>
                </a:cubicBezTo>
                <a:cubicBezTo>
                  <a:pt x="2269302" y="158389"/>
                  <a:pt x="2260131" y="161279"/>
                  <a:pt x="2255843" y="162225"/>
                </a:cubicBezTo>
                <a:cubicBezTo>
                  <a:pt x="2259443" y="167503"/>
                  <a:pt x="2261002" y="171400"/>
                  <a:pt x="2260522" y="173916"/>
                </a:cubicBezTo>
                <a:cubicBezTo>
                  <a:pt x="2260042" y="176433"/>
                  <a:pt x="2259378" y="182402"/>
                  <a:pt x="2258532" y="191824"/>
                </a:cubicBezTo>
                <a:cubicBezTo>
                  <a:pt x="2260368" y="191924"/>
                  <a:pt x="2264548" y="190823"/>
                  <a:pt x="2271073" y="188522"/>
                </a:cubicBezTo>
                <a:cubicBezTo>
                  <a:pt x="2277598" y="186220"/>
                  <a:pt x="2284115" y="187919"/>
                  <a:pt x="2290626" y="193620"/>
                </a:cubicBezTo>
                <a:cubicBezTo>
                  <a:pt x="2297136" y="199320"/>
                  <a:pt x="2296007" y="203389"/>
                  <a:pt x="2287238" y="205827"/>
                </a:cubicBezTo>
                <a:cubicBezTo>
                  <a:pt x="2278469" y="208265"/>
                  <a:pt x="2268829" y="209856"/>
                  <a:pt x="2258317" y="210602"/>
                </a:cubicBezTo>
                <a:lnTo>
                  <a:pt x="2257199" y="236393"/>
                </a:lnTo>
                <a:cubicBezTo>
                  <a:pt x="2283455" y="248267"/>
                  <a:pt x="2307250" y="256649"/>
                  <a:pt x="2328580" y="261539"/>
                </a:cubicBezTo>
                <a:cubicBezTo>
                  <a:pt x="2349911" y="266429"/>
                  <a:pt x="2367177" y="269533"/>
                  <a:pt x="2380377" y="270852"/>
                </a:cubicBezTo>
                <a:cubicBezTo>
                  <a:pt x="2393578" y="272172"/>
                  <a:pt x="2412331" y="272831"/>
                  <a:pt x="2436638" y="272831"/>
                </a:cubicBezTo>
                <a:cubicBezTo>
                  <a:pt x="2464587" y="272831"/>
                  <a:pt x="2468358" y="277341"/>
                  <a:pt x="2447952" y="286361"/>
                </a:cubicBezTo>
                <a:cubicBezTo>
                  <a:pt x="2427546" y="295381"/>
                  <a:pt x="2409950" y="301702"/>
                  <a:pt x="2395166" y="305323"/>
                </a:cubicBezTo>
                <a:cubicBezTo>
                  <a:pt x="2380381" y="308944"/>
                  <a:pt x="2366116" y="308184"/>
                  <a:pt x="2352371" y="303043"/>
                </a:cubicBezTo>
                <a:cubicBezTo>
                  <a:pt x="2338626" y="297902"/>
                  <a:pt x="2321511" y="290656"/>
                  <a:pt x="2301026" y="281307"/>
                </a:cubicBezTo>
                <a:cubicBezTo>
                  <a:pt x="2280541" y="271957"/>
                  <a:pt x="2248788" y="254777"/>
                  <a:pt x="2205767" y="229768"/>
                </a:cubicBezTo>
                <a:cubicBezTo>
                  <a:pt x="2190667" y="253357"/>
                  <a:pt x="2173613" y="270505"/>
                  <a:pt x="2154605" y="281210"/>
                </a:cubicBezTo>
                <a:cubicBezTo>
                  <a:pt x="2135597" y="291915"/>
                  <a:pt x="2132668" y="289441"/>
                  <a:pt x="2145818" y="273789"/>
                </a:cubicBezTo>
                <a:cubicBezTo>
                  <a:pt x="2158968" y="258136"/>
                  <a:pt x="2169766" y="243233"/>
                  <a:pt x="2178213" y="229079"/>
                </a:cubicBezTo>
                <a:cubicBezTo>
                  <a:pt x="2186659" y="214926"/>
                  <a:pt x="2190208" y="203152"/>
                  <a:pt x="2188860" y="193760"/>
                </a:cubicBezTo>
                <a:cubicBezTo>
                  <a:pt x="2187512" y="184367"/>
                  <a:pt x="2193166" y="183273"/>
                  <a:pt x="2205821" y="190479"/>
                </a:cubicBezTo>
                <a:cubicBezTo>
                  <a:pt x="2218476" y="197685"/>
                  <a:pt x="2223205" y="203181"/>
                  <a:pt x="2220007" y="206967"/>
                </a:cubicBezTo>
                <a:cubicBezTo>
                  <a:pt x="2216809" y="210753"/>
                  <a:pt x="2213905" y="213685"/>
                  <a:pt x="2211296" y="215765"/>
                </a:cubicBezTo>
                <a:cubicBezTo>
                  <a:pt x="2219914" y="219952"/>
                  <a:pt x="2227586" y="223666"/>
                  <a:pt x="2234312" y="226907"/>
                </a:cubicBezTo>
                <a:cubicBezTo>
                  <a:pt x="2235057" y="211635"/>
                  <a:pt x="2235211" y="199026"/>
                  <a:pt x="2234774" y="189081"/>
                </a:cubicBezTo>
                <a:cubicBezTo>
                  <a:pt x="2234337" y="179136"/>
                  <a:pt x="2233372" y="172457"/>
                  <a:pt x="2231881" y="169044"/>
                </a:cubicBezTo>
                <a:cubicBezTo>
                  <a:pt x="2199601" y="177792"/>
                  <a:pt x="2180708" y="184252"/>
                  <a:pt x="2175201" y="188425"/>
                </a:cubicBezTo>
                <a:cubicBezTo>
                  <a:pt x="2169695" y="192598"/>
                  <a:pt x="2161033" y="190336"/>
                  <a:pt x="2149217" y="181638"/>
                </a:cubicBezTo>
                <a:cubicBezTo>
                  <a:pt x="2137401" y="172941"/>
                  <a:pt x="2136540" y="167983"/>
                  <a:pt x="2146636" y="166764"/>
                </a:cubicBezTo>
                <a:cubicBezTo>
                  <a:pt x="2156731" y="165545"/>
                  <a:pt x="2168418" y="163609"/>
                  <a:pt x="2181697" y="160956"/>
                </a:cubicBezTo>
                <a:cubicBezTo>
                  <a:pt x="2194976" y="158303"/>
                  <a:pt x="2211991" y="154482"/>
                  <a:pt x="2232741" y="149491"/>
                </a:cubicBezTo>
                <a:lnTo>
                  <a:pt x="2232741" y="124496"/>
                </a:lnTo>
                <a:cubicBezTo>
                  <a:pt x="2229587" y="125400"/>
                  <a:pt x="2224661" y="125851"/>
                  <a:pt x="2217964" y="125851"/>
                </a:cubicBezTo>
                <a:cubicBezTo>
                  <a:pt x="2211884" y="125851"/>
                  <a:pt x="2205850" y="123855"/>
                  <a:pt x="2199863" y="119861"/>
                </a:cubicBezTo>
                <a:cubicBezTo>
                  <a:pt x="2193876" y="115867"/>
                  <a:pt x="2194729" y="113168"/>
                  <a:pt x="2202422" y="111762"/>
                </a:cubicBezTo>
                <a:cubicBezTo>
                  <a:pt x="2210116" y="110357"/>
                  <a:pt x="2220222" y="107310"/>
                  <a:pt x="2232741" y="102620"/>
                </a:cubicBezTo>
                <a:lnTo>
                  <a:pt x="2232741" y="66375"/>
                </a:lnTo>
                <a:cubicBezTo>
                  <a:pt x="2232741" y="54459"/>
                  <a:pt x="2230716" y="43141"/>
                  <a:pt x="2226665" y="32421"/>
                </a:cubicBezTo>
                <a:cubicBezTo>
                  <a:pt x="2223626" y="24382"/>
                  <a:pt x="2226172" y="21033"/>
                  <a:pt x="2234301" y="22375"/>
                </a:cubicBezTo>
                <a:close/>
                <a:moveTo>
                  <a:pt x="846138" y="20870"/>
                </a:moveTo>
                <a:cubicBezTo>
                  <a:pt x="849051" y="20444"/>
                  <a:pt x="853000" y="21075"/>
                  <a:pt x="857983" y="22763"/>
                </a:cubicBezTo>
                <a:cubicBezTo>
                  <a:pt x="867949" y="26140"/>
                  <a:pt x="875639" y="31048"/>
                  <a:pt x="881052" y="37487"/>
                </a:cubicBezTo>
                <a:cubicBezTo>
                  <a:pt x="886466" y="43926"/>
                  <a:pt x="885358" y="48296"/>
                  <a:pt x="877729" y="50598"/>
                </a:cubicBezTo>
                <a:cubicBezTo>
                  <a:pt x="870100" y="52899"/>
                  <a:pt x="860661" y="56298"/>
                  <a:pt x="849411" y="60794"/>
                </a:cubicBezTo>
                <a:cubicBezTo>
                  <a:pt x="838161" y="65289"/>
                  <a:pt x="827574" y="68785"/>
                  <a:pt x="817651" y="71280"/>
                </a:cubicBezTo>
                <a:cubicBezTo>
                  <a:pt x="832049" y="76285"/>
                  <a:pt x="838347" y="81343"/>
                  <a:pt x="836548" y="86455"/>
                </a:cubicBezTo>
                <a:cubicBezTo>
                  <a:pt x="834748" y="91568"/>
                  <a:pt x="833848" y="100147"/>
                  <a:pt x="833848" y="112192"/>
                </a:cubicBezTo>
                <a:cubicBezTo>
                  <a:pt x="842653" y="110543"/>
                  <a:pt x="850866" y="108105"/>
                  <a:pt x="858488" y="104879"/>
                </a:cubicBezTo>
                <a:cubicBezTo>
                  <a:pt x="866110" y="101652"/>
                  <a:pt x="873129" y="103649"/>
                  <a:pt x="879547" y="110870"/>
                </a:cubicBezTo>
                <a:cubicBezTo>
                  <a:pt x="885964" y="118090"/>
                  <a:pt x="884082" y="122793"/>
                  <a:pt x="873900" y="124980"/>
                </a:cubicBezTo>
                <a:cubicBezTo>
                  <a:pt x="863719" y="127167"/>
                  <a:pt x="850812" y="129903"/>
                  <a:pt x="835182" y="133186"/>
                </a:cubicBezTo>
                <a:lnTo>
                  <a:pt x="835182" y="169776"/>
                </a:lnTo>
                <a:cubicBezTo>
                  <a:pt x="848059" y="172988"/>
                  <a:pt x="858226" y="176580"/>
                  <a:pt x="865684" y="180552"/>
                </a:cubicBezTo>
                <a:cubicBezTo>
                  <a:pt x="873140" y="184524"/>
                  <a:pt x="877346" y="191698"/>
                  <a:pt x="878299" y="202073"/>
                </a:cubicBezTo>
                <a:cubicBezTo>
                  <a:pt x="879253" y="212448"/>
                  <a:pt x="874574" y="215955"/>
                  <a:pt x="864264" y="212592"/>
                </a:cubicBezTo>
                <a:cubicBezTo>
                  <a:pt x="853953" y="209229"/>
                  <a:pt x="844259" y="199661"/>
                  <a:pt x="835182" y="183886"/>
                </a:cubicBezTo>
                <a:lnTo>
                  <a:pt x="835182" y="240501"/>
                </a:lnTo>
                <a:cubicBezTo>
                  <a:pt x="835182" y="263130"/>
                  <a:pt x="833443" y="281622"/>
                  <a:pt x="829966" y="295977"/>
                </a:cubicBezTo>
                <a:cubicBezTo>
                  <a:pt x="826488" y="310331"/>
                  <a:pt x="820838" y="311765"/>
                  <a:pt x="813015" y="300279"/>
                </a:cubicBezTo>
                <a:cubicBezTo>
                  <a:pt x="805193" y="288792"/>
                  <a:pt x="802181" y="279521"/>
                  <a:pt x="803981" y="272466"/>
                </a:cubicBezTo>
                <a:cubicBezTo>
                  <a:pt x="805780" y="265410"/>
                  <a:pt x="807354" y="253999"/>
                  <a:pt x="808703" y="238232"/>
                </a:cubicBezTo>
                <a:cubicBezTo>
                  <a:pt x="810050" y="222465"/>
                  <a:pt x="810725" y="199847"/>
                  <a:pt x="810725" y="170378"/>
                </a:cubicBezTo>
                <a:cubicBezTo>
                  <a:pt x="809505" y="181721"/>
                  <a:pt x="801797" y="196097"/>
                  <a:pt x="787601" y="213506"/>
                </a:cubicBezTo>
                <a:cubicBezTo>
                  <a:pt x="773404" y="230915"/>
                  <a:pt x="756612" y="244954"/>
                  <a:pt x="737223" y="255623"/>
                </a:cubicBezTo>
                <a:cubicBezTo>
                  <a:pt x="717835" y="266292"/>
                  <a:pt x="714311" y="264865"/>
                  <a:pt x="726651" y="251343"/>
                </a:cubicBezTo>
                <a:cubicBezTo>
                  <a:pt x="738991" y="237820"/>
                  <a:pt x="753421" y="219891"/>
                  <a:pt x="769941" y="197556"/>
                </a:cubicBezTo>
                <a:cubicBezTo>
                  <a:pt x="786460" y="175221"/>
                  <a:pt x="797811" y="156267"/>
                  <a:pt x="803992" y="140694"/>
                </a:cubicBezTo>
                <a:cubicBezTo>
                  <a:pt x="795875" y="144178"/>
                  <a:pt x="787207" y="147763"/>
                  <a:pt x="777985" y="151449"/>
                </a:cubicBezTo>
                <a:lnTo>
                  <a:pt x="751227" y="160806"/>
                </a:lnTo>
                <a:cubicBezTo>
                  <a:pt x="741002" y="163588"/>
                  <a:pt x="730591" y="160766"/>
                  <a:pt x="719994" y="152341"/>
                </a:cubicBezTo>
                <a:cubicBezTo>
                  <a:pt x="709397" y="143917"/>
                  <a:pt x="710024" y="139410"/>
                  <a:pt x="721876" y="138822"/>
                </a:cubicBezTo>
                <a:cubicBezTo>
                  <a:pt x="733728" y="138234"/>
                  <a:pt x="746373" y="136374"/>
                  <a:pt x="759809" y="133240"/>
                </a:cubicBezTo>
                <a:cubicBezTo>
                  <a:pt x="773246" y="130107"/>
                  <a:pt x="789773" y="125679"/>
                  <a:pt x="809391" y="119958"/>
                </a:cubicBezTo>
                <a:cubicBezTo>
                  <a:pt x="809391" y="111612"/>
                  <a:pt x="808949" y="104126"/>
                  <a:pt x="808068" y="97501"/>
                </a:cubicBezTo>
                <a:cubicBezTo>
                  <a:pt x="807186" y="90876"/>
                  <a:pt x="805892" y="85025"/>
                  <a:pt x="804185" y="79948"/>
                </a:cubicBezTo>
                <a:cubicBezTo>
                  <a:pt x="795568" y="82644"/>
                  <a:pt x="787428" y="83992"/>
                  <a:pt x="779771" y="83992"/>
                </a:cubicBezTo>
                <a:cubicBezTo>
                  <a:pt x="770722" y="83992"/>
                  <a:pt x="771167" y="80716"/>
                  <a:pt x="781105" y="74162"/>
                </a:cubicBezTo>
                <a:cubicBezTo>
                  <a:pt x="791043" y="67609"/>
                  <a:pt x="800647" y="61460"/>
                  <a:pt x="809917" y="55717"/>
                </a:cubicBezTo>
                <a:cubicBezTo>
                  <a:pt x="819189" y="49974"/>
                  <a:pt x="826183" y="44743"/>
                  <a:pt x="830901" y="40025"/>
                </a:cubicBezTo>
                <a:cubicBezTo>
                  <a:pt x="835619" y="35307"/>
                  <a:pt x="838821" y="30407"/>
                  <a:pt x="840505" y="25323"/>
                </a:cubicBezTo>
                <a:cubicBezTo>
                  <a:pt x="841348" y="22781"/>
                  <a:pt x="843225" y="21297"/>
                  <a:pt x="846138" y="20870"/>
                </a:cubicBezTo>
                <a:close/>
                <a:moveTo>
                  <a:pt x="1517479" y="19252"/>
                </a:moveTo>
                <a:cubicBezTo>
                  <a:pt x="1519372" y="18528"/>
                  <a:pt x="1522324" y="18773"/>
                  <a:pt x="1526336" y="19988"/>
                </a:cubicBezTo>
                <a:cubicBezTo>
                  <a:pt x="1534359" y="22419"/>
                  <a:pt x="1541734" y="26036"/>
                  <a:pt x="1548459" y="30840"/>
                </a:cubicBezTo>
                <a:cubicBezTo>
                  <a:pt x="1555500" y="36060"/>
                  <a:pt x="1554981" y="41237"/>
                  <a:pt x="1546900" y="46371"/>
                </a:cubicBezTo>
                <a:cubicBezTo>
                  <a:pt x="1538819" y="51505"/>
                  <a:pt x="1530272" y="56775"/>
                  <a:pt x="1521259" y="62181"/>
                </a:cubicBezTo>
                <a:cubicBezTo>
                  <a:pt x="1512247" y="67587"/>
                  <a:pt x="1502313" y="71674"/>
                  <a:pt x="1491457" y="74442"/>
                </a:cubicBezTo>
                <a:cubicBezTo>
                  <a:pt x="1480601" y="77209"/>
                  <a:pt x="1479551" y="74521"/>
                  <a:pt x="1488306" y="66375"/>
                </a:cubicBezTo>
                <a:cubicBezTo>
                  <a:pt x="1497061" y="58230"/>
                  <a:pt x="1503807" y="50519"/>
                  <a:pt x="1508547" y="43241"/>
                </a:cubicBezTo>
                <a:cubicBezTo>
                  <a:pt x="1513286" y="35963"/>
                  <a:pt x="1515430" y="29661"/>
                  <a:pt x="1514979" y="24334"/>
                </a:cubicBezTo>
                <a:cubicBezTo>
                  <a:pt x="1514753" y="21670"/>
                  <a:pt x="1515586" y="19976"/>
                  <a:pt x="1517479" y="19252"/>
                </a:cubicBezTo>
                <a:close/>
                <a:moveTo>
                  <a:pt x="1165054" y="19252"/>
                </a:moveTo>
                <a:cubicBezTo>
                  <a:pt x="1166948" y="18528"/>
                  <a:pt x="1169900" y="18773"/>
                  <a:pt x="1173911" y="19988"/>
                </a:cubicBezTo>
                <a:cubicBezTo>
                  <a:pt x="1181935" y="22419"/>
                  <a:pt x="1189309" y="26036"/>
                  <a:pt x="1196035" y="30840"/>
                </a:cubicBezTo>
                <a:cubicBezTo>
                  <a:pt x="1203076" y="36060"/>
                  <a:pt x="1202556" y="41237"/>
                  <a:pt x="1194475" y="46371"/>
                </a:cubicBezTo>
                <a:cubicBezTo>
                  <a:pt x="1186395" y="51505"/>
                  <a:pt x="1177848" y="56775"/>
                  <a:pt x="1168835" y="62181"/>
                </a:cubicBezTo>
                <a:cubicBezTo>
                  <a:pt x="1159822" y="67587"/>
                  <a:pt x="1149888" y="71674"/>
                  <a:pt x="1139032" y="74442"/>
                </a:cubicBezTo>
                <a:cubicBezTo>
                  <a:pt x="1128177" y="77209"/>
                  <a:pt x="1127126" y="74521"/>
                  <a:pt x="1135881" y="66375"/>
                </a:cubicBezTo>
                <a:cubicBezTo>
                  <a:pt x="1144636" y="58230"/>
                  <a:pt x="1151383" y="50519"/>
                  <a:pt x="1156122" y="43241"/>
                </a:cubicBezTo>
                <a:cubicBezTo>
                  <a:pt x="1160862" y="35963"/>
                  <a:pt x="1163005" y="29661"/>
                  <a:pt x="1162554" y="24334"/>
                </a:cubicBezTo>
                <a:cubicBezTo>
                  <a:pt x="1162328" y="21670"/>
                  <a:pt x="1163162" y="19976"/>
                  <a:pt x="1165054" y="19252"/>
                </a:cubicBezTo>
                <a:close/>
                <a:moveTo>
                  <a:pt x="6268145" y="11931"/>
                </a:moveTo>
                <a:cubicBezTo>
                  <a:pt x="6270359" y="11636"/>
                  <a:pt x="6273225" y="11849"/>
                  <a:pt x="6276743" y="12567"/>
                </a:cubicBezTo>
                <a:cubicBezTo>
                  <a:pt x="6290810" y="15443"/>
                  <a:pt x="6299837" y="20239"/>
                  <a:pt x="6303823" y="26958"/>
                </a:cubicBezTo>
                <a:cubicBezTo>
                  <a:pt x="6307809" y="33676"/>
                  <a:pt x="6307735" y="40362"/>
                  <a:pt x="6303597" y="47016"/>
                </a:cubicBezTo>
                <a:cubicBezTo>
                  <a:pt x="6299460" y="53670"/>
                  <a:pt x="6293767" y="54552"/>
                  <a:pt x="6286519" y="49662"/>
                </a:cubicBezTo>
                <a:cubicBezTo>
                  <a:pt x="6279269" y="44772"/>
                  <a:pt x="6272361" y="37638"/>
                  <a:pt x="6265793" y="28259"/>
                </a:cubicBezTo>
                <a:cubicBezTo>
                  <a:pt x="6260717" y="18257"/>
                  <a:pt x="6261501" y="12814"/>
                  <a:pt x="6268145" y="11931"/>
                </a:cubicBezTo>
                <a:close/>
                <a:moveTo>
                  <a:pt x="4125020" y="11931"/>
                </a:moveTo>
                <a:cubicBezTo>
                  <a:pt x="4127234" y="11636"/>
                  <a:pt x="4130100" y="11849"/>
                  <a:pt x="4133617" y="12567"/>
                </a:cubicBezTo>
                <a:cubicBezTo>
                  <a:pt x="4147685" y="15443"/>
                  <a:pt x="4156712" y="20239"/>
                  <a:pt x="4160699" y="26958"/>
                </a:cubicBezTo>
                <a:cubicBezTo>
                  <a:pt x="4164685" y="33676"/>
                  <a:pt x="4164610" y="40362"/>
                  <a:pt x="4160473" y="47016"/>
                </a:cubicBezTo>
                <a:cubicBezTo>
                  <a:pt x="4156336" y="53670"/>
                  <a:pt x="4150643" y="54552"/>
                  <a:pt x="4143394" y="49662"/>
                </a:cubicBezTo>
                <a:cubicBezTo>
                  <a:pt x="4136145" y="44772"/>
                  <a:pt x="4129236" y="37638"/>
                  <a:pt x="4122668" y="28259"/>
                </a:cubicBezTo>
                <a:cubicBezTo>
                  <a:pt x="4117592" y="18257"/>
                  <a:pt x="4118376" y="12814"/>
                  <a:pt x="4125020" y="11931"/>
                </a:cubicBezTo>
                <a:close/>
                <a:moveTo>
                  <a:pt x="3410644" y="11931"/>
                </a:moveTo>
                <a:cubicBezTo>
                  <a:pt x="3412859" y="11636"/>
                  <a:pt x="3415725" y="11849"/>
                  <a:pt x="3419242" y="12567"/>
                </a:cubicBezTo>
                <a:cubicBezTo>
                  <a:pt x="3433310" y="15443"/>
                  <a:pt x="3442337" y="20239"/>
                  <a:pt x="3446323" y="26958"/>
                </a:cubicBezTo>
                <a:cubicBezTo>
                  <a:pt x="3450310" y="33676"/>
                  <a:pt x="3450235" y="40362"/>
                  <a:pt x="3446097" y="47016"/>
                </a:cubicBezTo>
                <a:cubicBezTo>
                  <a:pt x="3441960" y="53670"/>
                  <a:pt x="3436267" y="54552"/>
                  <a:pt x="3429018" y="49662"/>
                </a:cubicBezTo>
                <a:cubicBezTo>
                  <a:pt x="3421769" y="44772"/>
                  <a:pt x="3414861" y="37638"/>
                  <a:pt x="3408293" y="28259"/>
                </a:cubicBezTo>
                <a:cubicBezTo>
                  <a:pt x="3403217" y="18257"/>
                  <a:pt x="3404001" y="12814"/>
                  <a:pt x="3410644" y="11931"/>
                </a:cubicBezTo>
                <a:close/>
                <a:moveTo>
                  <a:pt x="6143643" y="11130"/>
                </a:moveTo>
                <a:cubicBezTo>
                  <a:pt x="6145112" y="10982"/>
                  <a:pt x="6146995" y="11203"/>
                  <a:pt x="6149293" y="11793"/>
                </a:cubicBezTo>
                <a:cubicBezTo>
                  <a:pt x="6158485" y="14152"/>
                  <a:pt x="6166839" y="17411"/>
                  <a:pt x="6174353" y="21569"/>
                </a:cubicBezTo>
                <a:cubicBezTo>
                  <a:pt x="6181867" y="25728"/>
                  <a:pt x="6183584" y="32181"/>
                  <a:pt x="6179505" y="40929"/>
                </a:cubicBezTo>
                <a:cubicBezTo>
                  <a:pt x="6175425" y="49676"/>
                  <a:pt x="6172961" y="68928"/>
                  <a:pt x="6172116" y="98684"/>
                </a:cubicBezTo>
                <a:cubicBezTo>
                  <a:pt x="6185165" y="94181"/>
                  <a:pt x="6193379" y="95260"/>
                  <a:pt x="6196756" y="101921"/>
                </a:cubicBezTo>
                <a:cubicBezTo>
                  <a:pt x="6200133" y="108582"/>
                  <a:pt x="6191919" y="115706"/>
                  <a:pt x="6172116" y="123292"/>
                </a:cubicBezTo>
                <a:lnTo>
                  <a:pt x="6172116" y="147276"/>
                </a:lnTo>
                <a:cubicBezTo>
                  <a:pt x="6180849" y="141109"/>
                  <a:pt x="6188206" y="137542"/>
                  <a:pt x="6194185" y="136574"/>
                </a:cubicBezTo>
                <a:cubicBezTo>
                  <a:pt x="6200165" y="135606"/>
                  <a:pt x="6200427" y="138603"/>
                  <a:pt x="6194971" y="145566"/>
                </a:cubicBezTo>
                <a:cubicBezTo>
                  <a:pt x="6189514" y="152528"/>
                  <a:pt x="6181895" y="159271"/>
                  <a:pt x="6172116" y="165796"/>
                </a:cubicBezTo>
                <a:cubicBezTo>
                  <a:pt x="6172116" y="201690"/>
                  <a:pt x="6172334" y="226853"/>
                  <a:pt x="6172772" y="241287"/>
                </a:cubicBezTo>
                <a:cubicBezTo>
                  <a:pt x="6173209" y="255720"/>
                  <a:pt x="6170083" y="270232"/>
                  <a:pt x="6163393" y="284823"/>
                </a:cubicBezTo>
                <a:cubicBezTo>
                  <a:pt x="6156703" y="299415"/>
                  <a:pt x="6150261" y="301021"/>
                  <a:pt x="6144067" y="289642"/>
                </a:cubicBezTo>
                <a:cubicBezTo>
                  <a:pt x="6137871" y="278263"/>
                  <a:pt x="6130623" y="267662"/>
                  <a:pt x="6122319" y="257839"/>
                </a:cubicBezTo>
                <a:cubicBezTo>
                  <a:pt x="6114017" y="248016"/>
                  <a:pt x="6115379" y="244904"/>
                  <a:pt x="6126407" y="248503"/>
                </a:cubicBezTo>
                <a:cubicBezTo>
                  <a:pt x="6137434" y="252103"/>
                  <a:pt x="6143737" y="252705"/>
                  <a:pt x="6145314" y="250310"/>
                </a:cubicBezTo>
                <a:cubicBezTo>
                  <a:pt x="6146891" y="247915"/>
                  <a:pt x="6147902" y="238705"/>
                  <a:pt x="6148347" y="222680"/>
                </a:cubicBezTo>
                <a:cubicBezTo>
                  <a:pt x="6148791" y="206655"/>
                  <a:pt x="6149014" y="192376"/>
                  <a:pt x="6149014" y="179842"/>
                </a:cubicBezTo>
                <a:cubicBezTo>
                  <a:pt x="6125897" y="202414"/>
                  <a:pt x="6112227" y="216603"/>
                  <a:pt x="6108005" y="222411"/>
                </a:cubicBezTo>
                <a:cubicBezTo>
                  <a:pt x="6103781" y="228219"/>
                  <a:pt x="6095837" y="227240"/>
                  <a:pt x="6084171" y="219475"/>
                </a:cubicBezTo>
                <a:cubicBezTo>
                  <a:pt x="6072505" y="211710"/>
                  <a:pt x="6071010" y="206149"/>
                  <a:pt x="6079687" y="202794"/>
                </a:cubicBezTo>
                <a:cubicBezTo>
                  <a:pt x="6088361" y="199438"/>
                  <a:pt x="6098755" y="193950"/>
                  <a:pt x="6110865" y="186328"/>
                </a:cubicBezTo>
                <a:cubicBezTo>
                  <a:pt x="6122975" y="178706"/>
                  <a:pt x="6136143" y="169460"/>
                  <a:pt x="6150369" y="158590"/>
                </a:cubicBezTo>
                <a:lnTo>
                  <a:pt x="6150369" y="128540"/>
                </a:lnTo>
                <a:cubicBezTo>
                  <a:pt x="6132931" y="131236"/>
                  <a:pt x="6120021" y="130118"/>
                  <a:pt x="6111639" y="125185"/>
                </a:cubicBezTo>
                <a:cubicBezTo>
                  <a:pt x="6103257" y="120252"/>
                  <a:pt x="6103372" y="117104"/>
                  <a:pt x="6111983" y="115742"/>
                </a:cubicBezTo>
                <a:cubicBezTo>
                  <a:pt x="6120595" y="114379"/>
                  <a:pt x="6133390" y="110866"/>
                  <a:pt x="6150369" y="105202"/>
                </a:cubicBezTo>
                <a:cubicBezTo>
                  <a:pt x="6150369" y="72506"/>
                  <a:pt x="6149931" y="52892"/>
                  <a:pt x="6149057" y="46360"/>
                </a:cubicBezTo>
                <a:cubicBezTo>
                  <a:pt x="6148181" y="39828"/>
                  <a:pt x="6145705" y="31844"/>
                  <a:pt x="6141625" y="22408"/>
                </a:cubicBezTo>
                <a:cubicBezTo>
                  <a:pt x="6138565" y="15331"/>
                  <a:pt x="6139238" y="11572"/>
                  <a:pt x="6143643" y="11130"/>
                </a:cubicBezTo>
                <a:close/>
                <a:moveTo>
                  <a:pt x="4000519" y="11130"/>
                </a:moveTo>
                <a:cubicBezTo>
                  <a:pt x="4001987" y="10982"/>
                  <a:pt x="4003870" y="11203"/>
                  <a:pt x="4006168" y="11793"/>
                </a:cubicBezTo>
                <a:cubicBezTo>
                  <a:pt x="4015361" y="14152"/>
                  <a:pt x="4023714" y="17411"/>
                  <a:pt x="4031228" y="21569"/>
                </a:cubicBezTo>
                <a:cubicBezTo>
                  <a:pt x="4038742" y="25728"/>
                  <a:pt x="4040459" y="32181"/>
                  <a:pt x="4036380" y="40929"/>
                </a:cubicBezTo>
                <a:cubicBezTo>
                  <a:pt x="4032300" y="49676"/>
                  <a:pt x="4029837" y="68928"/>
                  <a:pt x="4028991" y="98684"/>
                </a:cubicBezTo>
                <a:cubicBezTo>
                  <a:pt x="4042040" y="94181"/>
                  <a:pt x="4050254" y="95260"/>
                  <a:pt x="4053631" y="101921"/>
                </a:cubicBezTo>
                <a:cubicBezTo>
                  <a:pt x="4057008" y="108582"/>
                  <a:pt x="4048795" y="115706"/>
                  <a:pt x="4028991" y="123292"/>
                </a:cubicBezTo>
                <a:lnTo>
                  <a:pt x="4028991" y="147276"/>
                </a:lnTo>
                <a:cubicBezTo>
                  <a:pt x="4037724" y="141109"/>
                  <a:pt x="4045081" y="137542"/>
                  <a:pt x="4051061" y="136574"/>
                </a:cubicBezTo>
                <a:cubicBezTo>
                  <a:pt x="4057040" y="135606"/>
                  <a:pt x="4057302" y="138603"/>
                  <a:pt x="4051846" y="145566"/>
                </a:cubicBezTo>
                <a:cubicBezTo>
                  <a:pt x="4046389" y="152528"/>
                  <a:pt x="4038771" y="159271"/>
                  <a:pt x="4028991" y="165796"/>
                </a:cubicBezTo>
                <a:cubicBezTo>
                  <a:pt x="4028991" y="201690"/>
                  <a:pt x="4029210" y="226853"/>
                  <a:pt x="4029647" y="241287"/>
                </a:cubicBezTo>
                <a:cubicBezTo>
                  <a:pt x="4030084" y="255720"/>
                  <a:pt x="4026958" y="270232"/>
                  <a:pt x="4020268" y="284823"/>
                </a:cubicBezTo>
                <a:cubicBezTo>
                  <a:pt x="4013579" y="299415"/>
                  <a:pt x="4007136" y="301021"/>
                  <a:pt x="4000941" y="289642"/>
                </a:cubicBezTo>
                <a:cubicBezTo>
                  <a:pt x="3994747" y="278263"/>
                  <a:pt x="3987498" y="267662"/>
                  <a:pt x="3979195" y="257839"/>
                </a:cubicBezTo>
                <a:cubicBezTo>
                  <a:pt x="3970892" y="248016"/>
                  <a:pt x="3972254" y="244904"/>
                  <a:pt x="3983282" y="248503"/>
                </a:cubicBezTo>
                <a:cubicBezTo>
                  <a:pt x="3994309" y="252103"/>
                  <a:pt x="4000612" y="252705"/>
                  <a:pt x="4002189" y="250310"/>
                </a:cubicBezTo>
                <a:cubicBezTo>
                  <a:pt x="4003767" y="247915"/>
                  <a:pt x="4004778" y="238705"/>
                  <a:pt x="4005222" y="222680"/>
                </a:cubicBezTo>
                <a:cubicBezTo>
                  <a:pt x="4005666" y="206655"/>
                  <a:pt x="4005889" y="192376"/>
                  <a:pt x="4005889" y="179842"/>
                </a:cubicBezTo>
                <a:cubicBezTo>
                  <a:pt x="3982773" y="202414"/>
                  <a:pt x="3969103" y="216603"/>
                  <a:pt x="3964879" y="222411"/>
                </a:cubicBezTo>
                <a:cubicBezTo>
                  <a:pt x="3960656" y="228219"/>
                  <a:pt x="3952712" y="227240"/>
                  <a:pt x="3941046" y="219475"/>
                </a:cubicBezTo>
                <a:cubicBezTo>
                  <a:pt x="3929380" y="211710"/>
                  <a:pt x="3927885" y="206149"/>
                  <a:pt x="3936561" y="202794"/>
                </a:cubicBezTo>
                <a:cubicBezTo>
                  <a:pt x="3945237" y="199438"/>
                  <a:pt x="3955630" y="193950"/>
                  <a:pt x="3967740" y="186328"/>
                </a:cubicBezTo>
                <a:cubicBezTo>
                  <a:pt x="3979851" y="178706"/>
                  <a:pt x="3993018" y="169460"/>
                  <a:pt x="4007244" y="158590"/>
                </a:cubicBezTo>
                <a:lnTo>
                  <a:pt x="4007244" y="128540"/>
                </a:lnTo>
                <a:cubicBezTo>
                  <a:pt x="3989806" y="131236"/>
                  <a:pt x="3976896" y="130118"/>
                  <a:pt x="3968515" y="125185"/>
                </a:cubicBezTo>
                <a:cubicBezTo>
                  <a:pt x="3960133" y="120252"/>
                  <a:pt x="3960247" y="117104"/>
                  <a:pt x="3968859" y="115742"/>
                </a:cubicBezTo>
                <a:cubicBezTo>
                  <a:pt x="3977470" y="114379"/>
                  <a:pt x="3990265" y="110866"/>
                  <a:pt x="4007244" y="105202"/>
                </a:cubicBezTo>
                <a:cubicBezTo>
                  <a:pt x="4007244" y="72506"/>
                  <a:pt x="4006807" y="52892"/>
                  <a:pt x="4005932" y="46360"/>
                </a:cubicBezTo>
                <a:cubicBezTo>
                  <a:pt x="4005057" y="39828"/>
                  <a:pt x="4002580" y="31844"/>
                  <a:pt x="3998500" y="22408"/>
                </a:cubicBezTo>
                <a:cubicBezTo>
                  <a:pt x="3995440" y="15331"/>
                  <a:pt x="3996113" y="11572"/>
                  <a:pt x="4000519" y="11130"/>
                </a:cubicBezTo>
                <a:close/>
                <a:moveTo>
                  <a:pt x="3286144" y="11130"/>
                </a:moveTo>
                <a:cubicBezTo>
                  <a:pt x="3287612" y="10982"/>
                  <a:pt x="3289495" y="11203"/>
                  <a:pt x="3291793" y="11793"/>
                </a:cubicBezTo>
                <a:cubicBezTo>
                  <a:pt x="3300986" y="14152"/>
                  <a:pt x="3309339" y="17411"/>
                  <a:pt x="3316853" y="21569"/>
                </a:cubicBezTo>
                <a:cubicBezTo>
                  <a:pt x="3324367" y="25728"/>
                  <a:pt x="3326084" y="32181"/>
                  <a:pt x="3322004" y="40929"/>
                </a:cubicBezTo>
                <a:cubicBezTo>
                  <a:pt x="3317925" y="49676"/>
                  <a:pt x="3315462" y="68928"/>
                  <a:pt x="3314616" y="98684"/>
                </a:cubicBezTo>
                <a:cubicBezTo>
                  <a:pt x="3327666" y="94181"/>
                  <a:pt x="3335879" y="95260"/>
                  <a:pt x="3339256" y="101921"/>
                </a:cubicBezTo>
                <a:cubicBezTo>
                  <a:pt x="3342633" y="108582"/>
                  <a:pt x="3334420" y="115706"/>
                  <a:pt x="3314616" y="123292"/>
                </a:cubicBezTo>
                <a:lnTo>
                  <a:pt x="3314616" y="147276"/>
                </a:lnTo>
                <a:cubicBezTo>
                  <a:pt x="3323349" y="141109"/>
                  <a:pt x="3330705" y="137542"/>
                  <a:pt x="3336685" y="136574"/>
                </a:cubicBezTo>
                <a:cubicBezTo>
                  <a:pt x="3342665" y="135606"/>
                  <a:pt x="3342927" y="138603"/>
                  <a:pt x="3337470" y="145566"/>
                </a:cubicBezTo>
                <a:cubicBezTo>
                  <a:pt x="3332014" y="152528"/>
                  <a:pt x="3324396" y="159271"/>
                  <a:pt x="3314616" y="165796"/>
                </a:cubicBezTo>
                <a:cubicBezTo>
                  <a:pt x="3314616" y="201690"/>
                  <a:pt x="3314835" y="226853"/>
                  <a:pt x="3315272" y="241287"/>
                </a:cubicBezTo>
                <a:cubicBezTo>
                  <a:pt x="3315709" y="255720"/>
                  <a:pt x="3312583" y="270232"/>
                  <a:pt x="3305893" y="284823"/>
                </a:cubicBezTo>
                <a:cubicBezTo>
                  <a:pt x="3299203" y="299415"/>
                  <a:pt x="3292761" y="301021"/>
                  <a:pt x="3286566" y="289642"/>
                </a:cubicBezTo>
                <a:cubicBezTo>
                  <a:pt x="3280371" y="278263"/>
                  <a:pt x="3273122" y="267662"/>
                  <a:pt x="3264819" y="257839"/>
                </a:cubicBezTo>
                <a:cubicBezTo>
                  <a:pt x="3256516" y="248016"/>
                  <a:pt x="3257879" y="244904"/>
                  <a:pt x="3268906" y="248503"/>
                </a:cubicBezTo>
                <a:cubicBezTo>
                  <a:pt x="3279934" y="252103"/>
                  <a:pt x="3286237" y="252705"/>
                  <a:pt x="3287814" y="250310"/>
                </a:cubicBezTo>
                <a:cubicBezTo>
                  <a:pt x="3289392" y="247915"/>
                  <a:pt x="3290403" y="238705"/>
                  <a:pt x="3290847" y="222680"/>
                </a:cubicBezTo>
                <a:cubicBezTo>
                  <a:pt x="3291292" y="206655"/>
                  <a:pt x="3291514" y="192376"/>
                  <a:pt x="3291514" y="179842"/>
                </a:cubicBezTo>
                <a:cubicBezTo>
                  <a:pt x="3268398" y="202414"/>
                  <a:pt x="3254728" y="216603"/>
                  <a:pt x="3250504" y="222411"/>
                </a:cubicBezTo>
                <a:cubicBezTo>
                  <a:pt x="3246281" y="228219"/>
                  <a:pt x="3238337" y="227240"/>
                  <a:pt x="3226671" y="219475"/>
                </a:cubicBezTo>
                <a:cubicBezTo>
                  <a:pt x="3215005" y="211710"/>
                  <a:pt x="3213510" y="206149"/>
                  <a:pt x="3222186" y="202794"/>
                </a:cubicBezTo>
                <a:cubicBezTo>
                  <a:pt x="3230862" y="199438"/>
                  <a:pt x="3241255" y="193950"/>
                  <a:pt x="3253365" y="186328"/>
                </a:cubicBezTo>
                <a:cubicBezTo>
                  <a:pt x="3265475" y="178706"/>
                  <a:pt x="3278643" y="169460"/>
                  <a:pt x="3292869" y="158590"/>
                </a:cubicBezTo>
                <a:lnTo>
                  <a:pt x="3292869" y="128540"/>
                </a:lnTo>
                <a:cubicBezTo>
                  <a:pt x="3275431" y="131236"/>
                  <a:pt x="3262521" y="130118"/>
                  <a:pt x="3254139" y="125185"/>
                </a:cubicBezTo>
                <a:cubicBezTo>
                  <a:pt x="3245758" y="120252"/>
                  <a:pt x="3245872" y="117104"/>
                  <a:pt x="3254484" y="115742"/>
                </a:cubicBezTo>
                <a:cubicBezTo>
                  <a:pt x="3263095" y="114379"/>
                  <a:pt x="3275890" y="110866"/>
                  <a:pt x="3292869" y="105202"/>
                </a:cubicBezTo>
                <a:cubicBezTo>
                  <a:pt x="3292869" y="72506"/>
                  <a:pt x="3292432" y="52892"/>
                  <a:pt x="3291557" y="46360"/>
                </a:cubicBezTo>
                <a:cubicBezTo>
                  <a:pt x="3290682" y="39828"/>
                  <a:pt x="3288205" y="31844"/>
                  <a:pt x="3284125" y="22408"/>
                </a:cubicBezTo>
                <a:cubicBezTo>
                  <a:pt x="3281065" y="15331"/>
                  <a:pt x="3281738" y="11572"/>
                  <a:pt x="3286144" y="11130"/>
                </a:cubicBezTo>
                <a:close/>
                <a:moveTo>
                  <a:pt x="2648930" y="10168"/>
                </a:moveTo>
                <a:cubicBezTo>
                  <a:pt x="2651611" y="10409"/>
                  <a:pt x="2654927" y="11083"/>
                  <a:pt x="2658878" y="12191"/>
                </a:cubicBezTo>
                <a:cubicBezTo>
                  <a:pt x="2674681" y="16622"/>
                  <a:pt x="2681665" y="22864"/>
                  <a:pt x="2679829" y="30916"/>
                </a:cubicBezTo>
                <a:cubicBezTo>
                  <a:pt x="2677994" y="38968"/>
                  <a:pt x="2676642" y="47751"/>
                  <a:pt x="2675774" y="57266"/>
                </a:cubicBezTo>
                <a:cubicBezTo>
                  <a:pt x="2674907" y="66781"/>
                  <a:pt x="2674473" y="76987"/>
                  <a:pt x="2674473" y="87886"/>
                </a:cubicBezTo>
                <a:cubicBezTo>
                  <a:pt x="2682633" y="86409"/>
                  <a:pt x="2692305" y="84240"/>
                  <a:pt x="2703490" y="81379"/>
                </a:cubicBezTo>
                <a:cubicBezTo>
                  <a:pt x="2714676" y="78518"/>
                  <a:pt x="2723660" y="80648"/>
                  <a:pt x="2730443" y="87767"/>
                </a:cubicBezTo>
                <a:cubicBezTo>
                  <a:pt x="2737226" y="94887"/>
                  <a:pt x="2732673" y="100527"/>
                  <a:pt x="2716784" y="104685"/>
                </a:cubicBezTo>
                <a:cubicBezTo>
                  <a:pt x="2700895" y="108844"/>
                  <a:pt x="2686741" y="111698"/>
                  <a:pt x="2674322" y="113246"/>
                </a:cubicBezTo>
                <a:lnTo>
                  <a:pt x="2673139" y="167517"/>
                </a:lnTo>
                <a:cubicBezTo>
                  <a:pt x="2702436" y="165767"/>
                  <a:pt x="2728783" y="163308"/>
                  <a:pt x="2752179" y="160139"/>
                </a:cubicBezTo>
                <a:cubicBezTo>
                  <a:pt x="2775575" y="156970"/>
                  <a:pt x="2791762" y="157594"/>
                  <a:pt x="2800739" y="162010"/>
                </a:cubicBezTo>
                <a:cubicBezTo>
                  <a:pt x="2809716" y="166427"/>
                  <a:pt x="2815663" y="172525"/>
                  <a:pt x="2818582" y="180305"/>
                </a:cubicBezTo>
                <a:cubicBezTo>
                  <a:pt x="2821500" y="188084"/>
                  <a:pt x="2815642" y="191074"/>
                  <a:pt x="2801008" y="189275"/>
                </a:cubicBezTo>
                <a:cubicBezTo>
                  <a:pt x="2786373" y="187475"/>
                  <a:pt x="2768014" y="186575"/>
                  <a:pt x="2745930" y="186575"/>
                </a:cubicBezTo>
                <a:cubicBezTo>
                  <a:pt x="2723617" y="186575"/>
                  <a:pt x="2696198" y="187722"/>
                  <a:pt x="2663675" y="190017"/>
                </a:cubicBezTo>
                <a:cubicBezTo>
                  <a:pt x="2674473" y="199180"/>
                  <a:pt x="2676947" y="205909"/>
                  <a:pt x="2671096" y="210204"/>
                </a:cubicBezTo>
                <a:cubicBezTo>
                  <a:pt x="2665245" y="214499"/>
                  <a:pt x="2657559" y="222092"/>
                  <a:pt x="2648037" y="232984"/>
                </a:cubicBezTo>
                <a:cubicBezTo>
                  <a:pt x="2638515" y="243875"/>
                  <a:pt x="2629968" y="253010"/>
                  <a:pt x="2622397" y="260388"/>
                </a:cubicBezTo>
                <a:cubicBezTo>
                  <a:pt x="2614825" y="267766"/>
                  <a:pt x="2612896" y="271250"/>
                  <a:pt x="2616610" y="270842"/>
                </a:cubicBezTo>
                <a:cubicBezTo>
                  <a:pt x="2620324" y="270433"/>
                  <a:pt x="2629975" y="269340"/>
                  <a:pt x="2645563" y="267561"/>
                </a:cubicBezTo>
                <a:cubicBezTo>
                  <a:pt x="2661151" y="265783"/>
                  <a:pt x="2680632" y="263360"/>
                  <a:pt x="2704007" y="260291"/>
                </a:cubicBezTo>
                <a:cubicBezTo>
                  <a:pt x="2695417" y="252232"/>
                  <a:pt x="2689448" y="244205"/>
                  <a:pt x="2686099" y="236210"/>
                </a:cubicBezTo>
                <a:cubicBezTo>
                  <a:pt x="2682751" y="228215"/>
                  <a:pt x="2687845" y="227276"/>
                  <a:pt x="2701382" y="233392"/>
                </a:cubicBezTo>
                <a:cubicBezTo>
                  <a:pt x="2714920" y="239508"/>
                  <a:pt x="2726543" y="246033"/>
                  <a:pt x="2736251" y="252967"/>
                </a:cubicBezTo>
                <a:cubicBezTo>
                  <a:pt x="2745959" y="259900"/>
                  <a:pt x="2752939" y="267400"/>
                  <a:pt x="2757191" y="275466"/>
                </a:cubicBezTo>
                <a:cubicBezTo>
                  <a:pt x="2761443" y="283533"/>
                  <a:pt x="2762673" y="292556"/>
                  <a:pt x="2760880" y="302537"/>
                </a:cubicBezTo>
                <a:cubicBezTo>
                  <a:pt x="2759088" y="312518"/>
                  <a:pt x="2752283" y="312371"/>
                  <a:pt x="2740467" y="302096"/>
                </a:cubicBezTo>
                <a:cubicBezTo>
                  <a:pt x="2728651" y="291821"/>
                  <a:pt x="2719107" y="282110"/>
                  <a:pt x="2711836" y="272961"/>
                </a:cubicBezTo>
                <a:cubicBezTo>
                  <a:pt x="2679686" y="279141"/>
                  <a:pt x="2653773" y="285135"/>
                  <a:pt x="2634098" y="290943"/>
                </a:cubicBezTo>
                <a:cubicBezTo>
                  <a:pt x="2614423" y="296751"/>
                  <a:pt x="2599692" y="302630"/>
                  <a:pt x="2589905" y="308582"/>
                </a:cubicBezTo>
                <a:cubicBezTo>
                  <a:pt x="2580118" y="314533"/>
                  <a:pt x="2573070" y="311916"/>
                  <a:pt x="2568761" y="300730"/>
                </a:cubicBezTo>
                <a:cubicBezTo>
                  <a:pt x="2564451" y="289545"/>
                  <a:pt x="2565448" y="282447"/>
                  <a:pt x="2571751" y="279435"/>
                </a:cubicBezTo>
                <a:cubicBezTo>
                  <a:pt x="2578053" y="276424"/>
                  <a:pt x="2584434" y="272118"/>
                  <a:pt x="2590895" y="266518"/>
                </a:cubicBezTo>
                <a:cubicBezTo>
                  <a:pt x="2597355" y="260918"/>
                  <a:pt x="2606816" y="249884"/>
                  <a:pt x="2619278" y="233414"/>
                </a:cubicBezTo>
                <a:cubicBezTo>
                  <a:pt x="2631739" y="216944"/>
                  <a:pt x="2639741" y="203131"/>
                  <a:pt x="2643283" y="191974"/>
                </a:cubicBezTo>
                <a:cubicBezTo>
                  <a:pt x="2617657" y="195559"/>
                  <a:pt x="2598803" y="198696"/>
                  <a:pt x="2586722" y="201385"/>
                </a:cubicBezTo>
                <a:cubicBezTo>
                  <a:pt x="2574640" y="204074"/>
                  <a:pt x="2564229" y="206329"/>
                  <a:pt x="2555489" y="208150"/>
                </a:cubicBezTo>
                <a:cubicBezTo>
                  <a:pt x="2546748" y="209971"/>
                  <a:pt x="2539611" y="210638"/>
                  <a:pt x="2534075" y="210150"/>
                </a:cubicBezTo>
                <a:cubicBezTo>
                  <a:pt x="2528540" y="209663"/>
                  <a:pt x="2521284" y="205590"/>
                  <a:pt x="2512307" y="197933"/>
                </a:cubicBezTo>
                <a:cubicBezTo>
                  <a:pt x="2503330" y="190275"/>
                  <a:pt x="2504269" y="186446"/>
                  <a:pt x="2515125" y="186446"/>
                </a:cubicBezTo>
                <a:cubicBezTo>
                  <a:pt x="2524116" y="186446"/>
                  <a:pt x="2532924" y="186019"/>
                  <a:pt x="2541550" y="185166"/>
                </a:cubicBezTo>
                <a:cubicBezTo>
                  <a:pt x="2550176" y="184313"/>
                  <a:pt x="2561103" y="182972"/>
                  <a:pt x="2574332" y="181144"/>
                </a:cubicBezTo>
                <a:cubicBezTo>
                  <a:pt x="2587561" y="179315"/>
                  <a:pt x="2612344" y="175863"/>
                  <a:pt x="2648682" y="170787"/>
                </a:cubicBezTo>
                <a:lnTo>
                  <a:pt x="2648682" y="116387"/>
                </a:lnTo>
                <a:cubicBezTo>
                  <a:pt x="2639332" y="118194"/>
                  <a:pt x="2631072" y="119771"/>
                  <a:pt x="2623902" y="121119"/>
                </a:cubicBezTo>
                <a:cubicBezTo>
                  <a:pt x="2616732" y="122467"/>
                  <a:pt x="2607820" y="120284"/>
                  <a:pt x="2597165" y="114569"/>
                </a:cubicBezTo>
                <a:cubicBezTo>
                  <a:pt x="2586510" y="108855"/>
                  <a:pt x="2587571" y="104796"/>
                  <a:pt x="2600348" y="102394"/>
                </a:cubicBezTo>
                <a:cubicBezTo>
                  <a:pt x="2613126" y="99992"/>
                  <a:pt x="2629237" y="96770"/>
                  <a:pt x="2648682" y="92726"/>
                </a:cubicBezTo>
                <a:lnTo>
                  <a:pt x="2648682" y="56932"/>
                </a:lnTo>
                <a:cubicBezTo>
                  <a:pt x="2648682" y="41560"/>
                  <a:pt x="2646431" y="29152"/>
                  <a:pt x="2641928" y="19709"/>
                </a:cubicBezTo>
                <a:cubicBezTo>
                  <a:pt x="2638551" y="12627"/>
                  <a:pt x="2640885" y="9446"/>
                  <a:pt x="2648930" y="10168"/>
                </a:cubicBezTo>
                <a:close/>
                <a:moveTo>
                  <a:pt x="3018598" y="9301"/>
                </a:moveTo>
                <a:cubicBezTo>
                  <a:pt x="3022991" y="10095"/>
                  <a:pt x="3029279" y="12585"/>
                  <a:pt x="3037460" y="16773"/>
                </a:cubicBezTo>
                <a:cubicBezTo>
                  <a:pt x="3053822" y="25147"/>
                  <a:pt x="3058651" y="31199"/>
                  <a:pt x="3051947" y="34927"/>
                </a:cubicBezTo>
                <a:cubicBezTo>
                  <a:pt x="3045243" y="38656"/>
                  <a:pt x="3027615" y="45736"/>
                  <a:pt x="2999064" y="56169"/>
                </a:cubicBezTo>
                <a:cubicBezTo>
                  <a:pt x="2970512" y="66601"/>
                  <a:pt x="2951340" y="72047"/>
                  <a:pt x="2941545" y="72506"/>
                </a:cubicBezTo>
                <a:cubicBezTo>
                  <a:pt x="2931751" y="72965"/>
                  <a:pt x="2933235" y="69656"/>
                  <a:pt x="2945998" y="62579"/>
                </a:cubicBezTo>
                <a:cubicBezTo>
                  <a:pt x="2958761" y="55502"/>
                  <a:pt x="2970842" y="48454"/>
                  <a:pt x="2982243" y="41434"/>
                </a:cubicBezTo>
                <a:cubicBezTo>
                  <a:pt x="2993643" y="34415"/>
                  <a:pt x="3001129" y="29120"/>
                  <a:pt x="3004699" y="25549"/>
                </a:cubicBezTo>
                <a:cubicBezTo>
                  <a:pt x="3007754" y="21720"/>
                  <a:pt x="3009887" y="17206"/>
                  <a:pt x="3011099" y="12008"/>
                </a:cubicBezTo>
                <a:cubicBezTo>
                  <a:pt x="3011705" y="9409"/>
                  <a:pt x="3014205" y="8506"/>
                  <a:pt x="3018598" y="9301"/>
                </a:cubicBezTo>
                <a:close/>
                <a:moveTo>
                  <a:pt x="1622242" y="8088"/>
                </a:moveTo>
                <a:cubicBezTo>
                  <a:pt x="1625324" y="8249"/>
                  <a:pt x="1628815" y="8807"/>
                  <a:pt x="1632715" y="9760"/>
                </a:cubicBezTo>
                <a:cubicBezTo>
                  <a:pt x="1640516" y="11668"/>
                  <a:pt x="1649952" y="15389"/>
                  <a:pt x="1661023" y="20924"/>
                </a:cubicBezTo>
                <a:cubicBezTo>
                  <a:pt x="1673929" y="26875"/>
                  <a:pt x="1680626" y="37301"/>
                  <a:pt x="1681113" y="52200"/>
                </a:cubicBezTo>
                <a:cubicBezTo>
                  <a:pt x="1681601" y="67100"/>
                  <a:pt x="1675517" y="70559"/>
                  <a:pt x="1662862" y="62579"/>
                </a:cubicBezTo>
                <a:cubicBezTo>
                  <a:pt x="1650207" y="54599"/>
                  <a:pt x="1641119" y="47855"/>
                  <a:pt x="1635598" y="42348"/>
                </a:cubicBezTo>
                <a:lnTo>
                  <a:pt x="1618045" y="24796"/>
                </a:lnTo>
                <a:cubicBezTo>
                  <a:pt x="1610975" y="15389"/>
                  <a:pt x="1609703" y="10054"/>
                  <a:pt x="1614227" y="8792"/>
                </a:cubicBezTo>
                <a:cubicBezTo>
                  <a:pt x="1616489" y="8161"/>
                  <a:pt x="1619161" y="7927"/>
                  <a:pt x="1622242" y="8088"/>
                </a:cubicBezTo>
                <a:close/>
                <a:moveTo>
                  <a:pt x="1269818" y="8088"/>
                </a:moveTo>
                <a:cubicBezTo>
                  <a:pt x="1272899" y="8249"/>
                  <a:pt x="1276390" y="8807"/>
                  <a:pt x="1280291" y="9760"/>
                </a:cubicBezTo>
                <a:cubicBezTo>
                  <a:pt x="1288091" y="11668"/>
                  <a:pt x="1297527" y="15389"/>
                  <a:pt x="1308598" y="20924"/>
                </a:cubicBezTo>
                <a:cubicBezTo>
                  <a:pt x="1321504" y="26875"/>
                  <a:pt x="1328201" y="37301"/>
                  <a:pt x="1328689" y="52200"/>
                </a:cubicBezTo>
                <a:cubicBezTo>
                  <a:pt x="1329176" y="67100"/>
                  <a:pt x="1323092" y="70559"/>
                  <a:pt x="1310437" y="62579"/>
                </a:cubicBezTo>
                <a:cubicBezTo>
                  <a:pt x="1297782" y="54599"/>
                  <a:pt x="1288694" y="47855"/>
                  <a:pt x="1283173" y="42348"/>
                </a:cubicBezTo>
                <a:lnTo>
                  <a:pt x="1265621" y="24796"/>
                </a:lnTo>
                <a:cubicBezTo>
                  <a:pt x="1258551" y="15389"/>
                  <a:pt x="1257278" y="10054"/>
                  <a:pt x="1261802" y="8792"/>
                </a:cubicBezTo>
                <a:cubicBezTo>
                  <a:pt x="1264064" y="8161"/>
                  <a:pt x="1266736" y="7927"/>
                  <a:pt x="1269818" y="8088"/>
                </a:cubicBezTo>
                <a:close/>
                <a:moveTo>
                  <a:pt x="4478993" y="291"/>
                </a:moveTo>
                <a:cubicBezTo>
                  <a:pt x="4481816" y="719"/>
                  <a:pt x="4485259" y="1620"/>
                  <a:pt x="4489323" y="2995"/>
                </a:cubicBezTo>
                <a:cubicBezTo>
                  <a:pt x="4505577" y="8495"/>
                  <a:pt x="4512077" y="14177"/>
                  <a:pt x="4508822" y="20042"/>
                </a:cubicBezTo>
                <a:cubicBezTo>
                  <a:pt x="4505566" y="25907"/>
                  <a:pt x="4501795" y="34124"/>
                  <a:pt x="4497507" y="44693"/>
                </a:cubicBezTo>
                <a:cubicBezTo>
                  <a:pt x="4517713" y="42040"/>
                  <a:pt x="4532684" y="39803"/>
                  <a:pt x="4542421" y="37982"/>
                </a:cubicBezTo>
                <a:cubicBezTo>
                  <a:pt x="4552158" y="36161"/>
                  <a:pt x="4561504" y="40226"/>
                  <a:pt x="4570459" y="50178"/>
                </a:cubicBezTo>
                <a:cubicBezTo>
                  <a:pt x="4579415" y="60130"/>
                  <a:pt x="4574224" y="64655"/>
                  <a:pt x="4554886" y="63751"/>
                </a:cubicBezTo>
                <a:cubicBezTo>
                  <a:pt x="4535548" y="62848"/>
                  <a:pt x="4514256" y="63658"/>
                  <a:pt x="4491011" y="66182"/>
                </a:cubicBezTo>
                <a:cubicBezTo>
                  <a:pt x="4486938" y="78400"/>
                  <a:pt x="4480901" y="88248"/>
                  <a:pt x="4472899" y="95726"/>
                </a:cubicBezTo>
                <a:lnTo>
                  <a:pt x="4467974" y="99770"/>
                </a:lnTo>
                <a:lnTo>
                  <a:pt x="4472203" y="98786"/>
                </a:lnTo>
                <a:cubicBezTo>
                  <a:pt x="4480146" y="96865"/>
                  <a:pt x="4486179" y="95314"/>
                  <a:pt x="4490301" y="94134"/>
                </a:cubicBezTo>
                <a:cubicBezTo>
                  <a:pt x="4498547" y="91776"/>
                  <a:pt x="4506757" y="94679"/>
                  <a:pt x="4514931" y="102846"/>
                </a:cubicBezTo>
                <a:cubicBezTo>
                  <a:pt x="4523104" y="111013"/>
                  <a:pt x="4519638" y="116437"/>
                  <a:pt x="4504530" y="119119"/>
                </a:cubicBezTo>
                <a:cubicBezTo>
                  <a:pt x="4489423" y="121800"/>
                  <a:pt x="4472233" y="124489"/>
                  <a:pt x="4452959" y="127185"/>
                </a:cubicBezTo>
                <a:cubicBezTo>
                  <a:pt x="4461061" y="131487"/>
                  <a:pt x="4463532" y="136345"/>
                  <a:pt x="4460370" y="141758"/>
                </a:cubicBezTo>
                <a:cubicBezTo>
                  <a:pt x="4457208" y="147172"/>
                  <a:pt x="4456035" y="161609"/>
                  <a:pt x="4456853" y="185069"/>
                </a:cubicBezTo>
                <a:cubicBezTo>
                  <a:pt x="4470720" y="185141"/>
                  <a:pt x="4486558" y="183840"/>
                  <a:pt x="4504369" y="181165"/>
                </a:cubicBezTo>
                <a:cubicBezTo>
                  <a:pt x="4522180" y="178491"/>
                  <a:pt x="4534975" y="176447"/>
                  <a:pt x="4542754" y="175035"/>
                </a:cubicBezTo>
                <a:cubicBezTo>
                  <a:pt x="4550534" y="173622"/>
                  <a:pt x="4559815" y="174605"/>
                  <a:pt x="4570599" y="177982"/>
                </a:cubicBezTo>
                <a:cubicBezTo>
                  <a:pt x="4581383" y="181359"/>
                  <a:pt x="4589442" y="187686"/>
                  <a:pt x="4594777" y="196965"/>
                </a:cubicBezTo>
                <a:cubicBezTo>
                  <a:pt x="4600111" y="206243"/>
                  <a:pt x="4595738" y="210430"/>
                  <a:pt x="4581656" y="209527"/>
                </a:cubicBezTo>
                <a:cubicBezTo>
                  <a:pt x="4567574" y="208623"/>
                  <a:pt x="4550247" y="207497"/>
                  <a:pt x="4529676" y="206149"/>
                </a:cubicBezTo>
                <a:cubicBezTo>
                  <a:pt x="4509105" y="204801"/>
                  <a:pt x="4484881" y="205361"/>
                  <a:pt x="4457003" y="207827"/>
                </a:cubicBezTo>
                <a:cubicBezTo>
                  <a:pt x="4457003" y="225695"/>
                  <a:pt x="4456767" y="241993"/>
                  <a:pt x="4456293" y="256720"/>
                </a:cubicBezTo>
                <a:cubicBezTo>
                  <a:pt x="4455820" y="271448"/>
                  <a:pt x="4454892" y="284565"/>
                  <a:pt x="4453508" y="296073"/>
                </a:cubicBezTo>
                <a:cubicBezTo>
                  <a:pt x="4452124" y="307581"/>
                  <a:pt x="4448697" y="316956"/>
                  <a:pt x="4443226" y="324198"/>
                </a:cubicBezTo>
                <a:cubicBezTo>
                  <a:pt x="4437755" y="331440"/>
                  <a:pt x="4434159" y="325421"/>
                  <a:pt x="4432439" y="306140"/>
                </a:cubicBezTo>
                <a:cubicBezTo>
                  <a:pt x="4430718" y="286860"/>
                  <a:pt x="4429857" y="254655"/>
                  <a:pt x="4429857" y="209527"/>
                </a:cubicBezTo>
                <a:cubicBezTo>
                  <a:pt x="4396416" y="213083"/>
                  <a:pt x="4373178" y="215757"/>
                  <a:pt x="4360142" y="217550"/>
                </a:cubicBezTo>
                <a:cubicBezTo>
                  <a:pt x="4347107" y="219342"/>
                  <a:pt x="4336022" y="221605"/>
                  <a:pt x="4326887" y="224336"/>
                </a:cubicBezTo>
                <a:cubicBezTo>
                  <a:pt x="4317753" y="227068"/>
                  <a:pt x="4307657" y="223910"/>
                  <a:pt x="4296601" y="214861"/>
                </a:cubicBezTo>
                <a:cubicBezTo>
                  <a:pt x="4285545" y="205812"/>
                  <a:pt x="4286792" y="201288"/>
                  <a:pt x="4300344" y="201288"/>
                </a:cubicBezTo>
                <a:cubicBezTo>
                  <a:pt x="4312103" y="201288"/>
                  <a:pt x="4325145" y="200639"/>
                  <a:pt x="4339471" y="199341"/>
                </a:cubicBezTo>
                <a:cubicBezTo>
                  <a:pt x="4353797" y="198044"/>
                  <a:pt x="4383925" y="194799"/>
                  <a:pt x="4429857" y="189608"/>
                </a:cubicBezTo>
                <a:lnTo>
                  <a:pt x="4429857" y="151406"/>
                </a:lnTo>
                <a:cubicBezTo>
                  <a:pt x="4429857" y="140435"/>
                  <a:pt x="4429535" y="134162"/>
                  <a:pt x="4428889" y="132584"/>
                </a:cubicBezTo>
                <a:cubicBezTo>
                  <a:pt x="4418579" y="134348"/>
                  <a:pt x="4410372" y="135467"/>
                  <a:pt x="4404271" y="135940"/>
                </a:cubicBezTo>
                <a:cubicBezTo>
                  <a:pt x="4398169" y="136413"/>
                  <a:pt x="4391010" y="133398"/>
                  <a:pt x="4382793" y="126895"/>
                </a:cubicBezTo>
                <a:cubicBezTo>
                  <a:pt x="4374576" y="120391"/>
                  <a:pt x="4376616" y="116559"/>
                  <a:pt x="4388912" y="115397"/>
                </a:cubicBezTo>
                <a:cubicBezTo>
                  <a:pt x="4401209" y="114236"/>
                  <a:pt x="4419120" y="110991"/>
                  <a:pt x="4442645" y="105664"/>
                </a:cubicBezTo>
                <a:lnTo>
                  <a:pt x="4463305" y="100857"/>
                </a:lnTo>
                <a:lnTo>
                  <a:pt x="4462403" y="100254"/>
                </a:lnTo>
                <a:cubicBezTo>
                  <a:pt x="4462071" y="99390"/>
                  <a:pt x="4462017" y="98071"/>
                  <a:pt x="4462241" y="96296"/>
                </a:cubicBezTo>
                <a:cubicBezTo>
                  <a:pt x="4463137" y="89198"/>
                  <a:pt x="4464941" y="80149"/>
                  <a:pt x="4467651" y="69150"/>
                </a:cubicBezTo>
                <a:lnTo>
                  <a:pt x="4424609" y="75410"/>
                </a:lnTo>
                <a:cubicBezTo>
                  <a:pt x="4425512" y="89707"/>
                  <a:pt x="4424727" y="98989"/>
                  <a:pt x="4422253" y="103255"/>
                </a:cubicBezTo>
                <a:cubicBezTo>
                  <a:pt x="4419780" y="107521"/>
                  <a:pt x="4416431" y="107245"/>
                  <a:pt x="4412208" y="102427"/>
                </a:cubicBezTo>
                <a:cubicBezTo>
                  <a:pt x="4407985" y="97608"/>
                  <a:pt x="4404368" y="90116"/>
                  <a:pt x="4401356" y="79948"/>
                </a:cubicBezTo>
                <a:cubicBezTo>
                  <a:pt x="4378799" y="84365"/>
                  <a:pt x="4363860" y="87495"/>
                  <a:pt x="4356539" y="89338"/>
                </a:cubicBezTo>
                <a:cubicBezTo>
                  <a:pt x="4349219" y="91180"/>
                  <a:pt x="4339812" y="87803"/>
                  <a:pt x="4328318" y="79206"/>
                </a:cubicBezTo>
                <a:cubicBezTo>
                  <a:pt x="4316824" y="70609"/>
                  <a:pt x="4319201" y="66311"/>
                  <a:pt x="4335449" y="66311"/>
                </a:cubicBezTo>
                <a:cubicBezTo>
                  <a:pt x="4348713" y="66311"/>
                  <a:pt x="4369385" y="64296"/>
                  <a:pt x="4397463" y="60267"/>
                </a:cubicBezTo>
                <a:cubicBezTo>
                  <a:pt x="4392372" y="47834"/>
                  <a:pt x="4387274" y="37856"/>
                  <a:pt x="4382169" y="30335"/>
                </a:cubicBezTo>
                <a:cubicBezTo>
                  <a:pt x="4377064" y="22813"/>
                  <a:pt x="4382413" y="20519"/>
                  <a:pt x="4398216" y="23452"/>
                </a:cubicBezTo>
                <a:cubicBezTo>
                  <a:pt x="4414018" y="26384"/>
                  <a:pt x="4421687" y="31109"/>
                  <a:pt x="4421221" y="37627"/>
                </a:cubicBezTo>
                <a:cubicBezTo>
                  <a:pt x="4420755" y="44145"/>
                  <a:pt x="4420859" y="50099"/>
                  <a:pt x="4421533" y="55491"/>
                </a:cubicBezTo>
                <a:lnTo>
                  <a:pt x="4469458" y="49253"/>
                </a:lnTo>
                <a:cubicBezTo>
                  <a:pt x="4473645" y="32217"/>
                  <a:pt x="4473939" y="18873"/>
                  <a:pt x="4470340" y="9223"/>
                </a:cubicBezTo>
                <a:cubicBezTo>
                  <a:pt x="4467640" y="1984"/>
                  <a:pt x="4470525" y="-993"/>
                  <a:pt x="4478993" y="2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1303" y="4211613"/>
            <a:ext cx="43370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15" name="table"/>
          <p:cNvPicPr>
            <a:picLocks noGr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42" y="3539396"/>
            <a:ext cx="5979795" cy="1271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C61758-596E-4002-9AE0-38F69360BE26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BDC3F9-9EA3-4BDB-9927-7408B5CF91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7CAB26E-C5C8-42C5-8C43-FC7D9875E6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86B131F-944E-4846-8E18-D86D8451FADD}"/>
              </a:ext>
            </a:extLst>
          </p:cNvPr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7B4C92B-06BA-4BE9-AA23-AC9994AA9ED7}"/>
                </a:ext>
              </a:extLst>
            </p:cNvPr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0497CC8C-8B73-4455-BBEF-6E0EE4A11F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9929053B-CA62-4834-B148-D5BFE8529B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3808647-0201-4315-B0F6-11F907E7C3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B0A0A151-8379-4CEE-99A4-7813A063DD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33AC25C-5472-48BC-9958-17318FD5BB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C179ABB-C63F-4B1A-94D7-A47D7772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4C2C593-F5BD-4543-AB05-FF5E4F200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5D201A2-0F27-4C26-B4E4-029D979AD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A752559-517F-4719-A43A-90501BA65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B38C55C-71E4-4085-BAD1-E7ED6BA612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222751"/>
            <a:ext cx="7046539" cy="1624609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291116" y="4120396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A1770B-D0A1-42A7-816F-59B5FB84AD45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01747" y="4658995"/>
            <a:ext cx="42424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桃子比苹果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23895"/>
            <a:ext cx="7046539" cy="16246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59696" y="367102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20588" y="4658995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49E93C-5EFC-4500-B665-D315FEE65844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91585" y="4551680"/>
            <a:ext cx="43510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苹果比桃子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23895"/>
            <a:ext cx="7046539" cy="16246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59696" y="367102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1331" y="455168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D2DC7C-EE5F-40D0-9C34-DEFBF007ADB9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27477" y="4544060"/>
            <a:ext cx="39300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苹果比梨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62782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53646" y="454406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35E47B-A3DF-4A20-9628-0209418FDCD6}"/>
              </a:ext>
            </a:extLst>
          </p:cNvPr>
          <p:cNvSpPr txBox="1"/>
          <p:nvPr/>
        </p:nvSpPr>
        <p:spPr>
          <a:xfrm>
            <a:off x="2732242" y="1644103"/>
            <a:ext cx="7589495" cy="324472"/>
          </a:xfrm>
          <a:custGeom>
            <a:avLst/>
            <a:gdLst/>
            <a:ahLst/>
            <a:cxnLst/>
            <a:rect l="l" t="t" r="r" b="b"/>
            <a:pathLst>
              <a:path w="7589495" h="324472">
                <a:moveTo>
                  <a:pt x="3069802" y="262024"/>
                </a:moveTo>
                <a:cubicBezTo>
                  <a:pt x="3081507" y="261669"/>
                  <a:pt x="3090565" y="264387"/>
                  <a:pt x="3096975" y="270179"/>
                </a:cubicBezTo>
                <a:cubicBezTo>
                  <a:pt x="3105522" y="277901"/>
                  <a:pt x="3108258" y="283777"/>
                  <a:pt x="3105182" y="287807"/>
                </a:cubicBezTo>
                <a:cubicBezTo>
                  <a:pt x="3102106" y="291836"/>
                  <a:pt x="3096090" y="293170"/>
                  <a:pt x="3087134" y="291808"/>
                </a:cubicBezTo>
                <a:cubicBezTo>
                  <a:pt x="3078179" y="290445"/>
                  <a:pt x="3068915" y="289545"/>
                  <a:pt x="3059343" y="289108"/>
                </a:cubicBezTo>
                <a:cubicBezTo>
                  <a:pt x="3049771" y="288671"/>
                  <a:pt x="3038815" y="288896"/>
                  <a:pt x="3026475" y="289786"/>
                </a:cubicBezTo>
                <a:cubicBezTo>
                  <a:pt x="3014135" y="290675"/>
                  <a:pt x="2996859" y="292672"/>
                  <a:pt x="2974646" y="295776"/>
                </a:cubicBezTo>
                <a:cubicBezTo>
                  <a:pt x="2952433" y="298881"/>
                  <a:pt x="2935533" y="301362"/>
                  <a:pt x="2923946" y="303219"/>
                </a:cubicBezTo>
                <a:cubicBezTo>
                  <a:pt x="2912360" y="305076"/>
                  <a:pt x="2903640" y="306004"/>
                  <a:pt x="2897790" y="306004"/>
                </a:cubicBezTo>
                <a:cubicBezTo>
                  <a:pt x="2891494" y="306004"/>
                  <a:pt x="2883973" y="303086"/>
                  <a:pt x="2875225" y="297250"/>
                </a:cubicBezTo>
                <a:cubicBezTo>
                  <a:pt x="2865919" y="287699"/>
                  <a:pt x="2868944" y="282924"/>
                  <a:pt x="2884303" y="282924"/>
                </a:cubicBezTo>
                <a:cubicBezTo>
                  <a:pt x="2897696" y="282924"/>
                  <a:pt x="2917604" y="281357"/>
                  <a:pt x="2944027" y="278224"/>
                </a:cubicBezTo>
                <a:cubicBezTo>
                  <a:pt x="2970448" y="275090"/>
                  <a:pt x="2991427" y="272638"/>
                  <a:pt x="3006965" y="270867"/>
                </a:cubicBezTo>
                <a:cubicBezTo>
                  <a:pt x="3022503" y="269096"/>
                  <a:pt x="3039252" y="266608"/>
                  <a:pt x="3057214" y="263403"/>
                </a:cubicBezTo>
                <a:cubicBezTo>
                  <a:pt x="3061704" y="262602"/>
                  <a:pt x="3065900" y="262142"/>
                  <a:pt x="3069802" y="262024"/>
                </a:cubicBezTo>
                <a:close/>
                <a:moveTo>
                  <a:pt x="1641052" y="262024"/>
                </a:moveTo>
                <a:cubicBezTo>
                  <a:pt x="1652757" y="261669"/>
                  <a:pt x="1661815" y="264387"/>
                  <a:pt x="1668225" y="270179"/>
                </a:cubicBezTo>
                <a:cubicBezTo>
                  <a:pt x="1676772" y="277901"/>
                  <a:pt x="1679507" y="283777"/>
                  <a:pt x="1676431" y="287807"/>
                </a:cubicBezTo>
                <a:cubicBezTo>
                  <a:pt x="1673356" y="291836"/>
                  <a:pt x="1667340" y="293170"/>
                  <a:pt x="1658384" y="291808"/>
                </a:cubicBezTo>
                <a:cubicBezTo>
                  <a:pt x="1649429" y="290445"/>
                  <a:pt x="1640165" y="289545"/>
                  <a:pt x="1630593" y="289108"/>
                </a:cubicBezTo>
                <a:cubicBezTo>
                  <a:pt x="1621021" y="288671"/>
                  <a:pt x="1610065" y="288896"/>
                  <a:pt x="1597725" y="289786"/>
                </a:cubicBezTo>
                <a:cubicBezTo>
                  <a:pt x="1585385" y="290675"/>
                  <a:pt x="1568109" y="292672"/>
                  <a:pt x="1545896" y="295776"/>
                </a:cubicBezTo>
                <a:cubicBezTo>
                  <a:pt x="1523683" y="298881"/>
                  <a:pt x="1506783" y="301362"/>
                  <a:pt x="1495196" y="303219"/>
                </a:cubicBezTo>
                <a:cubicBezTo>
                  <a:pt x="1483609" y="305076"/>
                  <a:pt x="1474891" y="306004"/>
                  <a:pt x="1469040" y="306004"/>
                </a:cubicBezTo>
                <a:cubicBezTo>
                  <a:pt x="1462744" y="306004"/>
                  <a:pt x="1455223" y="303086"/>
                  <a:pt x="1446476" y="297250"/>
                </a:cubicBezTo>
                <a:cubicBezTo>
                  <a:pt x="1437169" y="287699"/>
                  <a:pt x="1440194" y="282924"/>
                  <a:pt x="1455553" y="282924"/>
                </a:cubicBezTo>
                <a:cubicBezTo>
                  <a:pt x="1468947" y="282924"/>
                  <a:pt x="1488854" y="281357"/>
                  <a:pt x="1515276" y="278224"/>
                </a:cubicBezTo>
                <a:cubicBezTo>
                  <a:pt x="1541698" y="275090"/>
                  <a:pt x="1562678" y="272638"/>
                  <a:pt x="1578215" y="270867"/>
                </a:cubicBezTo>
                <a:cubicBezTo>
                  <a:pt x="1593753" y="269096"/>
                  <a:pt x="1610502" y="266608"/>
                  <a:pt x="1628463" y="263403"/>
                </a:cubicBezTo>
                <a:cubicBezTo>
                  <a:pt x="1632954" y="262602"/>
                  <a:pt x="1637150" y="262142"/>
                  <a:pt x="1641052" y="262024"/>
                </a:cubicBezTo>
                <a:close/>
                <a:moveTo>
                  <a:pt x="7543879" y="228288"/>
                </a:moveTo>
                <a:cubicBezTo>
                  <a:pt x="7540507" y="228478"/>
                  <a:pt x="7537227" y="229757"/>
                  <a:pt x="7534040" y="232127"/>
                </a:cubicBezTo>
                <a:cubicBezTo>
                  <a:pt x="7527666" y="236867"/>
                  <a:pt x="7524479" y="243183"/>
                  <a:pt x="7524479" y="251078"/>
                </a:cubicBezTo>
                <a:cubicBezTo>
                  <a:pt x="7524479" y="258972"/>
                  <a:pt x="7528028" y="264898"/>
                  <a:pt x="7535127" y="268856"/>
                </a:cubicBezTo>
                <a:cubicBezTo>
                  <a:pt x="7542225" y="272814"/>
                  <a:pt x="7549173" y="272613"/>
                  <a:pt x="7555970" y="268254"/>
                </a:cubicBezTo>
                <a:cubicBezTo>
                  <a:pt x="7562767" y="263880"/>
                  <a:pt x="7565961" y="257570"/>
                  <a:pt x="7565553" y="249325"/>
                </a:cubicBezTo>
                <a:cubicBezTo>
                  <a:pt x="7565144" y="241079"/>
                  <a:pt x="7561383" y="234967"/>
                  <a:pt x="7554271" y="230987"/>
                </a:cubicBezTo>
                <a:cubicBezTo>
                  <a:pt x="7550715" y="228997"/>
                  <a:pt x="7547250" y="228098"/>
                  <a:pt x="7543879" y="228288"/>
                </a:cubicBezTo>
                <a:close/>
                <a:moveTo>
                  <a:pt x="4638199" y="214048"/>
                </a:moveTo>
                <a:cubicBezTo>
                  <a:pt x="4662161" y="219669"/>
                  <a:pt x="4680000" y="225993"/>
                  <a:pt x="4691716" y="233020"/>
                </a:cubicBezTo>
                <a:cubicBezTo>
                  <a:pt x="4703432" y="240047"/>
                  <a:pt x="4711889" y="246399"/>
                  <a:pt x="4717088" y="252078"/>
                </a:cubicBezTo>
                <a:cubicBezTo>
                  <a:pt x="4722286" y="257757"/>
                  <a:pt x="4725581" y="265515"/>
                  <a:pt x="4726972" y="275352"/>
                </a:cubicBezTo>
                <a:cubicBezTo>
                  <a:pt x="4728363" y="285190"/>
                  <a:pt x="4724702" y="293206"/>
                  <a:pt x="4715991" y="299401"/>
                </a:cubicBezTo>
                <a:cubicBezTo>
                  <a:pt x="4707279" y="305596"/>
                  <a:pt x="4698610" y="298802"/>
                  <a:pt x="4689985" y="279020"/>
                </a:cubicBezTo>
                <a:cubicBezTo>
                  <a:pt x="4681359" y="259237"/>
                  <a:pt x="4663287" y="240950"/>
                  <a:pt x="4635768" y="224158"/>
                </a:cubicBezTo>
                <a:close/>
                <a:moveTo>
                  <a:pt x="3209448" y="214048"/>
                </a:moveTo>
                <a:cubicBezTo>
                  <a:pt x="3233411" y="219669"/>
                  <a:pt x="3251250" y="225993"/>
                  <a:pt x="3262966" y="233020"/>
                </a:cubicBezTo>
                <a:cubicBezTo>
                  <a:pt x="3274682" y="240047"/>
                  <a:pt x="3283139" y="246399"/>
                  <a:pt x="3288337" y="252078"/>
                </a:cubicBezTo>
                <a:cubicBezTo>
                  <a:pt x="3293536" y="257757"/>
                  <a:pt x="3296831" y="265515"/>
                  <a:pt x="3298222" y="275352"/>
                </a:cubicBezTo>
                <a:cubicBezTo>
                  <a:pt x="3299612" y="285190"/>
                  <a:pt x="3295952" y="293206"/>
                  <a:pt x="3287240" y="299401"/>
                </a:cubicBezTo>
                <a:cubicBezTo>
                  <a:pt x="3278529" y="305596"/>
                  <a:pt x="3269860" y="298802"/>
                  <a:pt x="3261234" y="279020"/>
                </a:cubicBezTo>
                <a:cubicBezTo>
                  <a:pt x="3252609" y="259237"/>
                  <a:pt x="3234537" y="240950"/>
                  <a:pt x="3207018" y="224158"/>
                </a:cubicBezTo>
                <a:close/>
                <a:moveTo>
                  <a:pt x="1780699" y="214048"/>
                </a:moveTo>
                <a:cubicBezTo>
                  <a:pt x="1804661" y="219669"/>
                  <a:pt x="1822500" y="225993"/>
                  <a:pt x="1834216" y="233020"/>
                </a:cubicBezTo>
                <a:cubicBezTo>
                  <a:pt x="1845932" y="240047"/>
                  <a:pt x="1854389" y="246399"/>
                  <a:pt x="1859588" y="252078"/>
                </a:cubicBezTo>
                <a:cubicBezTo>
                  <a:pt x="1864786" y="257757"/>
                  <a:pt x="1868081" y="265515"/>
                  <a:pt x="1869472" y="275352"/>
                </a:cubicBezTo>
                <a:cubicBezTo>
                  <a:pt x="1870863" y="285190"/>
                  <a:pt x="1867202" y="293206"/>
                  <a:pt x="1858491" y="299401"/>
                </a:cubicBezTo>
                <a:cubicBezTo>
                  <a:pt x="1849779" y="305596"/>
                  <a:pt x="1841110" y="298802"/>
                  <a:pt x="1832485" y="279020"/>
                </a:cubicBezTo>
                <a:cubicBezTo>
                  <a:pt x="1823859" y="259237"/>
                  <a:pt x="1805787" y="240950"/>
                  <a:pt x="1778268" y="224158"/>
                </a:cubicBezTo>
                <a:close/>
                <a:moveTo>
                  <a:pt x="3009678" y="213685"/>
                </a:moveTo>
                <a:cubicBezTo>
                  <a:pt x="3015097" y="214074"/>
                  <a:pt x="3020377" y="215690"/>
                  <a:pt x="3025518" y="218533"/>
                </a:cubicBezTo>
                <a:cubicBezTo>
                  <a:pt x="3035800" y="224219"/>
                  <a:pt x="3037779" y="228714"/>
                  <a:pt x="3031455" y="232020"/>
                </a:cubicBezTo>
                <a:cubicBezTo>
                  <a:pt x="3025131" y="235325"/>
                  <a:pt x="3015688" y="238132"/>
                  <a:pt x="3003126" y="240441"/>
                </a:cubicBezTo>
                <a:cubicBezTo>
                  <a:pt x="2990564" y="242750"/>
                  <a:pt x="2979027" y="244582"/>
                  <a:pt x="2968516" y="245937"/>
                </a:cubicBezTo>
                <a:cubicBezTo>
                  <a:pt x="2958004" y="247292"/>
                  <a:pt x="2948146" y="246614"/>
                  <a:pt x="2938939" y="243904"/>
                </a:cubicBezTo>
                <a:cubicBezTo>
                  <a:pt x="2928557" y="238914"/>
                  <a:pt x="2925158" y="235433"/>
                  <a:pt x="2928743" y="233461"/>
                </a:cubicBezTo>
                <a:cubicBezTo>
                  <a:pt x="2932328" y="231489"/>
                  <a:pt x="2941086" y="229152"/>
                  <a:pt x="2955018" y="226448"/>
                </a:cubicBezTo>
                <a:cubicBezTo>
                  <a:pt x="2968949" y="223745"/>
                  <a:pt x="2981612" y="220329"/>
                  <a:pt x="2993005" y="216199"/>
                </a:cubicBezTo>
                <a:cubicBezTo>
                  <a:pt x="2998702" y="214134"/>
                  <a:pt x="3004260" y="213296"/>
                  <a:pt x="3009678" y="213685"/>
                </a:cubicBezTo>
                <a:close/>
                <a:moveTo>
                  <a:pt x="1580928" y="213685"/>
                </a:moveTo>
                <a:cubicBezTo>
                  <a:pt x="1586347" y="214074"/>
                  <a:pt x="1591627" y="215690"/>
                  <a:pt x="1596768" y="218533"/>
                </a:cubicBezTo>
                <a:cubicBezTo>
                  <a:pt x="1607050" y="224219"/>
                  <a:pt x="1609029" y="228714"/>
                  <a:pt x="1602705" y="232020"/>
                </a:cubicBezTo>
                <a:cubicBezTo>
                  <a:pt x="1596381" y="235325"/>
                  <a:pt x="1586938" y="238132"/>
                  <a:pt x="1574376" y="240441"/>
                </a:cubicBezTo>
                <a:cubicBezTo>
                  <a:pt x="1561814" y="242750"/>
                  <a:pt x="1550277" y="244582"/>
                  <a:pt x="1539766" y="245937"/>
                </a:cubicBezTo>
                <a:cubicBezTo>
                  <a:pt x="1529254" y="247292"/>
                  <a:pt x="1519395" y="246614"/>
                  <a:pt x="1510189" y="243904"/>
                </a:cubicBezTo>
                <a:cubicBezTo>
                  <a:pt x="1499807" y="238914"/>
                  <a:pt x="1496408" y="235433"/>
                  <a:pt x="1499993" y="233461"/>
                </a:cubicBezTo>
                <a:cubicBezTo>
                  <a:pt x="1503578" y="231489"/>
                  <a:pt x="1512336" y="229152"/>
                  <a:pt x="1526268" y="226448"/>
                </a:cubicBezTo>
                <a:cubicBezTo>
                  <a:pt x="1540199" y="223745"/>
                  <a:pt x="1552862" y="220329"/>
                  <a:pt x="1564255" y="216199"/>
                </a:cubicBezTo>
                <a:cubicBezTo>
                  <a:pt x="1569952" y="214134"/>
                  <a:pt x="1575510" y="213296"/>
                  <a:pt x="1580928" y="213685"/>
                </a:cubicBezTo>
                <a:close/>
                <a:moveTo>
                  <a:pt x="7546360" y="205368"/>
                </a:moveTo>
                <a:cubicBezTo>
                  <a:pt x="7551881" y="205490"/>
                  <a:pt x="7557525" y="206763"/>
                  <a:pt x="7563294" y="209186"/>
                </a:cubicBezTo>
                <a:cubicBezTo>
                  <a:pt x="7574831" y="214033"/>
                  <a:pt x="7582492" y="221713"/>
                  <a:pt x="7586278" y="232224"/>
                </a:cubicBezTo>
                <a:cubicBezTo>
                  <a:pt x="7590064" y="242735"/>
                  <a:pt x="7590509" y="253132"/>
                  <a:pt x="7587611" y="263414"/>
                </a:cubicBezTo>
                <a:cubicBezTo>
                  <a:pt x="7584715" y="273696"/>
                  <a:pt x="7579294" y="281565"/>
                  <a:pt x="7571350" y="287021"/>
                </a:cubicBezTo>
                <a:cubicBezTo>
                  <a:pt x="7563405" y="292478"/>
                  <a:pt x="7553966" y="295206"/>
                  <a:pt x="7543031" y="295206"/>
                </a:cubicBezTo>
                <a:cubicBezTo>
                  <a:pt x="7532097" y="295206"/>
                  <a:pt x="7522195" y="290768"/>
                  <a:pt x="7513325" y="281891"/>
                </a:cubicBezTo>
                <a:cubicBezTo>
                  <a:pt x="7504456" y="273015"/>
                  <a:pt x="7500021" y="263471"/>
                  <a:pt x="7500021" y="253261"/>
                </a:cubicBezTo>
                <a:cubicBezTo>
                  <a:pt x="7500021" y="243051"/>
                  <a:pt x="7502409" y="234120"/>
                  <a:pt x="7507185" y="226470"/>
                </a:cubicBezTo>
                <a:cubicBezTo>
                  <a:pt x="7511960" y="218819"/>
                  <a:pt x="7519621" y="212814"/>
                  <a:pt x="7530168" y="208455"/>
                </a:cubicBezTo>
                <a:cubicBezTo>
                  <a:pt x="7535442" y="206275"/>
                  <a:pt x="7540839" y="205246"/>
                  <a:pt x="7546360" y="205368"/>
                </a:cubicBezTo>
                <a:close/>
                <a:moveTo>
                  <a:pt x="7013367" y="130869"/>
                </a:moveTo>
                <a:cubicBezTo>
                  <a:pt x="7029547" y="129785"/>
                  <a:pt x="7043120" y="132158"/>
                  <a:pt x="7054085" y="137987"/>
                </a:cubicBezTo>
                <a:cubicBezTo>
                  <a:pt x="7068705" y="145760"/>
                  <a:pt x="7075143" y="152758"/>
                  <a:pt x="7073401" y="158981"/>
                </a:cubicBezTo>
                <a:cubicBezTo>
                  <a:pt x="7071658" y="165205"/>
                  <a:pt x="7064625" y="167869"/>
                  <a:pt x="7052299" y="166972"/>
                </a:cubicBezTo>
                <a:cubicBezTo>
                  <a:pt x="7039973" y="166076"/>
                  <a:pt x="7022655" y="165628"/>
                  <a:pt x="7000341" y="165628"/>
                </a:cubicBezTo>
                <a:cubicBezTo>
                  <a:pt x="6978056" y="165628"/>
                  <a:pt x="6954115" y="166750"/>
                  <a:pt x="6928517" y="168994"/>
                </a:cubicBezTo>
                <a:cubicBezTo>
                  <a:pt x="6902921" y="171239"/>
                  <a:pt x="6881496" y="173909"/>
                  <a:pt x="6864245" y="177007"/>
                </a:cubicBezTo>
                <a:cubicBezTo>
                  <a:pt x="6846993" y="180104"/>
                  <a:pt x="6831936" y="183030"/>
                  <a:pt x="6819073" y="185783"/>
                </a:cubicBezTo>
                <a:cubicBezTo>
                  <a:pt x="6806210" y="188537"/>
                  <a:pt x="6792824" y="185547"/>
                  <a:pt x="6778913" y="176813"/>
                </a:cubicBezTo>
                <a:cubicBezTo>
                  <a:pt x="6766309" y="162946"/>
                  <a:pt x="6765413" y="156698"/>
                  <a:pt x="6776225" y="158067"/>
                </a:cubicBezTo>
                <a:cubicBezTo>
                  <a:pt x="6787038" y="159437"/>
                  <a:pt x="6805561" y="159006"/>
                  <a:pt x="6831797" y="156777"/>
                </a:cubicBezTo>
                <a:cubicBezTo>
                  <a:pt x="6858033" y="154547"/>
                  <a:pt x="6886039" y="151173"/>
                  <a:pt x="6915816" y="146656"/>
                </a:cubicBezTo>
                <a:cubicBezTo>
                  <a:pt x="6945594" y="142139"/>
                  <a:pt x="6972427" y="137622"/>
                  <a:pt x="6996318" y="133104"/>
                </a:cubicBezTo>
                <a:cubicBezTo>
                  <a:pt x="7002291" y="131975"/>
                  <a:pt x="7007975" y="131230"/>
                  <a:pt x="7013367" y="130869"/>
                </a:cubicBezTo>
                <a:close/>
                <a:moveTo>
                  <a:pt x="2727118" y="130869"/>
                </a:moveTo>
                <a:cubicBezTo>
                  <a:pt x="2743298" y="129785"/>
                  <a:pt x="2756870" y="132158"/>
                  <a:pt x="2767835" y="137987"/>
                </a:cubicBezTo>
                <a:cubicBezTo>
                  <a:pt x="2782455" y="145760"/>
                  <a:pt x="2788894" y="152758"/>
                  <a:pt x="2787152" y="158981"/>
                </a:cubicBezTo>
                <a:cubicBezTo>
                  <a:pt x="2785409" y="165205"/>
                  <a:pt x="2778375" y="167869"/>
                  <a:pt x="2766050" y="166972"/>
                </a:cubicBezTo>
                <a:cubicBezTo>
                  <a:pt x="2753724" y="166076"/>
                  <a:pt x="2736405" y="165628"/>
                  <a:pt x="2714091" y="165628"/>
                </a:cubicBezTo>
                <a:cubicBezTo>
                  <a:pt x="2691807" y="165628"/>
                  <a:pt x="2667866" y="166750"/>
                  <a:pt x="2642269" y="168994"/>
                </a:cubicBezTo>
                <a:cubicBezTo>
                  <a:pt x="2616671" y="171239"/>
                  <a:pt x="2595247" y="173909"/>
                  <a:pt x="2577996" y="177007"/>
                </a:cubicBezTo>
                <a:cubicBezTo>
                  <a:pt x="2560745" y="180104"/>
                  <a:pt x="2545688" y="183030"/>
                  <a:pt x="2532824" y="185783"/>
                </a:cubicBezTo>
                <a:cubicBezTo>
                  <a:pt x="2519961" y="188537"/>
                  <a:pt x="2506574" y="185547"/>
                  <a:pt x="2492664" y="176813"/>
                </a:cubicBezTo>
                <a:cubicBezTo>
                  <a:pt x="2480059" y="162946"/>
                  <a:pt x="2479163" y="156698"/>
                  <a:pt x="2489976" y="158067"/>
                </a:cubicBezTo>
                <a:cubicBezTo>
                  <a:pt x="2500788" y="159437"/>
                  <a:pt x="2519312" y="159006"/>
                  <a:pt x="2545547" y="156777"/>
                </a:cubicBezTo>
                <a:cubicBezTo>
                  <a:pt x="2571783" y="154547"/>
                  <a:pt x="2599789" y="151173"/>
                  <a:pt x="2629567" y="146656"/>
                </a:cubicBezTo>
                <a:cubicBezTo>
                  <a:pt x="2659344" y="142139"/>
                  <a:pt x="2686179" y="137622"/>
                  <a:pt x="2710069" y="133104"/>
                </a:cubicBezTo>
                <a:cubicBezTo>
                  <a:pt x="2716042" y="131975"/>
                  <a:pt x="2721725" y="131230"/>
                  <a:pt x="2727118" y="130869"/>
                </a:cubicBezTo>
                <a:close/>
                <a:moveTo>
                  <a:pt x="1298368" y="130869"/>
                </a:moveTo>
                <a:cubicBezTo>
                  <a:pt x="1314548" y="129785"/>
                  <a:pt x="1328120" y="132158"/>
                  <a:pt x="1339085" y="137987"/>
                </a:cubicBezTo>
                <a:cubicBezTo>
                  <a:pt x="1353705" y="145760"/>
                  <a:pt x="1360144" y="152758"/>
                  <a:pt x="1358402" y="158981"/>
                </a:cubicBezTo>
                <a:cubicBezTo>
                  <a:pt x="1356659" y="165205"/>
                  <a:pt x="1349625" y="167869"/>
                  <a:pt x="1337300" y="166972"/>
                </a:cubicBezTo>
                <a:cubicBezTo>
                  <a:pt x="1324975" y="166076"/>
                  <a:pt x="1307655" y="165628"/>
                  <a:pt x="1285342" y="165628"/>
                </a:cubicBezTo>
                <a:cubicBezTo>
                  <a:pt x="1263057" y="165628"/>
                  <a:pt x="1239116" y="166750"/>
                  <a:pt x="1213519" y="168994"/>
                </a:cubicBezTo>
                <a:cubicBezTo>
                  <a:pt x="1187921" y="171239"/>
                  <a:pt x="1166497" y="173909"/>
                  <a:pt x="1149246" y="177007"/>
                </a:cubicBezTo>
                <a:cubicBezTo>
                  <a:pt x="1131995" y="180104"/>
                  <a:pt x="1116937" y="183030"/>
                  <a:pt x="1104074" y="185783"/>
                </a:cubicBezTo>
                <a:cubicBezTo>
                  <a:pt x="1091211" y="188537"/>
                  <a:pt x="1077825" y="185547"/>
                  <a:pt x="1063914" y="176813"/>
                </a:cubicBezTo>
                <a:cubicBezTo>
                  <a:pt x="1051310" y="162946"/>
                  <a:pt x="1050413" y="156698"/>
                  <a:pt x="1061226" y="158067"/>
                </a:cubicBezTo>
                <a:cubicBezTo>
                  <a:pt x="1072038" y="159437"/>
                  <a:pt x="1090562" y="159006"/>
                  <a:pt x="1116797" y="156777"/>
                </a:cubicBezTo>
                <a:cubicBezTo>
                  <a:pt x="1143033" y="154547"/>
                  <a:pt x="1171040" y="151173"/>
                  <a:pt x="1200817" y="146656"/>
                </a:cubicBezTo>
                <a:cubicBezTo>
                  <a:pt x="1230594" y="142139"/>
                  <a:pt x="1257429" y="137622"/>
                  <a:pt x="1281319" y="133104"/>
                </a:cubicBezTo>
                <a:cubicBezTo>
                  <a:pt x="1287292" y="131975"/>
                  <a:pt x="1292975" y="131230"/>
                  <a:pt x="1298368" y="130869"/>
                </a:cubicBezTo>
                <a:close/>
                <a:moveTo>
                  <a:pt x="5573751" y="126079"/>
                </a:moveTo>
                <a:cubicBezTo>
                  <a:pt x="5577394" y="126769"/>
                  <a:pt x="5581077" y="128279"/>
                  <a:pt x="5584799" y="130609"/>
                </a:cubicBezTo>
                <a:cubicBezTo>
                  <a:pt x="5592241" y="135270"/>
                  <a:pt x="5592807" y="139776"/>
                  <a:pt x="5586498" y="144128"/>
                </a:cubicBezTo>
                <a:cubicBezTo>
                  <a:pt x="5580188" y="148481"/>
                  <a:pt x="5570294" y="151546"/>
                  <a:pt x="5556814" y="153324"/>
                </a:cubicBezTo>
                <a:cubicBezTo>
                  <a:pt x="5565820" y="157368"/>
                  <a:pt x="5569871" y="161401"/>
                  <a:pt x="5568967" y="165424"/>
                </a:cubicBezTo>
                <a:cubicBezTo>
                  <a:pt x="5568064" y="169446"/>
                  <a:pt x="5567612" y="173056"/>
                  <a:pt x="5567612" y="176254"/>
                </a:cubicBezTo>
                <a:cubicBezTo>
                  <a:pt x="5581034" y="173558"/>
                  <a:pt x="5595013" y="170862"/>
                  <a:pt x="5609547" y="168166"/>
                </a:cubicBezTo>
                <a:cubicBezTo>
                  <a:pt x="5624080" y="165470"/>
                  <a:pt x="5635574" y="169546"/>
                  <a:pt x="5644028" y="180395"/>
                </a:cubicBezTo>
                <a:cubicBezTo>
                  <a:pt x="5652481" y="191243"/>
                  <a:pt x="5648828" y="195993"/>
                  <a:pt x="5633068" y="194645"/>
                </a:cubicBezTo>
                <a:cubicBezTo>
                  <a:pt x="5617308" y="193297"/>
                  <a:pt x="5595941" y="194273"/>
                  <a:pt x="5568967" y="197571"/>
                </a:cubicBezTo>
                <a:cubicBezTo>
                  <a:pt x="5570731" y="223813"/>
                  <a:pt x="5572068" y="244954"/>
                  <a:pt x="5572978" y="260994"/>
                </a:cubicBezTo>
                <a:cubicBezTo>
                  <a:pt x="5573889" y="277034"/>
                  <a:pt x="5572907" y="289140"/>
                  <a:pt x="5570032" y="297314"/>
                </a:cubicBezTo>
                <a:cubicBezTo>
                  <a:pt x="5567157" y="305488"/>
                  <a:pt x="5561797" y="313027"/>
                  <a:pt x="5553953" y="319932"/>
                </a:cubicBezTo>
                <a:cubicBezTo>
                  <a:pt x="5546109" y="326837"/>
                  <a:pt x="5539616" y="325866"/>
                  <a:pt x="5534475" y="317018"/>
                </a:cubicBezTo>
                <a:cubicBezTo>
                  <a:pt x="5529334" y="308170"/>
                  <a:pt x="5520275" y="299594"/>
                  <a:pt x="5507297" y="291291"/>
                </a:cubicBezTo>
                <a:cubicBezTo>
                  <a:pt x="5494319" y="282988"/>
                  <a:pt x="5495477" y="279737"/>
                  <a:pt x="5510771" y="281536"/>
                </a:cubicBezTo>
                <a:cubicBezTo>
                  <a:pt x="5526064" y="283336"/>
                  <a:pt x="5535522" y="284132"/>
                  <a:pt x="5539143" y="283924"/>
                </a:cubicBezTo>
                <a:cubicBezTo>
                  <a:pt x="5542764" y="283716"/>
                  <a:pt x="5544789" y="275911"/>
                  <a:pt x="5545220" y="260510"/>
                </a:cubicBezTo>
                <a:cubicBezTo>
                  <a:pt x="5545650" y="245109"/>
                  <a:pt x="5545055" y="225176"/>
                  <a:pt x="5543434" y="200711"/>
                </a:cubicBezTo>
                <a:cubicBezTo>
                  <a:pt x="5519859" y="203393"/>
                  <a:pt x="5501212" y="205688"/>
                  <a:pt x="5487494" y="207597"/>
                </a:cubicBezTo>
                <a:lnTo>
                  <a:pt x="5486178" y="207825"/>
                </a:lnTo>
                <a:lnTo>
                  <a:pt x="5499860" y="214833"/>
                </a:lnTo>
                <a:cubicBezTo>
                  <a:pt x="5503922" y="217658"/>
                  <a:pt x="5507405" y="220931"/>
                  <a:pt x="5510308" y="224652"/>
                </a:cubicBezTo>
                <a:cubicBezTo>
                  <a:pt x="5516116" y="232095"/>
                  <a:pt x="5516367" y="240541"/>
                  <a:pt x="5511061" y="249991"/>
                </a:cubicBezTo>
                <a:cubicBezTo>
                  <a:pt x="5505755" y="259442"/>
                  <a:pt x="5499944" y="259739"/>
                  <a:pt x="5493627" y="250884"/>
                </a:cubicBezTo>
                <a:cubicBezTo>
                  <a:pt x="5487310" y="242029"/>
                  <a:pt x="5481886" y="232611"/>
                  <a:pt x="5477355" y="222630"/>
                </a:cubicBezTo>
                <a:cubicBezTo>
                  <a:pt x="5476175" y="219178"/>
                  <a:pt x="5475469" y="216278"/>
                  <a:pt x="5475237" y="213929"/>
                </a:cubicBezTo>
                <a:lnTo>
                  <a:pt x="5475817" y="209620"/>
                </a:lnTo>
                <a:lnTo>
                  <a:pt x="5461125" y="212166"/>
                </a:lnTo>
                <a:cubicBezTo>
                  <a:pt x="5453403" y="214439"/>
                  <a:pt x="5444225" y="211585"/>
                  <a:pt x="5433592" y="203604"/>
                </a:cubicBezTo>
                <a:cubicBezTo>
                  <a:pt x="5422959" y="195624"/>
                  <a:pt x="5423877" y="191333"/>
                  <a:pt x="5436345" y="190731"/>
                </a:cubicBezTo>
                <a:cubicBezTo>
                  <a:pt x="5448814" y="190128"/>
                  <a:pt x="5463373" y="188927"/>
                  <a:pt x="5480022" y="187128"/>
                </a:cubicBezTo>
                <a:cubicBezTo>
                  <a:pt x="5496671" y="185328"/>
                  <a:pt x="5516819" y="183216"/>
                  <a:pt x="5540466" y="180793"/>
                </a:cubicBezTo>
                <a:cubicBezTo>
                  <a:pt x="5539605" y="171357"/>
                  <a:pt x="5537885" y="163599"/>
                  <a:pt x="5535303" y="157519"/>
                </a:cubicBezTo>
                <a:cubicBezTo>
                  <a:pt x="5523802" y="159326"/>
                  <a:pt x="5513743" y="160677"/>
                  <a:pt x="5505124" y="161573"/>
                </a:cubicBezTo>
                <a:cubicBezTo>
                  <a:pt x="5496506" y="162470"/>
                  <a:pt x="5488092" y="159297"/>
                  <a:pt x="5479882" y="152055"/>
                </a:cubicBezTo>
                <a:cubicBezTo>
                  <a:pt x="5471672" y="144813"/>
                  <a:pt x="5472995" y="141192"/>
                  <a:pt x="5483851" y="141192"/>
                </a:cubicBezTo>
                <a:cubicBezTo>
                  <a:pt x="5492642" y="141192"/>
                  <a:pt x="5505963" y="139493"/>
                  <a:pt x="5523817" y="136094"/>
                </a:cubicBezTo>
                <a:cubicBezTo>
                  <a:pt x="5542761" y="131577"/>
                  <a:pt x="5555799" y="128369"/>
                  <a:pt x="5562933" y="126468"/>
                </a:cubicBezTo>
                <a:cubicBezTo>
                  <a:pt x="5566500" y="125518"/>
                  <a:pt x="5570106" y="125389"/>
                  <a:pt x="5573751" y="126079"/>
                </a:cubicBezTo>
                <a:close/>
                <a:moveTo>
                  <a:pt x="4145001" y="126079"/>
                </a:moveTo>
                <a:cubicBezTo>
                  <a:pt x="4148645" y="126769"/>
                  <a:pt x="4152328" y="128279"/>
                  <a:pt x="4156049" y="130609"/>
                </a:cubicBezTo>
                <a:cubicBezTo>
                  <a:pt x="4163492" y="135270"/>
                  <a:pt x="4164058" y="139776"/>
                  <a:pt x="4157748" y="144128"/>
                </a:cubicBezTo>
                <a:cubicBezTo>
                  <a:pt x="4151438" y="148481"/>
                  <a:pt x="4141544" y="151546"/>
                  <a:pt x="4128064" y="153324"/>
                </a:cubicBezTo>
                <a:cubicBezTo>
                  <a:pt x="4137070" y="157368"/>
                  <a:pt x="4141121" y="161401"/>
                  <a:pt x="4140217" y="165424"/>
                </a:cubicBezTo>
                <a:cubicBezTo>
                  <a:pt x="4139314" y="169446"/>
                  <a:pt x="4138862" y="173056"/>
                  <a:pt x="4138862" y="176254"/>
                </a:cubicBezTo>
                <a:cubicBezTo>
                  <a:pt x="4152285" y="173558"/>
                  <a:pt x="4166263" y="170862"/>
                  <a:pt x="4180797" y="168166"/>
                </a:cubicBezTo>
                <a:cubicBezTo>
                  <a:pt x="4195330" y="165470"/>
                  <a:pt x="4206824" y="169546"/>
                  <a:pt x="4215278" y="180395"/>
                </a:cubicBezTo>
                <a:cubicBezTo>
                  <a:pt x="4223731" y="191243"/>
                  <a:pt x="4220078" y="195993"/>
                  <a:pt x="4204318" y="194645"/>
                </a:cubicBezTo>
                <a:cubicBezTo>
                  <a:pt x="4188558" y="193297"/>
                  <a:pt x="4167191" y="194273"/>
                  <a:pt x="4140217" y="197571"/>
                </a:cubicBezTo>
                <a:cubicBezTo>
                  <a:pt x="4141981" y="223813"/>
                  <a:pt x="4143318" y="244954"/>
                  <a:pt x="4144229" y="260994"/>
                </a:cubicBezTo>
                <a:cubicBezTo>
                  <a:pt x="4145140" y="277034"/>
                  <a:pt x="4144157" y="289140"/>
                  <a:pt x="4141282" y="297314"/>
                </a:cubicBezTo>
                <a:cubicBezTo>
                  <a:pt x="4138407" y="305488"/>
                  <a:pt x="4133047" y="313027"/>
                  <a:pt x="4125203" y="319932"/>
                </a:cubicBezTo>
                <a:cubicBezTo>
                  <a:pt x="4117359" y="326837"/>
                  <a:pt x="4110867" y="325866"/>
                  <a:pt x="4105726" y="317018"/>
                </a:cubicBezTo>
                <a:cubicBezTo>
                  <a:pt x="4100585" y="308170"/>
                  <a:pt x="4091525" y="299594"/>
                  <a:pt x="4078547" y="291291"/>
                </a:cubicBezTo>
                <a:cubicBezTo>
                  <a:pt x="4065569" y="282988"/>
                  <a:pt x="4066727" y="279737"/>
                  <a:pt x="4082021" y="281536"/>
                </a:cubicBezTo>
                <a:cubicBezTo>
                  <a:pt x="4097315" y="283336"/>
                  <a:pt x="4106772" y="284132"/>
                  <a:pt x="4110393" y="283924"/>
                </a:cubicBezTo>
                <a:cubicBezTo>
                  <a:pt x="4114014" y="283716"/>
                  <a:pt x="4116040" y="275911"/>
                  <a:pt x="4116470" y="260510"/>
                </a:cubicBezTo>
                <a:cubicBezTo>
                  <a:pt x="4116900" y="245109"/>
                  <a:pt x="4116305" y="225176"/>
                  <a:pt x="4114685" y="200711"/>
                </a:cubicBezTo>
                <a:cubicBezTo>
                  <a:pt x="4091109" y="203393"/>
                  <a:pt x="4072462" y="205688"/>
                  <a:pt x="4058744" y="207597"/>
                </a:cubicBezTo>
                <a:lnTo>
                  <a:pt x="4057428" y="207825"/>
                </a:lnTo>
                <a:lnTo>
                  <a:pt x="4071110" y="214833"/>
                </a:lnTo>
                <a:cubicBezTo>
                  <a:pt x="4075172" y="217658"/>
                  <a:pt x="4078655" y="220931"/>
                  <a:pt x="4081559" y="224652"/>
                </a:cubicBezTo>
                <a:cubicBezTo>
                  <a:pt x="4087367" y="232095"/>
                  <a:pt x="4087617" y="240541"/>
                  <a:pt x="4082312" y="249991"/>
                </a:cubicBezTo>
                <a:cubicBezTo>
                  <a:pt x="4077006" y="259442"/>
                  <a:pt x="4071194" y="259739"/>
                  <a:pt x="4064877" y="250884"/>
                </a:cubicBezTo>
                <a:cubicBezTo>
                  <a:pt x="4058561" y="242029"/>
                  <a:pt x="4053136" y="232611"/>
                  <a:pt x="4048605" y="222630"/>
                </a:cubicBezTo>
                <a:cubicBezTo>
                  <a:pt x="4047425" y="219178"/>
                  <a:pt x="4046719" y="216278"/>
                  <a:pt x="4046487" y="213929"/>
                </a:cubicBezTo>
                <a:lnTo>
                  <a:pt x="4047067" y="209620"/>
                </a:lnTo>
                <a:lnTo>
                  <a:pt x="4032375" y="212166"/>
                </a:lnTo>
                <a:cubicBezTo>
                  <a:pt x="4024653" y="214439"/>
                  <a:pt x="4015475" y="211585"/>
                  <a:pt x="4004842" y="203604"/>
                </a:cubicBezTo>
                <a:cubicBezTo>
                  <a:pt x="3994209" y="195624"/>
                  <a:pt x="3995127" y="191333"/>
                  <a:pt x="4007595" y="190731"/>
                </a:cubicBezTo>
                <a:cubicBezTo>
                  <a:pt x="4020064" y="190128"/>
                  <a:pt x="4034623" y="188927"/>
                  <a:pt x="4051272" y="187128"/>
                </a:cubicBezTo>
                <a:cubicBezTo>
                  <a:pt x="4067921" y="185328"/>
                  <a:pt x="4088069" y="183216"/>
                  <a:pt x="4111716" y="180793"/>
                </a:cubicBezTo>
                <a:cubicBezTo>
                  <a:pt x="4110856" y="171357"/>
                  <a:pt x="4109135" y="163599"/>
                  <a:pt x="4106554" y="157519"/>
                </a:cubicBezTo>
                <a:cubicBezTo>
                  <a:pt x="4095053" y="159326"/>
                  <a:pt x="4084993" y="160677"/>
                  <a:pt x="4076375" y="161573"/>
                </a:cubicBezTo>
                <a:cubicBezTo>
                  <a:pt x="4067756" y="162470"/>
                  <a:pt x="4059342" y="159297"/>
                  <a:pt x="4051132" y="152055"/>
                </a:cubicBezTo>
                <a:cubicBezTo>
                  <a:pt x="4042923" y="144813"/>
                  <a:pt x="4044245" y="141192"/>
                  <a:pt x="4055101" y="141192"/>
                </a:cubicBezTo>
                <a:cubicBezTo>
                  <a:pt x="4063892" y="141192"/>
                  <a:pt x="4077214" y="139493"/>
                  <a:pt x="4095067" y="136094"/>
                </a:cubicBezTo>
                <a:cubicBezTo>
                  <a:pt x="4114011" y="131577"/>
                  <a:pt x="4127050" y="128369"/>
                  <a:pt x="4134184" y="126468"/>
                </a:cubicBezTo>
                <a:cubicBezTo>
                  <a:pt x="4137751" y="125518"/>
                  <a:pt x="4141357" y="125389"/>
                  <a:pt x="4145001" y="126079"/>
                </a:cubicBezTo>
                <a:close/>
                <a:moveTo>
                  <a:pt x="7321296" y="120381"/>
                </a:moveTo>
                <a:cubicBezTo>
                  <a:pt x="7315675" y="120818"/>
                  <a:pt x="7300095" y="123496"/>
                  <a:pt x="7274554" y="128415"/>
                </a:cubicBezTo>
                <a:cubicBezTo>
                  <a:pt x="7275415" y="136776"/>
                  <a:pt x="7276619" y="147774"/>
                  <a:pt x="7278167" y="161412"/>
                </a:cubicBezTo>
                <a:cubicBezTo>
                  <a:pt x="7302159" y="156995"/>
                  <a:pt x="7316915" y="154443"/>
                  <a:pt x="7322436" y="153754"/>
                </a:cubicBezTo>
                <a:cubicBezTo>
                  <a:pt x="7323699" y="150643"/>
                  <a:pt x="7325229" y="144193"/>
                  <a:pt x="7327029" y="134406"/>
                </a:cubicBezTo>
                <a:cubicBezTo>
                  <a:pt x="7328829" y="124619"/>
                  <a:pt x="7326917" y="119944"/>
                  <a:pt x="7321296" y="120381"/>
                </a:cubicBezTo>
                <a:close/>
                <a:moveTo>
                  <a:pt x="6606922" y="120381"/>
                </a:moveTo>
                <a:cubicBezTo>
                  <a:pt x="6601301" y="120818"/>
                  <a:pt x="6585719" y="123496"/>
                  <a:pt x="6560180" y="128415"/>
                </a:cubicBezTo>
                <a:cubicBezTo>
                  <a:pt x="6561041" y="136776"/>
                  <a:pt x="6562245" y="147774"/>
                  <a:pt x="6563794" y="161412"/>
                </a:cubicBezTo>
                <a:cubicBezTo>
                  <a:pt x="6587785" y="156995"/>
                  <a:pt x="6602541" y="154443"/>
                  <a:pt x="6608062" y="153754"/>
                </a:cubicBezTo>
                <a:cubicBezTo>
                  <a:pt x="6609323" y="150643"/>
                  <a:pt x="6610855" y="144193"/>
                  <a:pt x="6612655" y="134406"/>
                </a:cubicBezTo>
                <a:cubicBezTo>
                  <a:pt x="6614453" y="124619"/>
                  <a:pt x="6612543" y="119944"/>
                  <a:pt x="6606922" y="120381"/>
                </a:cubicBezTo>
                <a:close/>
                <a:moveTo>
                  <a:pt x="7183921" y="118620"/>
                </a:moveTo>
                <a:cubicBezTo>
                  <a:pt x="7188219" y="118754"/>
                  <a:pt x="7193274" y="120370"/>
                  <a:pt x="7199085" y="123468"/>
                </a:cubicBezTo>
                <a:cubicBezTo>
                  <a:pt x="7210709" y="129663"/>
                  <a:pt x="7214189" y="135657"/>
                  <a:pt x="7209529" y="141450"/>
                </a:cubicBezTo>
                <a:cubicBezTo>
                  <a:pt x="7204868" y="147244"/>
                  <a:pt x="7201703" y="153070"/>
                  <a:pt x="7200032" y="158928"/>
                </a:cubicBezTo>
                <a:cubicBezTo>
                  <a:pt x="7198361" y="164786"/>
                  <a:pt x="7196637" y="181474"/>
                  <a:pt x="7194859" y="208993"/>
                </a:cubicBezTo>
                <a:cubicBezTo>
                  <a:pt x="7193998" y="224064"/>
                  <a:pt x="7193769" y="229772"/>
                  <a:pt x="7194170" y="226115"/>
                </a:cubicBezTo>
                <a:cubicBezTo>
                  <a:pt x="7234265" y="199184"/>
                  <a:pt x="7247111" y="194577"/>
                  <a:pt x="7232706" y="212295"/>
                </a:cubicBezTo>
                <a:cubicBezTo>
                  <a:pt x="7218301" y="230012"/>
                  <a:pt x="7208048" y="242574"/>
                  <a:pt x="7201946" y="249981"/>
                </a:cubicBezTo>
                <a:cubicBezTo>
                  <a:pt x="7195845" y="257387"/>
                  <a:pt x="7189475" y="266103"/>
                  <a:pt x="7182834" y="276127"/>
                </a:cubicBezTo>
                <a:cubicBezTo>
                  <a:pt x="7176195" y="286150"/>
                  <a:pt x="7170000" y="285774"/>
                  <a:pt x="7164249" y="274997"/>
                </a:cubicBezTo>
                <a:cubicBezTo>
                  <a:pt x="7158499" y="264221"/>
                  <a:pt x="7157875" y="254892"/>
                  <a:pt x="7162377" y="247012"/>
                </a:cubicBezTo>
                <a:cubicBezTo>
                  <a:pt x="7166881" y="239132"/>
                  <a:pt x="7169803" y="226007"/>
                  <a:pt x="7171143" y="207638"/>
                </a:cubicBezTo>
                <a:cubicBezTo>
                  <a:pt x="7172485" y="189268"/>
                  <a:pt x="7173155" y="176584"/>
                  <a:pt x="7173155" y="169586"/>
                </a:cubicBezTo>
                <a:lnTo>
                  <a:pt x="7173155" y="150700"/>
                </a:lnTo>
                <a:cubicBezTo>
                  <a:pt x="7173155" y="147158"/>
                  <a:pt x="7170057" y="147592"/>
                  <a:pt x="7163862" y="152001"/>
                </a:cubicBezTo>
                <a:cubicBezTo>
                  <a:pt x="7157667" y="156411"/>
                  <a:pt x="7149708" y="160233"/>
                  <a:pt x="7139985" y="163466"/>
                </a:cubicBezTo>
                <a:cubicBezTo>
                  <a:pt x="7130263" y="166700"/>
                  <a:pt x="7121441" y="165033"/>
                  <a:pt x="7113517" y="158465"/>
                </a:cubicBezTo>
                <a:cubicBezTo>
                  <a:pt x="7105595" y="151897"/>
                  <a:pt x="7105913" y="148294"/>
                  <a:pt x="7114474" y="147656"/>
                </a:cubicBezTo>
                <a:cubicBezTo>
                  <a:pt x="7123035" y="147018"/>
                  <a:pt x="7133587" y="144107"/>
                  <a:pt x="7146127" y="138923"/>
                </a:cubicBezTo>
                <a:cubicBezTo>
                  <a:pt x="7158667" y="133739"/>
                  <a:pt x="7167723" y="128318"/>
                  <a:pt x="7173295" y="122661"/>
                </a:cubicBezTo>
                <a:cubicBezTo>
                  <a:pt x="7176080" y="119833"/>
                  <a:pt x="7179622" y="118485"/>
                  <a:pt x="7183921" y="118620"/>
                </a:cubicBezTo>
                <a:close/>
                <a:moveTo>
                  <a:pt x="6469546" y="118620"/>
                </a:moveTo>
                <a:cubicBezTo>
                  <a:pt x="6473844" y="118754"/>
                  <a:pt x="6478899" y="120370"/>
                  <a:pt x="6484711" y="123468"/>
                </a:cubicBezTo>
                <a:cubicBezTo>
                  <a:pt x="6496333" y="129663"/>
                  <a:pt x="6499815" y="135657"/>
                  <a:pt x="6495155" y="141450"/>
                </a:cubicBezTo>
                <a:cubicBezTo>
                  <a:pt x="6490493" y="147244"/>
                  <a:pt x="6487327" y="153070"/>
                  <a:pt x="6485657" y="158928"/>
                </a:cubicBezTo>
                <a:cubicBezTo>
                  <a:pt x="6483987" y="164786"/>
                  <a:pt x="6482262" y="181474"/>
                  <a:pt x="6480485" y="208993"/>
                </a:cubicBezTo>
                <a:cubicBezTo>
                  <a:pt x="6479624" y="224064"/>
                  <a:pt x="6479394" y="229772"/>
                  <a:pt x="6479796" y="226115"/>
                </a:cubicBezTo>
                <a:cubicBezTo>
                  <a:pt x="6519891" y="199184"/>
                  <a:pt x="6532736" y="194577"/>
                  <a:pt x="6518331" y="212295"/>
                </a:cubicBezTo>
                <a:cubicBezTo>
                  <a:pt x="6503927" y="230012"/>
                  <a:pt x="6493673" y="242574"/>
                  <a:pt x="6487572" y="249981"/>
                </a:cubicBezTo>
                <a:cubicBezTo>
                  <a:pt x="6481470" y="257387"/>
                  <a:pt x="6475099" y="266103"/>
                  <a:pt x="6468460" y="276127"/>
                </a:cubicBezTo>
                <a:cubicBezTo>
                  <a:pt x="6461820" y="286150"/>
                  <a:pt x="6455625" y="285774"/>
                  <a:pt x="6449875" y="274997"/>
                </a:cubicBezTo>
                <a:cubicBezTo>
                  <a:pt x="6444125" y="264221"/>
                  <a:pt x="6443501" y="254892"/>
                  <a:pt x="6448004" y="247012"/>
                </a:cubicBezTo>
                <a:cubicBezTo>
                  <a:pt x="6452506" y="239132"/>
                  <a:pt x="6455428" y="226007"/>
                  <a:pt x="6456769" y="207638"/>
                </a:cubicBezTo>
                <a:cubicBezTo>
                  <a:pt x="6458109" y="189268"/>
                  <a:pt x="6458781" y="176584"/>
                  <a:pt x="6458781" y="169586"/>
                </a:cubicBezTo>
                <a:lnTo>
                  <a:pt x="6458781" y="150700"/>
                </a:lnTo>
                <a:cubicBezTo>
                  <a:pt x="6458781" y="147158"/>
                  <a:pt x="6455683" y="147592"/>
                  <a:pt x="6449488" y="152001"/>
                </a:cubicBezTo>
                <a:cubicBezTo>
                  <a:pt x="6443293" y="156411"/>
                  <a:pt x="6435335" y="160233"/>
                  <a:pt x="6425611" y="163466"/>
                </a:cubicBezTo>
                <a:cubicBezTo>
                  <a:pt x="6415889" y="166700"/>
                  <a:pt x="6407065" y="165033"/>
                  <a:pt x="6399143" y="158465"/>
                </a:cubicBezTo>
                <a:cubicBezTo>
                  <a:pt x="6391219" y="151897"/>
                  <a:pt x="6391539" y="148294"/>
                  <a:pt x="6400101" y="147656"/>
                </a:cubicBezTo>
                <a:cubicBezTo>
                  <a:pt x="6408661" y="147018"/>
                  <a:pt x="6419212" y="144107"/>
                  <a:pt x="6431753" y="138923"/>
                </a:cubicBezTo>
                <a:cubicBezTo>
                  <a:pt x="6444293" y="133739"/>
                  <a:pt x="6453349" y="128318"/>
                  <a:pt x="6458920" y="122661"/>
                </a:cubicBezTo>
                <a:cubicBezTo>
                  <a:pt x="6461706" y="119833"/>
                  <a:pt x="6465247" y="118485"/>
                  <a:pt x="6469546" y="118620"/>
                </a:cubicBezTo>
                <a:close/>
                <a:moveTo>
                  <a:pt x="5170370" y="114027"/>
                </a:moveTo>
                <a:cubicBezTo>
                  <a:pt x="5172273" y="114248"/>
                  <a:pt x="5174587" y="114828"/>
                  <a:pt x="5177311" y="115767"/>
                </a:cubicBezTo>
                <a:cubicBezTo>
                  <a:pt x="5185500" y="118836"/>
                  <a:pt x="5192271" y="123540"/>
                  <a:pt x="5197628" y="129878"/>
                </a:cubicBezTo>
                <a:cubicBezTo>
                  <a:pt x="5202984" y="136216"/>
                  <a:pt x="5203041" y="141719"/>
                  <a:pt x="5197800" y="146387"/>
                </a:cubicBezTo>
                <a:cubicBezTo>
                  <a:pt x="5192559" y="151055"/>
                  <a:pt x="5184553" y="163481"/>
                  <a:pt x="5173784" y="183664"/>
                </a:cubicBezTo>
                <a:cubicBezTo>
                  <a:pt x="5163015" y="203848"/>
                  <a:pt x="5149882" y="222376"/>
                  <a:pt x="5134387" y="239247"/>
                </a:cubicBezTo>
                <a:cubicBezTo>
                  <a:pt x="5118893" y="256118"/>
                  <a:pt x="5100369" y="271201"/>
                  <a:pt x="5078816" y="284494"/>
                </a:cubicBezTo>
                <a:cubicBezTo>
                  <a:pt x="5057262" y="297787"/>
                  <a:pt x="5034071" y="307169"/>
                  <a:pt x="5009240" y="312640"/>
                </a:cubicBezTo>
                <a:cubicBezTo>
                  <a:pt x="4984410" y="318111"/>
                  <a:pt x="4982804" y="315315"/>
                  <a:pt x="5004422" y="304251"/>
                </a:cubicBezTo>
                <a:cubicBezTo>
                  <a:pt x="5026040" y="293188"/>
                  <a:pt x="5047102" y="279636"/>
                  <a:pt x="5067609" y="263597"/>
                </a:cubicBezTo>
                <a:cubicBezTo>
                  <a:pt x="5088116" y="247557"/>
                  <a:pt x="5105697" y="231324"/>
                  <a:pt x="5120352" y="214897"/>
                </a:cubicBezTo>
                <a:cubicBezTo>
                  <a:pt x="5135008" y="198471"/>
                  <a:pt x="5146566" y="180775"/>
                  <a:pt x="5155027" y="161810"/>
                </a:cubicBezTo>
                <a:cubicBezTo>
                  <a:pt x="5163488" y="142845"/>
                  <a:pt x="5166592" y="129491"/>
                  <a:pt x="5164341" y="121747"/>
                </a:cubicBezTo>
                <a:cubicBezTo>
                  <a:pt x="5162652" y="115939"/>
                  <a:pt x="5164662" y="113366"/>
                  <a:pt x="5170370" y="114027"/>
                </a:cubicBezTo>
                <a:close/>
                <a:moveTo>
                  <a:pt x="2312870" y="114027"/>
                </a:moveTo>
                <a:cubicBezTo>
                  <a:pt x="2314773" y="114248"/>
                  <a:pt x="2317087" y="114828"/>
                  <a:pt x="2319811" y="115767"/>
                </a:cubicBezTo>
                <a:cubicBezTo>
                  <a:pt x="2328000" y="118836"/>
                  <a:pt x="2334772" y="123540"/>
                  <a:pt x="2340128" y="129878"/>
                </a:cubicBezTo>
                <a:cubicBezTo>
                  <a:pt x="2345484" y="136216"/>
                  <a:pt x="2345541" y="141719"/>
                  <a:pt x="2340300" y="146387"/>
                </a:cubicBezTo>
                <a:cubicBezTo>
                  <a:pt x="2335059" y="151055"/>
                  <a:pt x="2327053" y="163481"/>
                  <a:pt x="2316284" y="183664"/>
                </a:cubicBezTo>
                <a:cubicBezTo>
                  <a:pt x="2305514" y="203848"/>
                  <a:pt x="2292382" y="222376"/>
                  <a:pt x="2276888" y="239247"/>
                </a:cubicBezTo>
                <a:cubicBezTo>
                  <a:pt x="2261393" y="256118"/>
                  <a:pt x="2242869" y="271201"/>
                  <a:pt x="2221316" y="284494"/>
                </a:cubicBezTo>
                <a:cubicBezTo>
                  <a:pt x="2199763" y="297787"/>
                  <a:pt x="2176571" y="307169"/>
                  <a:pt x="2151741" y="312640"/>
                </a:cubicBezTo>
                <a:cubicBezTo>
                  <a:pt x="2126911" y="318111"/>
                  <a:pt x="2125305" y="315315"/>
                  <a:pt x="2146922" y="304251"/>
                </a:cubicBezTo>
                <a:cubicBezTo>
                  <a:pt x="2168540" y="293188"/>
                  <a:pt x="2189603" y="279636"/>
                  <a:pt x="2210109" y="263597"/>
                </a:cubicBezTo>
                <a:cubicBezTo>
                  <a:pt x="2230615" y="247557"/>
                  <a:pt x="2248197" y="231324"/>
                  <a:pt x="2262852" y="214897"/>
                </a:cubicBezTo>
                <a:cubicBezTo>
                  <a:pt x="2277508" y="198471"/>
                  <a:pt x="2289066" y="180775"/>
                  <a:pt x="2297527" y="161810"/>
                </a:cubicBezTo>
                <a:cubicBezTo>
                  <a:pt x="2305988" y="142845"/>
                  <a:pt x="2309092" y="129491"/>
                  <a:pt x="2306841" y="121747"/>
                </a:cubicBezTo>
                <a:cubicBezTo>
                  <a:pt x="2305152" y="115939"/>
                  <a:pt x="2307162" y="113366"/>
                  <a:pt x="2312870" y="114027"/>
                </a:cubicBezTo>
                <a:close/>
                <a:moveTo>
                  <a:pt x="7335143" y="92835"/>
                </a:moveTo>
                <a:cubicBezTo>
                  <a:pt x="7340855" y="92030"/>
                  <a:pt x="7348291" y="94719"/>
                  <a:pt x="7357455" y="100903"/>
                </a:cubicBezTo>
                <a:cubicBezTo>
                  <a:pt x="7369673" y="109149"/>
                  <a:pt x="7372103" y="116319"/>
                  <a:pt x="7364747" y="122414"/>
                </a:cubicBezTo>
                <a:cubicBezTo>
                  <a:pt x="7357390" y="128508"/>
                  <a:pt x="7352071" y="138159"/>
                  <a:pt x="7348786" y="151367"/>
                </a:cubicBezTo>
                <a:cubicBezTo>
                  <a:pt x="7356889" y="158924"/>
                  <a:pt x="7359105" y="163853"/>
                  <a:pt x="7355433" y="166155"/>
                </a:cubicBezTo>
                <a:cubicBezTo>
                  <a:pt x="7351762" y="168457"/>
                  <a:pt x="7340103" y="170246"/>
                  <a:pt x="7320457" y="171522"/>
                </a:cubicBezTo>
                <a:cubicBezTo>
                  <a:pt x="7333048" y="177215"/>
                  <a:pt x="7337741" y="182625"/>
                  <a:pt x="7334536" y="187751"/>
                </a:cubicBezTo>
                <a:cubicBezTo>
                  <a:pt x="7331331" y="192878"/>
                  <a:pt x="7328857" y="203493"/>
                  <a:pt x="7327115" y="219597"/>
                </a:cubicBezTo>
                <a:cubicBezTo>
                  <a:pt x="7325373" y="235701"/>
                  <a:pt x="7326165" y="248747"/>
                  <a:pt x="7329491" y="258735"/>
                </a:cubicBezTo>
                <a:cubicBezTo>
                  <a:pt x="7332819" y="268723"/>
                  <a:pt x="7341036" y="274126"/>
                  <a:pt x="7354142" y="274943"/>
                </a:cubicBezTo>
                <a:cubicBezTo>
                  <a:pt x="7367249" y="275761"/>
                  <a:pt x="7377561" y="275180"/>
                  <a:pt x="7385074" y="273201"/>
                </a:cubicBezTo>
                <a:cubicBezTo>
                  <a:pt x="7392589" y="271222"/>
                  <a:pt x="7397619" y="265644"/>
                  <a:pt x="7400164" y="256466"/>
                </a:cubicBezTo>
                <a:cubicBezTo>
                  <a:pt x="7402709" y="247288"/>
                  <a:pt x="7405739" y="236802"/>
                  <a:pt x="7409251" y="225007"/>
                </a:cubicBezTo>
                <a:cubicBezTo>
                  <a:pt x="7412765" y="213212"/>
                  <a:pt x="7415924" y="216665"/>
                  <a:pt x="7418727" y="235364"/>
                </a:cubicBezTo>
                <a:cubicBezTo>
                  <a:pt x="7421531" y="254064"/>
                  <a:pt x="7425425" y="266773"/>
                  <a:pt x="7430407" y="273491"/>
                </a:cubicBezTo>
                <a:cubicBezTo>
                  <a:pt x="7435391" y="280210"/>
                  <a:pt x="7430827" y="286634"/>
                  <a:pt x="7416715" y="292765"/>
                </a:cubicBezTo>
                <a:cubicBezTo>
                  <a:pt x="7402605" y="298895"/>
                  <a:pt x="7385339" y="301960"/>
                  <a:pt x="7364919" y="301960"/>
                </a:cubicBezTo>
                <a:cubicBezTo>
                  <a:pt x="7345043" y="301960"/>
                  <a:pt x="7329937" y="298246"/>
                  <a:pt x="7319597" y="290818"/>
                </a:cubicBezTo>
                <a:cubicBezTo>
                  <a:pt x="7309257" y="283390"/>
                  <a:pt x="7304988" y="265031"/>
                  <a:pt x="7306787" y="235741"/>
                </a:cubicBezTo>
                <a:cubicBezTo>
                  <a:pt x="7308587" y="206451"/>
                  <a:pt x="7308017" y="185776"/>
                  <a:pt x="7305077" y="173716"/>
                </a:cubicBezTo>
                <a:cubicBezTo>
                  <a:pt x="7301435" y="174619"/>
                  <a:pt x="7296660" y="175430"/>
                  <a:pt x="7290751" y="176147"/>
                </a:cubicBezTo>
                <a:cubicBezTo>
                  <a:pt x="7302453" y="183647"/>
                  <a:pt x="7306605" y="189343"/>
                  <a:pt x="7303205" y="193237"/>
                </a:cubicBezTo>
                <a:cubicBezTo>
                  <a:pt x="7299807" y="197130"/>
                  <a:pt x="7295663" y="204630"/>
                  <a:pt x="7290773" y="215736"/>
                </a:cubicBezTo>
                <a:cubicBezTo>
                  <a:pt x="7285883" y="226843"/>
                  <a:pt x="7279276" y="238186"/>
                  <a:pt x="7270951" y="249766"/>
                </a:cubicBezTo>
                <a:cubicBezTo>
                  <a:pt x="7262627" y="261345"/>
                  <a:pt x="7253302" y="270649"/>
                  <a:pt x="7242977" y="277675"/>
                </a:cubicBezTo>
                <a:cubicBezTo>
                  <a:pt x="7232652" y="284702"/>
                  <a:pt x="7222933" y="289155"/>
                  <a:pt x="7213820" y="291033"/>
                </a:cubicBezTo>
                <a:cubicBezTo>
                  <a:pt x="7204707" y="292912"/>
                  <a:pt x="7204334" y="289753"/>
                  <a:pt x="7212701" y="281558"/>
                </a:cubicBezTo>
                <a:cubicBezTo>
                  <a:pt x="7221069" y="273362"/>
                  <a:pt x="7230555" y="263077"/>
                  <a:pt x="7241159" y="250701"/>
                </a:cubicBezTo>
                <a:cubicBezTo>
                  <a:pt x="7251764" y="238326"/>
                  <a:pt x="7260405" y="223835"/>
                  <a:pt x="7267079" y="207229"/>
                </a:cubicBezTo>
                <a:cubicBezTo>
                  <a:pt x="7270417" y="198926"/>
                  <a:pt x="7272733" y="192432"/>
                  <a:pt x="7274025" y="187746"/>
                </a:cubicBezTo>
                <a:lnTo>
                  <a:pt x="7274811" y="183942"/>
                </a:lnTo>
                <a:lnTo>
                  <a:pt x="7273427" y="186365"/>
                </a:lnTo>
                <a:cubicBezTo>
                  <a:pt x="7269452" y="191412"/>
                  <a:pt x="7265966" y="189849"/>
                  <a:pt x="7262971" y="181675"/>
                </a:cubicBezTo>
                <a:cubicBezTo>
                  <a:pt x="7258977" y="170776"/>
                  <a:pt x="7255439" y="159817"/>
                  <a:pt x="7252355" y="148796"/>
                </a:cubicBezTo>
                <a:cubicBezTo>
                  <a:pt x="7249273" y="137776"/>
                  <a:pt x="7245651" y="128351"/>
                  <a:pt x="7241493" y="120521"/>
                </a:cubicBezTo>
                <a:cubicBezTo>
                  <a:pt x="7237335" y="112691"/>
                  <a:pt x="7240403" y="109450"/>
                  <a:pt x="7250699" y="110798"/>
                </a:cubicBezTo>
                <a:cubicBezTo>
                  <a:pt x="7260996" y="112146"/>
                  <a:pt x="7275268" y="110863"/>
                  <a:pt x="7293515" y="106948"/>
                </a:cubicBezTo>
                <a:cubicBezTo>
                  <a:pt x="7311764" y="103033"/>
                  <a:pt x="7323927" y="98985"/>
                  <a:pt x="7330007" y="94805"/>
                </a:cubicBezTo>
                <a:cubicBezTo>
                  <a:pt x="7331528" y="93760"/>
                  <a:pt x="7333240" y="93104"/>
                  <a:pt x="7335143" y="92835"/>
                </a:cubicBezTo>
                <a:close/>
                <a:moveTo>
                  <a:pt x="6620769" y="92835"/>
                </a:moveTo>
                <a:cubicBezTo>
                  <a:pt x="6626480" y="92030"/>
                  <a:pt x="6633917" y="94719"/>
                  <a:pt x="6643081" y="100903"/>
                </a:cubicBezTo>
                <a:cubicBezTo>
                  <a:pt x="6655299" y="109149"/>
                  <a:pt x="6657729" y="116319"/>
                  <a:pt x="6650373" y="122414"/>
                </a:cubicBezTo>
                <a:cubicBezTo>
                  <a:pt x="6643017" y="128508"/>
                  <a:pt x="6637696" y="138159"/>
                  <a:pt x="6634413" y="151367"/>
                </a:cubicBezTo>
                <a:cubicBezTo>
                  <a:pt x="6642514" y="158924"/>
                  <a:pt x="6644729" y="163853"/>
                  <a:pt x="6641059" y="166155"/>
                </a:cubicBezTo>
                <a:cubicBezTo>
                  <a:pt x="6637387" y="168457"/>
                  <a:pt x="6625729" y="170246"/>
                  <a:pt x="6606083" y="171522"/>
                </a:cubicBezTo>
                <a:cubicBezTo>
                  <a:pt x="6618673" y="177215"/>
                  <a:pt x="6623367" y="182625"/>
                  <a:pt x="6620161" y="187751"/>
                </a:cubicBezTo>
                <a:cubicBezTo>
                  <a:pt x="6616957" y="192878"/>
                  <a:pt x="6614483" y="203493"/>
                  <a:pt x="6612741" y="219597"/>
                </a:cubicBezTo>
                <a:cubicBezTo>
                  <a:pt x="6610998" y="235701"/>
                  <a:pt x="6611790" y="248747"/>
                  <a:pt x="6615117" y="258735"/>
                </a:cubicBezTo>
                <a:cubicBezTo>
                  <a:pt x="6618444" y="268723"/>
                  <a:pt x="6626661" y="274126"/>
                  <a:pt x="6639769" y="274943"/>
                </a:cubicBezTo>
                <a:cubicBezTo>
                  <a:pt x="6652875" y="275761"/>
                  <a:pt x="6663185" y="275180"/>
                  <a:pt x="6670700" y="273201"/>
                </a:cubicBezTo>
                <a:cubicBezTo>
                  <a:pt x="6678213" y="271222"/>
                  <a:pt x="6683243" y="265644"/>
                  <a:pt x="6685789" y="256466"/>
                </a:cubicBezTo>
                <a:cubicBezTo>
                  <a:pt x="6688335" y="247288"/>
                  <a:pt x="6691364" y="236802"/>
                  <a:pt x="6694878" y="225007"/>
                </a:cubicBezTo>
                <a:cubicBezTo>
                  <a:pt x="6698391" y="213212"/>
                  <a:pt x="6701549" y="216665"/>
                  <a:pt x="6704353" y="235364"/>
                </a:cubicBezTo>
                <a:cubicBezTo>
                  <a:pt x="6707156" y="254064"/>
                  <a:pt x="6711049" y="266773"/>
                  <a:pt x="6716033" y="273491"/>
                </a:cubicBezTo>
                <a:cubicBezTo>
                  <a:pt x="6721015" y="280210"/>
                  <a:pt x="6716453" y="286634"/>
                  <a:pt x="6702342" y="292765"/>
                </a:cubicBezTo>
                <a:cubicBezTo>
                  <a:pt x="6688231" y="298895"/>
                  <a:pt x="6670965" y="301960"/>
                  <a:pt x="6650545" y="301960"/>
                </a:cubicBezTo>
                <a:cubicBezTo>
                  <a:pt x="6630669" y="301960"/>
                  <a:pt x="6615561" y="298246"/>
                  <a:pt x="6605223" y="290818"/>
                </a:cubicBezTo>
                <a:cubicBezTo>
                  <a:pt x="6594883" y="283390"/>
                  <a:pt x="6590613" y="265031"/>
                  <a:pt x="6592413" y="235741"/>
                </a:cubicBezTo>
                <a:cubicBezTo>
                  <a:pt x="6594213" y="206451"/>
                  <a:pt x="6593643" y="185776"/>
                  <a:pt x="6590703" y="173716"/>
                </a:cubicBezTo>
                <a:cubicBezTo>
                  <a:pt x="6587061" y="174619"/>
                  <a:pt x="6582285" y="175430"/>
                  <a:pt x="6576377" y="176147"/>
                </a:cubicBezTo>
                <a:cubicBezTo>
                  <a:pt x="6588079" y="183647"/>
                  <a:pt x="6592231" y="189343"/>
                  <a:pt x="6588832" y="193237"/>
                </a:cubicBezTo>
                <a:cubicBezTo>
                  <a:pt x="6585433" y="197130"/>
                  <a:pt x="6581288" y="204630"/>
                  <a:pt x="6576399" y="215736"/>
                </a:cubicBezTo>
                <a:cubicBezTo>
                  <a:pt x="6571509" y="226843"/>
                  <a:pt x="6564901" y="238186"/>
                  <a:pt x="6556577" y="249766"/>
                </a:cubicBezTo>
                <a:cubicBezTo>
                  <a:pt x="6548253" y="261345"/>
                  <a:pt x="6538928" y="270649"/>
                  <a:pt x="6528603" y="277675"/>
                </a:cubicBezTo>
                <a:cubicBezTo>
                  <a:pt x="6518278" y="284702"/>
                  <a:pt x="6508559" y="289155"/>
                  <a:pt x="6499445" y="291033"/>
                </a:cubicBezTo>
                <a:cubicBezTo>
                  <a:pt x="6490332" y="292912"/>
                  <a:pt x="6489959" y="289753"/>
                  <a:pt x="6498327" y="281558"/>
                </a:cubicBezTo>
                <a:cubicBezTo>
                  <a:pt x="6506695" y="273362"/>
                  <a:pt x="6516181" y="263077"/>
                  <a:pt x="6526785" y="250701"/>
                </a:cubicBezTo>
                <a:cubicBezTo>
                  <a:pt x="6537389" y="238326"/>
                  <a:pt x="6546029" y="223835"/>
                  <a:pt x="6552705" y="207229"/>
                </a:cubicBezTo>
                <a:cubicBezTo>
                  <a:pt x="6556043" y="198926"/>
                  <a:pt x="6558357" y="192432"/>
                  <a:pt x="6559651" y="187746"/>
                </a:cubicBezTo>
                <a:lnTo>
                  <a:pt x="6560436" y="183941"/>
                </a:lnTo>
                <a:lnTo>
                  <a:pt x="6559053" y="186365"/>
                </a:lnTo>
                <a:cubicBezTo>
                  <a:pt x="6555077" y="191412"/>
                  <a:pt x="6551591" y="189849"/>
                  <a:pt x="6548597" y="181675"/>
                </a:cubicBezTo>
                <a:cubicBezTo>
                  <a:pt x="6544603" y="170776"/>
                  <a:pt x="6541064" y="159817"/>
                  <a:pt x="6537981" y="148796"/>
                </a:cubicBezTo>
                <a:cubicBezTo>
                  <a:pt x="6534898" y="137776"/>
                  <a:pt x="6531277" y="128351"/>
                  <a:pt x="6527119" y="120521"/>
                </a:cubicBezTo>
                <a:cubicBezTo>
                  <a:pt x="6522960" y="112691"/>
                  <a:pt x="6526028" y="109450"/>
                  <a:pt x="6536325" y="110798"/>
                </a:cubicBezTo>
                <a:cubicBezTo>
                  <a:pt x="6546621" y="112146"/>
                  <a:pt x="6560893" y="110863"/>
                  <a:pt x="6579141" y="106948"/>
                </a:cubicBezTo>
                <a:cubicBezTo>
                  <a:pt x="6597389" y="103033"/>
                  <a:pt x="6609553" y="98985"/>
                  <a:pt x="6615634" y="94805"/>
                </a:cubicBezTo>
                <a:cubicBezTo>
                  <a:pt x="6617154" y="93760"/>
                  <a:pt x="6618865" y="93104"/>
                  <a:pt x="6620769" y="92835"/>
                </a:cubicBezTo>
                <a:close/>
                <a:moveTo>
                  <a:pt x="5418019" y="88713"/>
                </a:moveTo>
                <a:cubicBezTo>
                  <a:pt x="5421868" y="88809"/>
                  <a:pt x="5427644" y="91217"/>
                  <a:pt x="5435345" y="95935"/>
                </a:cubicBezTo>
                <a:cubicBezTo>
                  <a:pt x="5446143" y="105055"/>
                  <a:pt x="5448645" y="111791"/>
                  <a:pt x="5442852" y="116144"/>
                </a:cubicBezTo>
                <a:cubicBezTo>
                  <a:pt x="5437059" y="120496"/>
                  <a:pt x="5426454" y="134087"/>
                  <a:pt x="5411038" y="156916"/>
                </a:cubicBezTo>
                <a:cubicBezTo>
                  <a:pt x="5413720" y="164330"/>
                  <a:pt x="5414831" y="173913"/>
                  <a:pt x="5414372" y="185665"/>
                </a:cubicBezTo>
                <a:cubicBezTo>
                  <a:pt x="5413914" y="197417"/>
                  <a:pt x="5413910" y="214456"/>
                  <a:pt x="5414361" y="236784"/>
                </a:cubicBezTo>
                <a:cubicBezTo>
                  <a:pt x="5414813" y="259112"/>
                  <a:pt x="5412124" y="276679"/>
                  <a:pt x="5406295" y="289484"/>
                </a:cubicBezTo>
                <a:cubicBezTo>
                  <a:pt x="5400466" y="302290"/>
                  <a:pt x="5394601" y="302674"/>
                  <a:pt x="5388700" y="290635"/>
                </a:cubicBezTo>
                <a:cubicBezTo>
                  <a:pt x="5382799" y="278597"/>
                  <a:pt x="5381870" y="265934"/>
                  <a:pt x="5385914" y="252648"/>
                </a:cubicBezTo>
                <a:cubicBezTo>
                  <a:pt x="5389958" y="239362"/>
                  <a:pt x="5391622" y="213051"/>
                  <a:pt x="5390905" y="173716"/>
                </a:cubicBezTo>
                <a:cubicBezTo>
                  <a:pt x="5388295" y="182750"/>
                  <a:pt x="5382584" y="191204"/>
                  <a:pt x="5373771" y="199077"/>
                </a:cubicBezTo>
                <a:cubicBezTo>
                  <a:pt x="5364960" y="206949"/>
                  <a:pt x="5354545" y="213689"/>
                  <a:pt x="5342528" y="219296"/>
                </a:cubicBezTo>
                <a:cubicBezTo>
                  <a:pt x="5330511" y="224903"/>
                  <a:pt x="5328220" y="222957"/>
                  <a:pt x="5335655" y="213456"/>
                </a:cubicBezTo>
                <a:cubicBezTo>
                  <a:pt x="5343091" y="203956"/>
                  <a:pt x="5350103" y="195470"/>
                  <a:pt x="5356692" y="187999"/>
                </a:cubicBezTo>
                <a:cubicBezTo>
                  <a:pt x="5363282" y="180528"/>
                  <a:pt x="5372420" y="168034"/>
                  <a:pt x="5384107" y="150517"/>
                </a:cubicBezTo>
                <a:cubicBezTo>
                  <a:pt x="5395795" y="133000"/>
                  <a:pt x="5403406" y="120707"/>
                  <a:pt x="5406940" y="113638"/>
                </a:cubicBezTo>
                <a:cubicBezTo>
                  <a:pt x="5410476" y="106568"/>
                  <a:pt x="5412243" y="100473"/>
                  <a:pt x="5412243" y="95354"/>
                </a:cubicBezTo>
                <a:cubicBezTo>
                  <a:pt x="5412243" y="90829"/>
                  <a:pt x="5414168" y="88616"/>
                  <a:pt x="5418019" y="88713"/>
                </a:cubicBezTo>
                <a:close/>
                <a:moveTo>
                  <a:pt x="3989269" y="88713"/>
                </a:moveTo>
                <a:cubicBezTo>
                  <a:pt x="3993119" y="88809"/>
                  <a:pt x="3998894" y="91217"/>
                  <a:pt x="4006595" y="95935"/>
                </a:cubicBezTo>
                <a:cubicBezTo>
                  <a:pt x="4017393" y="105055"/>
                  <a:pt x="4019896" y="111791"/>
                  <a:pt x="4014102" y="116144"/>
                </a:cubicBezTo>
                <a:cubicBezTo>
                  <a:pt x="4008309" y="120496"/>
                  <a:pt x="3997704" y="134087"/>
                  <a:pt x="3982289" y="156916"/>
                </a:cubicBezTo>
                <a:cubicBezTo>
                  <a:pt x="3984970" y="164330"/>
                  <a:pt x="3986082" y="173913"/>
                  <a:pt x="3985623" y="185665"/>
                </a:cubicBezTo>
                <a:cubicBezTo>
                  <a:pt x="3985164" y="197417"/>
                  <a:pt x="3985160" y="214456"/>
                  <a:pt x="3985612" y="236784"/>
                </a:cubicBezTo>
                <a:cubicBezTo>
                  <a:pt x="3986064" y="259112"/>
                  <a:pt x="3983375" y="276679"/>
                  <a:pt x="3977545" y="289484"/>
                </a:cubicBezTo>
                <a:cubicBezTo>
                  <a:pt x="3971716" y="302290"/>
                  <a:pt x="3965851" y="302674"/>
                  <a:pt x="3959950" y="290635"/>
                </a:cubicBezTo>
                <a:cubicBezTo>
                  <a:pt x="3954049" y="278597"/>
                  <a:pt x="3953121" y="265934"/>
                  <a:pt x="3957164" y="252648"/>
                </a:cubicBezTo>
                <a:cubicBezTo>
                  <a:pt x="3961208" y="239362"/>
                  <a:pt x="3962872" y="213051"/>
                  <a:pt x="3962155" y="173716"/>
                </a:cubicBezTo>
                <a:cubicBezTo>
                  <a:pt x="3959545" y="182750"/>
                  <a:pt x="3953834" y="191204"/>
                  <a:pt x="3945022" y="199077"/>
                </a:cubicBezTo>
                <a:cubicBezTo>
                  <a:pt x="3936210" y="206949"/>
                  <a:pt x="3925795" y="213689"/>
                  <a:pt x="3913778" y="219296"/>
                </a:cubicBezTo>
                <a:cubicBezTo>
                  <a:pt x="3901761" y="224903"/>
                  <a:pt x="3899470" y="222957"/>
                  <a:pt x="3906906" y="213456"/>
                </a:cubicBezTo>
                <a:cubicBezTo>
                  <a:pt x="3914341" y="203956"/>
                  <a:pt x="3921353" y="195470"/>
                  <a:pt x="3927943" y="187999"/>
                </a:cubicBezTo>
                <a:cubicBezTo>
                  <a:pt x="3934532" y="180528"/>
                  <a:pt x="3943670" y="168034"/>
                  <a:pt x="3955358" y="150517"/>
                </a:cubicBezTo>
                <a:cubicBezTo>
                  <a:pt x="3967045" y="133000"/>
                  <a:pt x="3974656" y="120707"/>
                  <a:pt x="3978191" y="113638"/>
                </a:cubicBezTo>
                <a:cubicBezTo>
                  <a:pt x="3981726" y="106568"/>
                  <a:pt x="3983493" y="100473"/>
                  <a:pt x="3983493" y="95354"/>
                </a:cubicBezTo>
                <a:cubicBezTo>
                  <a:pt x="3983493" y="90829"/>
                  <a:pt x="3985418" y="88616"/>
                  <a:pt x="3989269" y="88713"/>
                </a:cubicBezTo>
                <a:close/>
                <a:moveTo>
                  <a:pt x="5034781" y="85395"/>
                </a:moveTo>
                <a:cubicBezTo>
                  <a:pt x="5036705" y="85169"/>
                  <a:pt x="5039086" y="86599"/>
                  <a:pt x="5041925" y="89686"/>
                </a:cubicBezTo>
                <a:cubicBezTo>
                  <a:pt x="5047604" y="95859"/>
                  <a:pt x="5050443" y="104947"/>
                  <a:pt x="5050443" y="116950"/>
                </a:cubicBezTo>
                <a:cubicBezTo>
                  <a:pt x="5050443" y="128365"/>
                  <a:pt x="5045912" y="142031"/>
                  <a:pt x="5036849" y="157949"/>
                </a:cubicBezTo>
                <a:cubicBezTo>
                  <a:pt x="5027786" y="173866"/>
                  <a:pt x="5020337" y="176684"/>
                  <a:pt x="5014500" y="166402"/>
                </a:cubicBezTo>
                <a:cubicBezTo>
                  <a:pt x="5008663" y="156120"/>
                  <a:pt x="5007552" y="147699"/>
                  <a:pt x="5011166" y="141139"/>
                </a:cubicBezTo>
                <a:cubicBezTo>
                  <a:pt x="5014779" y="134578"/>
                  <a:pt x="5018436" y="126214"/>
                  <a:pt x="5022136" y="116047"/>
                </a:cubicBezTo>
                <a:cubicBezTo>
                  <a:pt x="5025621" y="106453"/>
                  <a:pt x="5028370" y="98118"/>
                  <a:pt x="5030385" y="91041"/>
                </a:cubicBezTo>
                <a:cubicBezTo>
                  <a:pt x="5031392" y="87503"/>
                  <a:pt x="5032858" y="85620"/>
                  <a:pt x="5034781" y="85395"/>
                </a:cubicBezTo>
                <a:close/>
                <a:moveTo>
                  <a:pt x="2177282" y="85395"/>
                </a:moveTo>
                <a:cubicBezTo>
                  <a:pt x="2179205" y="85169"/>
                  <a:pt x="2181586" y="86599"/>
                  <a:pt x="2184426" y="89686"/>
                </a:cubicBezTo>
                <a:cubicBezTo>
                  <a:pt x="2190104" y="95859"/>
                  <a:pt x="2192944" y="104947"/>
                  <a:pt x="2192944" y="116950"/>
                </a:cubicBezTo>
                <a:cubicBezTo>
                  <a:pt x="2192944" y="128365"/>
                  <a:pt x="2188412" y="142031"/>
                  <a:pt x="2179349" y="157949"/>
                </a:cubicBezTo>
                <a:cubicBezTo>
                  <a:pt x="2170286" y="173866"/>
                  <a:pt x="2162836" y="176684"/>
                  <a:pt x="2157000" y="166402"/>
                </a:cubicBezTo>
                <a:cubicBezTo>
                  <a:pt x="2151164" y="156120"/>
                  <a:pt x="2150052" y="147699"/>
                  <a:pt x="2153666" y="141139"/>
                </a:cubicBezTo>
                <a:cubicBezTo>
                  <a:pt x="2157280" y="134578"/>
                  <a:pt x="2160936" y="126214"/>
                  <a:pt x="2164636" y="116047"/>
                </a:cubicBezTo>
                <a:cubicBezTo>
                  <a:pt x="2168121" y="106453"/>
                  <a:pt x="2170870" y="98118"/>
                  <a:pt x="2172885" y="91041"/>
                </a:cubicBezTo>
                <a:cubicBezTo>
                  <a:pt x="2173893" y="87503"/>
                  <a:pt x="2175358" y="85620"/>
                  <a:pt x="2177282" y="85395"/>
                </a:cubicBezTo>
                <a:close/>
                <a:moveTo>
                  <a:pt x="5205361" y="69681"/>
                </a:moveTo>
                <a:cubicBezTo>
                  <a:pt x="5209391" y="68742"/>
                  <a:pt x="5217995" y="70595"/>
                  <a:pt x="5231173" y="75242"/>
                </a:cubicBezTo>
                <a:cubicBezTo>
                  <a:pt x="5246460" y="78310"/>
                  <a:pt x="5254354" y="86492"/>
                  <a:pt x="5254856" y="99785"/>
                </a:cubicBezTo>
                <a:cubicBezTo>
                  <a:pt x="5255358" y="113078"/>
                  <a:pt x="5249639" y="117172"/>
                  <a:pt x="5237701" y="112067"/>
                </a:cubicBezTo>
                <a:cubicBezTo>
                  <a:pt x="5225763" y="106962"/>
                  <a:pt x="5212463" y="99197"/>
                  <a:pt x="5197800" y="88772"/>
                </a:cubicBezTo>
                <a:cubicBezTo>
                  <a:pt x="5183137" y="78346"/>
                  <a:pt x="5179724" y="72793"/>
                  <a:pt x="5187561" y="72112"/>
                </a:cubicBezTo>
                <a:cubicBezTo>
                  <a:pt x="5195398" y="71431"/>
                  <a:pt x="5201331" y="70621"/>
                  <a:pt x="5205361" y="69681"/>
                </a:cubicBezTo>
                <a:close/>
                <a:moveTo>
                  <a:pt x="2347861" y="69681"/>
                </a:moveTo>
                <a:cubicBezTo>
                  <a:pt x="2351891" y="68742"/>
                  <a:pt x="2360495" y="70595"/>
                  <a:pt x="2373673" y="75242"/>
                </a:cubicBezTo>
                <a:cubicBezTo>
                  <a:pt x="2388960" y="78310"/>
                  <a:pt x="2396854" y="86492"/>
                  <a:pt x="2397356" y="99785"/>
                </a:cubicBezTo>
                <a:cubicBezTo>
                  <a:pt x="2397858" y="113078"/>
                  <a:pt x="2392140" y="117172"/>
                  <a:pt x="2380202" y="112067"/>
                </a:cubicBezTo>
                <a:cubicBezTo>
                  <a:pt x="2368263" y="106962"/>
                  <a:pt x="2354963" y="99197"/>
                  <a:pt x="2340300" y="88772"/>
                </a:cubicBezTo>
                <a:cubicBezTo>
                  <a:pt x="2325637" y="78346"/>
                  <a:pt x="2322224" y="72793"/>
                  <a:pt x="2330061" y="72112"/>
                </a:cubicBezTo>
                <a:cubicBezTo>
                  <a:pt x="2337898" y="71431"/>
                  <a:pt x="2343832" y="70621"/>
                  <a:pt x="2347861" y="69681"/>
                </a:cubicBezTo>
                <a:close/>
                <a:moveTo>
                  <a:pt x="7245907" y="49626"/>
                </a:moveTo>
                <a:cubicBezTo>
                  <a:pt x="7248249" y="49523"/>
                  <a:pt x="7251295" y="49931"/>
                  <a:pt x="7255044" y="50849"/>
                </a:cubicBezTo>
                <a:cubicBezTo>
                  <a:pt x="7268940" y="52814"/>
                  <a:pt x="7278140" y="57101"/>
                  <a:pt x="7282642" y="63712"/>
                </a:cubicBezTo>
                <a:cubicBezTo>
                  <a:pt x="7287145" y="70323"/>
                  <a:pt x="7287959" y="78163"/>
                  <a:pt x="7285083" y="87234"/>
                </a:cubicBezTo>
                <a:cubicBezTo>
                  <a:pt x="7282209" y="96304"/>
                  <a:pt x="7276497" y="97914"/>
                  <a:pt x="7267951" y="92063"/>
                </a:cubicBezTo>
                <a:cubicBezTo>
                  <a:pt x="7259405" y="86212"/>
                  <a:pt x="7251366" y="76962"/>
                  <a:pt x="7243837" y="64314"/>
                </a:cubicBezTo>
                <a:cubicBezTo>
                  <a:pt x="7238191" y="54828"/>
                  <a:pt x="7238881" y="49932"/>
                  <a:pt x="7245907" y="49626"/>
                </a:cubicBezTo>
                <a:close/>
                <a:moveTo>
                  <a:pt x="6531533" y="49626"/>
                </a:moveTo>
                <a:cubicBezTo>
                  <a:pt x="6533874" y="49523"/>
                  <a:pt x="6536921" y="49931"/>
                  <a:pt x="6540671" y="50849"/>
                </a:cubicBezTo>
                <a:cubicBezTo>
                  <a:pt x="6554566" y="52814"/>
                  <a:pt x="6563765" y="57101"/>
                  <a:pt x="6568268" y="63712"/>
                </a:cubicBezTo>
                <a:cubicBezTo>
                  <a:pt x="6572770" y="70323"/>
                  <a:pt x="6573584" y="78163"/>
                  <a:pt x="6570709" y="87234"/>
                </a:cubicBezTo>
                <a:cubicBezTo>
                  <a:pt x="6567834" y="96304"/>
                  <a:pt x="6562123" y="97914"/>
                  <a:pt x="6553577" y="92063"/>
                </a:cubicBezTo>
                <a:cubicBezTo>
                  <a:pt x="6545029" y="86212"/>
                  <a:pt x="6536992" y="76962"/>
                  <a:pt x="6529463" y="64314"/>
                </a:cubicBezTo>
                <a:cubicBezTo>
                  <a:pt x="6523817" y="54828"/>
                  <a:pt x="6524506" y="49932"/>
                  <a:pt x="6531533" y="49626"/>
                </a:cubicBezTo>
                <a:close/>
                <a:moveTo>
                  <a:pt x="5840814" y="46848"/>
                </a:moveTo>
                <a:cubicBezTo>
                  <a:pt x="5836921" y="50677"/>
                  <a:pt x="5832127" y="54967"/>
                  <a:pt x="5826432" y="59719"/>
                </a:cubicBezTo>
                <a:lnTo>
                  <a:pt x="5809851" y="72826"/>
                </a:lnTo>
                <a:lnTo>
                  <a:pt x="5819895" y="72499"/>
                </a:lnTo>
                <a:cubicBezTo>
                  <a:pt x="5830629" y="74414"/>
                  <a:pt x="5838531" y="77934"/>
                  <a:pt x="5843600" y="83061"/>
                </a:cubicBezTo>
                <a:cubicBezTo>
                  <a:pt x="5848669" y="88187"/>
                  <a:pt x="5850752" y="92256"/>
                  <a:pt x="5849849" y="95268"/>
                </a:cubicBezTo>
                <a:cubicBezTo>
                  <a:pt x="5852071" y="91582"/>
                  <a:pt x="5857589" y="84889"/>
                  <a:pt x="5866401" y="75188"/>
                </a:cubicBezTo>
                <a:cubicBezTo>
                  <a:pt x="5875213" y="65487"/>
                  <a:pt x="5880479" y="58786"/>
                  <a:pt x="5882200" y="55087"/>
                </a:cubicBezTo>
                <a:cubicBezTo>
                  <a:pt x="5883921" y="51387"/>
                  <a:pt x="5882559" y="49537"/>
                  <a:pt x="5878113" y="49537"/>
                </a:cubicBezTo>
                <a:cubicBezTo>
                  <a:pt x="5872205" y="49537"/>
                  <a:pt x="5865875" y="49989"/>
                  <a:pt x="5859120" y="50892"/>
                </a:cubicBezTo>
                <a:cubicBezTo>
                  <a:pt x="5852366" y="51795"/>
                  <a:pt x="5846263" y="50447"/>
                  <a:pt x="5840814" y="46848"/>
                </a:cubicBezTo>
                <a:close/>
                <a:moveTo>
                  <a:pt x="4412065" y="46848"/>
                </a:moveTo>
                <a:cubicBezTo>
                  <a:pt x="4408171" y="50677"/>
                  <a:pt x="4403377" y="54967"/>
                  <a:pt x="4397682" y="59719"/>
                </a:cubicBezTo>
                <a:lnTo>
                  <a:pt x="4381101" y="72826"/>
                </a:lnTo>
                <a:lnTo>
                  <a:pt x="4391146" y="72499"/>
                </a:lnTo>
                <a:cubicBezTo>
                  <a:pt x="4401880" y="74414"/>
                  <a:pt x="4409781" y="77934"/>
                  <a:pt x="4414850" y="83061"/>
                </a:cubicBezTo>
                <a:cubicBezTo>
                  <a:pt x="4419919" y="88187"/>
                  <a:pt x="4422002" y="92256"/>
                  <a:pt x="4421099" y="95268"/>
                </a:cubicBezTo>
                <a:cubicBezTo>
                  <a:pt x="4423322" y="91582"/>
                  <a:pt x="4428839" y="84889"/>
                  <a:pt x="4437651" y="75188"/>
                </a:cubicBezTo>
                <a:cubicBezTo>
                  <a:pt x="4446463" y="65487"/>
                  <a:pt x="4451730" y="58786"/>
                  <a:pt x="4453451" y="55087"/>
                </a:cubicBezTo>
                <a:cubicBezTo>
                  <a:pt x="4455171" y="51387"/>
                  <a:pt x="4453809" y="49537"/>
                  <a:pt x="4449364" y="49537"/>
                </a:cubicBezTo>
                <a:cubicBezTo>
                  <a:pt x="4443456" y="49537"/>
                  <a:pt x="4437124" y="49989"/>
                  <a:pt x="4430370" y="50892"/>
                </a:cubicBezTo>
                <a:cubicBezTo>
                  <a:pt x="4423616" y="51795"/>
                  <a:pt x="4417514" y="50447"/>
                  <a:pt x="4412065" y="46848"/>
                </a:cubicBezTo>
                <a:close/>
                <a:moveTo>
                  <a:pt x="3697690" y="46848"/>
                </a:moveTo>
                <a:cubicBezTo>
                  <a:pt x="3693796" y="50677"/>
                  <a:pt x="3689002" y="54967"/>
                  <a:pt x="3683307" y="59719"/>
                </a:cubicBezTo>
                <a:lnTo>
                  <a:pt x="3666726" y="72826"/>
                </a:lnTo>
                <a:lnTo>
                  <a:pt x="3676771" y="72499"/>
                </a:lnTo>
                <a:cubicBezTo>
                  <a:pt x="3687504" y="74414"/>
                  <a:pt x="3695406" y="77934"/>
                  <a:pt x="3700475" y="83061"/>
                </a:cubicBezTo>
                <a:cubicBezTo>
                  <a:pt x="3705544" y="88187"/>
                  <a:pt x="3707627" y="92256"/>
                  <a:pt x="3706724" y="95268"/>
                </a:cubicBezTo>
                <a:cubicBezTo>
                  <a:pt x="3708947" y="91582"/>
                  <a:pt x="3714464" y="84889"/>
                  <a:pt x="3723276" y="75188"/>
                </a:cubicBezTo>
                <a:cubicBezTo>
                  <a:pt x="3732088" y="65487"/>
                  <a:pt x="3737354" y="58786"/>
                  <a:pt x="3739075" y="55087"/>
                </a:cubicBezTo>
                <a:cubicBezTo>
                  <a:pt x="3740796" y="51387"/>
                  <a:pt x="3739434" y="49537"/>
                  <a:pt x="3734988" y="49537"/>
                </a:cubicBezTo>
                <a:cubicBezTo>
                  <a:pt x="3729080" y="49537"/>
                  <a:pt x="3722749" y="49989"/>
                  <a:pt x="3715995" y="50892"/>
                </a:cubicBezTo>
                <a:cubicBezTo>
                  <a:pt x="3709241" y="51795"/>
                  <a:pt x="3703139" y="50447"/>
                  <a:pt x="3697690" y="46848"/>
                </a:cubicBezTo>
                <a:close/>
                <a:moveTo>
                  <a:pt x="840190" y="46848"/>
                </a:moveTo>
                <a:cubicBezTo>
                  <a:pt x="836296" y="50677"/>
                  <a:pt x="831502" y="54967"/>
                  <a:pt x="825807" y="59719"/>
                </a:cubicBezTo>
                <a:lnTo>
                  <a:pt x="809226" y="72826"/>
                </a:lnTo>
                <a:lnTo>
                  <a:pt x="819271" y="72499"/>
                </a:lnTo>
                <a:cubicBezTo>
                  <a:pt x="830004" y="74414"/>
                  <a:pt x="837906" y="77934"/>
                  <a:pt x="842975" y="83061"/>
                </a:cubicBezTo>
                <a:cubicBezTo>
                  <a:pt x="848045" y="88187"/>
                  <a:pt x="850128" y="92256"/>
                  <a:pt x="849224" y="95268"/>
                </a:cubicBezTo>
                <a:cubicBezTo>
                  <a:pt x="851447" y="91582"/>
                  <a:pt x="856964" y="84889"/>
                  <a:pt x="865776" y="75188"/>
                </a:cubicBezTo>
                <a:cubicBezTo>
                  <a:pt x="874588" y="65487"/>
                  <a:pt x="879855" y="58786"/>
                  <a:pt x="881575" y="55087"/>
                </a:cubicBezTo>
                <a:cubicBezTo>
                  <a:pt x="883296" y="51387"/>
                  <a:pt x="881934" y="49537"/>
                  <a:pt x="877489" y="49537"/>
                </a:cubicBezTo>
                <a:cubicBezTo>
                  <a:pt x="871580" y="49537"/>
                  <a:pt x="865249" y="49989"/>
                  <a:pt x="858495" y="50892"/>
                </a:cubicBezTo>
                <a:cubicBezTo>
                  <a:pt x="851741" y="51795"/>
                  <a:pt x="845639" y="50447"/>
                  <a:pt x="840190" y="46848"/>
                </a:cubicBezTo>
                <a:close/>
                <a:moveTo>
                  <a:pt x="2916974" y="43319"/>
                </a:moveTo>
                <a:cubicBezTo>
                  <a:pt x="2918478" y="43017"/>
                  <a:pt x="2920422" y="43043"/>
                  <a:pt x="2922806" y="43396"/>
                </a:cubicBezTo>
                <a:cubicBezTo>
                  <a:pt x="2932342" y="44808"/>
                  <a:pt x="2940696" y="47379"/>
                  <a:pt x="2947866" y="51107"/>
                </a:cubicBezTo>
                <a:cubicBezTo>
                  <a:pt x="2955036" y="54836"/>
                  <a:pt x="2957703" y="58836"/>
                  <a:pt x="2955867" y="63110"/>
                </a:cubicBezTo>
                <a:cubicBezTo>
                  <a:pt x="2954032" y="67383"/>
                  <a:pt x="2952698" y="80354"/>
                  <a:pt x="2951867" y="102022"/>
                </a:cubicBezTo>
                <a:cubicBezTo>
                  <a:pt x="2957746" y="100473"/>
                  <a:pt x="2964543" y="98061"/>
                  <a:pt x="2972258" y="94784"/>
                </a:cubicBezTo>
                <a:cubicBezTo>
                  <a:pt x="2979974" y="91507"/>
                  <a:pt x="2986602" y="92912"/>
                  <a:pt x="2992145" y="99000"/>
                </a:cubicBezTo>
                <a:cubicBezTo>
                  <a:pt x="2997687" y="105087"/>
                  <a:pt x="2993726" y="110515"/>
                  <a:pt x="2980260" y="115283"/>
                </a:cubicBezTo>
                <a:cubicBezTo>
                  <a:pt x="2966795" y="120051"/>
                  <a:pt x="2957330" y="121532"/>
                  <a:pt x="2951867" y="119725"/>
                </a:cubicBezTo>
                <a:lnTo>
                  <a:pt x="2951867" y="169521"/>
                </a:lnTo>
                <a:cubicBezTo>
                  <a:pt x="2973936" y="160516"/>
                  <a:pt x="2987327" y="158307"/>
                  <a:pt x="2992037" y="162896"/>
                </a:cubicBezTo>
                <a:cubicBezTo>
                  <a:pt x="2996748" y="167485"/>
                  <a:pt x="2991177" y="173117"/>
                  <a:pt x="2975324" y="179793"/>
                </a:cubicBezTo>
                <a:cubicBezTo>
                  <a:pt x="2959471" y="186468"/>
                  <a:pt x="2944503" y="192889"/>
                  <a:pt x="2930421" y="199055"/>
                </a:cubicBezTo>
                <a:cubicBezTo>
                  <a:pt x="2916339" y="205221"/>
                  <a:pt x="2903712" y="211538"/>
                  <a:pt x="2892541" y="218006"/>
                </a:cubicBezTo>
                <a:cubicBezTo>
                  <a:pt x="2881370" y="224473"/>
                  <a:pt x="2872888" y="227467"/>
                  <a:pt x="2867095" y="226986"/>
                </a:cubicBezTo>
                <a:cubicBezTo>
                  <a:pt x="2861301" y="226506"/>
                  <a:pt x="2854608" y="222666"/>
                  <a:pt x="2847015" y="215467"/>
                </a:cubicBezTo>
                <a:cubicBezTo>
                  <a:pt x="2839422" y="208269"/>
                  <a:pt x="2839923" y="203784"/>
                  <a:pt x="2848521" y="202013"/>
                </a:cubicBezTo>
                <a:cubicBezTo>
                  <a:pt x="2857117" y="200242"/>
                  <a:pt x="2869468" y="196538"/>
                  <a:pt x="2885572" y="190903"/>
                </a:cubicBezTo>
                <a:cubicBezTo>
                  <a:pt x="2885572" y="177208"/>
                  <a:pt x="2884245" y="162868"/>
                  <a:pt x="2881592" y="147882"/>
                </a:cubicBezTo>
                <a:cubicBezTo>
                  <a:pt x="2878939" y="132896"/>
                  <a:pt x="2875562" y="121733"/>
                  <a:pt x="2871461" y="114390"/>
                </a:cubicBezTo>
                <a:cubicBezTo>
                  <a:pt x="2867360" y="107048"/>
                  <a:pt x="2869167" y="103854"/>
                  <a:pt x="2876882" y="104808"/>
                </a:cubicBezTo>
                <a:cubicBezTo>
                  <a:pt x="2884596" y="105761"/>
                  <a:pt x="2892272" y="108059"/>
                  <a:pt x="2899909" y="111702"/>
                </a:cubicBezTo>
                <a:cubicBezTo>
                  <a:pt x="2907545" y="115344"/>
                  <a:pt x="2910685" y="119714"/>
                  <a:pt x="2909330" y="124812"/>
                </a:cubicBezTo>
                <a:cubicBezTo>
                  <a:pt x="2907975" y="129910"/>
                  <a:pt x="2908115" y="149309"/>
                  <a:pt x="2909749" y="183008"/>
                </a:cubicBezTo>
                <a:lnTo>
                  <a:pt x="2930098" y="176061"/>
                </a:lnTo>
                <a:cubicBezTo>
                  <a:pt x="2929209" y="134388"/>
                  <a:pt x="2927660" y="106041"/>
                  <a:pt x="2925452" y="91019"/>
                </a:cubicBezTo>
                <a:cubicBezTo>
                  <a:pt x="2923244" y="75998"/>
                  <a:pt x="2919866" y="63952"/>
                  <a:pt x="2915320" y="54882"/>
                </a:cubicBezTo>
                <a:cubicBezTo>
                  <a:pt x="2911911" y="48080"/>
                  <a:pt x="2912462" y="44225"/>
                  <a:pt x="2916974" y="43319"/>
                </a:cubicBezTo>
                <a:close/>
                <a:moveTo>
                  <a:pt x="1488224" y="43319"/>
                </a:moveTo>
                <a:cubicBezTo>
                  <a:pt x="1489728" y="43017"/>
                  <a:pt x="1491672" y="43043"/>
                  <a:pt x="1494056" y="43396"/>
                </a:cubicBezTo>
                <a:cubicBezTo>
                  <a:pt x="1503592" y="44808"/>
                  <a:pt x="1511946" y="47379"/>
                  <a:pt x="1519116" y="51107"/>
                </a:cubicBezTo>
                <a:cubicBezTo>
                  <a:pt x="1526286" y="54836"/>
                  <a:pt x="1528953" y="58836"/>
                  <a:pt x="1527118" y="63110"/>
                </a:cubicBezTo>
                <a:cubicBezTo>
                  <a:pt x="1525282" y="67383"/>
                  <a:pt x="1523949" y="80354"/>
                  <a:pt x="1523117" y="102022"/>
                </a:cubicBezTo>
                <a:cubicBezTo>
                  <a:pt x="1528996" y="100473"/>
                  <a:pt x="1535793" y="98061"/>
                  <a:pt x="1543509" y="94784"/>
                </a:cubicBezTo>
                <a:cubicBezTo>
                  <a:pt x="1551224" y="91507"/>
                  <a:pt x="1557852" y="92912"/>
                  <a:pt x="1563395" y="99000"/>
                </a:cubicBezTo>
                <a:cubicBezTo>
                  <a:pt x="1568937" y="105087"/>
                  <a:pt x="1564976" y="110515"/>
                  <a:pt x="1551510" y="115283"/>
                </a:cubicBezTo>
                <a:cubicBezTo>
                  <a:pt x="1538045" y="120051"/>
                  <a:pt x="1528580" y="121532"/>
                  <a:pt x="1523117" y="119725"/>
                </a:cubicBezTo>
                <a:lnTo>
                  <a:pt x="1523117" y="169521"/>
                </a:lnTo>
                <a:cubicBezTo>
                  <a:pt x="1545186" y="160516"/>
                  <a:pt x="1558576" y="158307"/>
                  <a:pt x="1563287" y="162896"/>
                </a:cubicBezTo>
                <a:cubicBezTo>
                  <a:pt x="1567998" y="167485"/>
                  <a:pt x="1562427" y="173117"/>
                  <a:pt x="1546574" y="179793"/>
                </a:cubicBezTo>
                <a:cubicBezTo>
                  <a:pt x="1530721" y="186468"/>
                  <a:pt x="1515753" y="192889"/>
                  <a:pt x="1501671" y="199055"/>
                </a:cubicBezTo>
                <a:cubicBezTo>
                  <a:pt x="1487589" y="205221"/>
                  <a:pt x="1474962" y="211538"/>
                  <a:pt x="1463791" y="218006"/>
                </a:cubicBezTo>
                <a:cubicBezTo>
                  <a:pt x="1452620" y="224473"/>
                  <a:pt x="1444138" y="227467"/>
                  <a:pt x="1438344" y="226986"/>
                </a:cubicBezTo>
                <a:cubicBezTo>
                  <a:pt x="1432551" y="226506"/>
                  <a:pt x="1425858" y="222666"/>
                  <a:pt x="1418265" y="215467"/>
                </a:cubicBezTo>
                <a:cubicBezTo>
                  <a:pt x="1410672" y="208269"/>
                  <a:pt x="1411173" y="203784"/>
                  <a:pt x="1419770" y="202013"/>
                </a:cubicBezTo>
                <a:cubicBezTo>
                  <a:pt x="1428367" y="200242"/>
                  <a:pt x="1440718" y="196538"/>
                  <a:pt x="1456822" y="190903"/>
                </a:cubicBezTo>
                <a:cubicBezTo>
                  <a:pt x="1456822" y="177208"/>
                  <a:pt x="1455496" y="162868"/>
                  <a:pt x="1452843" y="147882"/>
                </a:cubicBezTo>
                <a:cubicBezTo>
                  <a:pt x="1450189" y="132896"/>
                  <a:pt x="1446813" y="121733"/>
                  <a:pt x="1442711" y="114390"/>
                </a:cubicBezTo>
                <a:cubicBezTo>
                  <a:pt x="1438610" y="107048"/>
                  <a:pt x="1440417" y="103854"/>
                  <a:pt x="1448132" y="104808"/>
                </a:cubicBezTo>
                <a:cubicBezTo>
                  <a:pt x="1455847" y="105761"/>
                  <a:pt x="1463522" y="108059"/>
                  <a:pt x="1471159" y="111702"/>
                </a:cubicBezTo>
                <a:cubicBezTo>
                  <a:pt x="1478795" y="115344"/>
                  <a:pt x="1481935" y="119714"/>
                  <a:pt x="1480580" y="124812"/>
                </a:cubicBezTo>
                <a:cubicBezTo>
                  <a:pt x="1479225" y="129910"/>
                  <a:pt x="1479365" y="149309"/>
                  <a:pt x="1481000" y="183008"/>
                </a:cubicBezTo>
                <a:lnTo>
                  <a:pt x="1501348" y="176061"/>
                </a:lnTo>
                <a:cubicBezTo>
                  <a:pt x="1500459" y="134388"/>
                  <a:pt x="1498911" y="106041"/>
                  <a:pt x="1496702" y="91019"/>
                </a:cubicBezTo>
                <a:cubicBezTo>
                  <a:pt x="1494494" y="75998"/>
                  <a:pt x="1491117" y="63952"/>
                  <a:pt x="1486571" y="54882"/>
                </a:cubicBezTo>
                <a:cubicBezTo>
                  <a:pt x="1483161" y="48080"/>
                  <a:pt x="1483713" y="44225"/>
                  <a:pt x="1488224" y="43319"/>
                </a:cubicBezTo>
                <a:close/>
                <a:moveTo>
                  <a:pt x="5570290" y="43245"/>
                </a:moveTo>
                <a:cubicBezTo>
                  <a:pt x="5567673" y="42951"/>
                  <a:pt x="5559352" y="43926"/>
                  <a:pt x="5545327" y="46170"/>
                </a:cubicBezTo>
                <a:cubicBezTo>
                  <a:pt x="5531303" y="48415"/>
                  <a:pt x="5514890" y="51480"/>
                  <a:pt x="5496090" y="55366"/>
                </a:cubicBezTo>
                <a:cubicBezTo>
                  <a:pt x="5497882" y="60686"/>
                  <a:pt x="5499345" y="64988"/>
                  <a:pt x="5500478" y="68272"/>
                </a:cubicBezTo>
                <a:cubicBezTo>
                  <a:pt x="5513958" y="65648"/>
                  <a:pt x="5524881" y="63192"/>
                  <a:pt x="5533249" y="60905"/>
                </a:cubicBezTo>
                <a:cubicBezTo>
                  <a:pt x="5541616" y="58618"/>
                  <a:pt x="5548314" y="60080"/>
                  <a:pt x="5553340" y="65293"/>
                </a:cubicBezTo>
                <a:cubicBezTo>
                  <a:pt x="5558366" y="70506"/>
                  <a:pt x="5553286" y="75482"/>
                  <a:pt x="5538100" y="80221"/>
                </a:cubicBezTo>
                <a:cubicBezTo>
                  <a:pt x="5522913" y="84961"/>
                  <a:pt x="5511154" y="86886"/>
                  <a:pt x="5502823" y="85997"/>
                </a:cubicBezTo>
                <a:cubicBezTo>
                  <a:pt x="5505419" y="93583"/>
                  <a:pt x="5507355" y="99376"/>
                  <a:pt x="5508631" y="103377"/>
                </a:cubicBezTo>
                <a:cubicBezTo>
                  <a:pt x="5530772" y="99892"/>
                  <a:pt x="5550031" y="96924"/>
                  <a:pt x="5566407" y="94472"/>
                </a:cubicBezTo>
                <a:cubicBezTo>
                  <a:pt x="5568903" y="78640"/>
                  <a:pt x="5570827" y="66218"/>
                  <a:pt x="5572183" y="57205"/>
                </a:cubicBezTo>
                <a:cubicBezTo>
                  <a:pt x="5573538" y="48192"/>
                  <a:pt x="5572907" y="43539"/>
                  <a:pt x="5570290" y="43245"/>
                </a:cubicBezTo>
                <a:close/>
                <a:moveTo>
                  <a:pt x="4141540" y="43245"/>
                </a:moveTo>
                <a:cubicBezTo>
                  <a:pt x="4138923" y="42951"/>
                  <a:pt x="4130602" y="43926"/>
                  <a:pt x="4116578" y="46170"/>
                </a:cubicBezTo>
                <a:cubicBezTo>
                  <a:pt x="4102553" y="48415"/>
                  <a:pt x="4086140" y="51480"/>
                  <a:pt x="4067340" y="55366"/>
                </a:cubicBezTo>
                <a:cubicBezTo>
                  <a:pt x="4069133" y="60686"/>
                  <a:pt x="4070596" y="64988"/>
                  <a:pt x="4071729" y="68272"/>
                </a:cubicBezTo>
                <a:cubicBezTo>
                  <a:pt x="4085208" y="65648"/>
                  <a:pt x="4096132" y="63192"/>
                  <a:pt x="4104499" y="60905"/>
                </a:cubicBezTo>
                <a:cubicBezTo>
                  <a:pt x="4112867" y="58618"/>
                  <a:pt x="4119564" y="60080"/>
                  <a:pt x="4124590" y="65293"/>
                </a:cubicBezTo>
                <a:cubicBezTo>
                  <a:pt x="4129616" y="70506"/>
                  <a:pt x="4124536" y="75482"/>
                  <a:pt x="4109350" y="80221"/>
                </a:cubicBezTo>
                <a:cubicBezTo>
                  <a:pt x="4094164" y="84961"/>
                  <a:pt x="4082405" y="86886"/>
                  <a:pt x="4074073" y="85997"/>
                </a:cubicBezTo>
                <a:cubicBezTo>
                  <a:pt x="4076669" y="93583"/>
                  <a:pt x="4078605" y="99376"/>
                  <a:pt x="4079881" y="103377"/>
                </a:cubicBezTo>
                <a:cubicBezTo>
                  <a:pt x="4102022" y="99892"/>
                  <a:pt x="4121281" y="96924"/>
                  <a:pt x="4137658" y="94472"/>
                </a:cubicBezTo>
                <a:cubicBezTo>
                  <a:pt x="4140153" y="78640"/>
                  <a:pt x="4142078" y="66218"/>
                  <a:pt x="4143433" y="57205"/>
                </a:cubicBezTo>
                <a:cubicBezTo>
                  <a:pt x="4144788" y="48192"/>
                  <a:pt x="4144157" y="43539"/>
                  <a:pt x="4141540" y="43245"/>
                </a:cubicBezTo>
                <a:close/>
                <a:moveTo>
                  <a:pt x="7174595" y="38610"/>
                </a:moveTo>
                <a:cubicBezTo>
                  <a:pt x="7186025" y="38610"/>
                  <a:pt x="7196770" y="40632"/>
                  <a:pt x="7206829" y="44676"/>
                </a:cubicBezTo>
                <a:cubicBezTo>
                  <a:pt x="7216889" y="48719"/>
                  <a:pt x="7221101" y="57065"/>
                  <a:pt x="7219466" y="69714"/>
                </a:cubicBezTo>
                <a:cubicBezTo>
                  <a:pt x="7217831" y="82362"/>
                  <a:pt x="7211507" y="85821"/>
                  <a:pt x="7200494" y="80092"/>
                </a:cubicBezTo>
                <a:cubicBezTo>
                  <a:pt x="7189481" y="74363"/>
                  <a:pt x="7179024" y="66017"/>
                  <a:pt x="7169121" y="55054"/>
                </a:cubicBezTo>
                <a:cubicBezTo>
                  <a:pt x="7159220" y="44091"/>
                  <a:pt x="7161044" y="38610"/>
                  <a:pt x="7174595" y="38610"/>
                </a:cubicBezTo>
                <a:close/>
                <a:moveTo>
                  <a:pt x="6460221" y="38610"/>
                </a:moveTo>
                <a:cubicBezTo>
                  <a:pt x="6471650" y="38610"/>
                  <a:pt x="6482395" y="40632"/>
                  <a:pt x="6492455" y="44676"/>
                </a:cubicBezTo>
                <a:cubicBezTo>
                  <a:pt x="6502514" y="48719"/>
                  <a:pt x="6506727" y="57065"/>
                  <a:pt x="6505092" y="69714"/>
                </a:cubicBezTo>
                <a:cubicBezTo>
                  <a:pt x="6503457" y="82362"/>
                  <a:pt x="6497133" y="85821"/>
                  <a:pt x="6486120" y="80092"/>
                </a:cubicBezTo>
                <a:cubicBezTo>
                  <a:pt x="6475107" y="74363"/>
                  <a:pt x="6464649" y="66017"/>
                  <a:pt x="6454747" y="55054"/>
                </a:cubicBezTo>
                <a:cubicBezTo>
                  <a:pt x="6444845" y="44091"/>
                  <a:pt x="6446670" y="38610"/>
                  <a:pt x="6460221" y="38610"/>
                </a:cubicBezTo>
                <a:close/>
                <a:moveTo>
                  <a:pt x="6179515" y="28110"/>
                </a:moveTo>
                <a:cubicBezTo>
                  <a:pt x="6183402" y="27574"/>
                  <a:pt x="6187757" y="28048"/>
                  <a:pt x="6192579" y="29532"/>
                </a:cubicBezTo>
                <a:cubicBezTo>
                  <a:pt x="6202223" y="32501"/>
                  <a:pt x="6208515" y="37964"/>
                  <a:pt x="6211455" y="45923"/>
                </a:cubicBezTo>
                <a:cubicBezTo>
                  <a:pt x="6214395" y="53882"/>
                  <a:pt x="6214209" y="62647"/>
                  <a:pt x="6210895" y="72219"/>
                </a:cubicBezTo>
                <a:cubicBezTo>
                  <a:pt x="6207583" y="81792"/>
                  <a:pt x="6202671" y="90772"/>
                  <a:pt x="6196161" y="99161"/>
                </a:cubicBezTo>
                <a:cubicBezTo>
                  <a:pt x="6189650" y="107550"/>
                  <a:pt x="6180805" y="116226"/>
                  <a:pt x="6169628" y="125189"/>
                </a:cubicBezTo>
                <a:cubicBezTo>
                  <a:pt x="6158449" y="134151"/>
                  <a:pt x="6151186" y="137736"/>
                  <a:pt x="6147838" y="135944"/>
                </a:cubicBezTo>
                <a:cubicBezTo>
                  <a:pt x="6144489" y="134151"/>
                  <a:pt x="6146941" y="128756"/>
                  <a:pt x="6155195" y="119757"/>
                </a:cubicBezTo>
                <a:cubicBezTo>
                  <a:pt x="6163447" y="110759"/>
                  <a:pt x="6169312" y="103435"/>
                  <a:pt x="6172790" y="97784"/>
                </a:cubicBezTo>
                <a:cubicBezTo>
                  <a:pt x="6176267" y="92134"/>
                  <a:pt x="6180222" y="86406"/>
                  <a:pt x="6184653" y="80598"/>
                </a:cubicBezTo>
                <a:cubicBezTo>
                  <a:pt x="6176092" y="80598"/>
                  <a:pt x="6169678" y="77644"/>
                  <a:pt x="6165412" y="71735"/>
                </a:cubicBezTo>
                <a:cubicBezTo>
                  <a:pt x="6161145" y="65827"/>
                  <a:pt x="6159242" y="59130"/>
                  <a:pt x="6159701" y="51645"/>
                </a:cubicBezTo>
                <a:cubicBezTo>
                  <a:pt x="6160159" y="44159"/>
                  <a:pt x="6163343" y="37860"/>
                  <a:pt x="6169251" y="32748"/>
                </a:cubicBezTo>
                <a:cubicBezTo>
                  <a:pt x="6172205" y="30192"/>
                  <a:pt x="6175627" y="28646"/>
                  <a:pt x="6179515" y="28110"/>
                </a:cubicBezTo>
                <a:close/>
                <a:moveTo>
                  <a:pt x="6109327" y="28110"/>
                </a:moveTo>
                <a:cubicBezTo>
                  <a:pt x="6113215" y="27574"/>
                  <a:pt x="6117569" y="28048"/>
                  <a:pt x="6122391" y="29532"/>
                </a:cubicBezTo>
                <a:cubicBezTo>
                  <a:pt x="6132035" y="32501"/>
                  <a:pt x="6138327" y="37964"/>
                  <a:pt x="6141267" y="45923"/>
                </a:cubicBezTo>
                <a:cubicBezTo>
                  <a:pt x="6144206" y="53882"/>
                  <a:pt x="6144020" y="62647"/>
                  <a:pt x="6140707" y="72219"/>
                </a:cubicBezTo>
                <a:cubicBezTo>
                  <a:pt x="6137395" y="81792"/>
                  <a:pt x="6132483" y="90772"/>
                  <a:pt x="6125973" y="99161"/>
                </a:cubicBezTo>
                <a:cubicBezTo>
                  <a:pt x="6119461" y="107550"/>
                  <a:pt x="6110617" y="116226"/>
                  <a:pt x="6099439" y="125189"/>
                </a:cubicBezTo>
                <a:cubicBezTo>
                  <a:pt x="6088261" y="134151"/>
                  <a:pt x="6080998" y="137736"/>
                  <a:pt x="6077649" y="135944"/>
                </a:cubicBezTo>
                <a:cubicBezTo>
                  <a:pt x="6074301" y="134151"/>
                  <a:pt x="6076753" y="128756"/>
                  <a:pt x="6085007" y="119757"/>
                </a:cubicBezTo>
                <a:cubicBezTo>
                  <a:pt x="6093259" y="110759"/>
                  <a:pt x="6099124" y="103435"/>
                  <a:pt x="6102601" y="97784"/>
                </a:cubicBezTo>
                <a:cubicBezTo>
                  <a:pt x="6106079" y="92134"/>
                  <a:pt x="6110034" y="86406"/>
                  <a:pt x="6114465" y="80598"/>
                </a:cubicBezTo>
                <a:cubicBezTo>
                  <a:pt x="6105904" y="80598"/>
                  <a:pt x="6099489" y="77644"/>
                  <a:pt x="6095223" y="71735"/>
                </a:cubicBezTo>
                <a:cubicBezTo>
                  <a:pt x="6090957" y="65827"/>
                  <a:pt x="6089053" y="59130"/>
                  <a:pt x="6089513" y="51645"/>
                </a:cubicBezTo>
                <a:cubicBezTo>
                  <a:pt x="6089971" y="44159"/>
                  <a:pt x="6093155" y="37860"/>
                  <a:pt x="6099063" y="32748"/>
                </a:cubicBezTo>
                <a:cubicBezTo>
                  <a:pt x="6102017" y="30192"/>
                  <a:pt x="6105438" y="28646"/>
                  <a:pt x="6109327" y="28110"/>
                </a:cubicBezTo>
                <a:close/>
                <a:moveTo>
                  <a:pt x="199837" y="27900"/>
                </a:moveTo>
                <a:cubicBezTo>
                  <a:pt x="203677" y="28393"/>
                  <a:pt x="208070" y="29826"/>
                  <a:pt x="213017" y="32200"/>
                </a:cubicBezTo>
                <a:cubicBezTo>
                  <a:pt x="222912" y="36946"/>
                  <a:pt x="231255" y="42109"/>
                  <a:pt x="238045" y="47687"/>
                </a:cubicBezTo>
                <a:cubicBezTo>
                  <a:pt x="244835" y="53265"/>
                  <a:pt x="246402" y="59034"/>
                  <a:pt x="242745" y="64992"/>
                </a:cubicBezTo>
                <a:cubicBezTo>
                  <a:pt x="239088" y="70950"/>
                  <a:pt x="236840" y="77726"/>
                  <a:pt x="236001" y="85319"/>
                </a:cubicBezTo>
                <a:cubicBezTo>
                  <a:pt x="235162" y="92912"/>
                  <a:pt x="234743" y="109759"/>
                  <a:pt x="234743" y="135858"/>
                </a:cubicBezTo>
                <a:cubicBezTo>
                  <a:pt x="234743" y="162631"/>
                  <a:pt x="235399" y="187895"/>
                  <a:pt x="236711" y="211649"/>
                </a:cubicBezTo>
                <a:cubicBezTo>
                  <a:pt x="238023" y="235404"/>
                  <a:pt x="239371" y="252483"/>
                  <a:pt x="240755" y="262887"/>
                </a:cubicBezTo>
                <a:cubicBezTo>
                  <a:pt x="242139" y="273291"/>
                  <a:pt x="237923" y="286003"/>
                  <a:pt x="228107" y="301025"/>
                </a:cubicBezTo>
                <a:cubicBezTo>
                  <a:pt x="218291" y="316046"/>
                  <a:pt x="210956" y="317265"/>
                  <a:pt x="206102" y="304681"/>
                </a:cubicBezTo>
                <a:cubicBezTo>
                  <a:pt x="201248" y="292098"/>
                  <a:pt x="191959" y="280823"/>
                  <a:pt x="178235" y="270856"/>
                </a:cubicBezTo>
                <a:cubicBezTo>
                  <a:pt x="164512" y="260890"/>
                  <a:pt x="165595" y="257707"/>
                  <a:pt x="181484" y="261306"/>
                </a:cubicBezTo>
                <a:cubicBezTo>
                  <a:pt x="197372" y="264905"/>
                  <a:pt x="205919" y="262163"/>
                  <a:pt x="207124" y="253078"/>
                </a:cubicBezTo>
                <a:cubicBezTo>
                  <a:pt x="208328" y="243994"/>
                  <a:pt x="208931" y="232360"/>
                  <a:pt x="208931" y="218178"/>
                </a:cubicBezTo>
                <a:cubicBezTo>
                  <a:pt x="208931" y="203020"/>
                  <a:pt x="208264" y="174307"/>
                  <a:pt x="206930" y="132040"/>
                </a:cubicBezTo>
                <a:cubicBezTo>
                  <a:pt x="205596" y="89772"/>
                  <a:pt x="202603" y="65906"/>
                  <a:pt x="197949" y="60443"/>
                </a:cubicBezTo>
                <a:cubicBezTo>
                  <a:pt x="193296" y="54979"/>
                  <a:pt x="186456" y="52469"/>
                  <a:pt x="177429" y="52914"/>
                </a:cubicBezTo>
                <a:cubicBezTo>
                  <a:pt x="168402" y="53359"/>
                  <a:pt x="153312" y="54821"/>
                  <a:pt x="132160" y="57302"/>
                </a:cubicBezTo>
                <a:cubicBezTo>
                  <a:pt x="144751" y="61446"/>
                  <a:pt x="149472" y="66749"/>
                  <a:pt x="146325" y="73209"/>
                </a:cubicBezTo>
                <a:cubicBezTo>
                  <a:pt x="143177" y="79669"/>
                  <a:pt x="141603" y="90622"/>
                  <a:pt x="141603" y="106066"/>
                </a:cubicBezTo>
                <a:cubicBezTo>
                  <a:pt x="148501" y="105191"/>
                  <a:pt x="153872" y="104754"/>
                  <a:pt x="157714" y="104754"/>
                </a:cubicBezTo>
                <a:cubicBezTo>
                  <a:pt x="163479" y="104754"/>
                  <a:pt x="168760" y="107396"/>
                  <a:pt x="173557" y="112680"/>
                </a:cubicBezTo>
                <a:cubicBezTo>
                  <a:pt x="178354" y="117965"/>
                  <a:pt x="175106" y="122227"/>
                  <a:pt x="163813" y="125468"/>
                </a:cubicBezTo>
                <a:cubicBezTo>
                  <a:pt x="152520" y="128709"/>
                  <a:pt x="145060" y="130939"/>
                  <a:pt x="141431" y="132158"/>
                </a:cubicBezTo>
                <a:lnTo>
                  <a:pt x="140248" y="164122"/>
                </a:lnTo>
                <a:cubicBezTo>
                  <a:pt x="151176" y="161512"/>
                  <a:pt x="160120" y="159734"/>
                  <a:pt x="167082" y="158788"/>
                </a:cubicBezTo>
                <a:cubicBezTo>
                  <a:pt x="174045" y="157841"/>
                  <a:pt x="179411" y="160458"/>
                  <a:pt x="183183" y="166639"/>
                </a:cubicBezTo>
                <a:cubicBezTo>
                  <a:pt x="186954" y="172820"/>
                  <a:pt x="184287" y="177548"/>
                  <a:pt x="175181" y="180825"/>
                </a:cubicBezTo>
                <a:cubicBezTo>
                  <a:pt x="166075" y="184102"/>
                  <a:pt x="154431" y="187712"/>
                  <a:pt x="140248" y="191656"/>
                </a:cubicBezTo>
                <a:cubicBezTo>
                  <a:pt x="140248" y="212105"/>
                  <a:pt x="138825" y="233264"/>
                  <a:pt x="135978" y="255132"/>
                </a:cubicBezTo>
                <a:cubicBezTo>
                  <a:pt x="133132" y="277001"/>
                  <a:pt x="129113" y="288248"/>
                  <a:pt x="123922" y="288871"/>
                </a:cubicBezTo>
                <a:cubicBezTo>
                  <a:pt x="118731" y="289495"/>
                  <a:pt x="115630" y="283297"/>
                  <a:pt x="114619" y="270276"/>
                </a:cubicBezTo>
                <a:cubicBezTo>
                  <a:pt x="113608" y="257255"/>
                  <a:pt x="113554" y="232267"/>
                  <a:pt x="114457" y="195312"/>
                </a:cubicBezTo>
                <a:cubicBezTo>
                  <a:pt x="106843" y="197119"/>
                  <a:pt x="99666" y="198023"/>
                  <a:pt x="92926" y="198023"/>
                </a:cubicBezTo>
                <a:cubicBezTo>
                  <a:pt x="86931" y="198023"/>
                  <a:pt x="80023" y="195915"/>
                  <a:pt x="72200" y="191699"/>
                </a:cubicBezTo>
                <a:cubicBezTo>
                  <a:pt x="64378" y="187483"/>
                  <a:pt x="64345" y="184331"/>
                  <a:pt x="72103" y="182245"/>
                </a:cubicBezTo>
                <a:cubicBezTo>
                  <a:pt x="79862" y="180158"/>
                  <a:pt x="94424" y="176240"/>
                  <a:pt x="115791" y="170489"/>
                </a:cubicBezTo>
                <a:lnTo>
                  <a:pt x="115791" y="135922"/>
                </a:lnTo>
                <a:cubicBezTo>
                  <a:pt x="105710" y="138633"/>
                  <a:pt x="95991" y="137679"/>
                  <a:pt x="86634" y="133061"/>
                </a:cubicBezTo>
                <a:cubicBezTo>
                  <a:pt x="77277" y="128444"/>
                  <a:pt x="76287" y="125060"/>
                  <a:pt x="83665" y="122909"/>
                </a:cubicBezTo>
                <a:cubicBezTo>
                  <a:pt x="91043" y="120757"/>
                  <a:pt x="101752" y="118119"/>
                  <a:pt x="115791" y="114993"/>
                </a:cubicBezTo>
                <a:cubicBezTo>
                  <a:pt x="115791" y="95132"/>
                  <a:pt x="114636" y="77364"/>
                  <a:pt x="112328" y="61690"/>
                </a:cubicBezTo>
                <a:cubicBezTo>
                  <a:pt x="96998" y="63497"/>
                  <a:pt x="83325" y="65146"/>
                  <a:pt x="71308" y="66638"/>
                </a:cubicBezTo>
                <a:cubicBezTo>
                  <a:pt x="70433" y="128415"/>
                  <a:pt x="68863" y="168833"/>
                  <a:pt x="66597" y="187891"/>
                </a:cubicBezTo>
                <a:cubicBezTo>
                  <a:pt x="64331" y="206949"/>
                  <a:pt x="60198" y="226642"/>
                  <a:pt x="54196" y="246969"/>
                </a:cubicBezTo>
                <a:cubicBezTo>
                  <a:pt x="48195" y="267297"/>
                  <a:pt x="35816" y="283343"/>
                  <a:pt x="17058" y="295109"/>
                </a:cubicBezTo>
                <a:cubicBezTo>
                  <a:pt x="-1699" y="306876"/>
                  <a:pt x="-4986" y="304524"/>
                  <a:pt x="7196" y="288054"/>
                </a:cubicBezTo>
                <a:cubicBezTo>
                  <a:pt x="19378" y="271584"/>
                  <a:pt x="28602" y="248798"/>
                  <a:pt x="34869" y="219694"/>
                </a:cubicBezTo>
                <a:cubicBezTo>
                  <a:pt x="41136" y="190591"/>
                  <a:pt x="44269" y="166245"/>
                  <a:pt x="44269" y="146656"/>
                </a:cubicBezTo>
                <a:lnTo>
                  <a:pt x="44269" y="91310"/>
                </a:lnTo>
                <a:cubicBezTo>
                  <a:pt x="44269" y="75220"/>
                  <a:pt x="41792" y="63085"/>
                  <a:pt x="36837" y="54904"/>
                </a:cubicBezTo>
                <a:cubicBezTo>
                  <a:pt x="31883" y="46723"/>
                  <a:pt x="35536" y="43984"/>
                  <a:pt x="47797" y="46687"/>
                </a:cubicBezTo>
                <a:cubicBezTo>
                  <a:pt x="60058" y="49390"/>
                  <a:pt x="75025" y="49626"/>
                  <a:pt x="92700" y="47397"/>
                </a:cubicBezTo>
                <a:cubicBezTo>
                  <a:pt x="110374" y="45167"/>
                  <a:pt x="129640" y="42277"/>
                  <a:pt x="150498" y="38728"/>
                </a:cubicBezTo>
                <a:cubicBezTo>
                  <a:pt x="171356" y="35179"/>
                  <a:pt x="184516" y="32017"/>
                  <a:pt x="189980" y="29242"/>
                </a:cubicBezTo>
                <a:cubicBezTo>
                  <a:pt x="192712" y="27854"/>
                  <a:pt x="195998" y="27407"/>
                  <a:pt x="199837" y="27900"/>
                </a:cubicBezTo>
                <a:close/>
                <a:moveTo>
                  <a:pt x="611489" y="25022"/>
                </a:moveTo>
                <a:cubicBezTo>
                  <a:pt x="612949" y="24860"/>
                  <a:pt x="614165" y="25044"/>
                  <a:pt x="615138" y="25574"/>
                </a:cubicBezTo>
                <a:cubicBezTo>
                  <a:pt x="619031" y="27697"/>
                  <a:pt x="616554" y="33096"/>
                  <a:pt x="607706" y="41772"/>
                </a:cubicBezTo>
                <a:cubicBezTo>
                  <a:pt x="598858" y="50447"/>
                  <a:pt x="592255" y="57840"/>
                  <a:pt x="587895" y="63949"/>
                </a:cubicBezTo>
                <a:cubicBezTo>
                  <a:pt x="583536" y="70058"/>
                  <a:pt x="579721" y="76453"/>
                  <a:pt x="576452" y="83136"/>
                </a:cubicBezTo>
                <a:cubicBezTo>
                  <a:pt x="586046" y="82233"/>
                  <a:pt x="593165" y="85104"/>
                  <a:pt x="597811" y="91751"/>
                </a:cubicBezTo>
                <a:cubicBezTo>
                  <a:pt x="602458" y="98398"/>
                  <a:pt x="604283" y="105313"/>
                  <a:pt x="603286" y="112498"/>
                </a:cubicBezTo>
                <a:cubicBezTo>
                  <a:pt x="602289" y="119682"/>
                  <a:pt x="598364" y="125834"/>
                  <a:pt x="591509" y="130953"/>
                </a:cubicBezTo>
                <a:cubicBezTo>
                  <a:pt x="584654" y="136073"/>
                  <a:pt x="576764" y="137399"/>
                  <a:pt x="567837" y="134933"/>
                </a:cubicBezTo>
                <a:cubicBezTo>
                  <a:pt x="558910" y="132466"/>
                  <a:pt x="552687" y="127132"/>
                  <a:pt x="549166" y="118929"/>
                </a:cubicBezTo>
                <a:cubicBezTo>
                  <a:pt x="545645" y="110727"/>
                  <a:pt x="545498" y="101448"/>
                  <a:pt x="548725" y="91095"/>
                </a:cubicBezTo>
                <a:cubicBezTo>
                  <a:pt x="551951" y="80741"/>
                  <a:pt x="557021" y="71183"/>
                  <a:pt x="563933" y="62422"/>
                </a:cubicBezTo>
                <a:cubicBezTo>
                  <a:pt x="570845" y="53660"/>
                  <a:pt x="580134" y="44797"/>
                  <a:pt x="591799" y="35835"/>
                </a:cubicBezTo>
                <a:cubicBezTo>
                  <a:pt x="600549" y="29113"/>
                  <a:pt x="607112" y="25508"/>
                  <a:pt x="611489" y="25022"/>
                </a:cubicBezTo>
                <a:close/>
                <a:moveTo>
                  <a:pt x="538597" y="25022"/>
                </a:moveTo>
                <a:cubicBezTo>
                  <a:pt x="540057" y="24860"/>
                  <a:pt x="541275" y="25044"/>
                  <a:pt x="542250" y="25574"/>
                </a:cubicBezTo>
                <a:cubicBezTo>
                  <a:pt x="546151" y="27697"/>
                  <a:pt x="543677" y="33096"/>
                  <a:pt x="534829" y="41772"/>
                </a:cubicBezTo>
                <a:cubicBezTo>
                  <a:pt x="525981" y="50447"/>
                  <a:pt x="519378" y="57836"/>
                  <a:pt x="515018" y="63938"/>
                </a:cubicBezTo>
                <a:cubicBezTo>
                  <a:pt x="510659" y="70040"/>
                  <a:pt x="506837" y="76439"/>
                  <a:pt x="503553" y="83136"/>
                </a:cubicBezTo>
                <a:cubicBezTo>
                  <a:pt x="513147" y="82233"/>
                  <a:pt x="520271" y="85101"/>
                  <a:pt x="524924" y="91740"/>
                </a:cubicBezTo>
                <a:cubicBezTo>
                  <a:pt x="529577" y="98380"/>
                  <a:pt x="531402" y="105295"/>
                  <a:pt x="530398" y="112487"/>
                </a:cubicBezTo>
                <a:cubicBezTo>
                  <a:pt x="529394" y="119678"/>
                  <a:pt x="525469" y="125834"/>
                  <a:pt x="518621" y="130953"/>
                </a:cubicBezTo>
                <a:cubicBezTo>
                  <a:pt x="511774" y="136073"/>
                  <a:pt x="503887" y="137399"/>
                  <a:pt x="494960" y="134933"/>
                </a:cubicBezTo>
                <a:cubicBezTo>
                  <a:pt x="486033" y="132466"/>
                  <a:pt x="479810" y="127132"/>
                  <a:pt x="476289" y="118929"/>
                </a:cubicBezTo>
                <a:cubicBezTo>
                  <a:pt x="472769" y="110727"/>
                  <a:pt x="472618" y="101448"/>
                  <a:pt x="475837" y="91095"/>
                </a:cubicBezTo>
                <a:cubicBezTo>
                  <a:pt x="479057" y="80741"/>
                  <a:pt x="484122" y="71183"/>
                  <a:pt x="491034" y="62422"/>
                </a:cubicBezTo>
                <a:cubicBezTo>
                  <a:pt x="497946" y="53660"/>
                  <a:pt x="507235" y="44797"/>
                  <a:pt x="518901" y="35835"/>
                </a:cubicBezTo>
                <a:cubicBezTo>
                  <a:pt x="527650" y="29113"/>
                  <a:pt x="534216" y="25508"/>
                  <a:pt x="538597" y="25022"/>
                </a:cubicBezTo>
                <a:close/>
                <a:moveTo>
                  <a:pt x="7343286" y="21649"/>
                </a:moveTo>
                <a:cubicBezTo>
                  <a:pt x="7345959" y="22018"/>
                  <a:pt x="7349097" y="22782"/>
                  <a:pt x="7352701" y="23940"/>
                </a:cubicBezTo>
                <a:cubicBezTo>
                  <a:pt x="7364561" y="27897"/>
                  <a:pt x="7372273" y="32364"/>
                  <a:pt x="7375835" y="37340"/>
                </a:cubicBezTo>
                <a:cubicBezTo>
                  <a:pt x="7379399" y="42317"/>
                  <a:pt x="7377711" y="46188"/>
                  <a:pt x="7370769" y="48956"/>
                </a:cubicBezTo>
                <a:cubicBezTo>
                  <a:pt x="7363829" y="51724"/>
                  <a:pt x="7354566" y="58453"/>
                  <a:pt x="7342979" y="69143"/>
                </a:cubicBezTo>
                <a:cubicBezTo>
                  <a:pt x="7331392" y="79834"/>
                  <a:pt x="7320887" y="87338"/>
                  <a:pt x="7311465" y="91654"/>
                </a:cubicBezTo>
                <a:cubicBezTo>
                  <a:pt x="7302044" y="95970"/>
                  <a:pt x="7300051" y="93952"/>
                  <a:pt x="7305486" y="85599"/>
                </a:cubicBezTo>
                <a:cubicBezTo>
                  <a:pt x="7310921" y="77246"/>
                  <a:pt x="7316773" y="67717"/>
                  <a:pt x="7323038" y="57012"/>
                </a:cubicBezTo>
                <a:cubicBezTo>
                  <a:pt x="7329305" y="46307"/>
                  <a:pt x="7332213" y="36960"/>
                  <a:pt x="7331761" y="28973"/>
                </a:cubicBezTo>
                <a:cubicBezTo>
                  <a:pt x="7331422" y="22982"/>
                  <a:pt x="7335263" y="20541"/>
                  <a:pt x="7343286" y="21649"/>
                </a:cubicBezTo>
                <a:close/>
                <a:moveTo>
                  <a:pt x="6628911" y="21649"/>
                </a:moveTo>
                <a:cubicBezTo>
                  <a:pt x="6631585" y="22018"/>
                  <a:pt x="6634724" y="22782"/>
                  <a:pt x="6638327" y="23940"/>
                </a:cubicBezTo>
                <a:cubicBezTo>
                  <a:pt x="6650185" y="27897"/>
                  <a:pt x="6657897" y="32364"/>
                  <a:pt x="6661461" y="37340"/>
                </a:cubicBezTo>
                <a:cubicBezTo>
                  <a:pt x="6665025" y="42317"/>
                  <a:pt x="6663336" y="46188"/>
                  <a:pt x="6656396" y="48956"/>
                </a:cubicBezTo>
                <a:cubicBezTo>
                  <a:pt x="6649455" y="51724"/>
                  <a:pt x="6640191" y="58453"/>
                  <a:pt x="6628605" y="69143"/>
                </a:cubicBezTo>
                <a:cubicBezTo>
                  <a:pt x="6617017" y="79834"/>
                  <a:pt x="6606513" y="87338"/>
                  <a:pt x="6597092" y="91654"/>
                </a:cubicBezTo>
                <a:cubicBezTo>
                  <a:pt x="6587671" y="95970"/>
                  <a:pt x="6585677" y="93952"/>
                  <a:pt x="6591112" y="85599"/>
                </a:cubicBezTo>
                <a:cubicBezTo>
                  <a:pt x="6596547" y="77246"/>
                  <a:pt x="6602397" y="67717"/>
                  <a:pt x="6608665" y="57012"/>
                </a:cubicBezTo>
                <a:cubicBezTo>
                  <a:pt x="6614931" y="46307"/>
                  <a:pt x="6617839" y="36960"/>
                  <a:pt x="6617387" y="28973"/>
                </a:cubicBezTo>
                <a:cubicBezTo>
                  <a:pt x="6617047" y="22982"/>
                  <a:pt x="6620889" y="20541"/>
                  <a:pt x="6628911" y="21649"/>
                </a:cubicBezTo>
                <a:close/>
                <a:moveTo>
                  <a:pt x="5420589" y="21409"/>
                </a:moveTo>
                <a:cubicBezTo>
                  <a:pt x="5424346" y="21970"/>
                  <a:pt x="5429831" y="24908"/>
                  <a:pt x="5437044" y="30221"/>
                </a:cubicBezTo>
                <a:cubicBezTo>
                  <a:pt x="5447613" y="42324"/>
                  <a:pt x="5449656" y="50049"/>
                  <a:pt x="5443175" y="53398"/>
                </a:cubicBezTo>
                <a:cubicBezTo>
                  <a:pt x="5436693" y="56746"/>
                  <a:pt x="5429655" y="61988"/>
                  <a:pt x="5422062" y="69122"/>
                </a:cubicBezTo>
                <a:cubicBezTo>
                  <a:pt x="5414469" y="76256"/>
                  <a:pt x="5405915" y="83674"/>
                  <a:pt x="5396400" y="91374"/>
                </a:cubicBezTo>
                <a:cubicBezTo>
                  <a:pt x="5386886" y="99075"/>
                  <a:pt x="5376797" y="104826"/>
                  <a:pt x="5366135" y="108626"/>
                </a:cubicBezTo>
                <a:cubicBezTo>
                  <a:pt x="5355474" y="112426"/>
                  <a:pt x="5354982" y="109350"/>
                  <a:pt x="5364662" y="99398"/>
                </a:cubicBezTo>
                <a:cubicBezTo>
                  <a:pt x="5374342" y="89446"/>
                  <a:pt x="5384918" y="76962"/>
                  <a:pt x="5396390" y="61948"/>
                </a:cubicBezTo>
                <a:cubicBezTo>
                  <a:pt x="5407862" y="46934"/>
                  <a:pt x="5413899" y="35236"/>
                  <a:pt x="5414502" y="26854"/>
                </a:cubicBezTo>
                <a:cubicBezTo>
                  <a:pt x="5414803" y="22663"/>
                  <a:pt x="5416832" y="20848"/>
                  <a:pt x="5420589" y="21409"/>
                </a:cubicBezTo>
                <a:close/>
                <a:moveTo>
                  <a:pt x="3991839" y="21409"/>
                </a:moveTo>
                <a:cubicBezTo>
                  <a:pt x="3995596" y="21970"/>
                  <a:pt x="4001082" y="24908"/>
                  <a:pt x="4008294" y="30221"/>
                </a:cubicBezTo>
                <a:cubicBezTo>
                  <a:pt x="4018863" y="42324"/>
                  <a:pt x="4020907" y="50049"/>
                  <a:pt x="4014425" y="53398"/>
                </a:cubicBezTo>
                <a:cubicBezTo>
                  <a:pt x="4007943" y="56746"/>
                  <a:pt x="4000906" y="61988"/>
                  <a:pt x="3993313" y="69122"/>
                </a:cubicBezTo>
                <a:cubicBezTo>
                  <a:pt x="3985719" y="76256"/>
                  <a:pt x="3977166" y="83674"/>
                  <a:pt x="3967651" y="91374"/>
                </a:cubicBezTo>
                <a:cubicBezTo>
                  <a:pt x="3958136" y="99075"/>
                  <a:pt x="3948048" y="104826"/>
                  <a:pt x="3937386" y="108626"/>
                </a:cubicBezTo>
                <a:cubicBezTo>
                  <a:pt x="3926724" y="112426"/>
                  <a:pt x="3926233" y="109350"/>
                  <a:pt x="3935912" y="99398"/>
                </a:cubicBezTo>
                <a:cubicBezTo>
                  <a:pt x="3945592" y="89446"/>
                  <a:pt x="3956168" y="76962"/>
                  <a:pt x="3967640" y="61948"/>
                </a:cubicBezTo>
                <a:cubicBezTo>
                  <a:pt x="3979112" y="46934"/>
                  <a:pt x="3985149" y="35236"/>
                  <a:pt x="3985752" y="26854"/>
                </a:cubicBezTo>
                <a:cubicBezTo>
                  <a:pt x="3986053" y="22663"/>
                  <a:pt x="3988082" y="20848"/>
                  <a:pt x="3991839" y="21409"/>
                </a:cubicBezTo>
                <a:close/>
                <a:moveTo>
                  <a:pt x="5576450" y="20640"/>
                </a:moveTo>
                <a:cubicBezTo>
                  <a:pt x="5579714" y="20775"/>
                  <a:pt x="5583364" y="21674"/>
                  <a:pt x="5587401" y="23337"/>
                </a:cubicBezTo>
                <a:cubicBezTo>
                  <a:pt x="5595475" y="26664"/>
                  <a:pt x="5602971" y="30719"/>
                  <a:pt x="5609891" y="35501"/>
                </a:cubicBezTo>
                <a:cubicBezTo>
                  <a:pt x="5616810" y="40284"/>
                  <a:pt x="5617684" y="45773"/>
                  <a:pt x="5612515" y="51968"/>
                </a:cubicBezTo>
                <a:cubicBezTo>
                  <a:pt x="5607345" y="58162"/>
                  <a:pt x="5602545" y="66806"/>
                  <a:pt x="5598114" y="77898"/>
                </a:cubicBezTo>
                <a:cubicBezTo>
                  <a:pt x="5593683" y="88990"/>
                  <a:pt x="5588925" y="98960"/>
                  <a:pt x="5583841" y="107808"/>
                </a:cubicBezTo>
                <a:cubicBezTo>
                  <a:pt x="5578758" y="116656"/>
                  <a:pt x="5573090" y="117932"/>
                  <a:pt x="5566838" y="111637"/>
                </a:cubicBezTo>
                <a:cubicBezTo>
                  <a:pt x="5559854" y="112498"/>
                  <a:pt x="5540817" y="115523"/>
                  <a:pt x="5509728" y="120714"/>
                </a:cubicBezTo>
                <a:cubicBezTo>
                  <a:pt x="5504178" y="129964"/>
                  <a:pt x="5498836" y="129466"/>
                  <a:pt x="5493702" y="119220"/>
                </a:cubicBezTo>
                <a:cubicBezTo>
                  <a:pt x="5488568" y="108973"/>
                  <a:pt x="5483019" y="96056"/>
                  <a:pt x="5477053" y="80469"/>
                </a:cubicBezTo>
                <a:cubicBezTo>
                  <a:pt x="5471088" y="64881"/>
                  <a:pt x="5465768" y="53559"/>
                  <a:pt x="5461093" y="46504"/>
                </a:cubicBezTo>
                <a:cubicBezTo>
                  <a:pt x="5456418" y="39449"/>
                  <a:pt x="5457709" y="35921"/>
                  <a:pt x="5464965" y="35921"/>
                </a:cubicBezTo>
                <a:cubicBezTo>
                  <a:pt x="5469582" y="35921"/>
                  <a:pt x="5478545" y="36358"/>
                  <a:pt x="5491853" y="37233"/>
                </a:cubicBezTo>
                <a:cubicBezTo>
                  <a:pt x="5521006" y="33705"/>
                  <a:pt x="5539710" y="31070"/>
                  <a:pt x="5547962" y="29328"/>
                </a:cubicBezTo>
                <a:cubicBezTo>
                  <a:pt x="5556215" y="27586"/>
                  <a:pt x="5562833" y="25320"/>
                  <a:pt x="5567816" y="22531"/>
                </a:cubicBezTo>
                <a:cubicBezTo>
                  <a:pt x="5570308" y="21136"/>
                  <a:pt x="5573185" y="20506"/>
                  <a:pt x="5576450" y="20640"/>
                </a:cubicBezTo>
                <a:close/>
                <a:moveTo>
                  <a:pt x="4147700" y="20640"/>
                </a:moveTo>
                <a:cubicBezTo>
                  <a:pt x="4150964" y="20775"/>
                  <a:pt x="4154615" y="21674"/>
                  <a:pt x="4158652" y="23337"/>
                </a:cubicBezTo>
                <a:cubicBezTo>
                  <a:pt x="4166725" y="26664"/>
                  <a:pt x="4174222" y="30719"/>
                  <a:pt x="4181141" y="35501"/>
                </a:cubicBezTo>
                <a:cubicBezTo>
                  <a:pt x="4188060" y="40284"/>
                  <a:pt x="4188935" y="45773"/>
                  <a:pt x="4183765" y="51968"/>
                </a:cubicBezTo>
                <a:cubicBezTo>
                  <a:pt x="4178595" y="58162"/>
                  <a:pt x="4173795" y="66806"/>
                  <a:pt x="4169364" y="77898"/>
                </a:cubicBezTo>
                <a:cubicBezTo>
                  <a:pt x="4164933" y="88990"/>
                  <a:pt x="4160175" y="98960"/>
                  <a:pt x="4155092" y="107808"/>
                </a:cubicBezTo>
                <a:cubicBezTo>
                  <a:pt x="4150008" y="116656"/>
                  <a:pt x="4144340" y="117932"/>
                  <a:pt x="4138088" y="111637"/>
                </a:cubicBezTo>
                <a:cubicBezTo>
                  <a:pt x="4131104" y="112498"/>
                  <a:pt x="4112068" y="115523"/>
                  <a:pt x="4080978" y="120714"/>
                </a:cubicBezTo>
                <a:cubicBezTo>
                  <a:pt x="4075428" y="129964"/>
                  <a:pt x="4070086" y="129466"/>
                  <a:pt x="4064953" y="119220"/>
                </a:cubicBezTo>
                <a:cubicBezTo>
                  <a:pt x="4059819" y="108973"/>
                  <a:pt x="4054269" y="96056"/>
                  <a:pt x="4048304" y="80469"/>
                </a:cubicBezTo>
                <a:cubicBezTo>
                  <a:pt x="4042338" y="64881"/>
                  <a:pt x="4037018" y="53559"/>
                  <a:pt x="4032343" y="46504"/>
                </a:cubicBezTo>
                <a:cubicBezTo>
                  <a:pt x="4027668" y="39449"/>
                  <a:pt x="4028959" y="35921"/>
                  <a:pt x="4036215" y="35921"/>
                </a:cubicBezTo>
                <a:cubicBezTo>
                  <a:pt x="4040832" y="35921"/>
                  <a:pt x="4049795" y="36358"/>
                  <a:pt x="4063103" y="37233"/>
                </a:cubicBezTo>
                <a:cubicBezTo>
                  <a:pt x="4092257" y="33705"/>
                  <a:pt x="4110960" y="31070"/>
                  <a:pt x="4119213" y="29328"/>
                </a:cubicBezTo>
                <a:cubicBezTo>
                  <a:pt x="4127465" y="27586"/>
                  <a:pt x="4134083" y="25320"/>
                  <a:pt x="4139067" y="22531"/>
                </a:cubicBezTo>
                <a:cubicBezTo>
                  <a:pt x="4141558" y="21136"/>
                  <a:pt x="4144436" y="20506"/>
                  <a:pt x="4147700" y="20640"/>
                </a:cubicBezTo>
                <a:close/>
                <a:moveTo>
                  <a:pt x="2998447" y="17788"/>
                </a:moveTo>
                <a:cubicBezTo>
                  <a:pt x="3006213" y="19222"/>
                  <a:pt x="3013662" y="21789"/>
                  <a:pt x="3020797" y="25488"/>
                </a:cubicBezTo>
                <a:cubicBezTo>
                  <a:pt x="3027931" y="29188"/>
                  <a:pt x="3030135" y="34293"/>
                  <a:pt x="3027411" y="40804"/>
                </a:cubicBezTo>
                <a:cubicBezTo>
                  <a:pt x="3024686" y="47314"/>
                  <a:pt x="3022901" y="71320"/>
                  <a:pt x="3022055" y="112820"/>
                </a:cubicBezTo>
                <a:cubicBezTo>
                  <a:pt x="3026127" y="109077"/>
                  <a:pt x="3033208" y="102606"/>
                  <a:pt x="3043296" y="93407"/>
                </a:cubicBezTo>
                <a:cubicBezTo>
                  <a:pt x="3053385" y="84208"/>
                  <a:pt x="3058963" y="76145"/>
                  <a:pt x="3060031" y="69219"/>
                </a:cubicBezTo>
                <a:cubicBezTo>
                  <a:pt x="3061099" y="62292"/>
                  <a:pt x="3065588" y="60299"/>
                  <a:pt x="3073497" y="63239"/>
                </a:cubicBezTo>
                <a:cubicBezTo>
                  <a:pt x="3081405" y="66179"/>
                  <a:pt x="3088981" y="71298"/>
                  <a:pt x="3096222" y="78597"/>
                </a:cubicBezTo>
                <a:cubicBezTo>
                  <a:pt x="3103464" y="85896"/>
                  <a:pt x="3101489" y="91156"/>
                  <a:pt x="3090296" y="94375"/>
                </a:cubicBezTo>
                <a:cubicBezTo>
                  <a:pt x="3079104" y="97594"/>
                  <a:pt x="3056292" y="109099"/>
                  <a:pt x="3021861" y="128888"/>
                </a:cubicBezTo>
                <a:cubicBezTo>
                  <a:pt x="3021058" y="143300"/>
                  <a:pt x="3022098" y="154833"/>
                  <a:pt x="3024980" y="163488"/>
                </a:cubicBezTo>
                <a:cubicBezTo>
                  <a:pt x="3027862" y="172142"/>
                  <a:pt x="3038883" y="176659"/>
                  <a:pt x="3058041" y="177039"/>
                </a:cubicBezTo>
                <a:cubicBezTo>
                  <a:pt x="3077200" y="177419"/>
                  <a:pt x="3089755" y="176251"/>
                  <a:pt x="3095706" y="173533"/>
                </a:cubicBezTo>
                <a:cubicBezTo>
                  <a:pt x="3101657" y="170816"/>
                  <a:pt x="3108193" y="162043"/>
                  <a:pt x="3115313" y="147215"/>
                </a:cubicBezTo>
                <a:cubicBezTo>
                  <a:pt x="3122433" y="132387"/>
                  <a:pt x="3125993" y="133549"/>
                  <a:pt x="3125993" y="150700"/>
                </a:cubicBezTo>
                <a:cubicBezTo>
                  <a:pt x="3125993" y="164065"/>
                  <a:pt x="3127566" y="174802"/>
                  <a:pt x="3130714" y="182912"/>
                </a:cubicBezTo>
                <a:cubicBezTo>
                  <a:pt x="3133862" y="191021"/>
                  <a:pt x="3129012" y="197366"/>
                  <a:pt x="3116162" y="201948"/>
                </a:cubicBezTo>
                <a:cubicBezTo>
                  <a:pt x="3103314" y="206530"/>
                  <a:pt x="3086155" y="208588"/>
                  <a:pt x="3064688" y="208122"/>
                </a:cubicBezTo>
                <a:cubicBezTo>
                  <a:pt x="3043221" y="207656"/>
                  <a:pt x="3027354" y="203024"/>
                  <a:pt x="3017086" y="194226"/>
                </a:cubicBezTo>
                <a:cubicBezTo>
                  <a:pt x="3006818" y="185428"/>
                  <a:pt x="3001452" y="170801"/>
                  <a:pt x="3000986" y="150345"/>
                </a:cubicBezTo>
                <a:cubicBezTo>
                  <a:pt x="3000519" y="129889"/>
                  <a:pt x="3000286" y="107507"/>
                  <a:pt x="3000286" y="83200"/>
                </a:cubicBezTo>
                <a:cubicBezTo>
                  <a:pt x="3000286" y="58722"/>
                  <a:pt x="2998039" y="41341"/>
                  <a:pt x="2993543" y="31059"/>
                </a:cubicBezTo>
                <a:cubicBezTo>
                  <a:pt x="2989047" y="20778"/>
                  <a:pt x="2990682" y="16354"/>
                  <a:pt x="2998447" y="17788"/>
                </a:cubicBezTo>
                <a:close/>
                <a:moveTo>
                  <a:pt x="1569697" y="17788"/>
                </a:moveTo>
                <a:cubicBezTo>
                  <a:pt x="1577463" y="19222"/>
                  <a:pt x="1584912" y="21789"/>
                  <a:pt x="1592047" y="25488"/>
                </a:cubicBezTo>
                <a:cubicBezTo>
                  <a:pt x="1599181" y="29188"/>
                  <a:pt x="1601385" y="34293"/>
                  <a:pt x="1598661" y="40804"/>
                </a:cubicBezTo>
                <a:cubicBezTo>
                  <a:pt x="1595936" y="47314"/>
                  <a:pt x="1594151" y="71320"/>
                  <a:pt x="1593305" y="112820"/>
                </a:cubicBezTo>
                <a:cubicBezTo>
                  <a:pt x="1597377" y="109077"/>
                  <a:pt x="1604458" y="102606"/>
                  <a:pt x="1614546" y="93407"/>
                </a:cubicBezTo>
                <a:cubicBezTo>
                  <a:pt x="1624635" y="84208"/>
                  <a:pt x="1630213" y="76145"/>
                  <a:pt x="1631281" y="69219"/>
                </a:cubicBezTo>
                <a:cubicBezTo>
                  <a:pt x="1632350" y="62292"/>
                  <a:pt x="1636838" y="60299"/>
                  <a:pt x="1644747" y="63239"/>
                </a:cubicBezTo>
                <a:cubicBezTo>
                  <a:pt x="1652655" y="66179"/>
                  <a:pt x="1660231" y="71298"/>
                  <a:pt x="1667472" y="78597"/>
                </a:cubicBezTo>
                <a:cubicBezTo>
                  <a:pt x="1674714" y="85896"/>
                  <a:pt x="1672739" y="91156"/>
                  <a:pt x="1661546" y="94375"/>
                </a:cubicBezTo>
                <a:cubicBezTo>
                  <a:pt x="1650354" y="97594"/>
                  <a:pt x="1627542" y="109099"/>
                  <a:pt x="1593111" y="128888"/>
                </a:cubicBezTo>
                <a:cubicBezTo>
                  <a:pt x="1592308" y="143300"/>
                  <a:pt x="1593348" y="154833"/>
                  <a:pt x="1596230" y="163488"/>
                </a:cubicBezTo>
                <a:cubicBezTo>
                  <a:pt x="1599113" y="172142"/>
                  <a:pt x="1610133" y="176659"/>
                  <a:pt x="1629292" y="177039"/>
                </a:cubicBezTo>
                <a:cubicBezTo>
                  <a:pt x="1648450" y="177419"/>
                  <a:pt x="1661005" y="176251"/>
                  <a:pt x="1666956" y="173533"/>
                </a:cubicBezTo>
                <a:cubicBezTo>
                  <a:pt x="1672907" y="170816"/>
                  <a:pt x="1679443" y="162043"/>
                  <a:pt x="1686563" y="147215"/>
                </a:cubicBezTo>
                <a:cubicBezTo>
                  <a:pt x="1693683" y="132387"/>
                  <a:pt x="1697243" y="133549"/>
                  <a:pt x="1697243" y="150700"/>
                </a:cubicBezTo>
                <a:cubicBezTo>
                  <a:pt x="1697243" y="164065"/>
                  <a:pt x="1698817" y="174802"/>
                  <a:pt x="1701964" y="182912"/>
                </a:cubicBezTo>
                <a:cubicBezTo>
                  <a:pt x="1705112" y="191021"/>
                  <a:pt x="1700261" y="197366"/>
                  <a:pt x="1687413" y="201948"/>
                </a:cubicBezTo>
                <a:cubicBezTo>
                  <a:pt x="1674564" y="206530"/>
                  <a:pt x="1657406" y="208588"/>
                  <a:pt x="1635938" y="208122"/>
                </a:cubicBezTo>
                <a:cubicBezTo>
                  <a:pt x="1614471" y="207656"/>
                  <a:pt x="1598604" y="203024"/>
                  <a:pt x="1588336" y="194226"/>
                </a:cubicBezTo>
                <a:cubicBezTo>
                  <a:pt x="1578068" y="185428"/>
                  <a:pt x="1572702" y="170801"/>
                  <a:pt x="1572236" y="150345"/>
                </a:cubicBezTo>
                <a:cubicBezTo>
                  <a:pt x="1571769" y="129889"/>
                  <a:pt x="1571536" y="107507"/>
                  <a:pt x="1571536" y="83200"/>
                </a:cubicBezTo>
                <a:cubicBezTo>
                  <a:pt x="1571536" y="58722"/>
                  <a:pt x="1569289" y="41341"/>
                  <a:pt x="1564793" y="31059"/>
                </a:cubicBezTo>
                <a:cubicBezTo>
                  <a:pt x="1560297" y="20778"/>
                  <a:pt x="1561932" y="16354"/>
                  <a:pt x="1569697" y="17788"/>
                </a:cubicBezTo>
                <a:close/>
                <a:moveTo>
                  <a:pt x="5104410" y="7796"/>
                </a:moveTo>
                <a:cubicBezTo>
                  <a:pt x="5108585" y="8126"/>
                  <a:pt x="5114329" y="9442"/>
                  <a:pt x="5121643" y="11743"/>
                </a:cubicBezTo>
                <a:cubicBezTo>
                  <a:pt x="5136270" y="16117"/>
                  <a:pt x="5141784" y="22516"/>
                  <a:pt x="5138184" y="30941"/>
                </a:cubicBezTo>
                <a:cubicBezTo>
                  <a:pt x="5134585" y="39366"/>
                  <a:pt x="5132785" y="56786"/>
                  <a:pt x="5132785" y="83200"/>
                </a:cubicBezTo>
                <a:cubicBezTo>
                  <a:pt x="5132785" y="110060"/>
                  <a:pt x="5132068" y="130925"/>
                  <a:pt x="5130634" y="145796"/>
                </a:cubicBezTo>
                <a:cubicBezTo>
                  <a:pt x="5129200" y="160666"/>
                  <a:pt x="5125981" y="169263"/>
                  <a:pt x="5120976" y="171586"/>
                </a:cubicBezTo>
                <a:cubicBezTo>
                  <a:pt x="5115971" y="173909"/>
                  <a:pt x="5110812" y="170199"/>
                  <a:pt x="5105499" y="160455"/>
                </a:cubicBezTo>
                <a:cubicBezTo>
                  <a:pt x="5100186" y="150711"/>
                  <a:pt x="5099103" y="140981"/>
                  <a:pt x="5102251" y="131265"/>
                </a:cubicBezTo>
                <a:cubicBezTo>
                  <a:pt x="5105399" y="121550"/>
                  <a:pt x="5106973" y="103284"/>
                  <a:pt x="5106973" y="76468"/>
                </a:cubicBezTo>
                <a:cubicBezTo>
                  <a:pt x="5106973" y="49465"/>
                  <a:pt x="5104724" y="32418"/>
                  <a:pt x="5100229" y="25327"/>
                </a:cubicBezTo>
                <a:cubicBezTo>
                  <a:pt x="5095733" y="18236"/>
                  <a:pt x="5094522" y="13048"/>
                  <a:pt x="5096594" y="9764"/>
                </a:cubicBezTo>
                <a:cubicBezTo>
                  <a:pt x="5097630" y="8122"/>
                  <a:pt x="5100235" y="7466"/>
                  <a:pt x="5104410" y="7796"/>
                </a:cubicBezTo>
                <a:close/>
                <a:moveTo>
                  <a:pt x="2246910" y="7796"/>
                </a:moveTo>
                <a:cubicBezTo>
                  <a:pt x="2251085" y="8126"/>
                  <a:pt x="2256829" y="9442"/>
                  <a:pt x="2264143" y="11743"/>
                </a:cubicBezTo>
                <a:cubicBezTo>
                  <a:pt x="2278770" y="16117"/>
                  <a:pt x="2284284" y="22516"/>
                  <a:pt x="2280684" y="30941"/>
                </a:cubicBezTo>
                <a:cubicBezTo>
                  <a:pt x="2277085" y="39366"/>
                  <a:pt x="2275285" y="56786"/>
                  <a:pt x="2275285" y="83200"/>
                </a:cubicBezTo>
                <a:cubicBezTo>
                  <a:pt x="2275285" y="110060"/>
                  <a:pt x="2274568" y="130925"/>
                  <a:pt x="2273134" y="145796"/>
                </a:cubicBezTo>
                <a:cubicBezTo>
                  <a:pt x="2271700" y="160666"/>
                  <a:pt x="2268481" y="169263"/>
                  <a:pt x="2263476" y="171586"/>
                </a:cubicBezTo>
                <a:cubicBezTo>
                  <a:pt x="2258471" y="173909"/>
                  <a:pt x="2253313" y="170199"/>
                  <a:pt x="2247999" y="160455"/>
                </a:cubicBezTo>
                <a:cubicBezTo>
                  <a:pt x="2242686" y="150711"/>
                  <a:pt x="2241604" y="140981"/>
                  <a:pt x="2244751" y="131265"/>
                </a:cubicBezTo>
                <a:cubicBezTo>
                  <a:pt x="2247899" y="121550"/>
                  <a:pt x="2249473" y="103284"/>
                  <a:pt x="2249473" y="76468"/>
                </a:cubicBezTo>
                <a:cubicBezTo>
                  <a:pt x="2249473" y="49465"/>
                  <a:pt x="2247225" y="32418"/>
                  <a:pt x="2242729" y="25327"/>
                </a:cubicBezTo>
                <a:cubicBezTo>
                  <a:pt x="2238234" y="18236"/>
                  <a:pt x="2237022" y="13048"/>
                  <a:pt x="2239094" y="9764"/>
                </a:cubicBezTo>
                <a:cubicBezTo>
                  <a:pt x="2240130" y="8122"/>
                  <a:pt x="2242736" y="7466"/>
                  <a:pt x="2246910" y="7796"/>
                </a:cubicBezTo>
                <a:close/>
                <a:moveTo>
                  <a:pt x="5837043" y="3"/>
                </a:moveTo>
                <a:cubicBezTo>
                  <a:pt x="5838409" y="34"/>
                  <a:pt x="5839983" y="416"/>
                  <a:pt x="5841761" y="1149"/>
                </a:cubicBezTo>
                <a:cubicBezTo>
                  <a:pt x="5848873" y="4082"/>
                  <a:pt x="5855377" y="8291"/>
                  <a:pt x="5861271" y="13776"/>
                </a:cubicBezTo>
                <a:cubicBezTo>
                  <a:pt x="5867165" y="19261"/>
                  <a:pt x="5868459" y="23330"/>
                  <a:pt x="5865153" y="25983"/>
                </a:cubicBezTo>
                <a:cubicBezTo>
                  <a:pt x="5861848" y="28636"/>
                  <a:pt x="5856747" y="31045"/>
                  <a:pt x="5849849" y="33211"/>
                </a:cubicBezTo>
                <a:cubicBezTo>
                  <a:pt x="5869667" y="33211"/>
                  <a:pt x="5883143" y="31407"/>
                  <a:pt x="5890277" y="27801"/>
                </a:cubicBezTo>
                <a:cubicBezTo>
                  <a:pt x="5897411" y="24194"/>
                  <a:pt x="5904359" y="24083"/>
                  <a:pt x="5911121" y="27467"/>
                </a:cubicBezTo>
                <a:cubicBezTo>
                  <a:pt x="5917882" y="30852"/>
                  <a:pt x="5923984" y="35189"/>
                  <a:pt x="5929426" y="40481"/>
                </a:cubicBezTo>
                <a:cubicBezTo>
                  <a:pt x="5934869" y="45773"/>
                  <a:pt x="5934391" y="49845"/>
                  <a:pt x="5927996" y="52699"/>
                </a:cubicBezTo>
                <a:cubicBezTo>
                  <a:pt x="5921600" y="55553"/>
                  <a:pt x="5915537" y="60507"/>
                  <a:pt x="5909809" y="67562"/>
                </a:cubicBezTo>
                <a:cubicBezTo>
                  <a:pt x="5904079" y="74618"/>
                  <a:pt x="5895991" y="83136"/>
                  <a:pt x="5885545" y="93117"/>
                </a:cubicBezTo>
                <a:cubicBezTo>
                  <a:pt x="5875098" y="103098"/>
                  <a:pt x="5864404" y="111963"/>
                  <a:pt x="5853463" y="119714"/>
                </a:cubicBezTo>
                <a:lnTo>
                  <a:pt x="5848913" y="122226"/>
                </a:lnTo>
                <a:lnTo>
                  <a:pt x="5852945" y="121797"/>
                </a:lnTo>
                <a:cubicBezTo>
                  <a:pt x="5854565" y="121988"/>
                  <a:pt x="5856455" y="122512"/>
                  <a:pt x="5858615" y="123371"/>
                </a:cubicBezTo>
                <a:cubicBezTo>
                  <a:pt x="5867254" y="126805"/>
                  <a:pt x="5873578" y="131079"/>
                  <a:pt x="5877587" y="136191"/>
                </a:cubicBezTo>
                <a:cubicBezTo>
                  <a:pt x="5881595" y="141303"/>
                  <a:pt x="5881555" y="145308"/>
                  <a:pt x="5877468" y="148205"/>
                </a:cubicBezTo>
                <a:cubicBezTo>
                  <a:pt x="5873381" y="151101"/>
                  <a:pt x="5869129" y="153267"/>
                  <a:pt x="5864713" y="154701"/>
                </a:cubicBezTo>
                <a:cubicBezTo>
                  <a:pt x="5873301" y="154701"/>
                  <a:pt x="5882537" y="153625"/>
                  <a:pt x="5892418" y="151474"/>
                </a:cubicBezTo>
                <a:cubicBezTo>
                  <a:pt x="5902297" y="149323"/>
                  <a:pt x="5909985" y="146616"/>
                  <a:pt x="5915477" y="143354"/>
                </a:cubicBezTo>
                <a:cubicBezTo>
                  <a:pt x="5920969" y="140092"/>
                  <a:pt x="5927813" y="140389"/>
                  <a:pt x="5936009" y="144247"/>
                </a:cubicBezTo>
                <a:cubicBezTo>
                  <a:pt x="5944204" y="148104"/>
                  <a:pt x="5951689" y="153292"/>
                  <a:pt x="5958465" y="159810"/>
                </a:cubicBezTo>
                <a:cubicBezTo>
                  <a:pt x="5965241" y="166327"/>
                  <a:pt x="5965215" y="171500"/>
                  <a:pt x="5958389" y="175329"/>
                </a:cubicBezTo>
                <a:cubicBezTo>
                  <a:pt x="5951564" y="179158"/>
                  <a:pt x="5943239" y="186873"/>
                  <a:pt x="5933417" y="198474"/>
                </a:cubicBezTo>
                <a:cubicBezTo>
                  <a:pt x="5923593" y="210075"/>
                  <a:pt x="5908052" y="225602"/>
                  <a:pt x="5886793" y="245055"/>
                </a:cubicBezTo>
                <a:cubicBezTo>
                  <a:pt x="5865533" y="264507"/>
                  <a:pt x="5841181" y="280862"/>
                  <a:pt x="5813733" y="294120"/>
                </a:cubicBezTo>
                <a:cubicBezTo>
                  <a:pt x="5786286" y="307377"/>
                  <a:pt x="5759323" y="315372"/>
                  <a:pt x="5732843" y="318104"/>
                </a:cubicBezTo>
                <a:cubicBezTo>
                  <a:pt x="5706365" y="320836"/>
                  <a:pt x="5705167" y="317520"/>
                  <a:pt x="5729251" y="308155"/>
                </a:cubicBezTo>
                <a:cubicBezTo>
                  <a:pt x="5753335" y="298791"/>
                  <a:pt x="5777349" y="287455"/>
                  <a:pt x="5801289" y="274148"/>
                </a:cubicBezTo>
                <a:cubicBezTo>
                  <a:pt x="5825231" y="260840"/>
                  <a:pt x="5842263" y="249683"/>
                  <a:pt x="5852387" y="240678"/>
                </a:cubicBezTo>
                <a:cubicBezTo>
                  <a:pt x="5846063" y="236777"/>
                  <a:pt x="5837735" y="228897"/>
                  <a:pt x="5827403" y="217038"/>
                </a:cubicBezTo>
                <a:cubicBezTo>
                  <a:pt x="5817071" y="205178"/>
                  <a:pt x="5814913" y="198342"/>
                  <a:pt x="5820928" y="196528"/>
                </a:cubicBezTo>
                <a:cubicBezTo>
                  <a:pt x="5826943" y="194714"/>
                  <a:pt x="5836168" y="196248"/>
                  <a:pt x="5848601" y="201131"/>
                </a:cubicBezTo>
                <a:cubicBezTo>
                  <a:pt x="5861034" y="206014"/>
                  <a:pt x="5867601" y="215718"/>
                  <a:pt x="5868305" y="230245"/>
                </a:cubicBezTo>
                <a:cubicBezTo>
                  <a:pt x="5877941" y="220350"/>
                  <a:pt x="5888047" y="208570"/>
                  <a:pt x="5898623" y="194904"/>
                </a:cubicBezTo>
                <a:cubicBezTo>
                  <a:pt x="5909199" y="181237"/>
                  <a:pt x="5914487" y="172354"/>
                  <a:pt x="5914487" y="168252"/>
                </a:cubicBezTo>
                <a:cubicBezTo>
                  <a:pt x="5914487" y="166503"/>
                  <a:pt x="5910329" y="166528"/>
                  <a:pt x="5902011" y="168328"/>
                </a:cubicBezTo>
                <a:cubicBezTo>
                  <a:pt x="5893693" y="170127"/>
                  <a:pt x="5885197" y="171701"/>
                  <a:pt x="5876521" y="173049"/>
                </a:cubicBezTo>
                <a:cubicBezTo>
                  <a:pt x="5867845" y="174397"/>
                  <a:pt x="5860403" y="172375"/>
                  <a:pt x="5854193" y="166983"/>
                </a:cubicBezTo>
                <a:cubicBezTo>
                  <a:pt x="5841259" y="180836"/>
                  <a:pt x="5825621" y="192573"/>
                  <a:pt x="5807280" y="202196"/>
                </a:cubicBezTo>
                <a:cubicBezTo>
                  <a:pt x="5788939" y="211818"/>
                  <a:pt x="5771852" y="218475"/>
                  <a:pt x="5756021" y="222168"/>
                </a:cubicBezTo>
                <a:cubicBezTo>
                  <a:pt x="5740189" y="225861"/>
                  <a:pt x="5740146" y="222645"/>
                  <a:pt x="5755891" y="212521"/>
                </a:cubicBezTo>
                <a:cubicBezTo>
                  <a:pt x="5771637" y="202396"/>
                  <a:pt x="5787701" y="191358"/>
                  <a:pt x="5804085" y="179405"/>
                </a:cubicBezTo>
                <a:cubicBezTo>
                  <a:pt x="5820469" y="167453"/>
                  <a:pt x="5831493" y="156898"/>
                  <a:pt x="5837157" y="147742"/>
                </a:cubicBezTo>
                <a:cubicBezTo>
                  <a:pt x="5842821" y="138586"/>
                  <a:pt x="5845655" y="132373"/>
                  <a:pt x="5845655" y="129104"/>
                </a:cubicBezTo>
                <a:cubicBezTo>
                  <a:pt x="5845655" y="127289"/>
                  <a:pt x="5845925" y="125810"/>
                  <a:pt x="5846465" y="124664"/>
                </a:cubicBezTo>
                <a:lnTo>
                  <a:pt x="5848876" y="122247"/>
                </a:lnTo>
                <a:lnTo>
                  <a:pt x="5807516" y="145086"/>
                </a:lnTo>
                <a:cubicBezTo>
                  <a:pt x="5787827" y="154249"/>
                  <a:pt x="5769239" y="159290"/>
                  <a:pt x="5751751" y="160207"/>
                </a:cubicBezTo>
                <a:cubicBezTo>
                  <a:pt x="5734263" y="161125"/>
                  <a:pt x="5732653" y="158010"/>
                  <a:pt x="5746922" y="150861"/>
                </a:cubicBezTo>
                <a:cubicBezTo>
                  <a:pt x="5761190" y="143713"/>
                  <a:pt x="5775136" y="136847"/>
                  <a:pt x="5788759" y="130265"/>
                </a:cubicBezTo>
                <a:cubicBezTo>
                  <a:pt x="5802382" y="123683"/>
                  <a:pt x="5816845" y="115746"/>
                  <a:pt x="5832146" y="106453"/>
                </a:cubicBezTo>
                <a:cubicBezTo>
                  <a:pt x="5817275" y="95354"/>
                  <a:pt x="5808832" y="86441"/>
                  <a:pt x="5806817" y="79716"/>
                </a:cubicBezTo>
                <a:lnTo>
                  <a:pt x="5808265" y="74080"/>
                </a:lnTo>
                <a:lnTo>
                  <a:pt x="5806645" y="75360"/>
                </a:lnTo>
                <a:cubicBezTo>
                  <a:pt x="5791653" y="86710"/>
                  <a:pt x="5774831" y="94920"/>
                  <a:pt x="5756182" y="99989"/>
                </a:cubicBezTo>
                <a:cubicBezTo>
                  <a:pt x="5737533" y="105059"/>
                  <a:pt x="5736475" y="101882"/>
                  <a:pt x="5753009" y="90460"/>
                </a:cubicBezTo>
                <a:cubicBezTo>
                  <a:pt x="5769543" y="79038"/>
                  <a:pt x="5786425" y="64716"/>
                  <a:pt x="5803655" y="47493"/>
                </a:cubicBezTo>
                <a:cubicBezTo>
                  <a:pt x="5820885" y="30271"/>
                  <a:pt x="5829765" y="17508"/>
                  <a:pt x="5830296" y="9205"/>
                </a:cubicBezTo>
                <a:cubicBezTo>
                  <a:pt x="5830694" y="2978"/>
                  <a:pt x="5832943" y="-89"/>
                  <a:pt x="5837043" y="3"/>
                </a:cubicBezTo>
                <a:close/>
                <a:moveTo>
                  <a:pt x="4408294" y="3"/>
                </a:moveTo>
                <a:cubicBezTo>
                  <a:pt x="4409661" y="34"/>
                  <a:pt x="4411233" y="416"/>
                  <a:pt x="4413011" y="1149"/>
                </a:cubicBezTo>
                <a:cubicBezTo>
                  <a:pt x="4420124" y="4082"/>
                  <a:pt x="4426627" y="8291"/>
                  <a:pt x="4432521" y="13776"/>
                </a:cubicBezTo>
                <a:cubicBezTo>
                  <a:pt x="4438415" y="19261"/>
                  <a:pt x="4439709" y="23330"/>
                  <a:pt x="4436404" y="25983"/>
                </a:cubicBezTo>
                <a:cubicBezTo>
                  <a:pt x="4433098" y="28636"/>
                  <a:pt x="4427997" y="31045"/>
                  <a:pt x="4421099" y="33211"/>
                </a:cubicBezTo>
                <a:cubicBezTo>
                  <a:pt x="4440917" y="33211"/>
                  <a:pt x="4454394" y="31407"/>
                  <a:pt x="4461528" y="27801"/>
                </a:cubicBezTo>
                <a:cubicBezTo>
                  <a:pt x="4468662" y="24194"/>
                  <a:pt x="4475610" y="24083"/>
                  <a:pt x="4482371" y="27467"/>
                </a:cubicBezTo>
                <a:cubicBezTo>
                  <a:pt x="4489133" y="30852"/>
                  <a:pt x="4495234" y="35189"/>
                  <a:pt x="4500676" y="40481"/>
                </a:cubicBezTo>
                <a:cubicBezTo>
                  <a:pt x="4506119" y="45773"/>
                  <a:pt x="4505642" y="49845"/>
                  <a:pt x="4499246" y="52699"/>
                </a:cubicBezTo>
                <a:cubicBezTo>
                  <a:pt x="4492850" y="55553"/>
                  <a:pt x="4486788" y="60507"/>
                  <a:pt x="4481059" y="67562"/>
                </a:cubicBezTo>
                <a:cubicBezTo>
                  <a:pt x="4475330" y="74618"/>
                  <a:pt x="4467242" y="83136"/>
                  <a:pt x="4456795" y="93117"/>
                </a:cubicBezTo>
                <a:cubicBezTo>
                  <a:pt x="4446349" y="103098"/>
                  <a:pt x="4435654" y="111963"/>
                  <a:pt x="4424713" y="119714"/>
                </a:cubicBezTo>
                <a:lnTo>
                  <a:pt x="4420164" y="122226"/>
                </a:lnTo>
                <a:lnTo>
                  <a:pt x="4424195" y="121797"/>
                </a:lnTo>
                <a:cubicBezTo>
                  <a:pt x="4425814" y="121988"/>
                  <a:pt x="4427704" y="122512"/>
                  <a:pt x="4429865" y="123371"/>
                </a:cubicBezTo>
                <a:cubicBezTo>
                  <a:pt x="4438504" y="126805"/>
                  <a:pt x="4444828" y="131079"/>
                  <a:pt x="4448837" y="136191"/>
                </a:cubicBezTo>
                <a:cubicBezTo>
                  <a:pt x="4452845" y="141303"/>
                  <a:pt x="4452805" y="145308"/>
                  <a:pt x="4448718" y="148205"/>
                </a:cubicBezTo>
                <a:cubicBezTo>
                  <a:pt x="4444631" y="151101"/>
                  <a:pt x="4440380" y="153267"/>
                  <a:pt x="4435963" y="154701"/>
                </a:cubicBezTo>
                <a:cubicBezTo>
                  <a:pt x="4444553" y="154701"/>
                  <a:pt x="4453787" y="153625"/>
                  <a:pt x="4463668" y="151474"/>
                </a:cubicBezTo>
                <a:cubicBezTo>
                  <a:pt x="4473548" y="149323"/>
                  <a:pt x="4481235" y="146616"/>
                  <a:pt x="4486727" y="143354"/>
                </a:cubicBezTo>
                <a:cubicBezTo>
                  <a:pt x="4492219" y="140092"/>
                  <a:pt x="4499063" y="140389"/>
                  <a:pt x="4507259" y="144247"/>
                </a:cubicBezTo>
                <a:cubicBezTo>
                  <a:pt x="4515454" y="148104"/>
                  <a:pt x="4522940" y="153292"/>
                  <a:pt x="4529715" y="159810"/>
                </a:cubicBezTo>
                <a:cubicBezTo>
                  <a:pt x="4536491" y="166327"/>
                  <a:pt x="4536466" y="171500"/>
                  <a:pt x="4529640" y="175329"/>
                </a:cubicBezTo>
                <a:cubicBezTo>
                  <a:pt x="4522814" y="179158"/>
                  <a:pt x="4514490" y="186873"/>
                  <a:pt x="4504667" y="198474"/>
                </a:cubicBezTo>
                <a:cubicBezTo>
                  <a:pt x="4494844" y="210075"/>
                  <a:pt x="4479302" y="225602"/>
                  <a:pt x="4458043" y="245055"/>
                </a:cubicBezTo>
                <a:cubicBezTo>
                  <a:pt x="4436784" y="264507"/>
                  <a:pt x="4412430" y="280862"/>
                  <a:pt x="4384983" y="294120"/>
                </a:cubicBezTo>
                <a:cubicBezTo>
                  <a:pt x="4357536" y="307377"/>
                  <a:pt x="4330573" y="315372"/>
                  <a:pt x="4304094" y="318104"/>
                </a:cubicBezTo>
                <a:cubicBezTo>
                  <a:pt x="4277615" y="320836"/>
                  <a:pt x="4276417" y="317520"/>
                  <a:pt x="4300501" y="308155"/>
                </a:cubicBezTo>
                <a:cubicBezTo>
                  <a:pt x="4324586" y="298791"/>
                  <a:pt x="4348599" y="287455"/>
                  <a:pt x="4372540" y="274148"/>
                </a:cubicBezTo>
                <a:cubicBezTo>
                  <a:pt x="4396481" y="260840"/>
                  <a:pt x="4413513" y="249683"/>
                  <a:pt x="4423637" y="240678"/>
                </a:cubicBezTo>
                <a:cubicBezTo>
                  <a:pt x="4417313" y="236777"/>
                  <a:pt x="4408985" y="228897"/>
                  <a:pt x="4398653" y="217038"/>
                </a:cubicBezTo>
                <a:cubicBezTo>
                  <a:pt x="4388321" y="205178"/>
                  <a:pt x="4386163" y="198342"/>
                  <a:pt x="4392178" y="196528"/>
                </a:cubicBezTo>
                <a:cubicBezTo>
                  <a:pt x="4398194" y="194714"/>
                  <a:pt x="4407418" y="196248"/>
                  <a:pt x="4419851" y="201131"/>
                </a:cubicBezTo>
                <a:cubicBezTo>
                  <a:pt x="4432284" y="206014"/>
                  <a:pt x="4438852" y="215718"/>
                  <a:pt x="4439555" y="230245"/>
                </a:cubicBezTo>
                <a:cubicBezTo>
                  <a:pt x="4449192" y="220350"/>
                  <a:pt x="4459298" y="208570"/>
                  <a:pt x="4469874" y="194904"/>
                </a:cubicBezTo>
                <a:cubicBezTo>
                  <a:pt x="4480450" y="181237"/>
                  <a:pt x="4485738" y="172354"/>
                  <a:pt x="4485738" y="168252"/>
                </a:cubicBezTo>
                <a:cubicBezTo>
                  <a:pt x="4485738" y="166503"/>
                  <a:pt x="4481579" y="166528"/>
                  <a:pt x="4473262" y="168328"/>
                </a:cubicBezTo>
                <a:cubicBezTo>
                  <a:pt x="4464944" y="170127"/>
                  <a:pt x="4456448" y="171701"/>
                  <a:pt x="4447772" y="173049"/>
                </a:cubicBezTo>
                <a:cubicBezTo>
                  <a:pt x="4439096" y="174397"/>
                  <a:pt x="4431653" y="172375"/>
                  <a:pt x="4425444" y="166983"/>
                </a:cubicBezTo>
                <a:cubicBezTo>
                  <a:pt x="4412509" y="180836"/>
                  <a:pt x="4396871" y="192573"/>
                  <a:pt x="4378530" y="202196"/>
                </a:cubicBezTo>
                <a:cubicBezTo>
                  <a:pt x="4360189" y="211818"/>
                  <a:pt x="4343103" y="218475"/>
                  <a:pt x="4327271" y="222168"/>
                </a:cubicBezTo>
                <a:cubicBezTo>
                  <a:pt x="4311439" y="225861"/>
                  <a:pt x="4311396" y="222645"/>
                  <a:pt x="4327142" y="212521"/>
                </a:cubicBezTo>
                <a:cubicBezTo>
                  <a:pt x="4342888" y="202396"/>
                  <a:pt x="4358952" y="191358"/>
                  <a:pt x="4375336" y="179405"/>
                </a:cubicBezTo>
                <a:cubicBezTo>
                  <a:pt x="4391719" y="167453"/>
                  <a:pt x="4402743" y="156898"/>
                  <a:pt x="4408408" y="147742"/>
                </a:cubicBezTo>
                <a:cubicBezTo>
                  <a:pt x="4414072" y="138586"/>
                  <a:pt x="4416905" y="132373"/>
                  <a:pt x="4416905" y="129104"/>
                </a:cubicBezTo>
                <a:cubicBezTo>
                  <a:pt x="4416905" y="127289"/>
                  <a:pt x="4417175" y="125810"/>
                  <a:pt x="4417715" y="124664"/>
                </a:cubicBezTo>
                <a:lnTo>
                  <a:pt x="4420126" y="122247"/>
                </a:lnTo>
                <a:lnTo>
                  <a:pt x="4378767" y="145086"/>
                </a:lnTo>
                <a:cubicBezTo>
                  <a:pt x="4359078" y="154249"/>
                  <a:pt x="4340489" y="159290"/>
                  <a:pt x="4323001" y="160207"/>
                </a:cubicBezTo>
                <a:cubicBezTo>
                  <a:pt x="4305513" y="161125"/>
                  <a:pt x="4303904" y="158010"/>
                  <a:pt x="4318172" y="150861"/>
                </a:cubicBezTo>
                <a:cubicBezTo>
                  <a:pt x="4332441" y="143713"/>
                  <a:pt x="4346386" y="136847"/>
                  <a:pt x="4360010" y="130265"/>
                </a:cubicBezTo>
                <a:cubicBezTo>
                  <a:pt x="4373633" y="123683"/>
                  <a:pt x="4388095" y="115746"/>
                  <a:pt x="4403396" y="106453"/>
                </a:cubicBezTo>
                <a:cubicBezTo>
                  <a:pt x="4388525" y="95354"/>
                  <a:pt x="4380082" y="86441"/>
                  <a:pt x="4378068" y="79716"/>
                </a:cubicBezTo>
                <a:lnTo>
                  <a:pt x="4379515" y="74080"/>
                </a:lnTo>
                <a:lnTo>
                  <a:pt x="4377896" y="75360"/>
                </a:lnTo>
                <a:cubicBezTo>
                  <a:pt x="4362903" y="86710"/>
                  <a:pt x="4346082" y="94920"/>
                  <a:pt x="4327432" y="99989"/>
                </a:cubicBezTo>
                <a:cubicBezTo>
                  <a:pt x="4308783" y="105059"/>
                  <a:pt x="4307725" y="101882"/>
                  <a:pt x="4324260" y="90460"/>
                </a:cubicBezTo>
                <a:cubicBezTo>
                  <a:pt x="4340794" y="79038"/>
                  <a:pt x="4357676" y="64716"/>
                  <a:pt x="4374906" y="47493"/>
                </a:cubicBezTo>
                <a:cubicBezTo>
                  <a:pt x="4392135" y="30271"/>
                  <a:pt x="4401016" y="17508"/>
                  <a:pt x="4401546" y="9205"/>
                </a:cubicBezTo>
                <a:cubicBezTo>
                  <a:pt x="4401944" y="2978"/>
                  <a:pt x="4404193" y="-89"/>
                  <a:pt x="4408294" y="3"/>
                </a:cubicBezTo>
                <a:close/>
                <a:moveTo>
                  <a:pt x="3693919" y="3"/>
                </a:moveTo>
                <a:cubicBezTo>
                  <a:pt x="3695285" y="34"/>
                  <a:pt x="3696858" y="416"/>
                  <a:pt x="3698636" y="1149"/>
                </a:cubicBezTo>
                <a:cubicBezTo>
                  <a:pt x="3705749" y="4082"/>
                  <a:pt x="3712252" y="8291"/>
                  <a:pt x="3718146" y="13776"/>
                </a:cubicBezTo>
                <a:cubicBezTo>
                  <a:pt x="3724039" y="19261"/>
                  <a:pt x="3725334" y="23330"/>
                  <a:pt x="3722028" y="25983"/>
                </a:cubicBezTo>
                <a:cubicBezTo>
                  <a:pt x="3718723" y="28636"/>
                  <a:pt x="3713621" y="31045"/>
                  <a:pt x="3706724" y="33211"/>
                </a:cubicBezTo>
                <a:cubicBezTo>
                  <a:pt x="3726542" y="33211"/>
                  <a:pt x="3740019" y="31407"/>
                  <a:pt x="3747152" y="27801"/>
                </a:cubicBezTo>
                <a:cubicBezTo>
                  <a:pt x="3754287" y="24194"/>
                  <a:pt x="3761235" y="24083"/>
                  <a:pt x="3767996" y="27467"/>
                </a:cubicBezTo>
                <a:cubicBezTo>
                  <a:pt x="3774758" y="30852"/>
                  <a:pt x="3780859" y="35189"/>
                  <a:pt x="3786301" y="40481"/>
                </a:cubicBezTo>
                <a:cubicBezTo>
                  <a:pt x="3791743" y="45773"/>
                  <a:pt x="3791267" y="49845"/>
                  <a:pt x="3784871" y="52699"/>
                </a:cubicBezTo>
                <a:cubicBezTo>
                  <a:pt x="3778475" y="55553"/>
                  <a:pt x="3772413" y="60507"/>
                  <a:pt x="3766684" y="67562"/>
                </a:cubicBezTo>
                <a:cubicBezTo>
                  <a:pt x="3760955" y="74618"/>
                  <a:pt x="3752867" y="83136"/>
                  <a:pt x="3742420" y="93117"/>
                </a:cubicBezTo>
                <a:cubicBezTo>
                  <a:pt x="3731974" y="103098"/>
                  <a:pt x="3721279" y="111963"/>
                  <a:pt x="3710337" y="119714"/>
                </a:cubicBezTo>
                <a:lnTo>
                  <a:pt x="3705789" y="122226"/>
                </a:lnTo>
                <a:lnTo>
                  <a:pt x="3709819" y="121797"/>
                </a:lnTo>
                <a:cubicBezTo>
                  <a:pt x="3711439" y="121988"/>
                  <a:pt x="3713329" y="122512"/>
                  <a:pt x="3715489" y="123371"/>
                </a:cubicBezTo>
                <a:cubicBezTo>
                  <a:pt x="3724130" y="126805"/>
                  <a:pt x="3730453" y="131079"/>
                  <a:pt x="3734461" y="136191"/>
                </a:cubicBezTo>
                <a:cubicBezTo>
                  <a:pt x="3738470" y="141303"/>
                  <a:pt x="3738430" y="145308"/>
                  <a:pt x="3734343" y="148205"/>
                </a:cubicBezTo>
                <a:cubicBezTo>
                  <a:pt x="3730256" y="151101"/>
                  <a:pt x="3726004" y="153267"/>
                  <a:pt x="3721587" y="154701"/>
                </a:cubicBezTo>
                <a:cubicBezTo>
                  <a:pt x="3730178" y="154701"/>
                  <a:pt x="3739413" y="153625"/>
                  <a:pt x="3749293" y="151474"/>
                </a:cubicBezTo>
                <a:cubicBezTo>
                  <a:pt x="3759173" y="149323"/>
                  <a:pt x="3766860" y="146616"/>
                  <a:pt x="3772352" y="143354"/>
                </a:cubicBezTo>
                <a:cubicBezTo>
                  <a:pt x="3777844" y="140092"/>
                  <a:pt x="3784688" y="140389"/>
                  <a:pt x="3792883" y="144247"/>
                </a:cubicBezTo>
                <a:cubicBezTo>
                  <a:pt x="3801079" y="148104"/>
                  <a:pt x="3808564" y="153292"/>
                  <a:pt x="3815340" y="159810"/>
                </a:cubicBezTo>
                <a:cubicBezTo>
                  <a:pt x="3822116" y="166327"/>
                  <a:pt x="3822091" y="171500"/>
                  <a:pt x="3815265" y="175329"/>
                </a:cubicBezTo>
                <a:cubicBezTo>
                  <a:pt x="3808439" y="179158"/>
                  <a:pt x="3800114" y="186873"/>
                  <a:pt x="3790291" y="198474"/>
                </a:cubicBezTo>
                <a:cubicBezTo>
                  <a:pt x="3780469" y="210075"/>
                  <a:pt x="3764927" y="225602"/>
                  <a:pt x="3743668" y="245055"/>
                </a:cubicBezTo>
                <a:cubicBezTo>
                  <a:pt x="3722408" y="264507"/>
                  <a:pt x="3698055" y="280862"/>
                  <a:pt x="3670608" y="294120"/>
                </a:cubicBezTo>
                <a:cubicBezTo>
                  <a:pt x="3643161" y="307377"/>
                  <a:pt x="3616197" y="315372"/>
                  <a:pt x="3589718" y="318104"/>
                </a:cubicBezTo>
                <a:cubicBezTo>
                  <a:pt x="3563239" y="320836"/>
                  <a:pt x="3562042" y="317520"/>
                  <a:pt x="3586126" y="308155"/>
                </a:cubicBezTo>
                <a:cubicBezTo>
                  <a:pt x="3610211" y="298791"/>
                  <a:pt x="3634223" y="287455"/>
                  <a:pt x="3658164" y="274148"/>
                </a:cubicBezTo>
                <a:cubicBezTo>
                  <a:pt x="3682105" y="260840"/>
                  <a:pt x="3699138" y="249683"/>
                  <a:pt x="3709262" y="240678"/>
                </a:cubicBezTo>
                <a:cubicBezTo>
                  <a:pt x="3702938" y="236777"/>
                  <a:pt x="3694610" y="228897"/>
                  <a:pt x="3684278" y="217038"/>
                </a:cubicBezTo>
                <a:cubicBezTo>
                  <a:pt x="3673946" y="205178"/>
                  <a:pt x="3671788" y="198342"/>
                  <a:pt x="3677803" y="196528"/>
                </a:cubicBezTo>
                <a:cubicBezTo>
                  <a:pt x="3683819" y="194714"/>
                  <a:pt x="3693043" y="196248"/>
                  <a:pt x="3705476" y="201131"/>
                </a:cubicBezTo>
                <a:cubicBezTo>
                  <a:pt x="3717909" y="206014"/>
                  <a:pt x="3724477" y="215718"/>
                  <a:pt x="3725179" y="230245"/>
                </a:cubicBezTo>
                <a:cubicBezTo>
                  <a:pt x="3734816" y="220350"/>
                  <a:pt x="3744923" y="208570"/>
                  <a:pt x="3755498" y="194904"/>
                </a:cubicBezTo>
                <a:cubicBezTo>
                  <a:pt x="3766074" y="181237"/>
                  <a:pt x="3771362" y="172354"/>
                  <a:pt x="3771362" y="168252"/>
                </a:cubicBezTo>
                <a:cubicBezTo>
                  <a:pt x="3771362" y="166503"/>
                  <a:pt x="3767204" y="166528"/>
                  <a:pt x="3758886" y="168328"/>
                </a:cubicBezTo>
                <a:cubicBezTo>
                  <a:pt x="3750570" y="170127"/>
                  <a:pt x="3742073" y="171701"/>
                  <a:pt x="3733396" y="173049"/>
                </a:cubicBezTo>
                <a:cubicBezTo>
                  <a:pt x="3724721" y="174397"/>
                  <a:pt x="3717278" y="172375"/>
                  <a:pt x="3711069" y="166983"/>
                </a:cubicBezTo>
                <a:cubicBezTo>
                  <a:pt x="3698134" y="180836"/>
                  <a:pt x="3682496" y="192573"/>
                  <a:pt x="3664155" y="202196"/>
                </a:cubicBezTo>
                <a:cubicBezTo>
                  <a:pt x="3645814" y="211818"/>
                  <a:pt x="3628727" y="218475"/>
                  <a:pt x="3612896" y="222168"/>
                </a:cubicBezTo>
                <a:cubicBezTo>
                  <a:pt x="3597064" y="225861"/>
                  <a:pt x="3597021" y="222645"/>
                  <a:pt x="3612767" y="212521"/>
                </a:cubicBezTo>
                <a:cubicBezTo>
                  <a:pt x="3628512" y="202396"/>
                  <a:pt x="3644577" y="191358"/>
                  <a:pt x="3660961" y="179405"/>
                </a:cubicBezTo>
                <a:cubicBezTo>
                  <a:pt x="3677344" y="167453"/>
                  <a:pt x="3688369" y="156898"/>
                  <a:pt x="3694033" y="147742"/>
                </a:cubicBezTo>
                <a:cubicBezTo>
                  <a:pt x="3699697" y="138586"/>
                  <a:pt x="3702529" y="132373"/>
                  <a:pt x="3702529" y="129104"/>
                </a:cubicBezTo>
                <a:cubicBezTo>
                  <a:pt x="3702529" y="127289"/>
                  <a:pt x="3702799" y="125810"/>
                  <a:pt x="3703339" y="124664"/>
                </a:cubicBezTo>
                <a:lnTo>
                  <a:pt x="3705750" y="122247"/>
                </a:lnTo>
                <a:lnTo>
                  <a:pt x="3664392" y="145086"/>
                </a:lnTo>
                <a:cubicBezTo>
                  <a:pt x="3644703" y="154249"/>
                  <a:pt x="3626114" y="159290"/>
                  <a:pt x="3608626" y="160207"/>
                </a:cubicBezTo>
                <a:cubicBezTo>
                  <a:pt x="3591138" y="161125"/>
                  <a:pt x="3589528" y="158010"/>
                  <a:pt x="3603797" y="150861"/>
                </a:cubicBezTo>
                <a:cubicBezTo>
                  <a:pt x="3618066" y="143713"/>
                  <a:pt x="3632011" y="136847"/>
                  <a:pt x="3645634" y="130265"/>
                </a:cubicBezTo>
                <a:cubicBezTo>
                  <a:pt x="3659258" y="123683"/>
                  <a:pt x="3673720" y="115746"/>
                  <a:pt x="3689021" y="106453"/>
                </a:cubicBezTo>
                <a:cubicBezTo>
                  <a:pt x="3674150" y="95354"/>
                  <a:pt x="3665707" y="86441"/>
                  <a:pt x="3663692" y="79716"/>
                </a:cubicBezTo>
                <a:lnTo>
                  <a:pt x="3665140" y="74080"/>
                </a:lnTo>
                <a:lnTo>
                  <a:pt x="3663520" y="75360"/>
                </a:lnTo>
                <a:cubicBezTo>
                  <a:pt x="3648527" y="86710"/>
                  <a:pt x="3631707" y="94920"/>
                  <a:pt x="3613057" y="99989"/>
                </a:cubicBezTo>
                <a:cubicBezTo>
                  <a:pt x="3594408" y="105059"/>
                  <a:pt x="3593350" y="101882"/>
                  <a:pt x="3609884" y="90460"/>
                </a:cubicBezTo>
                <a:cubicBezTo>
                  <a:pt x="3626419" y="79038"/>
                  <a:pt x="3643300" y="64716"/>
                  <a:pt x="3660531" y="47493"/>
                </a:cubicBezTo>
                <a:cubicBezTo>
                  <a:pt x="3677760" y="30271"/>
                  <a:pt x="3686641" y="17508"/>
                  <a:pt x="3687171" y="9205"/>
                </a:cubicBezTo>
                <a:cubicBezTo>
                  <a:pt x="3687569" y="2978"/>
                  <a:pt x="3689818" y="-89"/>
                  <a:pt x="3693919" y="3"/>
                </a:cubicBezTo>
                <a:close/>
                <a:moveTo>
                  <a:pt x="836419" y="3"/>
                </a:moveTo>
                <a:cubicBezTo>
                  <a:pt x="837785" y="34"/>
                  <a:pt x="839358" y="416"/>
                  <a:pt x="841136" y="1149"/>
                </a:cubicBezTo>
                <a:cubicBezTo>
                  <a:pt x="848249" y="4082"/>
                  <a:pt x="854752" y="8291"/>
                  <a:pt x="860646" y="13776"/>
                </a:cubicBezTo>
                <a:cubicBezTo>
                  <a:pt x="866540" y="19261"/>
                  <a:pt x="867834" y="23330"/>
                  <a:pt x="864529" y="25983"/>
                </a:cubicBezTo>
                <a:cubicBezTo>
                  <a:pt x="861223" y="28636"/>
                  <a:pt x="856122" y="31045"/>
                  <a:pt x="849224" y="33211"/>
                </a:cubicBezTo>
                <a:cubicBezTo>
                  <a:pt x="869042" y="33211"/>
                  <a:pt x="882518" y="31407"/>
                  <a:pt x="889653" y="27801"/>
                </a:cubicBezTo>
                <a:cubicBezTo>
                  <a:pt x="896787" y="24194"/>
                  <a:pt x="903735" y="24083"/>
                  <a:pt x="910496" y="27467"/>
                </a:cubicBezTo>
                <a:cubicBezTo>
                  <a:pt x="917258" y="30852"/>
                  <a:pt x="923359" y="35189"/>
                  <a:pt x="928801" y="40481"/>
                </a:cubicBezTo>
                <a:cubicBezTo>
                  <a:pt x="934244" y="45773"/>
                  <a:pt x="933767" y="49845"/>
                  <a:pt x="927371" y="52699"/>
                </a:cubicBezTo>
                <a:cubicBezTo>
                  <a:pt x="920975" y="55553"/>
                  <a:pt x="914913" y="60507"/>
                  <a:pt x="909184" y="67562"/>
                </a:cubicBezTo>
                <a:cubicBezTo>
                  <a:pt x="903455" y="74618"/>
                  <a:pt x="895367" y="83136"/>
                  <a:pt x="884920" y="93117"/>
                </a:cubicBezTo>
                <a:cubicBezTo>
                  <a:pt x="874474" y="103098"/>
                  <a:pt x="863779" y="111963"/>
                  <a:pt x="852838" y="119714"/>
                </a:cubicBezTo>
                <a:lnTo>
                  <a:pt x="848289" y="122226"/>
                </a:lnTo>
                <a:lnTo>
                  <a:pt x="852320" y="121797"/>
                </a:lnTo>
                <a:cubicBezTo>
                  <a:pt x="853940" y="121988"/>
                  <a:pt x="855829" y="122512"/>
                  <a:pt x="857989" y="123371"/>
                </a:cubicBezTo>
                <a:cubicBezTo>
                  <a:pt x="866629" y="126805"/>
                  <a:pt x="872953" y="131079"/>
                  <a:pt x="876962" y="136191"/>
                </a:cubicBezTo>
                <a:cubicBezTo>
                  <a:pt x="880970" y="141303"/>
                  <a:pt x="880930" y="145308"/>
                  <a:pt x="876843" y="148205"/>
                </a:cubicBezTo>
                <a:cubicBezTo>
                  <a:pt x="872757" y="151101"/>
                  <a:pt x="868505" y="153267"/>
                  <a:pt x="864088" y="154701"/>
                </a:cubicBezTo>
                <a:cubicBezTo>
                  <a:pt x="872677" y="154701"/>
                  <a:pt x="881913" y="153625"/>
                  <a:pt x="891793" y="151474"/>
                </a:cubicBezTo>
                <a:cubicBezTo>
                  <a:pt x="901673" y="149323"/>
                  <a:pt x="909360" y="146616"/>
                  <a:pt x="914852" y="143354"/>
                </a:cubicBezTo>
                <a:cubicBezTo>
                  <a:pt x="920344" y="140092"/>
                  <a:pt x="927188" y="140389"/>
                  <a:pt x="935384" y="144247"/>
                </a:cubicBezTo>
                <a:cubicBezTo>
                  <a:pt x="943579" y="148104"/>
                  <a:pt x="951065" y="153292"/>
                  <a:pt x="957840" y="159810"/>
                </a:cubicBezTo>
                <a:cubicBezTo>
                  <a:pt x="964616" y="166327"/>
                  <a:pt x="964591" y="171500"/>
                  <a:pt x="957765" y="175329"/>
                </a:cubicBezTo>
                <a:cubicBezTo>
                  <a:pt x="950939" y="179158"/>
                  <a:pt x="942615" y="186873"/>
                  <a:pt x="932792" y="198474"/>
                </a:cubicBezTo>
                <a:cubicBezTo>
                  <a:pt x="922969" y="210075"/>
                  <a:pt x="907427" y="225602"/>
                  <a:pt x="886168" y="245055"/>
                </a:cubicBezTo>
                <a:cubicBezTo>
                  <a:pt x="864909" y="264507"/>
                  <a:pt x="840555" y="280862"/>
                  <a:pt x="813108" y="294120"/>
                </a:cubicBezTo>
                <a:cubicBezTo>
                  <a:pt x="785661" y="307377"/>
                  <a:pt x="758698" y="315372"/>
                  <a:pt x="732219" y="318104"/>
                </a:cubicBezTo>
                <a:cubicBezTo>
                  <a:pt x="705739" y="320836"/>
                  <a:pt x="704542" y="317520"/>
                  <a:pt x="728626" y="308155"/>
                </a:cubicBezTo>
                <a:cubicBezTo>
                  <a:pt x="752711" y="298791"/>
                  <a:pt x="776724" y="287455"/>
                  <a:pt x="800665" y="274148"/>
                </a:cubicBezTo>
                <a:cubicBezTo>
                  <a:pt x="824605" y="260840"/>
                  <a:pt x="841638" y="249683"/>
                  <a:pt x="851762" y="240678"/>
                </a:cubicBezTo>
                <a:cubicBezTo>
                  <a:pt x="845438" y="236777"/>
                  <a:pt x="837110" y="228897"/>
                  <a:pt x="826778" y="217038"/>
                </a:cubicBezTo>
                <a:cubicBezTo>
                  <a:pt x="816446" y="205178"/>
                  <a:pt x="814288" y="198342"/>
                  <a:pt x="820303" y="196528"/>
                </a:cubicBezTo>
                <a:cubicBezTo>
                  <a:pt x="826319" y="194714"/>
                  <a:pt x="835543" y="196248"/>
                  <a:pt x="847976" y="201131"/>
                </a:cubicBezTo>
                <a:cubicBezTo>
                  <a:pt x="860410" y="206014"/>
                  <a:pt x="866977" y="215718"/>
                  <a:pt x="867680" y="230245"/>
                </a:cubicBezTo>
                <a:cubicBezTo>
                  <a:pt x="877317" y="220350"/>
                  <a:pt x="887423" y="208570"/>
                  <a:pt x="897999" y="194904"/>
                </a:cubicBezTo>
                <a:cubicBezTo>
                  <a:pt x="908575" y="181237"/>
                  <a:pt x="913863" y="172354"/>
                  <a:pt x="913863" y="168252"/>
                </a:cubicBezTo>
                <a:cubicBezTo>
                  <a:pt x="913863" y="166503"/>
                  <a:pt x="909704" y="166528"/>
                  <a:pt x="901387" y="168328"/>
                </a:cubicBezTo>
                <a:cubicBezTo>
                  <a:pt x="893069" y="170127"/>
                  <a:pt x="884573" y="171701"/>
                  <a:pt x="875897" y="173049"/>
                </a:cubicBezTo>
                <a:cubicBezTo>
                  <a:pt x="867221" y="174397"/>
                  <a:pt x="859779" y="172375"/>
                  <a:pt x="853569" y="166983"/>
                </a:cubicBezTo>
                <a:cubicBezTo>
                  <a:pt x="840634" y="180836"/>
                  <a:pt x="824996" y="192573"/>
                  <a:pt x="806655" y="202196"/>
                </a:cubicBezTo>
                <a:cubicBezTo>
                  <a:pt x="788314" y="211818"/>
                  <a:pt x="771228" y="218475"/>
                  <a:pt x="755396" y="222168"/>
                </a:cubicBezTo>
                <a:cubicBezTo>
                  <a:pt x="739564" y="225861"/>
                  <a:pt x="739522" y="222645"/>
                  <a:pt x="755267" y="212521"/>
                </a:cubicBezTo>
                <a:cubicBezTo>
                  <a:pt x="771013" y="202396"/>
                  <a:pt x="787077" y="191358"/>
                  <a:pt x="803461" y="179405"/>
                </a:cubicBezTo>
                <a:cubicBezTo>
                  <a:pt x="819845" y="167453"/>
                  <a:pt x="830869" y="156898"/>
                  <a:pt x="836533" y="147742"/>
                </a:cubicBezTo>
                <a:cubicBezTo>
                  <a:pt x="842197" y="138586"/>
                  <a:pt x="845030" y="132373"/>
                  <a:pt x="845030" y="129104"/>
                </a:cubicBezTo>
                <a:cubicBezTo>
                  <a:pt x="845030" y="127289"/>
                  <a:pt x="845300" y="125810"/>
                  <a:pt x="845840" y="124664"/>
                </a:cubicBezTo>
                <a:lnTo>
                  <a:pt x="848250" y="122247"/>
                </a:lnTo>
                <a:lnTo>
                  <a:pt x="806892" y="145086"/>
                </a:lnTo>
                <a:cubicBezTo>
                  <a:pt x="787203" y="154249"/>
                  <a:pt x="768614" y="159290"/>
                  <a:pt x="751126" y="160207"/>
                </a:cubicBezTo>
                <a:cubicBezTo>
                  <a:pt x="733638" y="161125"/>
                  <a:pt x="732029" y="158010"/>
                  <a:pt x="746297" y="150861"/>
                </a:cubicBezTo>
                <a:cubicBezTo>
                  <a:pt x="760566" y="143713"/>
                  <a:pt x="774512" y="136847"/>
                  <a:pt x="788135" y="130265"/>
                </a:cubicBezTo>
                <a:cubicBezTo>
                  <a:pt x="801758" y="123683"/>
                  <a:pt x="816220" y="115746"/>
                  <a:pt x="831521" y="106453"/>
                </a:cubicBezTo>
                <a:cubicBezTo>
                  <a:pt x="816650" y="95354"/>
                  <a:pt x="808207" y="86441"/>
                  <a:pt x="806193" y="79716"/>
                </a:cubicBezTo>
                <a:lnTo>
                  <a:pt x="807640" y="74080"/>
                </a:lnTo>
                <a:lnTo>
                  <a:pt x="806021" y="75360"/>
                </a:lnTo>
                <a:cubicBezTo>
                  <a:pt x="791028" y="86710"/>
                  <a:pt x="774207" y="94920"/>
                  <a:pt x="755557" y="99989"/>
                </a:cubicBezTo>
                <a:cubicBezTo>
                  <a:pt x="736908" y="105059"/>
                  <a:pt x="735850" y="101882"/>
                  <a:pt x="752385" y="90460"/>
                </a:cubicBezTo>
                <a:cubicBezTo>
                  <a:pt x="768919" y="79038"/>
                  <a:pt x="785801" y="64716"/>
                  <a:pt x="803031" y="47493"/>
                </a:cubicBezTo>
                <a:cubicBezTo>
                  <a:pt x="820261" y="30271"/>
                  <a:pt x="829141" y="17508"/>
                  <a:pt x="829671" y="9205"/>
                </a:cubicBezTo>
                <a:cubicBezTo>
                  <a:pt x="830069" y="2978"/>
                  <a:pt x="832318" y="-89"/>
                  <a:pt x="83641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129305-A259-472C-8DCD-7DB870BEB371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27170" y="4635500"/>
            <a:ext cx="408178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梨比苹果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62782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07758" y="463550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ACAC45-32B2-4D50-B364-84D200F5D352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>
            <a:extLst>
              <a:ext uri="{FF2B5EF4-FFF2-40B4-BE49-F238E27FC236}">
                <a16:creationId xmlns:a16="http://schemas.microsoft.com/office/drawing/2014/main" id="{FC62EABE-18F8-40B3-A1FB-A265648639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>
            <a:extLst>
              <a:ext uri="{FF2B5EF4-FFF2-40B4-BE49-F238E27FC236}">
                <a16:creationId xmlns:a16="http://schemas.microsoft.com/office/drawing/2014/main" id="{9A677ABA-2887-450D-B81D-F111A56BA9F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>
            <a:extLst>
              <a:ext uri="{FF2B5EF4-FFF2-40B4-BE49-F238E27FC236}">
                <a16:creationId xmlns:a16="http://schemas.microsoft.com/office/drawing/2014/main" id="{058CC10F-5847-488E-A070-8C36A1AE8AA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>
            <a:extLst>
              <a:ext uri="{FF2B5EF4-FFF2-40B4-BE49-F238E27FC236}">
                <a16:creationId xmlns:a16="http://schemas.microsoft.com/office/drawing/2014/main" id="{4E37AC80-48ED-4617-9C0D-5F427C8838C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>
            <a:extLst>
              <a:ext uri="{FF2B5EF4-FFF2-40B4-BE49-F238E27FC236}">
                <a16:creationId xmlns:a16="http://schemas.microsoft.com/office/drawing/2014/main" id="{09F90D8C-CE05-45CE-8AC7-EF477A1922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>
            <a:extLst>
              <a:ext uri="{FF2B5EF4-FFF2-40B4-BE49-F238E27FC236}">
                <a16:creationId xmlns:a16="http://schemas.microsoft.com/office/drawing/2014/main" id="{8D6CEAE3-7EAE-45CC-960C-F4A3382485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>
            <a:extLst>
              <a:ext uri="{FF2B5EF4-FFF2-40B4-BE49-F238E27FC236}">
                <a16:creationId xmlns:a16="http://schemas.microsoft.com/office/drawing/2014/main" id="{2751F4A8-6CA3-48B6-8197-405B2D17D5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>
            <a:extLst>
              <a:ext uri="{FF2B5EF4-FFF2-40B4-BE49-F238E27FC236}">
                <a16:creationId xmlns:a16="http://schemas.microsoft.com/office/drawing/2014/main" id="{A9605ACB-AE3B-4405-B534-F096F80FE1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>
            <a:extLst>
              <a:ext uri="{FF2B5EF4-FFF2-40B4-BE49-F238E27FC236}">
                <a16:creationId xmlns:a16="http://schemas.microsoft.com/office/drawing/2014/main" id="{B35FCD1B-8D08-49C2-BEE6-C32E8D7552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>
            <a:extLst>
              <a:ext uri="{FF2B5EF4-FFF2-40B4-BE49-F238E27FC236}">
                <a16:creationId xmlns:a16="http://schemas.microsoft.com/office/drawing/2014/main" id="{E3DA57C9-9976-4890-8889-DE14875BA85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D4B8A4-A378-4B18-917D-44EA3EC432F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12262" y="4588510"/>
            <a:ext cx="41586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桃子比梨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115657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654544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88546" y="4588510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590575" y="1524953"/>
            <a:ext cx="789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用“多一些、少一些、多得多、少得多”说一说。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747CD2B-125F-4BB4-8AC9-0BF7632CABCA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196082" y="4702606"/>
            <a:ext cx="365315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梨比桃子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"/>
          <a:stretch>
            <a:fillRect/>
          </a:stretch>
        </p:blipFill>
        <p:spPr>
          <a:xfrm>
            <a:off x="2572733" y="2247465"/>
            <a:ext cx="7046539" cy="16246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9696" y="3794590"/>
            <a:ext cx="613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4489B0-555A-4699-A80F-BB75472637E1}"/>
              </a:ext>
            </a:extLst>
          </p:cNvPr>
          <p:cNvSpPr txBox="1"/>
          <p:nvPr/>
        </p:nvSpPr>
        <p:spPr>
          <a:xfrm>
            <a:off x="2732242" y="1652341"/>
            <a:ext cx="7589495" cy="324472"/>
          </a:xfrm>
          <a:custGeom>
            <a:avLst/>
            <a:gdLst/>
            <a:ahLst/>
            <a:cxnLst/>
            <a:rect l="l" t="t" r="r" b="b"/>
            <a:pathLst>
              <a:path w="7589495" h="324472">
                <a:moveTo>
                  <a:pt x="3069802" y="262024"/>
                </a:moveTo>
                <a:cubicBezTo>
                  <a:pt x="3081507" y="261669"/>
                  <a:pt x="3090565" y="264387"/>
                  <a:pt x="3096975" y="270179"/>
                </a:cubicBezTo>
                <a:cubicBezTo>
                  <a:pt x="3105522" y="277901"/>
                  <a:pt x="3108258" y="283777"/>
                  <a:pt x="3105182" y="287807"/>
                </a:cubicBezTo>
                <a:cubicBezTo>
                  <a:pt x="3102106" y="291836"/>
                  <a:pt x="3096090" y="293170"/>
                  <a:pt x="3087134" y="291808"/>
                </a:cubicBezTo>
                <a:cubicBezTo>
                  <a:pt x="3078179" y="290445"/>
                  <a:pt x="3068915" y="289545"/>
                  <a:pt x="3059343" y="289108"/>
                </a:cubicBezTo>
                <a:cubicBezTo>
                  <a:pt x="3049771" y="288671"/>
                  <a:pt x="3038815" y="288896"/>
                  <a:pt x="3026475" y="289786"/>
                </a:cubicBezTo>
                <a:cubicBezTo>
                  <a:pt x="3014135" y="290675"/>
                  <a:pt x="2996859" y="292672"/>
                  <a:pt x="2974646" y="295776"/>
                </a:cubicBezTo>
                <a:cubicBezTo>
                  <a:pt x="2952433" y="298881"/>
                  <a:pt x="2935533" y="301362"/>
                  <a:pt x="2923946" y="303219"/>
                </a:cubicBezTo>
                <a:cubicBezTo>
                  <a:pt x="2912360" y="305076"/>
                  <a:pt x="2903640" y="306004"/>
                  <a:pt x="2897790" y="306004"/>
                </a:cubicBezTo>
                <a:cubicBezTo>
                  <a:pt x="2891494" y="306004"/>
                  <a:pt x="2883973" y="303086"/>
                  <a:pt x="2875225" y="297250"/>
                </a:cubicBezTo>
                <a:cubicBezTo>
                  <a:pt x="2865919" y="287699"/>
                  <a:pt x="2868944" y="282924"/>
                  <a:pt x="2884303" y="282924"/>
                </a:cubicBezTo>
                <a:cubicBezTo>
                  <a:pt x="2897696" y="282924"/>
                  <a:pt x="2917604" y="281357"/>
                  <a:pt x="2944027" y="278224"/>
                </a:cubicBezTo>
                <a:cubicBezTo>
                  <a:pt x="2970448" y="275090"/>
                  <a:pt x="2991427" y="272638"/>
                  <a:pt x="3006965" y="270867"/>
                </a:cubicBezTo>
                <a:cubicBezTo>
                  <a:pt x="3022503" y="269096"/>
                  <a:pt x="3039252" y="266608"/>
                  <a:pt x="3057214" y="263403"/>
                </a:cubicBezTo>
                <a:cubicBezTo>
                  <a:pt x="3061704" y="262602"/>
                  <a:pt x="3065900" y="262142"/>
                  <a:pt x="3069802" y="262024"/>
                </a:cubicBezTo>
                <a:close/>
                <a:moveTo>
                  <a:pt x="1641052" y="262024"/>
                </a:moveTo>
                <a:cubicBezTo>
                  <a:pt x="1652757" y="261669"/>
                  <a:pt x="1661815" y="264387"/>
                  <a:pt x="1668225" y="270179"/>
                </a:cubicBezTo>
                <a:cubicBezTo>
                  <a:pt x="1676772" y="277901"/>
                  <a:pt x="1679507" y="283777"/>
                  <a:pt x="1676431" y="287807"/>
                </a:cubicBezTo>
                <a:cubicBezTo>
                  <a:pt x="1673356" y="291836"/>
                  <a:pt x="1667340" y="293170"/>
                  <a:pt x="1658384" y="291808"/>
                </a:cubicBezTo>
                <a:cubicBezTo>
                  <a:pt x="1649429" y="290445"/>
                  <a:pt x="1640165" y="289545"/>
                  <a:pt x="1630593" y="289108"/>
                </a:cubicBezTo>
                <a:cubicBezTo>
                  <a:pt x="1621021" y="288671"/>
                  <a:pt x="1610065" y="288896"/>
                  <a:pt x="1597725" y="289786"/>
                </a:cubicBezTo>
                <a:cubicBezTo>
                  <a:pt x="1585385" y="290675"/>
                  <a:pt x="1568109" y="292672"/>
                  <a:pt x="1545896" y="295776"/>
                </a:cubicBezTo>
                <a:cubicBezTo>
                  <a:pt x="1523683" y="298881"/>
                  <a:pt x="1506783" y="301362"/>
                  <a:pt x="1495196" y="303219"/>
                </a:cubicBezTo>
                <a:cubicBezTo>
                  <a:pt x="1483609" y="305076"/>
                  <a:pt x="1474891" y="306004"/>
                  <a:pt x="1469040" y="306004"/>
                </a:cubicBezTo>
                <a:cubicBezTo>
                  <a:pt x="1462744" y="306004"/>
                  <a:pt x="1455223" y="303086"/>
                  <a:pt x="1446476" y="297250"/>
                </a:cubicBezTo>
                <a:cubicBezTo>
                  <a:pt x="1437169" y="287699"/>
                  <a:pt x="1440194" y="282924"/>
                  <a:pt x="1455553" y="282924"/>
                </a:cubicBezTo>
                <a:cubicBezTo>
                  <a:pt x="1468947" y="282924"/>
                  <a:pt x="1488854" y="281357"/>
                  <a:pt x="1515276" y="278224"/>
                </a:cubicBezTo>
                <a:cubicBezTo>
                  <a:pt x="1541698" y="275090"/>
                  <a:pt x="1562678" y="272638"/>
                  <a:pt x="1578215" y="270867"/>
                </a:cubicBezTo>
                <a:cubicBezTo>
                  <a:pt x="1593753" y="269096"/>
                  <a:pt x="1610502" y="266608"/>
                  <a:pt x="1628463" y="263403"/>
                </a:cubicBezTo>
                <a:cubicBezTo>
                  <a:pt x="1632954" y="262602"/>
                  <a:pt x="1637150" y="262142"/>
                  <a:pt x="1641052" y="262024"/>
                </a:cubicBezTo>
                <a:close/>
                <a:moveTo>
                  <a:pt x="7543879" y="228288"/>
                </a:moveTo>
                <a:cubicBezTo>
                  <a:pt x="7540507" y="228478"/>
                  <a:pt x="7537227" y="229757"/>
                  <a:pt x="7534040" y="232127"/>
                </a:cubicBezTo>
                <a:cubicBezTo>
                  <a:pt x="7527666" y="236867"/>
                  <a:pt x="7524479" y="243183"/>
                  <a:pt x="7524479" y="251078"/>
                </a:cubicBezTo>
                <a:cubicBezTo>
                  <a:pt x="7524479" y="258972"/>
                  <a:pt x="7528028" y="264898"/>
                  <a:pt x="7535127" y="268856"/>
                </a:cubicBezTo>
                <a:cubicBezTo>
                  <a:pt x="7542225" y="272814"/>
                  <a:pt x="7549173" y="272613"/>
                  <a:pt x="7555970" y="268254"/>
                </a:cubicBezTo>
                <a:cubicBezTo>
                  <a:pt x="7562767" y="263880"/>
                  <a:pt x="7565961" y="257570"/>
                  <a:pt x="7565553" y="249325"/>
                </a:cubicBezTo>
                <a:cubicBezTo>
                  <a:pt x="7565144" y="241079"/>
                  <a:pt x="7561383" y="234967"/>
                  <a:pt x="7554271" y="230987"/>
                </a:cubicBezTo>
                <a:cubicBezTo>
                  <a:pt x="7550715" y="228997"/>
                  <a:pt x="7547250" y="228098"/>
                  <a:pt x="7543879" y="228288"/>
                </a:cubicBezTo>
                <a:close/>
                <a:moveTo>
                  <a:pt x="4638199" y="214048"/>
                </a:moveTo>
                <a:cubicBezTo>
                  <a:pt x="4662161" y="219669"/>
                  <a:pt x="4680000" y="225993"/>
                  <a:pt x="4691716" y="233020"/>
                </a:cubicBezTo>
                <a:cubicBezTo>
                  <a:pt x="4703432" y="240047"/>
                  <a:pt x="4711889" y="246399"/>
                  <a:pt x="4717088" y="252078"/>
                </a:cubicBezTo>
                <a:cubicBezTo>
                  <a:pt x="4722286" y="257757"/>
                  <a:pt x="4725581" y="265515"/>
                  <a:pt x="4726972" y="275352"/>
                </a:cubicBezTo>
                <a:cubicBezTo>
                  <a:pt x="4728363" y="285190"/>
                  <a:pt x="4724702" y="293206"/>
                  <a:pt x="4715991" y="299401"/>
                </a:cubicBezTo>
                <a:cubicBezTo>
                  <a:pt x="4707279" y="305596"/>
                  <a:pt x="4698610" y="298802"/>
                  <a:pt x="4689985" y="279020"/>
                </a:cubicBezTo>
                <a:cubicBezTo>
                  <a:pt x="4681359" y="259237"/>
                  <a:pt x="4663287" y="240950"/>
                  <a:pt x="4635768" y="224158"/>
                </a:cubicBezTo>
                <a:close/>
                <a:moveTo>
                  <a:pt x="3209448" y="214048"/>
                </a:moveTo>
                <a:cubicBezTo>
                  <a:pt x="3233411" y="219669"/>
                  <a:pt x="3251250" y="225993"/>
                  <a:pt x="3262966" y="233020"/>
                </a:cubicBezTo>
                <a:cubicBezTo>
                  <a:pt x="3274682" y="240047"/>
                  <a:pt x="3283139" y="246399"/>
                  <a:pt x="3288337" y="252078"/>
                </a:cubicBezTo>
                <a:cubicBezTo>
                  <a:pt x="3293536" y="257757"/>
                  <a:pt x="3296831" y="265515"/>
                  <a:pt x="3298222" y="275352"/>
                </a:cubicBezTo>
                <a:cubicBezTo>
                  <a:pt x="3299612" y="285190"/>
                  <a:pt x="3295952" y="293206"/>
                  <a:pt x="3287240" y="299401"/>
                </a:cubicBezTo>
                <a:cubicBezTo>
                  <a:pt x="3278529" y="305596"/>
                  <a:pt x="3269860" y="298802"/>
                  <a:pt x="3261234" y="279020"/>
                </a:cubicBezTo>
                <a:cubicBezTo>
                  <a:pt x="3252609" y="259237"/>
                  <a:pt x="3234537" y="240950"/>
                  <a:pt x="3207018" y="224158"/>
                </a:cubicBezTo>
                <a:close/>
                <a:moveTo>
                  <a:pt x="1780699" y="214048"/>
                </a:moveTo>
                <a:cubicBezTo>
                  <a:pt x="1804661" y="219669"/>
                  <a:pt x="1822500" y="225993"/>
                  <a:pt x="1834216" y="233020"/>
                </a:cubicBezTo>
                <a:cubicBezTo>
                  <a:pt x="1845932" y="240047"/>
                  <a:pt x="1854389" y="246399"/>
                  <a:pt x="1859588" y="252078"/>
                </a:cubicBezTo>
                <a:cubicBezTo>
                  <a:pt x="1864786" y="257757"/>
                  <a:pt x="1868081" y="265515"/>
                  <a:pt x="1869472" y="275352"/>
                </a:cubicBezTo>
                <a:cubicBezTo>
                  <a:pt x="1870863" y="285190"/>
                  <a:pt x="1867202" y="293206"/>
                  <a:pt x="1858491" y="299401"/>
                </a:cubicBezTo>
                <a:cubicBezTo>
                  <a:pt x="1849779" y="305596"/>
                  <a:pt x="1841110" y="298802"/>
                  <a:pt x="1832485" y="279020"/>
                </a:cubicBezTo>
                <a:cubicBezTo>
                  <a:pt x="1823859" y="259237"/>
                  <a:pt x="1805787" y="240950"/>
                  <a:pt x="1778268" y="224158"/>
                </a:cubicBezTo>
                <a:close/>
                <a:moveTo>
                  <a:pt x="3009678" y="213685"/>
                </a:moveTo>
                <a:cubicBezTo>
                  <a:pt x="3015097" y="214074"/>
                  <a:pt x="3020377" y="215690"/>
                  <a:pt x="3025518" y="218533"/>
                </a:cubicBezTo>
                <a:cubicBezTo>
                  <a:pt x="3035800" y="224219"/>
                  <a:pt x="3037779" y="228714"/>
                  <a:pt x="3031455" y="232020"/>
                </a:cubicBezTo>
                <a:cubicBezTo>
                  <a:pt x="3025131" y="235325"/>
                  <a:pt x="3015688" y="238132"/>
                  <a:pt x="3003126" y="240441"/>
                </a:cubicBezTo>
                <a:cubicBezTo>
                  <a:pt x="2990564" y="242750"/>
                  <a:pt x="2979027" y="244582"/>
                  <a:pt x="2968516" y="245937"/>
                </a:cubicBezTo>
                <a:cubicBezTo>
                  <a:pt x="2958004" y="247292"/>
                  <a:pt x="2948146" y="246614"/>
                  <a:pt x="2938939" y="243904"/>
                </a:cubicBezTo>
                <a:cubicBezTo>
                  <a:pt x="2928557" y="238914"/>
                  <a:pt x="2925158" y="235433"/>
                  <a:pt x="2928743" y="233461"/>
                </a:cubicBezTo>
                <a:cubicBezTo>
                  <a:pt x="2932328" y="231489"/>
                  <a:pt x="2941086" y="229152"/>
                  <a:pt x="2955018" y="226448"/>
                </a:cubicBezTo>
                <a:cubicBezTo>
                  <a:pt x="2968949" y="223745"/>
                  <a:pt x="2981612" y="220329"/>
                  <a:pt x="2993005" y="216199"/>
                </a:cubicBezTo>
                <a:cubicBezTo>
                  <a:pt x="2998702" y="214134"/>
                  <a:pt x="3004260" y="213296"/>
                  <a:pt x="3009678" y="213685"/>
                </a:cubicBezTo>
                <a:close/>
                <a:moveTo>
                  <a:pt x="1580928" y="213685"/>
                </a:moveTo>
                <a:cubicBezTo>
                  <a:pt x="1586347" y="214074"/>
                  <a:pt x="1591627" y="215690"/>
                  <a:pt x="1596768" y="218533"/>
                </a:cubicBezTo>
                <a:cubicBezTo>
                  <a:pt x="1607050" y="224219"/>
                  <a:pt x="1609029" y="228714"/>
                  <a:pt x="1602705" y="232020"/>
                </a:cubicBezTo>
                <a:cubicBezTo>
                  <a:pt x="1596381" y="235325"/>
                  <a:pt x="1586938" y="238132"/>
                  <a:pt x="1574376" y="240441"/>
                </a:cubicBezTo>
                <a:cubicBezTo>
                  <a:pt x="1561814" y="242750"/>
                  <a:pt x="1550277" y="244582"/>
                  <a:pt x="1539766" y="245937"/>
                </a:cubicBezTo>
                <a:cubicBezTo>
                  <a:pt x="1529254" y="247292"/>
                  <a:pt x="1519395" y="246614"/>
                  <a:pt x="1510189" y="243904"/>
                </a:cubicBezTo>
                <a:cubicBezTo>
                  <a:pt x="1499807" y="238914"/>
                  <a:pt x="1496408" y="235433"/>
                  <a:pt x="1499993" y="233461"/>
                </a:cubicBezTo>
                <a:cubicBezTo>
                  <a:pt x="1503578" y="231489"/>
                  <a:pt x="1512336" y="229152"/>
                  <a:pt x="1526268" y="226448"/>
                </a:cubicBezTo>
                <a:cubicBezTo>
                  <a:pt x="1540199" y="223745"/>
                  <a:pt x="1552862" y="220329"/>
                  <a:pt x="1564255" y="216199"/>
                </a:cubicBezTo>
                <a:cubicBezTo>
                  <a:pt x="1569952" y="214134"/>
                  <a:pt x="1575510" y="213296"/>
                  <a:pt x="1580928" y="213685"/>
                </a:cubicBezTo>
                <a:close/>
                <a:moveTo>
                  <a:pt x="7546360" y="205368"/>
                </a:moveTo>
                <a:cubicBezTo>
                  <a:pt x="7551881" y="205490"/>
                  <a:pt x="7557525" y="206763"/>
                  <a:pt x="7563294" y="209186"/>
                </a:cubicBezTo>
                <a:cubicBezTo>
                  <a:pt x="7574831" y="214033"/>
                  <a:pt x="7582492" y="221713"/>
                  <a:pt x="7586278" y="232224"/>
                </a:cubicBezTo>
                <a:cubicBezTo>
                  <a:pt x="7590064" y="242735"/>
                  <a:pt x="7590509" y="253132"/>
                  <a:pt x="7587611" y="263414"/>
                </a:cubicBezTo>
                <a:cubicBezTo>
                  <a:pt x="7584715" y="273696"/>
                  <a:pt x="7579294" y="281565"/>
                  <a:pt x="7571350" y="287021"/>
                </a:cubicBezTo>
                <a:cubicBezTo>
                  <a:pt x="7563405" y="292478"/>
                  <a:pt x="7553966" y="295206"/>
                  <a:pt x="7543031" y="295206"/>
                </a:cubicBezTo>
                <a:cubicBezTo>
                  <a:pt x="7532097" y="295206"/>
                  <a:pt x="7522195" y="290768"/>
                  <a:pt x="7513325" y="281891"/>
                </a:cubicBezTo>
                <a:cubicBezTo>
                  <a:pt x="7504456" y="273015"/>
                  <a:pt x="7500021" y="263471"/>
                  <a:pt x="7500021" y="253261"/>
                </a:cubicBezTo>
                <a:cubicBezTo>
                  <a:pt x="7500021" y="243051"/>
                  <a:pt x="7502409" y="234120"/>
                  <a:pt x="7507185" y="226470"/>
                </a:cubicBezTo>
                <a:cubicBezTo>
                  <a:pt x="7511960" y="218819"/>
                  <a:pt x="7519621" y="212814"/>
                  <a:pt x="7530168" y="208455"/>
                </a:cubicBezTo>
                <a:cubicBezTo>
                  <a:pt x="7535442" y="206275"/>
                  <a:pt x="7540839" y="205246"/>
                  <a:pt x="7546360" y="205368"/>
                </a:cubicBezTo>
                <a:close/>
                <a:moveTo>
                  <a:pt x="7013367" y="130869"/>
                </a:moveTo>
                <a:cubicBezTo>
                  <a:pt x="7029547" y="129785"/>
                  <a:pt x="7043120" y="132158"/>
                  <a:pt x="7054085" y="137987"/>
                </a:cubicBezTo>
                <a:cubicBezTo>
                  <a:pt x="7068705" y="145760"/>
                  <a:pt x="7075143" y="152758"/>
                  <a:pt x="7073401" y="158981"/>
                </a:cubicBezTo>
                <a:cubicBezTo>
                  <a:pt x="7071658" y="165205"/>
                  <a:pt x="7064625" y="167869"/>
                  <a:pt x="7052299" y="166972"/>
                </a:cubicBezTo>
                <a:cubicBezTo>
                  <a:pt x="7039973" y="166076"/>
                  <a:pt x="7022655" y="165628"/>
                  <a:pt x="7000341" y="165628"/>
                </a:cubicBezTo>
                <a:cubicBezTo>
                  <a:pt x="6978056" y="165628"/>
                  <a:pt x="6954115" y="166750"/>
                  <a:pt x="6928517" y="168994"/>
                </a:cubicBezTo>
                <a:cubicBezTo>
                  <a:pt x="6902921" y="171239"/>
                  <a:pt x="6881496" y="173909"/>
                  <a:pt x="6864245" y="177007"/>
                </a:cubicBezTo>
                <a:cubicBezTo>
                  <a:pt x="6846993" y="180104"/>
                  <a:pt x="6831936" y="183030"/>
                  <a:pt x="6819073" y="185783"/>
                </a:cubicBezTo>
                <a:cubicBezTo>
                  <a:pt x="6806210" y="188537"/>
                  <a:pt x="6792824" y="185547"/>
                  <a:pt x="6778913" y="176813"/>
                </a:cubicBezTo>
                <a:cubicBezTo>
                  <a:pt x="6766309" y="162946"/>
                  <a:pt x="6765413" y="156698"/>
                  <a:pt x="6776225" y="158067"/>
                </a:cubicBezTo>
                <a:cubicBezTo>
                  <a:pt x="6787038" y="159437"/>
                  <a:pt x="6805561" y="159006"/>
                  <a:pt x="6831797" y="156777"/>
                </a:cubicBezTo>
                <a:cubicBezTo>
                  <a:pt x="6858033" y="154547"/>
                  <a:pt x="6886039" y="151173"/>
                  <a:pt x="6915816" y="146656"/>
                </a:cubicBezTo>
                <a:cubicBezTo>
                  <a:pt x="6945594" y="142139"/>
                  <a:pt x="6972427" y="137622"/>
                  <a:pt x="6996318" y="133104"/>
                </a:cubicBezTo>
                <a:cubicBezTo>
                  <a:pt x="7002291" y="131975"/>
                  <a:pt x="7007975" y="131230"/>
                  <a:pt x="7013367" y="130869"/>
                </a:cubicBezTo>
                <a:close/>
                <a:moveTo>
                  <a:pt x="2727118" y="130869"/>
                </a:moveTo>
                <a:cubicBezTo>
                  <a:pt x="2743298" y="129785"/>
                  <a:pt x="2756870" y="132158"/>
                  <a:pt x="2767835" y="137987"/>
                </a:cubicBezTo>
                <a:cubicBezTo>
                  <a:pt x="2782455" y="145760"/>
                  <a:pt x="2788894" y="152758"/>
                  <a:pt x="2787152" y="158981"/>
                </a:cubicBezTo>
                <a:cubicBezTo>
                  <a:pt x="2785409" y="165205"/>
                  <a:pt x="2778375" y="167869"/>
                  <a:pt x="2766050" y="166972"/>
                </a:cubicBezTo>
                <a:cubicBezTo>
                  <a:pt x="2753724" y="166076"/>
                  <a:pt x="2736405" y="165628"/>
                  <a:pt x="2714091" y="165628"/>
                </a:cubicBezTo>
                <a:cubicBezTo>
                  <a:pt x="2691807" y="165628"/>
                  <a:pt x="2667866" y="166750"/>
                  <a:pt x="2642269" y="168994"/>
                </a:cubicBezTo>
                <a:cubicBezTo>
                  <a:pt x="2616671" y="171239"/>
                  <a:pt x="2595247" y="173909"/>
                  <a:pt x="2577996" y="177007"/>
                </a:cubicBezTo>
                <a:cubicBezTo>
                  <a:pt x="2560745" y="180104"/>
                  <a:pt x="2545688" y="183030"/>
                  <a:pt x="2532824" y="185783"/>
                </a:cubicBezTo>
                <a:cubicBezTo>
                  <a:pt x="2519961" y="188537"/>
                  <a:pt x="2506574" y="185547"/>
                  <a:pt x="2492664" y="176813"/>
                </a:cubicBezTo>
                <a:cubicBezTo>
                  <a:pt x="2480059" y="162946"/>
                  <a:pt x="2479163" y="156698"/>
                  <a:pt x="2489976" y="158067"/>
                </a:cubicBezTo>
                <a:cubicBezTo>
                  <a:pt x="2500788" y="159437"/>
                  <a:pt x="2519312" y="159006"/>
                  <a:pt x="2545547" y="156777"/>
                </a:cubicBezTo>
                <a:cubicBezTo>
                  <a:pt x="2571783" y="154547"/>
                  <a:pt x="2599789" y="151173"/>
                  <a:pt x="2629567" y="146656"/>
                </a:cubicBezTo>
                <a:cubicBezTo>
                  <a:pt x="2659344" y="142139"/>
                  <a:pt x="2686179" y="137622"/>
                  <a:pt x="2710069" y="133104"/>
                </a:cubicBezTo>
                <a:cubicBezTo>
                  <a:pt x="2716042" y="131975"/>
                  <a:pt x="2721725" y="131230"/>
                  <a:pt x="2727118" y="130869"/>
                </a:cubicBezTo>
                <a:close/>
                <a:moveTo>
                  <a:pt x="1298368" y="130869"/>
                </a:moveTo>
                <a:cubicBezTo>
                  <a:pt x="1314548" y="129785"/>
                  <a:pt x="1328120" y="132158"/>
                  <a:pt x="1339085" y="137987"/>
                </a:cubicBezTo>
                <a:cubicBezTo>
                  <a:pt x="1353705" y="145760"/>
                  <a:pt x="1360144" y="152758"/>
                  <a:pt x="1358402" y="158981"/>
                </a:cubicBezTo>
                <a:cubicBezTo>
                  <a:pt x="1356659" y="165205"/>
                  <a:pt x="1349625" y="167869"/>
                  <a:pt x="1337300" y="166972"/>
                </a:cubicBezTo>
                <a:cubicBezTo>
                  <a:pt x="1324975" y="166076"/>
                  <a:pt x="1307655" y="165628"/>
                  <a:pt x="1285342" y="165628"/>
                </a:cubicBezTo>
                <a:cubicBezTo>
                  <a:pt x="1263057" y="165628"/>
                  <a:pt x="1239116" y="166750"/>
                  <a:pt x="1213519" y="168994"/>
                </a:cubicBezTo>
                <a:cubicBezTo>
                  <a:pt x="1187921" y="171239"/>
                  <a:pt x="1166497" y="173909"/>
                  <a:pt x="1149246" y="177007"/>
                </a:cubicBezTo>
                <a:cubicBezTo>
                  <a:pt x="1131995" y="180104"/>
                  <a:pt x="1116937" y="183030"/>
                  <a:pt x="1104074" y="185783"/>
                </a:cubicBezTo>
                <a:cubicBezTo>
                  <a:pt x="1091211" y="188537"/>
                  <a:pt x="1077825" y="185547"/>
                  <a:pt x="1063914" y="176813"/>
                </a:cubicBezTo>
                <a:cubicBezTo>
                  <a:pt x="1051310" y="162946"/>
                  <a:pt x="1050413" y="156698"/>
                  <a:pt x="1061226" y="158067"/>
                </a:cubicBezTo>
                <a:cubicBezTo>
                  <a:pt x="1072038" y="159437"/>
                  <a:pt x="1090562" y="159006"/>
                  <a:pt x="1116797" y="156777"/>
                </a:cubicBezTo>
                <a:cubicBezTo>
                  <a:pt x="1143033" y="154547"/>
                  <a:pt x="1171040" y="151173"/>
                  <a:pt x="1200817" y="146656"/>
                </a:cubicBezTo>
                <a:cubicBezTo>
                  <a:pt x="1230594" y="142139"/>
                  <a:pt x="1257429" y="137622"/>
                  <a:pt x="1281319" y="133104"/>
                </a:cubicBezTo>
                <a:cubicBezTo>
                  <a:pt x="1287292" y="131975"/>
                  <a:pt x="1292975" y="131230"/>
                  <a:pt x="1298368" y="130869"/>
                </a:cubicBezTo>
                <a:close/>
                <a:moveTo>
                  <a:pt x="5573751" y="126079"/>
                </a:moveTo>
                <a:cubicBezTo>
                  <a:pt x="5577394" y="126769"/>
                  <a:pt x="5581077" y="128279"/>
                  <a:pt x="5584799" y="130609"/>
                </a:cubicBezTo>
                <a:cubicBezTo>
                  <a:pt x="5592241" y="135270"/>
                  <a:pt x="5592807" y="139776"/>
                  <a:pt x="5586498" y="144128"/>
                </a:cubicBezTo>
                <a:cubicBezTo>
                  <a:pt x="5580188" y="148481"/>
                  <a:pt x="5570294" y="151546"/>
                  <a:pt x="5556814" y="153324"/>
                </a:cubicBezTo>
                <a:cubicBezTo>
                  <a:pt x="5565820" y="157368"/>
                  <a:pt x="5569871" y="161401"/>
                  <a:pt x="5568967" y="165424"/>
                </a:cubicBezTo>
                <a:cubicBezTo>
                  <a:pt x="5568064" y="169446"/>
                  <a:pt x="5567612" y="173056"/>
                  <a:pt x="5567612" y="176254"/>
                </a:cubicBezTo>
                <a:cubicBezTo>
                  <a:pt x="5581034" y="173558"/>
                  <a:pt x="5595013" y="170862"/>
                  <a:pt x="5609547" y="168166"/>
                </a:cubicBezTo>
                <a:cubicBezTo>
                  <a:pt x="5624080" y="165470"/>
                  <a:pt x="5635574" y="169546"/>
                  <a:pt x="5644028" y="180395"/>
                </a:cubicBezTo>
                <a:cubicBezTo>
                  <a:pt x="5652481" y="191243"/>
                  <a:pt x="5648828" y="195993"/>
                  <a:pt x="5633068" y="194645"/>
                </a:cubicBezTo>
                <a:cubicBezTo>
                  <a:pt x="5617308" y="193297"/>
                  <a:pt x="5595941" y="194273"/>
                  <a:pt x="5568967" y="197571"/>
                </a:cubicBezTo>
                <a:cubicBezTo>
                  <a:pt x="5570731" y="223813"/>
                  <a:pt x="5572068" y="244954"/>
                  <a:pt x="5572978" y="260994"/>
                </a:cubicBezTo>
                <a:cubicBezTo>
                  <a:pt x="5573889" y="277034"/>
                  <a:pt x="5572907" y="289140"/>
                  <a:pt x="5570032" y="297314"/>
                </a:cubicBezTo>
                <a:cubicBezTo>
                  <a:pt x="5567157" y="305488"/>
                  <a:pt x="5561797" y="313027"/>
                  <a:pt x="5553953" y="319932"/>
                </a:cubicBezTo>
                <a:cubicBezTo>
                  <a:pt x="5546109" y="326837"/>
                  <a:pt x="5539616" y="325866"/>
                  <a:pt x="5534475" y="317018"/>
                </a:cubicBezTo>
                <a:cubicBezTo>
                  <a:pt x="5529334" y="308170"/>
                  <a:pt x="5520275" y="299594"/>
                  <a:pt x="5507297" y="291291"/>
                </a:cubicBezTo>
                <a:cubicBezTo>
                  <a:pt x="5494319" y="282988"/>
                  <a:pt x="5495477" y="279737"/>
                  <a:pt x="5510771" y="281536"/>
                </a:cubicBezTo>
                <a:cubicBezTo>
                  <a:pt x="5526064" y="283336"/>
                  <a:pt x="5535522" y="284132"/>
                  <a:pt x="5539143" y="283924"/>
                </a:cubicBezTo>
                <a:cubicBezTo>
                  <a:pt x="5542764" y="283716"/>
                  <a:pt x="5544789" y="275911"/>
                  <a:pt x="5545220" y="260510"/>
                </a:cubicBezTo>
                <a:cubicBezTo>
                  <a:pt x="5545650" y="245109"/>
                  <a:pt x="5545055" y="225176"/>
                  <a:pt x="5543434" y="200711"/>
                </a:cubicBezTo>
                <a:cubicBezTo>
                  <a:pt x="5519859" y="203393"/>
                  <a:pt x="5501212" y="205688"/>
                  <a:pt x="5487494" y="207597"/>
                </a:cubicBezTo>
                <a:lnTo>
                  <a:pt x="5486178" y="207825"/>
                </a:lnTo>
                <a:lnTo>
                  <a:pt x="5499860" y="214833"/>
                </a:lnTo>
                <a:cubicBezTo>
                  <a:pt x="5503922" y="217658"/>
                  <a:pt x="5507405" y="220931"/>
                  <a:pt x="5510308" y="224652"/>
                </a:cubicBezTo>
                <a:cubicBezTo>
                  <a:pt x="5516116" y="232095"/>
                  <a:pt x="5516367" y="240541"/>
                  <a:pt x="5511061" y="249991"/>
                </a:cubicBezTo>
                <a:cubicBezTo>
                  <a:pt x="5505755" y="259442"/>
                  <a:pt x="5499944" y="259739"/>
                  <a:pt x="5493627" y="250884"/>
                </a:cubicBezTo>
                <a:cubicBezTo>
                  <a:pt x="5487310" y="242029"/>
                  <a:pt x="5481886" y="232611"/>
                  <a:pt x="5477355" y="222630"/>
                </a:cubicBezTo>
                <a:cubicBezTo>
                  <a:pt x="5476175" y="219178"/>
                  <a:pt x="5475469" y="216278"/>
                  <a:pt x="5475237" y="213929"/>
                </a:cubicBezTo>
                <a:lnTo>
                  <a:pt x="5475817" y="209620"/>
                </a:lnTo>
                <a:lnTo>
                  <a:pt x="5461125" y="212166"/>
                </a:lnTo>
                <a:cubicBezTo>
                  <a:pt x="5453403" y="214439"/>
                  <a:pt x="5444225" y="211585"/>
                  <a:pt x="5433592" y="203604"/>
                </a:cubicBezTo>
                <a:cubicBezTo>
                  <a:pt x="5422959" y="195624"/>
                  <a:pt x="5423877" y="191333"/>
                  <a:pt x="5436345" y="190731"/>
                </a:cubicBezTo>
                <a:cubicBezTo>
                  <a:pt x="5448814" y="190128"/>
                  <a:pt x="5463373" y="188927"/>
                  <a:pt x="5480022" y="187128"/>
                </a:cubicBezTo>
                <a:cubicBezTo>
                  <a:pt x="5496671" y="185328"/>
                  <a:pt x="5516819" y="183216"/>
                  <a:pt x="5540466" y="180793"/>
                </a:cubicBezTo>
                <a:cubicBezTo>
                  <a:pt x="5539605" y="171357"/>
                  <a:pt x="5537885" y="163599"/>
                  <a:pt x="5535303" y="157519"/>
                </a:cubicBezTo>
                <a:cubicBezTo>
                  <a:pt x="5523802" y="159326"/>
                  <a:pt x="5513743" y="160677"/>
                  <a:pt x="5505124" y="161573"/>
                </a:cubicBezTo>
                <a:cubicBezTo>
                  <a:pt x="5496506" y="162470"/>
                  <a:pt x="5488092" y="159297"/>
                  <a:pt x="5479882" y="152055"/>
                </a:cubicBezTo>
                <a:cubicBezTo>
                  <a:pt x="5471672" y="144813"/>
                  <a:pt x="5472995" y="141192"/>
                  <a:pt x="5483851" y="141192"/>
                </a:cubicBezTo>
                <a:cubicBezTo>
                  <a:pt x="5492642" y="141192"/>
                  <a:pt x="5505963" y="139493"/>
                  <a:pt x="5523817" y="136094"/>
                </a:cubicBezTo>
                <a:cubicBezTo>
                  <a:pt x="5542761" y="131577"/>
                  <a:pt x="5555799" y="128369"/>
                  <a:pt x="5562933" y="126468"/>
                </a:cubicBezTo>
                <a:cubicBezTo>
                  <a:pt x="5566500" y="125518"/>
                  <a:pt x="5570106" y="125389"/>
                  <a:pt x="5573751" y="126079"/>
                </a:cubicBezTo>
                <a:close/>
                <a:moveTo>
                  <a:pt x="4145001" y="126079"/>
                </a:moveTo>
                <a:cubicBezTo>
                  <a:pt x="4148645" y="126769"/>
                  <a:pt x="4152328" y="128279"/>
                  <a:pt x="4156049" y="130609"/>
                </a:cubicBezTo>
                <a:cubicBezTo>
                  <a:pt x="4163492" y="135270"/>
                  <a:pt x="4164058" y="139776"/>
                  <a:pt x="4157748" y="144128"/>
                </a:cubicBezTo>
                <a:cubicBezTo>
                  <a:pt x="4151438" y="148481"/>
                  <a:pt x="4141544" y="151546"/>
                  <a:pt x="4128064" y="153324"/>
                </a:cubicBezTo>
                <a:cubicBezTo>
                  <a:pt x="4137070" y="157368"/>
                  <a:pt x="4141121" y="161401"/>
                  <a:pt x="4140217" y="165424"/>
                </a:cubicBezTo>
                <a:cubicBezTo>
                  <a:pt x="4139314" y="169446"/>
                  <a:pt x="4138862" y="173056"/>
                  <a:pt x="4138862" y="176254"/>
                </a:cubicBezTo>
                <a:cubicBezTo>
                  <a:pt x="4152285" y="173558"/>
                  <a:pt x="4166263" y="170862"/>
                  <a:pt x="4180797" y="168166"/>
                </a:cubicBezTo>
                <a:cubicBezTo>
                  <a:pt x="4195330" y="165470"/>
                  <a:pt x="4206824" y="169546"/>
                  <a:pt x="4215278" y="180395"/>
                </a:cubicBezTo>
                <a:cubicBezTo>
                  <a:pt x="4223731" y="191243"/>
                  <a:pt x="4220078" y="195993"/>
                  <a:pt x="4204318" y="194645"/>
                </a:cubicBezTo>
                <a:cubicBezTo>
                  <a:pt x="4188558" y="193297"/>
                  <a:pt x="4167191" y="194273"/>
                  <a:pt x="4140217" y="197571"/>
                </a:cubicBezTo>
                <a:cubicBezTo>
                  <a:pt x="4141981" y="223813"/>
                  <a:pt x="4143318" y="244954"/>
                  <a:pt x="4144229" y="260994"/>
                </a:cubicBezTo>
                <a:cubicBezTo>
                  <a:pt x="4145140" y="277034"/>
                  <a:pt x="4144157" y="289140"/>
                  <a:pt x="4141282" y="297314"/>
                </a:cubicBezTo>
                <a:cubicBezTo>
                  <a:pt x="4138407" y="305488"/>
                  <a:pt x="4133047" y="313027"/>
                  <a:pt x="4125203" y="319932"/>
                </a:cubicBezTo>
                <a:cubicBezTo>
                  <a:pt x="4117359" y="326837"/>
                  <a:pt x="4110867" y="325866"/>
                  <a:pt x="4105726" y="317018"/>
                </a:cubicBezTo>
                <a:cubicBezTo>
                  <a:pt x="4100585" y="308170"/>
                  <a:pt x="4091525" y="299594"/>
                  <a:pt x="4078547" y="291291"/>
                </a:cubicBezTo>
                <a:cubicBezTo>
                  <a:pt x="4065569" y="282988"/>
                  <a:pt x="4066727" y="279737"/>
                  <a:pt x="4082021" y="281536"/>
                </a:cubicBezTo>
                <a:cubicBezTo>
                  <a:pt x="4097315" y="283336"/>
                  <a:pt x="4106772" y="284132"/>
                  <a:pt x="4110393" y="283924"/>
                </a:cubicBezTo>
                <a:cubicBezTo>
                  <a:pt x="4114014" y="283716"/>
                  <a:pt x="4116040" y="275911"/>
                  <a:pt x="4116470" y="260510"/>
                </a:cubicBezTo>
                <a:cubicBezTo>
                  <a:pt x="4116900" y="245109"/>
                  <a:pt x="4116305" y="225176"/>
                  <a:pt x="4114685" y="200711"/>
                </a:cubicBezTo>
                <a:cubicBezTo>
                  <a:pt x="4091109" y="203393"/>
                  <a:pt x="4072462" y="205688"/>
                  <a:pt x="4058744" y="207597"/>
                </a:cubicBezTo>
                <a:lnTo>
                  <a:pt x="4057428" y="207825"/>
                </a:lnTo>
                <a:lnTo>
                  <a:pt x="4071110" y="214833"/>
                </a:lnTo>
                <a:cubicBezTo>
                  <a:pt x="4075172" y="217658"/>
                  <a:pt x="4078655" y="220931"/>
                  <a:pt x="4081559" y="224652"/>
                </a:cubicBezTo>
                <a:cubicBezTo>
                  <a:pt x="4087367" y="232095"/>
                  <a:pt x="4087617" y="240541"/>
                  <a:pt x="4082312" y="249991"/>
                </a:cubicBezTo>
                <a:cubicBezTo>
                  <a:pt x="4077006" y="259442"/>
                  <a:pt x="4071194" y="259739"/>
                  <a:pt x="4064877" y="250884"/>
                </a:cubicBezTo>
                <a:cubicBezTo>
                  <a:pt x="4058561" y="242029"/>
                  <a:pt x="4053136" y="232611"/>
                  <a:pt x="4048605" y="222630"/>
                </a:cubicBezTo>
                <a:cubicBezTo>
                  <a:pt x="4047425" y="219178"/>
                  <a:pt x="4046719" y="216278"/>
                  <a:pt x="4046487" y="213929"/>
                </a:cubicBezTo>
                <a:lnTo>
                  <a:pt x="4047067" y="209620"/>
                </a:lnTo>
                <a:lnTo>
                  <a:pt x="4032375" y="212166"/>
                </a:lnTo>
                <a:cubicBezTo>
                  <a:pt x="4024653" y="214439"/>
                  <a:pt x="4015475" y="211585"/>
                  <a:pt x="4004842" y="203604"/>
                </a:cubicBezTo>
                <a:cubicBezTo>
                  <a:pt x="3994209" y="195624"/>
                  <a:pt x="3995127" y="191333"/>
                  <a:pt x="4007595" y="190731"/>
                </a:cubicBezTo>
                <a:cubicBezTo>
                  <a:pt x="4020064" y="190128"/>
                  <a:pt x="4034623" y="188927"/>
                  <a:pt x="4051272" y="187128"/>
                </a:cubicBezTo>
                <a:cubicBezTo>
                  <a:pt x="4067921" y="185328"/>
                  <a:pt x="4088069" y="183216"/>
                  <a:pt x="4111716" y="180793"/>
                </a:cubicBezTo>
                <a:cubicBezTo>
                  <a:pt x="4110856" y="171357"/>
                  <a:pt x="4109135" y="163599"/>
                  <a:pt x="4106554" y="157519"/>
                </a:cubicBezTo>
                <a:cubicBezTo>
                  <a:pt x="4095053" y="159326"/>
                  <a:pt x="4084993" y="160677"/>
                  <a:pt x="4076375" y="161573"/>
                </a:cubicBezTo>
                <a:cubicBezTo>
                  <a:pt x="4067756" y="162470"/>
                  <a:pt x="4059342" y="159297"/>
                  <a:pt x="4051132" y="152055"/>
                </a:cubicBezTo>
                <a:cubicBezTo>
                  <a:pt x="4042923" y="144813"/>
                  <a:pt x="4044245" y="141192"/>
                  <a:pt x="4055101" y="141192"/>
                </a:cubicBezTo>
                <a:cubicBezTo>
                  <a:pt x="4063892" y="141192"/>
                  <a:pt x="4077214" y="139493"/>
                  <a:pt x="4095067" y="136094"/>
                </a:cubicBezTo>
                <a:cubicBezTo>
                  <a:pt x="4114011" y="131577"/>
                  <a:pt x="4127050" y="128369"/>
                  <a:pt x="4134184" y="126468"/>
                </a:cubicBezTo>
                <a:cubicBezTo>
                  <a:pt x="4137751" y="125518"/>
                  <a:pt x="4141357" y="125389"/>
                  <a:pt x="4145001" y="126079"/>
                </a:cubicBezTo>
                <a:close/>
                <a:moveTo>
                  <a:pt x="7321296" y="120381"/>
                </a:moveTo>
                <a:cubicBezTo>
                  <a:pt x="7315675" y="120818"/>
                  <a:pt x="7300095" y="123496"/>
                  <a:pt x="7274554" y="128415"/>
                </a:cubicBezTo>
                <a:cubicBezTo>
                  <a:pt x="7275415" y="136776"/>
                  <a:pt x="7276619" y="147774"/>
                  <a:pt x="7278167" y="161412"/>
                </a:cubicBezTo>
                <a:cubicBezTo>
                  <a:pt x="7302159" y="156995"/>
                  <a:pt x="7316915" y="154443"/>
                  <a:pt x="7322436" y="153754"/>
                </a:cubicBezTo>
                <a:cubicBezTo>
                  <a:pt x="7323699" y="150643"/>
                  <a:pt x="7325229" y="144193"/>
                  <a:pt x="7327029" y="134406"/>
                </a:cubicBezTo>
                <a:cubicBezTo>
                  <a:pt x="7328829" y="124619"/>
                  <a:pt x="7326917" y="119944"/>
                  <a:pt x="7321296" y="120381"/>
                </a:cubicBezTo>
                <a:close/>
                <a:moveTo>
                  <a:pt x="6606922" y="120381"/>
                </a:moveTo>
                <a:cubicBezTo>
                  <a:pt x="6601301" y="120818"/>
                  <a:pt x="6585719" y="123496"/>
                  <a:pt x="6560180" y="128415"/>
                </a:cubicBezTo>
                <a:cubicBezTo>
                  <a:pt x="6561041" y="136776"/>
                  <a:pt x="6562245" y="147774"/>
                  <a:pt x="6563794" y="161412"/>
                </a:cubicBezTo>
                <a:cubicBezTo>
                  <a:pt x="6587785" y="156995"/>
                  <a:pt x="6602541" y="154443"/>
                  <a:pt x="6608062" y="153754"/>
                </a:cubicBezTo>
                <a:cubicBezTo>
                  <a:pt x="6609323" y="150643"/>
                  <a:pt x="6610855" y="144193"/>
                  <a:pt x="6612655" y="134406"/>
                </a:cubicBezTo>
                <a:cubicBezTo>
                  <a:pt x="6614453" y="124619"/>
                  <a:pt x="6612543" y="119944"/>
                  <a:pt x="6606922" y="120381"/>
                </a:cubicBezTo>
                <a:close/>
                <a:moveTo>
                  <a:pt x="7183921" y="118620"/>
                </a:moveTo>
                <a:cubicBezTo>
                  <a:pt x="7188219" y="118754"/>
                  <a:pt x="7193274" y="120370"/>
                  <a:pt x="7199085" y="123468"/>
                </a:cubicBezTo>
                <a:cubicBezTo>
                  <a:pt x="7210709" y="129663"/>
                  <a:pt x="7214189" y="135657"/>
                  <a:pt x="7209529" y="141450"/>
                </a:cubicBezTo>
                <a:cubicBezTo>
                  <a:pt x="7204868" y="147244"/>
                  <a:pt x="7201703" y="153070"/>
                  <a:pt x="7200032" y="158928"/>
                </a:cubicBezTo>
                <a:cubicBezTo>
                  <a:pt x="7198361" y="164786"/>
                  <a:pt x="7196637" y="181474"/>
                  <a:pt x="7194859" y="208993"/>
                </a:cubicBezTo>
                <a:cubicBezTo>
                  <a:pt x="7193998" y="224064"/>
                  <a:pt x="7193769" y="229772"/>
                  <a:pt x="7194170" y="226115"/>
                </a:cubicBezTo>
                <a:cubicBezTo>
                  <a:pt x="7234265" y="199184"/>
                  <a:pt x="7247111" y="194577"/>
                  <a:pt x="7232706" y="212295"/>
                </a:cubicBezTo>
                <a:cubicBezTo>
                  <a:pt x="7218301" y="230012"/>
                  <a:pt x="7208048" y="242574"/>
                  <a:pt x="7201946" y="249981"/>
                </a:cubicBezTo>
                <a:cubicBezTo>
                  <a:pt x="7195845" y="257387"/>
                  <a:pt x="7189475" y="266103"/>
                  <a:pt x="7182834" y="276127"/>
                </a:cubicBezTo>
                <a:cubicBezTo>
                  <a:pt x="7176195" y="286150"/>
                  <a:pt x="7170000" y="285774"/>
                  <a:pt x="7164249" y="274997"/>
                </a:cubicBezTo>
                <a:cubicBezTo>
                  <a:pt x="7158499" y="264221"/>
                  <a:pt x="7157875" y="254892"/>
                  <a:pt x="7162377" y="247012"/>
                </a:cubicBezTo>
                <a:cubicBezTo>
                  <a:pt x="7166881" y="239132"/>
                  <a:pt x="7169803" y="226007"/>
                  <a:pt x="7171143" y="207638"/>
                </a:cubicBezTo>
                <a:cubicBezTo>
                  <a:pt x="7172485" y="189268"/>
                  <a:pt x="7173155" y="176584"/>
                  <a:pt x="7173155" y="169586"/>
                </a:cubicBezTo>
                <a:lnTo>
                  <a:pt x="7173155" y="150700"/>
                </a:lnTo>
                <a:cubicBezTo>
                  <a:pt x="7173155" y="147158"/>
                  <a:pt x="7170057" y="147592"/>
                  <a:pt x="7163862" y="152001"/>
                </a:cubicBezTo>
                <a:cubicBezTo>
                  <a:pt x="7157667" y="156411"/>
                  <a:pt x="7149708" y="160233"/>
                  <a:pt x="7139985" y="163466"/>
                </a:cubicBezTo>
                <a:cubicBezTo>
                  <a:pt x="7130263" y="166700"/>
                  <a:pt x="7121441" y="165033"/>
                  <a:pt x="7113517" y="158465"/>
                </a:cubicBezTo>
                <a:cubicBezTo>
                  <a:pt x="7105595" y="151897"/>
                  <a:pt x="7105913" y="148294"/>
                  <a:pt x="7114474" y="147656"/>
                </a:cubicBezTo>
                <a:cubicBezTo>
                  <a:pt x="7123035" y="147018"/>
                  <a:pt x="7133587" y="144107"/>
                  <a:pt x="7146127" y="138923"/>
                </a:cubicBezTo>
                <a:cubicBezTo>
                  <a:pt x="7158667" y="133739"/>
                  <a:pt x="7167723" y="128318"/>
                  <a:pt x="7173295" y="122661"/>
                </a:cubicBezTo>
                <a:cubicBezTo>
                  <a:pt x="7176080" y="119833"/>
                  <a:pt x="7179622" y="118485"/>
                  <a:pt x="7183921" y="118620"/>
                </a:cubicBezTo>
                <a:close/>
                <a:moveTo>
                  <a:pt x="6469546" y="118620"/>
                </a:moveTo>
                <a:cubicBezTo>
                  <a:pt x="6473844" y="118754"/>
                  <a:pt x="6478899" y="120370"/>
                  <a:pt x="6484711" y="123468"/>
                </a:cubicBezTo>
                <a:cubicBezTo>
                  <a:pt x="6496333" y="129663"/>
                  <a:pt x="6499815" y="135657"/>
                  <a:pt x="6495155" y="141450"/>
                </a:cubicBezTo>
                <a:cubicBezTo>
                  <a:pt x="6490493" y="147244"/>
                  <a:pt x="6487327" y="153070"/>
                  <a:pt x="6485657" y="158928"/>
                </a:cubicBezTo>
                <a:cubicBezTo>
                  <a:pt x="6483987" y="164786"/>
                  <a:pt x="6482262" y="181474"/>
                  <a:pt x="6480485" y="208993"/>
                </a:cubicBezTo>
                <a:cubicBezTo>
                  <a:pt x="6479624" y="224064"/>
                  <a:pt x="6479394" y="229772"/>
                  <a:pt x="6479796" y="226115"/>
                </a:cubicBezTo>
                <a:cubicBezTo>
                  <a:pt x="6519891" y="199184"/>
                  <a:pt x="6532736" y="194577"/>
                  <a:pt x="6518331" y="212295"/>
                </a:cubicBezTo>
                <a:cubicBezTo>
                  <a:pt x="6503927" y="230012"/>
                  <a:pt x="6493673" y="242574"/>
                  <a:pt x="6487572" y="249981"/>
                </a:cubicBezTo>
                <a:cubicBezTo>
                  <a:pt x="6481470" y="257387"/>
                  <a:pt x="6475099" y="266103"/>
                  <a:pt x="6468460" y="276127"/>
                </a:cubicBezTo>
                <a:cubicBezTo>
                  <a:pt x="6461820" y="286150"/>
                  <a:pt x="6455625" y="285774"/>
                  <a:pt x="6449875" y="274997"/>
                </a:cubicBezTo>
                <a:cubicBezTo>
                  <a:pt x="6444125" y="264221"/>
                  <a:pt x="6443501" y="254892"/>
                  <a:pt x="6448004" y="247012"/>
                </a:cubicBezTo>
                <a:cubicBezTo>
                  <a:pt x="6452506" y="239132"/>
                  <a:pt x="6455428" y="226007"/>
                  <a:pt x="6456769" y="207638"/>
                </a:cubicBezTo>
                <a:cubicBezTo>
                  <a:pt x="6458109" y="189268"/>
                  <a:pt x="6458781" y="176584"/>
                  <a:pt x="6458781" y="169586"/>
                </a:cubicBezTo>
                <a:lnTo>
                  <a:pt x="6458781" y="150700"/>
                </a:lnTo>
                <a:cubicBezTo>
                  <a:pt x="6458781" y="147158"/>
                  <a:pt x="6455683" y="147592"/>
                  <a:pt x="6449488" y="152001"/>
                </a:cubicBezTo>
                <a:cubicBezTo>
                  <a:pt x="6443293" y="156411"/>
                  <a:pt x="6435335" y="160233"/>
                  <a:pt x="6425611" y="163466"/>
                </a:cubicBezTo>
                <a:cubicBezTo>
                  <a:pt x="6415889" y="166700"/>
                  <a:pt x="6407065" y="165033"/>
                  <a:pt x="6399143" y="158465"/>
                </a:cubicBezTo>
                <a:cubicBezTo>
                  <a:pt x="6391219" y="151897"/>
                  <a:pt x="6391539" y="148294"/>
                  <a:pt x="6400101" y="147656"/>
                </a:cubicBezTo>
                <a:cubicBezTo>
                  <a:pt x="6408661" y="147018"/>
                  <a:pt x="6419212" y="144107"/>
                  <a:pt x="6431753" y="138923"/>
                </a:cubicBezTo>
                <a:cubicBezTo>
                  <a:pt x="6444293" y="133739"/>
                  <a:pt x="6453349" y="128318"/>
                  <a:pt x="6458920" y="122661"/>
                </a:cubicBezTo>
                <a:cubicBezTo>
                  <a:pt x="6461706" y="119833"/>
                  <a:pt x="6465247" y="118485"/>
                  <a:pt x="6469546" y="118620"/>
                </a:cubicBezTo>
                <a:close/>
                <a:moveTo>
                  <a:pt x="5170370" y="114027"/>
                </a:moveTo>
                <a:cubicBezTo>
                  <a:pt x="5172273" y="114248"/>
                  <a:pt x="5174587" y="114828"/>
                  <a:pt x="5177311" y="115767"/>
                </a:cubicBezTo>
                <a:cubicBezTo>
                  <a:pt x="5185500" y="118836"/>
                  <a:pt x="5192271" y="123540"/>
                  <a:pt x="5197628" y="129878"/>
                </a:cubicBezTo>
                <a:cubicBezTo>
                  <a:pt x="5202984" y="136216"/>
                  <a:pt x="5203041" y="141719"/>
                  <a:pt x="5197800" y="146387"/>
                </a:cubicBezTo>
                <a:cubicBezTo>
                  <a:pt x="5192559" y="151055"/>
                  <a:pt x="5184553" y="163481"/>
                  <a:pt x="5173784" y="183664"/>
                </a:cubicBezTo>
                <a:cubicBezTo>
                  <a:pt x="5163015" y="203848"/>
                  <a:pt x="5149882" y="222376"/>
                  <a:pt x="5134387" y="239247"/>
                </a:cubicBezTo>
                <a:cubicBezTo>
                  <a:pt x="5118893" y="256118"/>
                  <a:pt x="5100369" y="271201"/>
                  <a:pt x="5078816" y="284494"/>
                </a:cubicBezTo>
                <a:cubicBezTo>
                  <a:pt x="5057262" y="297787"/>
                  <a:pt x="5034071" y="307169"/>
                  <a:pt x="5009240" y="312640"/>
                </a:cubicBezTo>
                <a:cubicBezTo>
                  <a:pt x="4984410" y="318111"/>
                  <a:pt x="4982804" y="315315"/>
                  <a:pt x="5004422" y="304251"/>
                </a:cubicBezTo>
                <a:cubicBezTo>
                  <a:pt x="5026040" y="293188"/>
                  <a:pt x="5047102" y="279636"/>
                  <a:pt x="5067609" y="263597"/>
                </a:cubicBezTo>
                <a:cubicBezTo>
                  <a:pt x="5088116" y="247557"/>
                  <a:pt x="5105697" y="231324"/>
                  <a:pt x="5120352" y="214897"/>
                </a:cubicBezTo>
                <a:cubicBezTo>
                  <a:pt x="5135008" y="198471"/>
                  <a:pt x="5146566" y="180775"/>
                  <a:pt x="5155027" y="161810"/>
                </a:cubicBezTo>
                <a:cubicBezTo>
                  <a:pt x="5163488" y="142845"/>
                  <a:pt x="5166592" y="129491"/>
                  <a:pt x="5164341" y="121747"/>
                </a:cubicBezTo>
                <a:cubicBezTo>
                  <a:pt x="5162652" y="115939"/>
                  <a:pt x="5164662" y="113366"/>
                  <a:pt x="5170370" y="114027"/>
                </a:cubicBezTo>
                <a:close/>
                <a:moveTo>
                  <a:pt x="2312870" y="114027"/>
                </a:moveTo>
                <a:cubicBezTo>
                  <a:pt x="2314773" y="114248"/>
                  <a:pt x="2317087" y="114828"/>
                  <a:pt x="2319811" y="115767"/>
                </a:cubicBezTo>
                <a:cubicBezTo>
                  <a:pt x="2328000" y="118836"/>
                  <a:pt x="2334772" y="123540"/>
                  <a:pt x="2340128" y="129878"/>
                </a:cubicBezTo>
                <a:cubicBezTo>
                  <a:pt x="2345484" y="136216"/>
                  <a:pt x="2345541" y="141719"/>
                  <a:pt x="2340300" y="146387"/>
                </a:cubicBezTo>
                <a:cubicBezTo>
                  <a:pt x="2335059" y="151055"/>
                  <a:pt x="2327053" y="163481"/>
                  <a:pt x="2316284" y="183664"/>
                </a:cubicBezTo>
                <a:cubicBezTo>
                  <a:pt x="2305514" y="203848"/>
                  <a:pt x="2292382" y="222376"/>
                  <a:pt x="2276888" y="239247"/>
                </a:cubicBezTo>
                <a:cubicBezTo>
                  <a:pt x="2261393" y="256118"/>
                  <a:pt x="2242869" y="271201"/>
                  <a:pt x="2221316" y="284494"/>
                </a:cubicBezTo>
                <a:cubicBezTo>
                  <a:pt x="2199763" y="297787"/>
                  <a:pt x="2176571" y="307169"/>
                  <a:pt x="2151741" y="312640"/>
                </a:cubicBezTo>
                <a:cubicBezTo>
                  <a:pt x="2126911" y="318111"/>
                  <a:pt x="2125305" y="315315"/>
                  <a:pt x="2146922" y="304251"/>
                </a:cubicBezTo>
                <a:cubicBezTo>
                  <a:pt x="2168540" y="293188"/>
                  <a:pt x="2189603" y="279636"/>
                  <a:pt x="2210109" y="263597"/>
                </a:cubicBezTo>
                <a:cubicBezTo>
                  <a:pt x="2230615" y="247557"/>
                  <a:pt x="2248197" y="231324"/>
                  <a:pt x="2262852" y="214897"/>
                </a:cubicBezTo>
                <a:cubicBezTo>
                  <a:pt x="2277508" y="198471"/>
                  <a:pt x="2289066" y="180775"/>
                  <a:pt x="2297527" y="161810"/>
                </a:cubicBezTo>
                <a:cubicBezTo>
                  <a:pt x="2305988" y="142845"/>
                  <a:pt x="2309092" y="129491"/>
                  <a:pt x="2306841" y="121747"/>
                </a:cubicBezTo>
                <a:cubicBezTo>
                  <a:pt x="2305152" y="115939"/>
                  <a:pt x="2307162" y="113366"/>
                  <a:pt x="2312870" y="114027"/>
                </a:cubicBezTo>
                <a:close/>
                <a:moveTo>
                  <a:pt x="7335143" y="92835"/>
                </a:moveTo>
                <a:cubicBezTo>
                  <a:pt x="7340855" y="92030"/>
                  <a:pt x="7348291" y="94719"/>
                  <a:pt x="7357455" y="100903"/>
                </a:cubicBezTo>
                <a:cubicBezTo>
                  <a:pt x="7369673" y="109149"/>
                  <a:pt x="7372103" y="116319"/>
                  <a:pt x="7364747" y="122414"/>
                </a:cubicBezTo>
                <a:cubicBezTo>
                  <a:pt x="7357390" y="128508"/>
                  <a:pt x="7352071" y="138159"/>
                  <a:pt x="7348786" y="151367"/>
                </a:cubicBezTo>
                <a:cubicBezTo>
                  <a:pt x="7356889" y="158924"/>
                  <a:pt x="7359105" y="163853"/>
                  <a:pt x="7355433" y="166155"/>
                </a:cubicBezTo>
                <a:cubicBezTo>
                  <a:pt x="7351762" y="168457"/>
                  <a:pt x="7340103" y="170246"/>
                  <a:pt x="7320457" y="171522"/>
                </a:cubicBezTo>
                <a:cubicBezTo>
                  <a:pt x="7333048" y="177215"/>
                  <a:pt x="7337741" y="182625"/>
                  <a:pt x="7334536" y="187751"/>
                </a:cubicBezTo>
                <a:cubicBezTo>
                  <a:pt x="7331331" y="192878"/>
                  <a:pt x="7328857" y="203493"/>
                  <a:pt x="7327115" y="219597"/>
                </a:cubicBezTo>
                <a:cubicBezTo>
                  <a:pt x="7325373" y="235701"/>
                  <a:pt x="7326165" y="248747"/>
                  <a:pt x="7329491" y="258735"/>
                </a:cubicBezTo>
                <a:cubicBezTo>
                  <a:pt x="7332819" y="268723"/>
                  <a:pt x="7341036" y="274126"/>
                  <a:pt x="7354142" y="274943"/>
                </a:cubicBezTo>
                <a:cubicBezTo>
                  <a:pt x="7367249" y="275761"/>
                  <a:pt x="7377561" y="275180"/>
                  <a:pt x="7385074" y="273201"/>
                </a:cubicBezTo>
                <a:cubicBezTo>
                  <a:pt x="7392589" y="271222"/>
                  <a:pt x="7397619" y="265644"/>
                  <a:pt x="7400164" y="256466"/>
                </a:cubicBezTo>
                <a:cubicBezTo>
                  <a:pt x="7402709" y="247288"/>
                  <a:pt x="7405739" y="236802"/>
                  <a:pt x="7409251" y="225007"/>
                </a:cubicBezTo>
                <a:cubicBezTo>
                  <a:pt x="7412765" y="213212"/>
                  <a:pt x="7415924" y="216665"/>
                  <a:pt x="7418727" y="235364"/>
                </a:cubicBezTo>
                <a:cubicBezTo>
                  <a:pt x="7421531" y="254064"/>
                  <a:pt x="7425425" y="266773"/>
                  <a:pt x="7430407" y="273491"/>
                </a:cubicBezTo>
                <a:cubicBezTo>
                  <a:pt x="7435391" y="280210"/>
                  <a:pt x="7430827" y="286634"/>
                  <a:pt x="7416715" y="292765"/>
                </a:cubicBezTo>
                <a:cubicBezTo>
                  <a:pt x="7402605" y="298895"/>
                  <a:pt x="7385339" y="301960"/>
                  <a:pt x="7364919" y="301960"/>
                </a:cubicBezTo>
                <a:cubicBezTo>
                  <a:pt x="7345043" y="301960"/>
                  <a:pt x="7329937" y="298246"/>
                  <a:pt x="7319597" y="290818"/>
                </a:cubicBezTo>
                <a:cubicBezTo>
                  <a:pt x="7309257" y="283390"/>
                  <a:pt x="7304988" y="265031"/>
                  <a:pt x="7306787" y="235741"/>
                </a:cubicBezTo>
                <a:cubicBezTo>
                  <a:pt x="7308587" y="206451"/>
                  <a:pt x="7308017" y="185776"/>
                  <a:pt x="7305077" y="173716"/>
                </a:cubicBezTo>
                <a:cubicBezTo>
                  <a:pt x="7301435" y="174619"/>
                  <a:pt x="7296660" y="175430"/>
                  <a:pt x="7290751" y="176147"/>
                </a:cubicBezTo>
                <a:cubicBezTo>
                  <a:pt x="7302453" y="183647"/>
                  <a:pt x="7306605" y="189343"/>
                  <a:pt x="7303205" y="193237"/>
                </a:cubicBezTo>
                <a:cubicBezTo>
                  <a:pt x="7299807" y="197130"/>
                  <a:pt x="7295663" y="204630"/>
                  <a:pt x="7290773" y="215736"/>
                </a:cubicBezTo>
                <a:cubicBezTo>
                  <a:pt x="7285883" y="226843"/>
                  <a:pt x="7279276" y="238186"/>
                  <a:pt x="7270951" y="249766"/>
                </a:cubicBezTo>
                <a:cubicBezTo>
                  <a:pt x="7262627" y="261345"/>
                  <a:pt x="7253302" y="270649"/>
                  <a:pt x="7242977" y="277675"/>
                </a:cubicBezTo>
                <a:cubicBezTo>
                  <a:pt x="7232652" y="284702"/>
                  <a:pt x="7222933" y="289155"/>
                  <a:pt x="7213820" y="291033"/>
                </a:cubicBezTo>
                <a:cubicBezTo>
                  <a:pt x="7204707" y="292912"/>
                  <a:pt x="7204334" y="289753"/>
                  <a:pt x="7212701" y="281558"/>
                </a:cubicBezTo>
                <a:cubicBezTo>
                  <a:pt x="7221069" y="273362"/>
                  <a:pt x="7230555" y="263077"/>
                  <a:pt x="7241159" y="250701"/>
                </a:cubicBezTo>
                <a:cubicBezTo>
                  <a:pt x="7251764" y="238326"/>
                  <a:pt x="7260405" y="223835"/>
                  <a:pt x="7267079" y="207229"/>
                </a:cubicBezTo>
                <a:cubicBezTo>
                  <a:pt x="7270417" y="198926"/>
                  <a:pt x="7272733" y="192432"/>
                  <a:pt x="7274025" y="187746"/>
                </a:cubicBezTo>
                <a:lnTo>
                  <a:pt x="7274811" y="183942"/>
                </a:lnTo>
                <a:lnTo>
                  <a:pt x="7273427" y="186365"/>
                </a:lnTo>
                <a:cubicBezTo>
                  <a:pt x="7269452" y="191412"/>
                  <a:pt x="7265966" y="189849"/>
                  <a:pt x="7262971" y="181675"/>
                </a:cubicBezTo>
                <a:cubicBezTo>
                  <a:pt x="7258977" y="170776"/>
                  <a:pt x="7255439" y="159817"/>
                  <a:pt x="7252355" y="148796"/>
                </a:cubicBezTo>
                <a:cubicBezTo>
                  <a:pt x="7249273" y="137776"/>
                  <a:pt x="7245651" y="128351"/>
                  <a:pt x="7241493" y="120521"/>
                </a:cubicBezTo>
                <a:cubicBezTo>
                  <a:pt x="7237335" y="112691"/>
                  <a:pt x="7240403" y="109450"/>
                  <a:pt x="7250699" y="110798"/>
                </a:cubicBezTo>
                <a:cubicBezTo>
                  <a:pt x="7260996" y="112146"/>
                  <a:pt x="7275268" y="110863"/>
                  <a:pt x="7293515" y="106948"/>
                </a:cubicBezTo>
                <a:cubicBezTo>
                  <a:pt x="7311764" y="103033"/>
                  <a:pt x="7323927" y="98985"/>
                  <a:pt x="7330007" y="94805"/>
                </a:cubicBezTo>
                <a:cubicBezTo>
                  <a:pt x="7331528" y="93760"/>
                  <a:pt x="7333240" y="93104"/>
                  <a:pt x="7335143" y="92835"/>
                </a:cubicBezTo>
                <a:close/>
                <a:moveTo>
                  <a:pt x="6620769" y="92835"/>
                </a:moveTo>
                <a:cubicBezTo>
                  <a:pt x="6626480" y="92030"/>
                  <a:pt x="6633917" y="94719"/>
                  <a:pt x="6643081" y="100903"/>
                </a:cubicBezTo>
                <a:cubicBezTo>
                  <a:pt x="6655299" y="109149"/>
                  <a:pt x="6657729" y="116319"/>
                  <a:pt x="6650373" y="122414"/>
                </a:cubicBezTo>
                <a:cubicBezTo>
                  <a:pt x="6643017" y="128508"/>
                  <a:pt x="6637696" y="138159"/>
                  <a:pt x="6634413" y="151367"/>
                </a:cubicBezTo>
                <a:cubicBezTo>
                  <a:pt x="6642514" y="158924"/>
                  <a:pt x="6644729" y="163853"/>
                  <a:pt x="6641059" y="166155"/>
                </a:cubicBezTo>
                <a:cubicBezTo>
                  <a:pt x="6637387" y="168457"/>
                  <a:pt x="6625729" y="170246"/>
                  <a:pt x="6606083" y="171522"/>
                </a:cubicBezTo>
                <a:cubicBezTo>
                  <a:pt x="6618673" y="177215"/>
                  <a:pt x="6623367" y="182625"/>
                  <a:pt x="6620161" y="187751"/>
                </a:cubicBezTo>
                <a:cubicBezTo>
                  <a:pt x="6616957" y="192878"/>
                  <a:pt x="6614483" y="203493"/>
                  <a:pt x="6612741" y="219597"/>
                </a:cubicBezTo>
                <a:cubicBezTo>
                  <a:pt x="6610998" y="235701"/>
                  <a:pt x="6611790" y="248747"/>
                  <a:pt x="6615117" y="258735"/>
                </a:cubicBezTo>
                <a:cubicBezTo>
                  <a:pt x="6618444" y="268723"/>
                  <a:pt x="6626661" y="274126"/>
                  <a:pt x="6639769" y="274943"/>
                </a:cubicBezTo>
                <a:cubicBezTo>
                  <a:pt x="6652875" y="275761"/>
                  <a:pt x="6663185" y="275180"/>
                  <a:pt x="6670700" y="273201"/>
                </a:cubicBezTo>
                <a:cubicBezTo>
                  <a:pt x="6678213" y="271222"/>
                  <a:pt x="6683243" y="265644"/>
                  <a:pt x="6685789" y="256466"/>
                </a:cubicBezTo>
                <a:cubicBezTo>
                  <a:pt x="6688335" y="247288"/>
                  <a:pt x="6691364" y="236802"/>
                  <a:pt x="6694878" y="225007"/>
                </a:cubicBezTo>
                <a:cubicBezTo>
                  <a:pt x="6698391" y="213212"/>
                  <a:pt x="6701549" y="216665"/>
                  <a:pt x="6704353" y="235364"/>
                </a:cubicBezTo>
                <a:cubicBezTo>
                  <a:pt x="6707156" y="254064"/>
                  <a:pt x="6711049" y="266773"/>
                  <a:pt x="6716033" y="273491"/>
                </a:cubicBezTo>
                <a:cubicBezTo>
                  <a:pt x="6721015" y="280210"/>
                  <a:pt x="6716453" y="286634"/>
                  <a:pt x="6702342" y="292765"/>
                </a:cubicBezTo>
                <a:cubicBezTo>
                  <a:pt x="6688231" y="298895"/>
                  <a:pt x="6670965" y="301960"/>
                  <a:pt x="6650545" y="301960"/>
                </a:cubicBezTo>
                <a:cubicBezTo>
                  <a:pt x="6630669" y="301960"/>
                  <a:pt x="6615561" y="298246"/>
                  <a:pt x="6605223" y="290818"/>
                </a:cubicBezTo>
                <a:cubicBezTo>
                  <a:pt x="6594883" y="283390"/>
                  <a:pt x="6590613" y="265031"/>
                  <a:pt x="6592413" y="235741"/>
                </a:cubicBezTo>
                <a:cubicBezTo>
                  <a:pt x="6594213" y="206451"/>
                  <a:pt x="6593643" y="185776"/>
                  <a:pt x="6590703" y="173716"/>
                </a:cubicBezTo>
                <a:cubicBezTo>
                  <a:pt x="6587061" y="174619"/>
                  <a:pt x="6582285" y="175430"/>
                  <a:pt x="6576377" y="176147"/>
                </a:cubicBezTo>
                <a:cubicBezTo>
                  <a:pt x="6588079" y="183647"/>
                  <a:pt x="6592231" y="189343"/>
                  <a:pt x="6588832" y="193237"/>
                </a:cubicBezTo>
                <a:cubicBezTo>
                  <a:pt x="6585433" y="197130"/>
                  <a:pt x="6581288" y="204630"/>
                  <a:pt x="6576399" y="215736"/>
                </a:cubicBezTo>
                <a:cubicBezTo>
                  <a:pt x="6571509" y="226843"/>
                  <a:pt x="6564901" y="238186"/>
                  <a:pt x="6556577" y="249766"/>
                </a:cubicBezTo>
                <a:cubicBezTo>
                  <a:pt x="6548253" y="261345"/>
                  <a:pt x="6538928" y="270649"/>
                  <a:pt x="6528603" y="277675"/>
                </a:cubicBezTo>
                <a:cubicBezTo>
                  <a:pt x="6518278" y="284702"/>
                  <a:pt x="6508559" y="289155"/>
                  <a:pt x="6499445" y="291033"/>
                </a:cubicBezTo>
                <a:cubicBezTo>
                  <a:pt x="6490332" y="292912"/>
                  <a:pt x="6489959" y="289753"/>
                  <a:pt x="6498327" y="281558"/>
                </a:cubicBezTo>
                <a:cubicBezTo>
                  <a:pt x="6506695" y="273362"/>
                  <a:pt x="6516181" y="263077"/>
                  <a:pt x="6526785" y="250701"/>
                </a:cubicBezTo>
                <a:cubicBezTo>
                  <a:pt x="6537389" y="238326"/>
                  <a:pt x="6546029" y="223835"/>
                  <a:pt x="6552705" y="207229"/>
                </a:cubicBezTo>
                <a:cubicBezTo>
                  <a:pt x="6556043" y="198926"/>
                  <a:pt x="6558357" y="192432"/>
                  <a:pt x="6559651" y="187746"/>
                </a:cubicBezTo>
                <a:lnTo>
                  <a:pt x="6560436" y="183941"/>
                </a:lnTo>
                <a:lnTo>
                  <a:pt x="6559053" y="186365"/>
                </a:lnTo>
                <a:cubicBezTo>
                  <a:pt x="6555077" y="191412"/>
                  <a:pt x="6551591" y="189849"/>
                  <a:pt x="6548597" y="181675"/>
                </a:cubicBezTo>
                <a:cubicBezTo>
                  <a:pt x="6544603" y="170776"/>
                  <a:pt x="6541064" y="159817"/>
                  <a:pt x="6537981" y="148796"/>
                </a:cubicBezTo>
                <a:cubicBezTo>
                  <a:pt x="6534898" y="137776"/>
                  <a:pt x="6531277" y="128351"/>
                  <a:pt x="6527119" y="120521"/>
                </a:cubicBezTo>
                <a:cubicBezTo>
                  <a:pt x="6522960" y="112691"/>
                  <a:pt x="6526028" y="109450"/>
                  <a:pt x="6536325" y="110798"/>
                </a:cubicBezTo>
                <a:cubicBezTo>
                  <a:pt x="6546621" y="112146"/>
                  <a:pt x="6560893" y="110863"/>
                  <a:pt x="6579141" y="106948"/>
                </a:cubicBezTo>
                <a:cubicBezTo>
                  <a:pt x="6597389" y="103033"/>
                  <a:pt x="6609553" y="98985"/>
                  <a:pt x="6615634" y="94805"/>
                </a:cubicBezTo>
                <a:cubicBezTo>
                  <a:pt x="6617154" y="93760"/>
                  <a:pt x="6618865" y="93104"/>
                  <a:pt x="6620769" y="92835"/>
                </a:cubicBezTo>
                <a:close/>
                <a:moveTo>
                  <a:pt x="5418019" y="88713"/>
                </a:moveTo>
                <a:cubicBezTo>
                  <a:pt x="5421868" y="88809"/>
                  <a:pt x="5427644" y="91217"/>
                  <a:pt x="5435345" y="95935"/>
                </a:cubicBezTo>
                <a:cubicBezTo>
                  <a:pt x="5446143" y="105055"/>
                  <a:pt x="5448645" y="111791"/>
                  <a:pt x="5442852" y="116144"/>
                </a:cubicBezTo>
                <a:cubicBezTo>
                  <a:pt x="5437059" y="120496"/>
                  <a:pt x="5426454" y="134087"/>
                  <a:pt x="5411038" y="156916"/>
                </a:cubicBezTo>
                <a:cubicBezTo>
                  <a:pt x="5413720" y="164330"/>
                  <a:pt x="5414831" y="173913"/>
                  <a:pt x="5414372" y="185665"/>
                </a:cubicBezTo>
                <a:cubicBezTo>
                  <a:pt x="5413914" y="197417"/>
                  <a:pt x="5413910" y="214456"/>
                  <a:pt x="5414361" y="236784"/>
                </a:cubicBezTo>
                <a:cubicBezTo>
                  <a:pt x="5414813" y="259112"/>
                  <a:pt x="5412124" y="276679"/>
                  <a:pt x="5406295" y="289484"/>
                </a:cubicBezTo>
                <a:cubicBezTo>
                  <a:pt x="5400466" y="302290"/>
                  <a:pt x="5394601" y="302674"/>
                  <a:pt x="5388700" y="290635"/>
                </a:cubicBezTo>
                <a:cubicBezTo>
                  <a:pt x="5382799" y="278597"/>
                  <a:pt x="5381870" y="265934"/>
                  <a:pt x="5385914" y="252648"/>
                </a:cubicBezTo>
                <a:cubicBezTo>
                  <a:pt x="5389958" y="239362"/>
                  <a:pt x="5391622" y="213051"/>
                  <a:pt x="5390905" y="173716"/>
                </a:cubicBezTo>
                <a:cubicBezTo>
                  <a:pt x="5388295" y="182750"/>
                  <a:pt x="5382584" y="191204"/>
                  <a:pt x="5373771" y="199077"/>
                </a:cubicBezTo>
                <a:cubicBezTo>
                  <a:pt x="5364960" y="206949"/>
                  <a:pt x="5354545" y="213689"/>
                  <a:pt x="5342528" y="219296"/>
                </a:cubicBezTo>
                <a:cubicBezTo>
                  <a:pt x="5330511" y="224903"/>
                  <a:pt x="5328220" y="222957"/>
                  <a:pt x="5335655" y="213456"/>
                </a:cubicBezTo>
                <a:cubicBezTo>
                  <a:pt x="5343091" y="203956"/>
                  <a:pt x="5350103" y="195470"/>
                  <a:pt x="5356692" y="187999"/>
                </a:cubicBezTo>
                <a:cubicBezTo>
                  <a:pt x="5363282" y="180528"/>
                  <a:pt x="5372420" y="168034"/>
                  <a:pt x="5384107" y="150517"/>
                </a:cubicBezTo>
                <a:cubicBezTo>
                  <a:pt x="5395795" y="133000"/>
                  <a:pt x="5403406" y="120707"/>
                  <a:pt x="5406940" y="113638"/>
                </a:cubicBezTo>
                <a:cubicBezTo>
                  <a:pt x="5410476" y="106568"/>
                  <a:pt x="5412243" y="100473"/>
                  <a:pt x="5412243" y="95354"/>
                </a:cubicBezTo>
                <a:cubicBezTo>
                  <a:pt x="5412243" y="90829"/>
                  <a:pt x="5414168" y="88616"/>
                  <a:pt x="5418019" y="88713"/>
                </a:cubicBezTo>
                <a:close/>
                <a:moveTo>
                  <a:pt x="3989269" y="88713"/>
                </a:moveTo>
                <a:cubicBezTo>
                  <a:pt x="3993119" y="88809"/>
                  <a:pt x="3998894" y="91217"/>
                  <a:pt x="4006595" y="95935"/>
                </a:cubicBezTo>
                <a:cubicBezTo>
                  <a:pt x="4017393" y="105055"/>
                  <a:pt x="4019896" y="111791"/>
                  <a:pt x="4014102" y="116144"/>
                </a:cubicBezTo>
                <a:cubicBezTo>
                  <a:pt x="4008309" y="120496"/>
                  <a:pt x="3997704" y="134087"/>
                  <a:pt x="3982289" y="156916"/>
                </a:cubicBezTo>
                <a:cubicBezTo>
                  <a:pt x="3984970" y="164330"/>
                  <a:pt x="3986082" y="173913"/>
                  <a:pt x="3985623" y="185665"/>
                </a:cubicBezTo>
                <a:cubicBezTo>
                  <a:pt x="3985164" y="197417"/>
                  <a:pt x="3985160" y="214456"/>
                  <a:pt x="3985612" y="236784"/>
                </a:cubicBezTo>
                <a:cubicBezTo>
                  <a:pt x="3986064" y="259112"/>
                  <a:pt x="3983375" y="276679"/>
                  <a:pt x="3977545" y="289484"/>
                </a:cubicBezTo>
                <a:cubicBezTo>
                  <a:pt x="3971716" y="302290"/>
                  <a:pt x="3965851" y="302674"/>
                  <a:pt x="3959950" y="290635"/>
                </a:cubicBezTo>
                <a:cubicBezTo>
                  <a:pt x="3954049" y="278597"/>
                  <a:pt x="3953121" y="265934"/>
                  <a:pt x="3957164" y="252648"/>
                </a:cubicBezTo>
                <a:cubicBezTo>
                  <a:pt x="3961208" y="239362"/>
                  <a:pt x="3962872" y="213051"/>
                  <a:pt x="3962155" y="173716"/>
                </a:cubicBezTo>
                <a:cubicBezTo>
                  <a:pt x="3959545" y="182750"/>
                  <a:pt x="3953834" y="191204"/>
                  <a:pt x="3945022" y="199077"/>
                </a:cubicBezTo>
                <a:cubicBezTo>
                  <a:pt x="3936210" y="206949"/>
                  <a:pt x="3925795" y="213689"/>
                  <a:pt x="3913778" y="219296"/>
                </a:cubicBezTo>
                <a:cubicBezTo>
                  <a:pt x="3901761" y="224903"/>
                  <a:pt x="3899470" y="222957"/>
                  <a:pt x="3906906" y="213456"/>
                </a:cubicBezTo>
                <a:cubicBezTo>
                  <a:pt x="3914341" y="203956"/>
                  <a:pt x="3921353" y="195470"/>
                  <a:pt x="3927943" y="187999"/>
                </a:cubicBezTo>
                <a:cubicBezTo>
                  <a:pt x="3934532" y="180528"/>
                  <a:pt x="3943670" y="168034"/>
                  <a:pt x="3955358" y="150517"/>
                </a:cubicBezTo>
                <a:cubicBezTo>
                  <a:pt x="3967045" y="133000"/>
                  <a:pt x="3974656" y="120707"/>
                  <a:pt x="3978191" y="113638"/>
                </a:cubicBezTo>
                <a:cubicBezTo>
                  <a:pt x="3981726" y="106568"/>
                  <a:pt x="3983493" y="100473"/>
                  <a:pt x="3983493" y="95354"/>
                </a:cubicBezTo>
                <a:cubicBezTo>
                  <a:pt x="3983493" y="90829"/>
                  <a:pt x="3985418" y="88616"/>
                  <a:pt x="3989269" y="88713"/>
                </a:cubicBezTo>
                <a:close/>
                <a:moveTo>
                  <a:pt x="5034781" y="85395"/>
                </a:moveTo>
                <a:cubicBezTo>
                  <a:pt x="5036705" y="85169"/>
                  <a:pt x="5039086" y="86599"/>
                  <a:pt x="5041925" y="89686"/>
                </a:cubicBezTo>
                <a:cubicBezTo>
                  <a:pt x="5047604" y="95859"/>
                  <a:pt x="5050443" y="104947"/>
                  <a:pt x="5050443" y="116950"/>
                </a:cubicBezTo>
                <a:cubicBezTo>
                  <a:pt x="5050443" y="128365"/>
                  <a:pt x="5045912" y="142031"/>
                  <a:pt x="5036849" y="157949"/>
                </a:cubicBezTo>
                <a:cubicBezTo>
                  <a:pt x="5027786" y="173866"/>
                  <a:pt x="5020337" y="176684"/>
                  <a:pt x="5014500" y="166402"/>
                </a:cubicBezTo>
                <a:cubicBezTo>
                  <a:pt x="5008663" y="156120"/>
                  <a:pt x="5007552" y="147699"/>
                  <a:pt x="5011166" y="141139"/>
                </a:cubicBezTo>
                <a:cubicBezTo>
                  <a:pt x="5014779" y="134578"/>
                  <a:pt x="5018436" y="126214"/>
                  <a:pt x="5022136" y="116047"/>
                </a:cubicBezTo>
                <a:cubicBezTo>
                  <a:pt x="5025621" y="106453"/>
                  <a:pt x="5028370" y="98118"/>
                  <a:pt x="5030385" y="91041"/>
                </a:cubicBezTo>
                <a:cubicBezTo>
                  <a:pt x="5031392" y="87503"/>
                  <a:pt x="5032858" y="85620"/>
                  <a:pt x="5034781" y="85395"/>
                </a:cubicBezTo>
                <a:close/>
                <a:moveTo>
                  <a:pt x="2177282" y="85395"/>
                </a:moveTo>
                <a:cubicBezTo>
                  <a:pt x="2179205" y="85169"/>
                  <a:pt x="2181586" y="86599"/>
                  <a:pt x="2184426" y="89686"/>
                </a:cubicBezTo>
                <a:cubicBezTo>
                  <a:pt x="2190104" y="95859"/>
                  <a:pt x="2192944" y="104947"/>
                  <a:pt x="2192944" y="116950"/>
                </a:cubicBezTo>
                <a:cubicBezTo>
                  <a:pt x="2192944" y="128365"/>
                  <a:pt x="2188412" y="142031"/>
                  <a:pt x="2179349" y="157949"/>
                </a:cubicBezTo>
                <a:cubicBezTo>
                  <a:pt x="2170286" y="173866"/>
                  <a:pt x="2162836" y="176684"/>
                  <a:pt x="2157000" y="166402"/>
                </a:cubicBezTo>
                <a:cubicBezTo>
                  <a:pt x="2151164" y="156120"/>
                  <a:pt x="2150052" y="147699"/>
                  <a:pt x="2153666" y="141139"/>
                </a:cubicBezTo>
                <a:cubicBezTo>
                  <a:pt x="2157280" y="134578"/>
                  <a:pt x="2160936" y="126214"/>
                  <a:pt x="2164636" y="116047"/>
                </a:cubicBezTo>
                <a:cubicBezTo>
                  <a:pt x="2168121" y="106453"/>
                  <a:pt x="2170870" y="98118"/>
                  <a:pt x="2172885" y="91041"/>
                </a:cubicBezTo>
                <a:cubicBezTo>
                  <a:pt x="2173893" y="87503"/>
                  <a:pt x="2175358" y="85620"/>
                  <a:pt x="2177282" y="85395"/>
                </a:cubicBezTo>
                <a:close/>
                <a:moveTo>
                  <a:pt x="5205361" y="69681"/>
                </a:moveTo>
                <a:cubicBezTo>
                  <a:pt x="5209391" y="68742"/>
                  <a:pt x="5217995" y="70595"/>
                  <a:pt x="5231173" y="75242"/>
                </a:cubicBezTo>
                <a:cubicBezTo>
                  <a:pt x="5246460" y="78310"/>
                  <a:pt x="5254354" y="86492"/>
                  <a:pt x="5254856" y="99785"/>
                </a:cubicBezTo>
                <a:cubicBezTo>
                  <a:pt x="5255358" y="113078"/>
                  <a:pt x="5249639" y="117172"/>
                  <a:pt x="5237701" y="112067"/>
                </a:cubicBezTo>
                <a:cubicBezTo>
                  <a:pt x="5225763" y="106962"/>
                  <a:pt x="5212463" y="99197"/>
                  <a:pt x="5197800" y="88772"/>
                </a:cubicBezTo>
                <a:cubicBezTo>
                  <a:pt x="5183137" y="78346"/>
                  <a:pt x="5179724" y="72793"/>
                  <a:pt x="5187561" y="72112"/>
                </a:cubicBezTo>
                <a:cubicBezTo>
                  <a:pt x="5195398" y="71431"/>
                  <a:pt x="5201331" y="70621"/>
                  <a:pt x="5205361" y="69681"/>
                </a:cubicBezTo>
                <a:close/>
                <a:moveTo>
                  <a:pt x="2347861" y="69681"/>
                </a:moveTo>
                <a:cubicBezTo>
                  <a:pt x="2351891" y="68742"/>
                  <a:pt x="2360495" y="70595"/>
                  <a:pt x="2373673" y="75242"/>
                </a:cubicBezTo>
                <a:cubicBezTo>
                  <a:pt x="2388960" y="78310"/>
                  <a:pt x="2396854" y="86492"/>
                  <a:pt x="2397356" y="99785"/>
                </a:cubicBezTo>
                <a:cubicBezTo>
                  <a:pt x="2397858" y="113078"/>
                  <a:pt x="2392140" y="117172"/>
                  <a:pt x="2380202" y="112067"/>
                </a:cubicBezTo>
                <a:cubicBezTo>
                  <a:pt x="2368263" y="106962"/>
                  <a:pt x="2354963" y="99197"/>
                  <a:pt x="2340300" y="88772"/>
                </a:cubicBezTo>
                <a:cubicBezTo>
                  <a:pt x="2325637" y="78346"/>
                  <a:pt x="2322224" y="72793"/>
                  <a:pt x="2330061" y="72112"/>
                </a:cubicBezTo>
                <a:cubicBezTo>
                  <a:pt x="2337898" y="71431"/>
                  <a:pt x="2343832" y="70621"/>
                  <a:pt x="2347861" y="69681"/>
                </a:cubicBezTo>
                <a:close/>
                <a:moveTo>
                  <a:pt x="7245907" y="49626"/>
                </a:moveTo>
                <a:cubicBezTo>
                  <a:pt x="7248249" y="49523"/>
                  <a:pt x="7251295" y="49931"/>
                  <a:pt x="7255044" y="50849"/>
                </a:cubicBezTo>
                <a:cubicBezTo>
                  <a:pt x="7268940" y="52814"/>
                  <a:pt x="7278140" y="57101"/>
                  <a:pt x="7282642" y="63712"/>
                </a:cubicBezTo>
                <a:cubicBezTo>
                  <a:pt x="7287145" y="70323"/>
                  <a:pt x="7287959" y="78163"/>
                  <a:pt x="7285083" y="87234"/>
                </a:cubicBezTo>
                <a:cubicBezTo>
                  <a:pt x="7282209" y="96304"/>
                  <a:pt x="7276497" y="97914"/>
                  <a:pt x="7267951" y="92063"/>
                </a:cubicBezTo>
                <a:cubicBezTo>
                  <a:pt x="7259405" y="86212"/>
                  <a:pt x="7251366" y="76962"/>
                  <a:pt x="7243837" y="64314"/>
                </a:cubicBezTo>
                <a:cubicBezTo>
                  <a:pt x="7238191" y="54828"/>
                  <a:pt x="7238881" y="49932"/>
                  <a:pt x="7245907" y="49626"/>
                </a:cubicBezTo>
                <a:close/>
                <a:moveTo>
                  <a:pt x="6531533" y="49626"/>
                </a:moveTo>
                <a:cubicBezTo>
                  <a:pt x="6533874" y="49523"/>
                  <a:pt x="6536921" y="49931"/>
                  <a:pt x="6540671" y="50849"/>
                </a:cubicBezTo>
                <a:cubicBezTo>
                  <a:pt x="6554566" y="52814"/>
                  <a:pt x="6563765" y="57101"/>
                  <a:pt x="6568268" y="63712"/>
                </a:cubicBezTo>
                <a:cubicBezTo>
                  <a:pt x="6572770" y="70323"/>
                  <a:pt x="6573584" y="78163"/>
                  <a:pt x="6570709" y="87234"/>
                </a:cubicBezTo>
                <a:cubicBezTo>
                  <a:pt x="6567834" y="96304"/>
                  <a:pt x="6562123" y="97914"/>
                  <a:pt x="6553577" y="92063"/>
                </a:cubicBezTo>
                <a:cubicBezTo>
                  <a:pt x="6545029" y="86212"/>
                  <a:pt x="6536992" y="76962"/>
                  <a:pt x="6529463" y="64314"/>
                </a:cubicBezTo>
                <a:cubicBezTo>
                  <a:pt x="6523817" y="54828"/>
                  <a:pt x="6524506" y="49932"/>
                  <a:pt x="6531533" y="49626"/>
                </a:cubicBezTo>
                <a:close/>
                <a:moveTo>
                  <a:pt x="5840814" y="46848"/>
                </a:moveTo>
                <a:cubicBezTo>
                  <a:pt x="5836921" y="50677"/>
                  <a:pt x="5832127" y="54967"/>
                  <a:pt x="5826432" y="59719"/>
                </a:cubicBezTo>
                <a:lnTo>
                  <a:pt x="5809851" y="72826"/>
                </a:lnTo>
                <a:lnTo>
                  <a:pt x="5819895" y="72499"/>
                </a:lnTo>
                <a:cubicBezTo>
                  <a:pt x="5830629" y="74414"/>
                  <a:pt x="5838531" y="77934"/>
                  <a:pt x="5843600" y="83061"/>
                </a:cubicBezTo>
                <a:cubicBezTo>
                  <a:pt x="5848669" y="88187"/>
                  <a:pt x="5850752" y="92256"/>
                  <a:pt x="5849849" y="95268"/>
                </a:cubicBezTo>
                <a:cubicBezTo>
                  <a:pt x="5852071" y="91582"/>
                  <a:pt x="5857589" y="84889"/>
                  <a:pt x="5866401" y="75188"/>
                </a:cubicBezTo>
                <a:cubicBezTo>
                  <a:pt x="5875213" y="65487"/>
                  <a:pt x="5880479" y="58786"/>
                  <a:pt x="5882200" y="55087"/>
                </a:cubicBezTo>
                <a:cubicBezTo>
                  <a:pt x="5883921" y="51387"/>
                  <a:pt x="5882559" y="49537"/>
                  <a:pt x="5878113" y="49537"/>
                </a:cubicBezTo>
                <a:cubicBezTo>
                  <a:pt x="5872205" y="49537"/>
                  <a:pt x="5865875" y="49989"/>
                  <a:pt x="5859120" y="50892"/>
                </a:cubicBezTo>
                <a:cubicBezTo>
                  <a:pt x="5852366" y="51795"/>
                  <a:pt x="5846263" y="50447"/>
                  <a:pt x="5840814" y="46848"/>
                </a:cubicBezTo>
                <a:close/>
                <a:moveTo>
                  <a:pt x="4412065" y="46848"/>
                </a:moveTo>
                <a:cubicBezTo>
                  <a:pt x="4408171" y="50677"/>
                  <a:pt x="4403377" y="54967"/>
                  <a:pt x="4397682" y="59719"/>
                </a:cubicBezTo>
                <a:lnTo>
                  <a:pt x="4381101" y="72826"/>
                </a:lnTo>
                <a:lnTo>
                  <a:pt x="4391146" y="72499"/>
                </a:lnTo>
                <a:cubicBezTo>
                  <a:pt x="4401880" y="74414"/>
                  <a:pt x="4409781" y="77934"/>
                  <a:pt x="4414850" y="83061"/>
                </a:cubicBezTo>
                <a:cubicBezTo>
                  <a:pt x="4419919" y="88187"/>
                  <a:pt x="4422002" y="92256"/>
                  <a:pt x="4421099" y="95268"/>
                </a:cubicBezTo>
                <a:cubicBezTo>
                  <a:pt x="4423322" y="91582"/>
                  <a:pt x="4428839" y="84889"/>
                  <a:pt x="4437651" y="75188"/>
                </a:cubicBezTo>
                <a:cubicBezTo>
                  <a:pt x="4446463" y="65487"/>
                  <a:pt x="4451730" y="58786"/>
                  <a:pt x="4453451" y="55087"/>
                </a:cubicBezTo>
                <a:cubicBezTo>
                  <a:pt x="4455171" y="51387"/>
                  <a:pt x="4453809" y="49537"/>
                  <a:pt x="4449364" y="49537"/>
                </a:cubicBezTo>
                <a:cubicBezTo>
                  <a:pt x="4443456" y="49537"/>
                  <a:pt x="4437124" y="49989"/>
                  <a:pt x="4430370" y="50892"/>
                </a:cubicBezTo>
                <a:cubicBezTo>
                  <a:pt x="4423616" y="51795"/>
                  <a:pt x="4417514" y="50447"/>
                  <a:pt x="4412065" y="46848"/>
                </a:cubicBezTo>
                <a:close/>
                <a:moveTo>
                  <a:pt x="3697690" y="46848"/>
                </a:moveTo>
                <a:cubicBezTo>
                  <a:pt x="3693796" y="50677"/>
                  <a:pt x="3689002" y="54967"/>
                  <a:pt x="3683307" y="59719"/>
                </a:cubicBezTo>
                <a:lnTo>
                  <a:pt x="3666726" y="72826"/>
                </a:lnTo>
                <a:lnTo>
                  <a:pt x="3676771" y="72499"/>
                </a:lnTo>
                <a:cubicBezTo>
                  <a:pt x="3687504" y="74414"/>
                  <a:pt x="3695406" y="77934"/>
                  <a:pt x="3700475" y="83061"/>
                </a:cubicBezTo>
                <a:cubicBezTo>
                  <a:pt x="3705544" y="88187"/>
                  <a:pt x="3707627" y="92256"/>
                  <a:pt x="3706724" y="95268"/>
                </a:cubicBezTo>
                <a:cubicBezTo>
                  <a:pt x="3708947" y="91582"/>
                  <a:pt x="3714464" y="84889"/>
                  <a:pt x="3723276" y="75188"/>
                </a:cubicBezTo>
                <a:cubicBezTo>
                  <a:pt x="3732088" y="65487"/>
                  <a:pt x="3737354" y="58786"/>
                  <a:pt x="3739075" y="55087"/>
                </a:cubicBezTo>
                <a:cubicBezTo>
                  <a:pt x="3740796" y="51387"/>
                  <a:pt x="3739434" y="49537"/>
                  <a:pt x="3734988" y="49537"/>
                </a:cubicBezTo>
                <a:cubicBezTo>
                  <a:pt x="3729080" y="49537"/>
                  <a:pt x="3722749" y="49989"/>
                  <a:pt x="3715995" y="50892"/>
                </a:cubicBezTo>
                <a:cubicBezTo>
                  <a:pt x="3709241" y="51795"/>
                  <a:pt x="3703139" y="50447"/>
                  <a:pt x="3697690" y="46848"/>
                </a:cubicBezTo>
                <a:close/>
                <a:moveTo>
                  <a:pt x="840190" y="46848"/>
                </a:moveTo>
                <a:cubicBezTo>
                  <a:pt x="836296" y="50677"/>
                  <a:pt x="831502" y="54967"/>
                  <a:pt x="825807" y="59719"/>
                </a:cubicBezTo>
                <a:lnTo>
                  <a:pt x="809226" y="72826"/>
                </a:lnTo>
                <a:lnTo>
                  <a:pt x="819271" y="72499"/>
                </a:lnTo>
                <a:cubicBezTo>
                  <a:pt x="830004" y="74414"/>
                  <a:pt x="837906" y="77934"/>
                  <a:pt x="842975" y="83061"/>
                </a:cubicBezTo>
                <a:cubicBezTo>
                  <a:pt x="848045" y="88187"/>
                  <a:pt x="850128" y="92256"/>
                  <a:pt x="849224" y="95268"/>
                </a:cubicBezTo>
                <a:cubicBezTo>
                  <a:pt x="851447" y="91582"/>
                  <a:pt x="856964" y="84889"/>
                  <a:pt x="865776" y="75188"/>
                </a:cubicBezTo>
                <a:cubicBezTo>
                  <a:pt x="874588" y="65487"/>
                  <a:pt x="879855" y="58786"/>
                  <a:pt x="881575" y="55087"/>
                </a:cubicBezTo>
                <a:cubicBezTo>
                  <a:pt x="883296" y="51387"/>
                  <a:pt x="881934" y="49537"/>
                  <a:pt x="877489" y="49537"/>
                </a:cubicBezTo>
                <a:cubicBezTo>
                  <a:pt x="871580" y="49537"/>
                  <a:pt x="865249" y="49989"/>
                  <a:pt x="858495" y="50892"/>
                </a:cubicBezTo>
                <a:cubicBezTo>
                  <a:pt x="851741" y="51795"/>
                  <a:pt x="845639" y="50447"/>
                  <a:pt x="840190" y="46848"/>
                </a:cubicBezTo>
                <a:close/>
                <a:moveTo>
                  <a:pt x="2916974" y="43319"/>
                </a:moveTo>
                <a:cubicBezTo>
                  <a:pt x="2918478" y="43017"/>
                  <a:pt x="2920422" y="43043"/>
                  <a:pt x="2922806" y="43396"/>
                </a:cubicBezTo>
                <a:cubicBezTo>
                  <a:pt x="2932342" y="44808"/>
                  <a:pt x="2940696" y="47379"/>
                  <a:pt x="2947866" y="51107"/>
                </a:cubicBezTo>
                <a:cubicBezTo>
                  <a:pt x="2955036" y="54836"/>
                  <a:pt x="2957703" y="58836"/>
                  <a:pt x="2955867" y="63110"/>
                </a:cubicBezTo>
                <a:cubicBezTo>
                  <a:pt x="2954032" y="67383"/>
                  <a:pt x="2952698" y="80354"/>
                  <a:pt x="2951867" y="102022"/>
                </a:cubicBezTo>
                <a:cubicBezTo>
                  <a:pt x="2957746" y="100473"/>
                  <a:pt x="2964543" y="98061"/>
                  <a:pt x="2972258" y="94784"/>
                </a:cubicBezTo>
                <a:cubicBezTo>
                  <a:pt x="2979974" y="91507"/>
                  <a:pt x="2986602" y="92912"/>
                  <a:pt x="2992145" y="99000"/>
                </a:cubicBezTo>
                <a:cubicBezTo>
                  <a:pt x="2997687" y="105087"/>
                  <a:pt x="2993726" y="110515"/>
                  <a:pt x="2980260" y="115283"/>
                </a:cubicBezTo>
                <a:cubicBezTo>
                  <a:pt x="2966795" y="120051"/>
                  <a:pt x="2957330" y="121532"/>
                  <a:pt x="2951867" y="119725"/>
                </a:cubicBezTo>
                <a:lnTo>
                  <a:pt x="2951867" y="169521"/>
                </a:lnTo>
                <a:cubicBezTo>
                  <a:pt x="2973936" y="160516"/>
                  <a:pt x="2987327" y="158307"/>
                  <a:pt x="2992037" y="162896"/>
                </a:cubicBezTo>
                <a:cubicBezTo>
                  <a:pt x="2996748" y="167485"/>
                  <a:pt x="2991177" y="173117"/>
                  <a:pt x="2975324" y="179793"/>
                </a:cubicBezTo>
                <a:cubicBezTo>
                  <a:pt x="2959471" y="186468"/>
                  <a:pt x="2944503" y="192889"/>
                  <a:pt x="2930421" y="199055"/>
                </a:cubicBezTo>
                <a:cubicBezTo>
                  <a:pt x="2916339" y="205221"/>
                  <a:pt x="2903712" y="211538"/>
                  <a:pt x="2892541" y="218006"/>
                </a:cubicBezTo>
                <a:cubicBezTo>
                  <a:pt x="2881370" y="224473"/>
                  <a:pt x="2872888" y="227467"/>
                  <a:pt x="2867095" y="226986"/>
                </a:cubicBezTo>
                <a:cubicBezTo>
                  <a:pt x="2861301" y="226506"/>
                  <a:pt x="2854608" y="222666"/>
                  <a:pt x="2847015" y="215467"/>
                </a:cubicBezTo>
                <a:cubicBezTo>
                  <a:pt x="2839422" y="208269"/>
                  <a:pt x="2839923" y="203784"/>
                  <a:pt x="2848521" y="202013"/>
                </a:cubicBezTo>
                <a:cubicBezTo>
                  <a:pt x="2857117" y="200242"/>
                  <a:pt x="2869468" y="196538"/>
                  <a:pt x="2885572" y="190903"/>
                </a:cubicBezTo>
                <a:cubicBezTo>
                  <a:pt x="2885572" y="177208"/>
                  <a:pt x="2884245" y="162868"/>
                  <a:pt x="2881592" y="147882"/>
                </a:cubicBezTo>
                <a:cubicBezTo>
                  <a:pt x="2878939" y="132896"/>
                  <a:pt x="2875562" y="121733"/>
                  <a:pt x="2871461" y="114390"/>
                </a:cubicBezTo>
                <a:cubicBezTo>
                  <a:pt x="2867360" y="107048"/>
                  <a:pt x="2869167" y="103854"/>
                  <a:pt x="2876882" y="104808"/>
                </a:cubicBezTo>
                <a:cubicBezTo>
                  <a:pt x="2884596" y="105761"/>
                  <a:pt x="2892272" y="108059"/>
                  <a:pt x="2899909" y="111702"/>
                </a:cubicBezTo>
                <a:cubicBezTo>
                  <a:pt x="2907545" y="115344"/>
                  <a:pt x="2910685" y="119714"/>
                  <a:pt x="2909330" y="124812"/>
                </a:cubicBezTo>
                <a:cubicBezTo>
                  <a:pt x="2907975" y="129910"/>
                  <a:pt x="2908115" y="149309"/>
                  <a:pt x="2909749" y="183008"/>
                </a:cubicBezTo>
                <a:lnTo>
                  <a:pt x="2930098" y="176061"/>
                </a:lnTo>
                <a:cubicBezTo>
                  <a:pt x="2929209" y="134388"/>
                  <a:pt x="2927660" y="106041"/>
                  <a:pt x="2925452" y="91019"/>
                </a:cubicBezTo>
                <a:cubicBezTo>
                  <a:pt x="2923244" y="75998"/>
                  <a:pt x="2919866" y="63952"/>
                  <a:pt x="2915320" y="54882"/>
                </a:cubicBezTo>
                <a:cubicBezTo>
                  <a:pt x="2911911" y="48080"/>
                  <a:pt x="2912462" y="44225"/>
                  <a:pt x="2916974" y="43319"/>
                </a:cubicBezTo>
                <a:close/>
                <a:moveTo>
                  <a:pt x="1488224" y="43319"/>
                </a:moveTo>
                <a:cubicBezTo>
                  <a:pt x="1489728" y="43017"/>
                  <a:pt x="1491672" y="43043"/>
                  <a:pt x="1494056" y="43396"/>
                </a:cubicBezTo>
                <a:cubicBezTo>
                  <a:pt x="1503592" y="44808"/>
                  <a:pt x="1511946" y="47379"/>
                  <a:pt x="1519116" y="51107"/>
                </a:cubicBezTo>
                <a:cubicBezTo>
                  <a:pt x="1526286" y="54836"/>
                  <a:pt x="1528953" y="58836"/>
                  <a:pt x="1527118" y="63110"/>
                </a:cubicBezTo>
                <a:cubicBezTo>
                  <a:pt x="1525282" y="67383"/>
                  <a:pt x="1523949" y="80354"/>
                  <a:pt x="1523117" y="102022"/>
                </a:cubicBezTo>
                <a:cubicBezTo>
                  <a:pt x="1528996" y="100473"/>
                  <a:pt x="1535793" y="98061"/>
                  <a:pt x="1543509" y="94784"/>
                </a:cubicBezTo>
                <a:cubicBezTo>
                  <a:pt x="1551224" y="91507"/>
                  <a:pt x="1557852" y="92912"/>
                  <a:pt x="1563395" y="99000"/>
                </a:cubicBezTo>
                <a:cubicBezTo>
                  <a:pt x="1568937" y="105087"/>
                  <a:pt x="1564976" y="110515"/>
                  <a:pt x="1551510" y="115283"/>
                </a:cubicBezTo>
                <a:cubicBezTo>
                  <a:pt x="1538045" y="120051"/>
                  <a:pt x="1528580" y="121532"/>
                  <a:pt x="1523117" y="119725"/>
                </a:cubicBezTo>
                <a:lnTo>
                  <a:pt x="1523117" y="169521"/>
                </a:lnTo>
                <a:cubicBezTo>
                  <a:pt x="1545186" y="160516"/>
                  <a:pt x="1558576" y="158307"/>
                  <a:pt x="1563287" y="162896"/>
                </a:cubicBezTo>
                <a:cubicBezTo>
                  <a:pt x="1567998" y="167485"/>
                  <a:pt x="1562427" y="173117"/>
                  <a:pt x="1546574" y="179793"/>
                </a:cubicBezTo>
                <a:cubicBezTo>
                  <a:pt x="1530721" y="186468"/>
                  <a:pt x="1515753" y="192889"/>
                  <a:pt x="1501671" y="199055"/>
                </a:cubicBezTo>
                <a:cubicBezTo>
                  <a:pt x="1487589" y="205221"/>
                  <a:pt x="1474962" y="211538"/>
                  <a:pt x="1463791" y="218006"/>
                </a:cubicBezTo>
                <a:cubicBezTo>
                  <a:pt x="1452620" y="224473"/>
                  <a:pt x="1444138" y="227467"/>
                  <a:pt x="1438344" y="226986"/>
                </a:cubicBezTo>
                <a:cubicBezTo>
                  <a:pt x="1432551" y="226506"/>
                  <a:pt x="1425858" y="222666"/>
                  <a:pt x="1418265" y="215467"/>
                </a:cubicBezTo>
                <a:cubicBezTo>
                  <a:pt x="1410672" y="208269"/>
                  <a:pt x="1411173" y="203784"/>
                  <a:pt x="1419770" y="202013"/>
                </a:cubicBezTo>
                <a:cubicBezTo>
                  <a:pt x="1428367" y="200242"/>
                  <a:pt x="1440718" y="196538"/>
                  <a:pt x="1456822" y="190903"/>
                </a:cubicBezTo>
                <a:cubicBezTo>
                  <a:pt x="1456822" y="177208"/>
                  <a:pt x="1455496" y="162868"/>
                  <a:pt x="1452843" y="147882"/>
                </a:cubicBezTo>
                <a:cubicBezTo>
                  <a:pt x="1450189" y="132896"/>
                  <a:pt x="1446813" y="121733"/>
                  <a:pt x="1442711" y="114390"/>
                </a:cubicBezTo>
                <a:cubicBezTo>
                  <a:pt x="1438610" y="107048"/>
                  <a:pt x="1440417" y="103854"/>
                  <a:pt x="1448132" y="104808"/>
                </a:cubicBezTo>
                <a:cubicBezTo>
                  <a:pt x="1455847" y="105761"/>
                  <a:pt x="1463522" y="108059"/>
                  <a:pt x="1471159" y="111702"/>
                </a:cubicBezTo>
                <a:cubicBezTo>
                  <a:pt x="1478795" y="115344"/>
                  <a:pt x="1481935" y="119714"/>
                  <a:pt x="1480580" y="124812"/>
                </a:cubicBezTo>
                <a:cubicBezTo>
                  <a:pt x="1479225" y="129910"/>
                  <a:pt x="1479365" y="149309"/>
                  <a:pt x="1481000" y="183008"/>
                </a:cubicBezTo>
                <a:lnTo>
                  <a:pt x="1501348" y="176061"/>
                </a:lnTo>
                <a:cubicBezTo>
                  <a:pt x="1500459" y="134388"/>
                  <a:pt x="1498911" y="106041"/>
                  <a:pt x="1496702" y="91019"/>
                </a:cubicBezTo>
                <a:cubicBezTo>
                  <a:pt x="1494494" y="75998"/>
                  <a:pt x="1491117" y="63952"/>
                  <a:pt x="1486571" y="54882"/>
                </a:cubicBezTo>
                <a:cubicBezTo>
                  <a:pt x="1483161" y="48080"/>
                  <a:pt x="1483713" y="44225"/>
                  <a:pt x="1488224" y="43319"/>
                </a:cubicBezTo>
                <a:close/>
                <a:moveTo>
                  <a:pt x="5570290" y="43245"/>
                </a:moveTo>
                <a:cubicBezTo>
                  <a:pt x="5567673" y="42951"/>
                  <a:pt x="5559352" y="43926"/>
                  <a:pt x="5545327" y="46170"/>
                </a:cubicBezTo>
                <a:cubicBezTo>
                  <a:pt x="5531303" y="48415"/>
                  <a:pt x="5514890" y="51480"/>
                  <a:pt x="5496090" y="55366"/>
                </a:cubicBezTo>
                <a:cubicBezTo>
                  <a:pt x="5497882" y="60686"/>
                  <a:pt x="5499345" y="64988"/>
                  <a:pt x="5500478" y="68272"/>
                </a:cubicBezTo>
                <a:cubicBezTo>
                  <a:pt x="5513958" y="65648"/>
                  <a:pt x="5524881" y="63192"/>
                  <a:pt x="5533249" y="60905"/>
                </a:cubicBezTo>
                <a:cubicBezTo>
                  <a:pt x="5541616" y="58618"/>
                  <a:pt x="5548314" y="60080"/>
                  <a:pt x="5553340" y="65293"/>
                </a:cubicBezTo>
                <a:cubicBezTo>
                  <a:pt x="5558366" y="70506"/>
                  <a:pt x="5553286" y="75482"/>
                  <a:pt x="5538100" y="80221"/>
                </a:cubicBezTo>
                <a:cubicBezTo>
                  <a:pt x="5522913" y="84961"/>
                  <a:pt x="5511154" y="86886"/>
                  <a:pt x="5502823" y="85997"/>
                </a:cubicBezTo>
                <a:cubicBezTo>
                  <a:pt x="5505419" y="93583"/>
                  <a:pt x="5507355" y="99376"/>
                  <a:pt x="5508631" y="103377"/>
                </a:cubicBezTo>
                <a:cubicBezTo>
                  <a:pt x="5530772" y="99892"/>
                  <a:pt x="5550031" y="96924"/>
                  <a:pt x="5566407" y="94472"/>
                </a:cubicBezTo>
                <a:cubicBezTo>
                  <a:pt x="5568903" y="78640"/>
                  <a:pt x="5570827" y="66218"/>
                  <a:pt x="5572183" y="57205"/>
                </a:cubicBezTo>
                <a:cubicBezTo>
                  <a:pt x="5573538" y="48192"/>
                  <a:pt x="5572907" y="43539"/>
                  <a:pt x="5570290" y="43245"/>
                </a:cubicBezTo>
                <a:close/>
                <a:moveTo>
                  <a:pt x="4141540" y="43245"/>
                </a:moveTo>
                <a:cubicBezTo>
                  <a:pt x="4138923" y="42951"/>
                  <a:pt x="4130602" y="43926"/>
                  <a:pt x="4116578" y="46170"/>
                </a:cubicBezTo>
                <a:cubicBezTo>
                  <a:pt x="4102553" y="48415"/>
                  <a:pt x="4086140" y="51480"/>
                  <a:pt x="4067340" y="55366"/>
                </a:cubicBezTo>
                <a:cubicBezTo>
                  <a:pt x="4069133" y="60686"/>
                  <a:pt x="4070596" y="64988"/>
                  <a:pt x="4071729" y="68272"/>
                </a:cubicBezTo>
                <a:cubicBezTo>
                  <a:pt x="4085208" y="65648"/>
                  <a:pt x="4096132" y="63192"/>
                  <a:pt x="4104499" y="60905"/>
                </a:cubicBezTo>
                <a:cubicBezTo>
                  <a:pt x="4112867" y="58618"/>
                  <a:pt x="4119564" y="60080"/>
                  <a:pt x="4124590" y="65293"/>
                </a:cubicBezTo>
                <a:cubicBezTo>
                  <a:pt x="4129616" y="70506"/>
                  <a:pt x="4124536" y="75482"/>
                  <a:pt x="4109350" y="80221"/>
                </a:cubicBezTo>
                <a:cubicBezTo>
                  <a:pt x="4094164" y="84961"/>
                  <a:pt x="4082405" y="86886"/>
                  <a:pt x="4074073" y="85997"/>
                </a:cubicBezTo>
                <a:cubicBezTo>
                  <a:pt x="4076669" y="93583"/>
                  <a:pt x="4078605" y="99376"/>
                  <a:pt x="4079881" y="103377"/>
                </a:cubicBezTo>
                <a:cubicBezTo>
                  <a:pt x="4102022" y="99892"/>
                  <a:pt x="4121281" y="96924"/>
                  <a:pt x="4137658" y="94472"/>
                </a:cubicBezTo>
                <a:cubicBezTo>
                  <a:pt x="4140153" y="78640"/>
                  <a:pt x="4142078" y="66218"/>
                  <a:pt x="4143433" y="57205"/>
                </a:cubicBezTo>
                <a:cubicBezTo>
                  <a:pt x="4144788" y="48192"/>
                  <a:pt x="4144157" y="43539"/>
                  <a:pt x="4141540" y="43245"/>
                </a:cubicBezTo>
                <a:close/>
                <a:moveTo>
                  <a:pt x="7174595" y="38610"/>
                </a:moveTo>
                <a:cubicBezTo>
                  <a:pt x="7186025" y="38610"/>
                  <a:pt x="7196770" y="40632"/>
                  <a:pt x="7206829" y="44676"/>
                </a:cubicBezTo>
                <a:cubicBezTo>
                  <a:pt x="7216889" y="48719"/>
                  <a:pt x="7221101" y="57065"/>
                  <a:pt x="7219466" y="69714"/>
                </a:cubicBezTo>
                <a:cubicBezTo>
                  <a:pt x="7217831" y="82362"/>
                  <a:pt x="7211507" y="85821"/>
                  <a:pt x="7200494" y="80092"/>
                </a:cubicBezTo>
                <a:cubicBezTo>
                  <a:pt x="7189481" y="74363"/>
                  <a:pt x="7179024" y="66017"/>
                  <a:pt x="7169121" y="55054"/>
                </a:cubicBezTo>
                <a:cubicBezTo>
                  <a:pt x="7159220" y="44091"/>
                  <a:pt x="7161044" y="38610"/>
                  <a:pt x="7174595" y="38610"/>
                </a:cubicBezTo>
                <a:close/>
                <a:moveTo>
                  <a:pt x="6460221" y="38610"/>
                </a:moveTo>
                <a:cubicBezTo>
                  <a:pt x="6471650" y="38610"/>
                  <a:pt x="6482395" y="40632"/>
                  <a:pt x="6492455" y="44676"/>
                </a:cubicBezTo>
                <a:cubicBezTo>
                  <a:pt x="6502514" y="48719"/>
                  <a:pt x="6506727" y="57065"/>
                  <a:pt x="6505092" y="69714"/>
                </a:cubicBezTo>
                <a:cubicBezTo>
                  <a:pt x="6503457" y="82362"/>
                  <a:pt x="6497133" y="85821"/>
                  <a:pt x="6486120" y="80092"/>
                </a:cubicBezTo>
                <a:cubicBezTo>
                  <a:pt x="6475107" y="74363"/>
                  <a:pt x="6464649" y="66017"/>
                  <a:pt x="6454747" y="55054"/>
                </a:cubicBezTo>
                <a:cubicBezTo>
                  <a:pt x="6444845" y="44091"/>
                  <a:pt x="6446670" y="38610"/>
                  <a:pt x="6460221" y="38610"/>
                </a:cubicBezTo>
                <a:close/>
                <a:moveTo>
                  <a:pt x="6179515" y="28110"/>
                </a:moveTo>
                <a:cubicBezTo>
                  <a:pt x="6183402" y="27574"/>
                  <a:pt x="6187757" y="28048"/>
                  <a:pt x="6192579" y="29532"/>
                </a:cubicBezTo>
                <a:cubicBezTo>
                  <a:pt x="6202223" y="32501"/>
                  <a:pt x="6208515" y="37964"/>
                  <a:pt x="6211455" y="45923"/>
                </a:cubicBezTo>
                <a:cubicBezTo>
                  <a:pt x="6214395" y="53882"/>
                  <a:pt x="6214209" y="62647"/>
                  <a:pt x="6210895" y="72219"/>
                </a:cubicBezTo>
                <a:cubicBezTo>
                  <a:pt x="6207583" y="81792"/>
                  <a:pt x="6202671" y="90772"/>
                  <a:pt x="6196161" y="99161"/>
                </a:cubicBezTo>
                <a:cubicBezTo>
                  <a:pt x="6189650" y="107550"/>
                  <a:pt x="6180805" y="116226"/>
                  <a:pt x="6169628" y="125189"/>
                </a:cubicBezTo>
                <a:cubicBezTo>
                  <a:pt x="6158449" y="134151"/>
                  <a:pt x="6151186" y="137736"/>
                  <a:pt x="6147838" y="135944"/>
                </a:cubicBezTo>
                <a:cubicBezTo>
                  <a:pt x="6144489" y="134151"/>
                  <a:pt x="6146941" y="128756"/>
                  <a:pt x="6155195" y="119757"/>
                </a:cubicBezTo>
                <a:cubicBezTo>
                  <a:pt x="6163447" y="110759"/>
                  <a:pt x="6169312" y="103435"/>
                  <a:pt x="6172790" y="97784"/>
                </a:cubicBezTo>
                <a:cubicBezTo>
                  <a:pt x="6176267" y="92134"/>
                  <a:pt x="6180222" y="86406"/>
                  <a:pt x="6184653" y="80598"/>
                </a:cubicBezTo>
                <a:cubicBezTo>
                  <a:pt x="6176092" y="80598"/>
                  <a:pt x="6169678" y="77644"/>
                  <a:pt x="6165412" y="71735"/>
                </a:cubicBezTo>
                <a:cubicBezTo>
                  <a:pt x="6161145" y="65827"/>
                  <a:pt x="6159242" y="59130"/>
                  <a:pt x="6159701" y="51645"/>
                </a:cubicBezTo>
                <a:cubicBezTo>
                  <a:pt x="6160159" y="44159"/>
                  <a:pt x="6163343" y="37860"/>
                  <a:pt x="6169251" y="32748"/>
                </a:cubicBezTo>
                <a:cubicBezTo>
                  <a:pt x="6172205" y="30192"/>
                  <a:pt x="6175627" y="28646"/>
                  <a:pt x="6179515" y="28110"/>
                </a:cubicBezTo>
                <a:close/>
                <a:moveTo>
                  <a:pt x="6109327" y="28110"/>
                </a:moveTo>
                <a:cubicBezTo>
                  <a:pt x="6113215" y="27574"/>
                  <a:pt x="6117569" y="28048"/>
                  <a:pt x="6122391" y="29532"/>
                </a:cubicBezTo>
                <a:cubicBezTo>
                  <a:pt x="6132035" y="32501"/>
                  <a:pt x="6138327" y="37964"/>
                  <a:pt x="6141267" y="45923"/>
                </a:cubicBezTo>
                <a:cubicBezTo>
                  <a:pt x="6144206" y="53882"/>
                  <a:pt x="6144020" y="62647"/>
                  <a:pt x="6140707" y="72219"/>
                </a:cubicBezTo>
                <a:cubicBezTo>
                  <a:pt x="6137395" y="81792"/>
                  <a:pt x="6132483" y="90772"/>
                  <a:pt x="6125973" y="99161"/>
                </a:cubicBezTo>
                <a:cubicBezTo>
                  <a:pt x="6119461" y="107550"/>
                  <a:pt x="6110617" y="116226"/>
                  <a:pt x="6099439" y="125189"/>
                </a:cubicBezTo>
                <a:cubicBezTo>
                  <a:pt x="6088261" y="134151"/>
                  <a:pt x="6080998" y="137736"/>
                  <a:pt x="6077649" y="135944"/>
                </a:cubicBezTo>
                <a:cubicBezTo>
                  <a:pt x="6074301" y="134151"/>
                  <a:pt x="6076753" y="128756"/>
                  <a:pt x="6085007" y="119757"/>
                </a:cubicBezTo>
                <a:cubicBezTo>
                  <a:pt x="6093259" y="110759"/>
                  <a:pt x="6099124" y="103435"/>
                  <a:pt x="6102601" y="97784"/>
                </a:cubicBezTo>
                <a:cubicBezTo>
                  <a:pt x="6106079" y="92134"/>
                  <a:pt x="6110034" y="86406"/>
                  <a:pt x="6114465" y="80598"/>
                </a:cubicBezTo>
                <a:cubicBezTo>
                  <a:pt x="6105904" y="80598"/>
                  <a:pt x="6099489" y="77644"/>
                  <a:pt x="6095223" y="71735"/>
                </a:cubicBezTo>
                <a:cubicBezTo>
                  <a:pt x="6090957" y="65827"/>
                  <a:pt x="6089053" y="59130"/>
                  <a:pt x="6089513" y="51645"/>
                </a:cubicBezTo>
                <a:cubicBezTo>
                  <a:pt x="6089971" y="44159"/>
                  <a:pt x="6093155" y="37860"/>
                  <a:pt x="6099063" y="32748"/>
                </a:cubicBezTo>
                <a:cubicBezTo>
                  <a:pt x="6102017" y="30192"/>
                  <a:pt x="6105438" y="28646"/>
                  <a:pt x="6109327" y="28110"/>
                </a:cubicBezTo>
                <a:close/>
                <a:moveTo>
                  <a:pt x="199837" y="27900"/>
                </a:moveTo>
                <a:cubicBezTo>
                  <a:pt x="203677" y="28393"/>
                  <a:pt x="208070" y="29826"/>
                  <a:pt x="213017" y="32200"/>
                </a:cubicBezTo>
                <a:cubicBezTo>
                  <a:pt x="222912" y="36946"/>
                  <a:pt x="231255" y="42109"/>
                  <a:pt x="238045" y="47687"/>
                </a:cubicBezTo>
                <a:cubicBezTo>
                  <a:pt x="244835" y="53265"/>
                  <a:pt x="246402" y="59034"/>
                  <a:pt x="242745" y="64992"/>
                </a:cubicBezTo>
                <a:cubicBezTo>
                  <a:pt x="239088" y="70950"/>
                  <a:pt x="236840" y="77726"/>
                  <a:pt x="236001" y="85319"/>
                </a:cubicBezTo>
                <a:cubicBezTo>
                  <a:pt x="235162" y="92912"/>
                  <a:pt x="234743" y="109759"/>
                  <a:pt x="234743" y="135858"/>
                </a:cubicBezTo>
                <a:cubicBezTo>
                  <a:pt x="234743" y="162631"/>
                  <a:pt x="235399" y="187895"/>
                  <a:pt x="236711" y="211649"/>
                </a:cubicBezTo>
                <a:cubicBezTo>
                  <a:pt x="238023" y="235404"/>
                  <a:pt x="239371" y="252483"/>
                  <a:pt x="240755" y="262887"/>
                </a:cubicBezTo>
                <a:cubicBezTo>
                  <a:pt x="242139" y="273291"/>
                  <a:pt x="237923" y="286003"/>
                  <a:pt x="228107" y="301025"/>
                </a:cubicBezTo>
                <a:cubicBezTo>
                  <a:pt x="218291" y="316046"/>
                  <a:pt x="210956" y="317265"/>
                  <a:pt x="206102" y="304681"/>
                </a:cubicBezTo>
                <a:cubicBezTo>
                  <a:pt x="201248" y="292098"/>
                  <a:pt x="191959" y="280823"/>
                  <a:pt x="178235" y="270856"/>
                </a:cubicBezTo>
                <a:cubicBezTo>
                  <a:pt x="164512" y="260890"/>
                  <a:pt x="165595" y="257707"/>
                  <a:pt x="181484" y="261306"/>
                </a:cubicBezTo>
                <a:cubicBezTo>
                  <a:pt x="197372" y="264905"/>
                  <a:pt x="205919" y="262163"/>
                  <a:pt x="207124" y="253078"/>
                </a:cubicBezTo>
                <a:cubicBezTo>
                  <a:pt x="208328" y="243994"/>
                  <a:pt x="208931" y="232360"/>
                  <a:pt x="208931" y="218178"/>
                </a:cubicBezTo>
                <a:cubicBezTo>
                  <a:pt x="208931" y="203020"/>
                  <a:pt x="208264" y="174307"/>
                  <a:pt x="206930" y="132040"/>
                </a:cubicBezTo>
                <a:cubicBezTo>
                  <a:pt x="205596" y="89772"/>
                  <a:pt x="202603" y="65906"/>
                  <a:pt x="197949" y="60443"/>
                </a:cubicBezTo>
                <a:cubicBezTo>
                  <a:pt x="193296" y="54979"/>
                  <a:pt x="186456" y="52469"/>
                  <a:pt x="177429" y="52914"/>
                </a:cubicBezTo>
                <a:cubicBezTo>
                  <a:pt x="168402" y="53359"/>
                  <a:pt x="153312" y="54821"/>
                  <a:pt x="132160" y="57302"/>
                </a:cubicBezTo>
                <a:cubicBezTo>
                  <a:pt x="144751" y="61446"/>
                  <a:pt x="149472" y="66749"/>
                  <a:pt x="146325" y="73209"/>
                </a:cubicBezTo>
                <a:cubicBezTo>
                  <a:pt x="143177" y="79669"/>
                  <a:pt x="141603" y="90622"/>
                  <a:pt x="141603" y="106066"/>
                </a:cubicBezTo>
                <a:cubicBezTo>
                  <a:pt x="148501" y="105191"/>
                  <a:pt x="153872" y="104754"/>
                  <a:pt x="157714" y="104754"/>
                </a:cubicBezTo>
                <a:cubicBezTo>
                  <a:pt x="163479" y="104754"/>
                  <a:pt x="168760" y="107396"/>
                  <a:pt x="173557" y="112680"/>
                </a:cubicBezTo>
                <a:cubicBezTo>
                  <a:pt x="178354" y="117965"/>
                  <a:pt x="175106" y="122227"/>
                  <a:pt x="163813" y="125468"/>
                </a:cubicBezTo>
                <a:cubicBezTo>
                  <a:pt x="152520" y="128709"/>
                  <a:pt x="145060" y="130939"/>
                  <a:pt x="141431" y="132158"/>
                </a:cubicBezTo>
                <a:lnTo>
                  <a:pt x="140248" y="164122"/>
                </a:lnTo>
                <a:cubicBezTo>
                  <a:pt x="151176" y="161512"/>
                  <a:pt x="160120" y="159734"/>
                  <a:pt x="167082" y="158788"/>
                </a:cubicBezTo>
                <a:cubicBezTo>
                  <a:pt x="174045" y="157841"/>
                  <a:pt x="179411" y="160458"/>
                  <a:pt x="183183" y="166639"/>
                </a:cubicBezTo>
                <a:cubicBezTo>
                  <a:pt x="186954" y="172820"/>
                  <a:pt x="184287" y="177548"/>
                  <a:pt x="175181" y="180825"/>
                </a:cubicBezTo>
                <a:cubicBezTo>
                  <a:pt x="166075" y="184102"/>
                  <a:pt x="154431" y="187712"/>
                  <a:pt x="140248" y="191656"/>
                </a:cubicBezTo>
                <a:cubicBezTo>
                  <a:pt x="140248" y="212105"/>
                  <a:pt x="138825" y="233264"/>
                  <a:pt x="135978" y="255132"/>
                </a:cubicBezTo>
                <a:cubicBezTo>
                  <a:pt x="133132" y="277001"/>
                  <a:pt x="129113" y="288248"/>
                  <a:pt x="123922" y="288871"/>
                </a:cubicBezTo>
                <a:cubicBezTo>
                  <a:pt x="118731" y="289495"/>
                  <a:pt x="115630" y="283297"/>
                  <a:pt x="114619" y="270276"/>
                </a:cubicBezTo>
                <a:cubicBezTo>
                  <a:pt x="113608" y="257255"/>
                  <a:pt x="113554" y="232267"/>
                  <a:pt x="114457" y="195312"/>
                </a:cubicBezTo>
                <a:cubicBezTo>
                  <a:pt x="106843" y="197119"/>
                  <a:pt x="99666" y="198023"/>
                  <a:pt x="92926" y="198023"/>
                </a:cubicBezTo>
                <a:cubicBezTo>
                  <a:pt x="86931" y="198023"/>
                  <a:pt x="80023" y="195915"/>
                  <a:pt x="72200" y="191699"/>
                </a:cubicBezTo>
                <a:cubicBezTo>
                  <a:pt x="64378" y="187483"/>
                  <a:pt x="64345" y="184331"/>
                  <a:pt x="72103" y="182245"/>
                </a:cubicBezTo>
                <a:cubicBezTo>
                  <a:pt x="79862" y="180158"/>
                  <a:pt x="94424" y="176240"/>
                  <a:pt x="115791" y="170489"/>
                </a:cubicBezTo>
                <a:lnTo>
                  <a:pt x="115791" y="135922"/>
                </a:lnTo>
                <a:cubicBezTo>
                  <a:pt x="105710" y="138633"/>
                  <a:pt x="95991" y="137679"/>
                  <a:pt x="86634" y="133061"/>
                </a:cubicBezTo>
                <a:cubicBezTo>
                  <a:pt x="77277" y="128444"/>
                  <a:pt x="76287" y="125060"/>
                  <a:pt x="83665" y="122909"/>
                </a:cubicBezTo>
                <a:cubicBezTo>
                  <a:pt x="91043" y="120757"/>
                  <a:pt x="101752" y="118119"/>
                  <a:pt x="115791" y="114993"/>
                </a:cubicBezTo>
                <a:cubicBezTo>
                  <a:pt x="115791" y="95132"/>
                  <a:pt x="114636" y="77364"/>
                  <a:pt x="112328" y="61690"/>
                </a:cubicBezTo>
                <a:cubicBezTo>
                  <a:pt x="96998" y="63497"/>
                  <a:pt x="83325" y="65146"/>
                  <a:pt x="71308" y="66638"/>
                </a:cubicBezTo>
                <a:cubicBezTo>
                  <a:pt x="70433" y="128415"/>
                  <a:pt x="68863" y="168833"/>
                  <a:pt x="66597" y="187891"/>
                </a:cubicBezTo>
                <a:cubicBezTo>
                  <a:pt x="64331" y="206949"/>
                  <a:pt x="60198" y="226642"/>
                  <a:pt x="54196" y="246969"/>
                </a:cubicBezTo>
                <a:cubicBezTo>
                  <a:pt x="48195" y="267297"/>
                  <a:pt x="35816" y="283343"/>
                  <a:pt x="17058" y="295109"/>
                </a:cubicBezTo>
                <a:cubicBezTo>
                  <a:pt x="-1699" y="306876"/>
                  <a:pt x="-4986" y="304524"/>
                  <a:pt x="7196" y="288054"/>
                </a:cubicBezTo>
                <a:cubicBezTo>
                  <a:pt x="19378" y="271584"/>
                  <a:pt x="28602" y="248798"/>
                  <a:pt x="34869" y="219694"/>
                </a:cubicBezTo>
                <a:cubicBezTo>
                  <a:pt x="41136" y="190591"/>
                  <a:pt x="44269" y="166245"/>
                  <a:pt x="44269" y="146656"/>
                </a:cubicBezTo>
                <a:lnTo>
                  <a:pt x="44269" y="91310"/>
                </a:lnTo>
                <a:cubicBezTo>
                  <a:pt x="44269" y="75220"/>
                  <a:pt x="41792" y="63085"/>
                  <a:pt x="36837" y="54904"/>
                </a:cubicBezTo>
                <a:cubicBezTo>
                  <a:pt x="31883" y="46723"/>
                  <a:pt x="35536" y="43984"/>
                  <a:pt x="47797" y="46687"/>
                </a:cubicBezTo>
                <a:cubicBezTo>
                  <a:pt x="60058" y="49390"/>
                  <a:pt x="75025" y="49626"/>
                  <a:pt x="92700" y="47397"/>
                </a:cubicBezTo>
                <a:cubicBezTo>
                  <a:pt x="110374" y="45167"/>
                  <a:pt x="129640" y="42277"/>
                  <a:pt x="150498" y="38728"/>
                </a:cubicBezTo>
                <a:cubicBezTo>
                  <a:pt x="171356" y="35179"/>
                  <a:pt x="184516" y="32017"/>
                  <a:pt x="189980" y="29242"/>
                </a:cubicBezTo>
                <a:cubicBezTo>
                  <a:pt x="192712" y="27854"/>
                  <a:pt x="195998" y="27407"/>
                  <a:pt x="199837" y="27900"/>
                </a:cubicBezTo>
                <a:close/>
                <a:moveTo>
                  <a:pt x="611489" y="25022"/>
                </a:moveTo>
                <a:cubicBezTo>
                  <a:pt x="612949" y="24860"/>
                  <a:pt x="614165" y="25044"/>
                  <a:pt x="615138" y="25574"/>
                </a:cubicBezTo>
                <a:cubicBezTo>
                  <a:pt x="619031" y="27697"/>
                  <a:pt x="616554" y="33096"/>
                  <a:pt x="607706" y="41772"/>
                </a:cubicBezTo>
                <a:cubicBezTo>
                  <a:pt x="598858" y="50447"/>
                  <a:pt x="592255" y="57840"/>
                  <a:pt x="587895" y="63949"/>
                </a:cubicBezTo>
                <a:cubicBezTo>
                  <a:pt x="583536" y="70058"/>
                  <a:pt x="579721" y="76453"/>
                  <a:pt x="576452" y="83136"/>
                </a:cubicBezTo>
                <a:cubicBezTo>
                  <a:pt x="586046" y="82233"/>
                  <a:pt x="593165" y="85104"/>
                  <a:pt x="597811" y="91751"/>
                </a:cubicBezTo>
                <a:cubicBezTo>
                  <a:pt x="602458" y="98398"/>
                  <a:pt x="604283" y="105313"/>
                  <a:pt x="603286" y="112498"/>
                </a:cubicBezTo>
                <a:cubicBezTo>
                  <a:pt x="602289" y="119682"/>
                  <a:pt x="598364" y="125834"/>
                  <a:pt x="591509" y="130953"/>
                </a:cubicBezTo>
                <a:cubicBezTo>
                  <a:pt x="584654" y="136073"/>
                  <a:pt x="576764" y="137399"/>
                  <a:pt x="567837" y="134933"/>
                </a:cubicBezTo>
                <a:cubicBezTo>
                  <a:pt x="558910" y="132466"/>
                  <a:pt x="552687" y="127132"/>
                  <a:pt x="549166" y="118929"/>
                </a:cubicBezTo>
                <a:cubicBezTo>
                  <a:pt x="545645" y="110727"/>
                  <a:pt x="545498" y="101448"/>
                  <a:pt x="548725" y="91095"/>
                </a:cubicBezTo>
                <a:cubicBezTo>
                  <a:pt x="551951" y="80741"/>
                  <a:pt x="557021" y="71183"/>
                  <a:pt x="563933" y="62422"/>
                </a:cubicBezTo>
                <a:cubicBezTo>
                  <a:pt x="570845" y="53660"/>
                  <a:pt x="580134" y="44797"/>
                  <a:pt x="591799" y="35835"/>
                </a:cubicBezTo>
                <a:cubicBezTo>
                  <a:pt x="600549" y="29113"/>
                  <a:pt x="607112" y="25508"/>
                  <a:pt x="611489" y="25022"/>
                </a:cubicBezTo>
                <a:close/>
                <a:moveTo>
                  <a:pt x="538597" y="25022"/>
                </a:moveTo>
                <a:cubicBezTo>
                  <a:pt x="540057" y="24860"/>
                  <a:pt x="541275" y="25044"/>
                  <a:pt x="542250" y="25574"/>
                </a:cubicBezTo>
                <a:cubicBezTo>
                  <a:pt x="546151" y="27697"/>
                  <a:pt x="543677" y="33096"/>
                  <a:pt x="534829" y="41772"/>
                </a:cubicBezTo>
                <a:cubicBezTo>
                  <a:pt x="525981" y="50447"/>
                  <a:pt x="519378" y="57836"/>
                  <a:pt x="515018" y="63938"/>
                </a:cubicBezTo>
                <a:cubicBezTo>
                  <a:pt x="510659" y="70040"/>
                  <a:pt x="506837" y="76439"/>
                  <a:pt x="503553" y="83136"/>
                </a:cubicBezTo>
                <a:cubicBezTo>
                  <a:pt x="513147" y="82233"/>
                  <a:pt x="520271" y="85101"/>
                  <a:pt x="524924" y="91740"/>
                </a:cubicBezTo>
                <a:cubicBezTo>
                  <a:pt x="529577" y="98380"/>
                  <a:pt x="531402" y="105295"/>
                  <a:pt x="530398" y="112487"/>
                </a:cubicBezTo>
                <a:cubicBezTo>
                  <a:pt x="529394" y="119678"/>
                  <a:pt x="525469" y="125834"/>
                  <a:pt x="518621" y="130953"/>
                </a:cubicBezTo>
                <a:cubicBezTo>
                  <a:pt x="511774" y="136073"/>
                  <a:pt x="503887" y="137399"/>
                  <a:pt x="494960" y="134933"/>
                </a:cubicBezTo>
                <a:cubicBezTo>
                  <a:pt x="486033" y="132466"/>
                  <a:pt x="479810" y="127132"/>
                  <a:pt x="476289" y="118929"/>
                </a:cubicBezTo>
                <a:cubicBezTo>
                  <a:pt x="472769" y="110727"/>
                  <a:pt x="472618" y="101448"/>
                  <a:pt x="475837" y="91095"/>
                </a:cubicBezTo>
                <a:cubicBezTo>
                  <a:pt x="479057" y="80741"/>
                  <a:pt x="484122" y="71183"/>
                  <a:pt x="491034" y="62422"/>
                </a:cubicBezTo>
                <a:cubicBezTo>
                  <a:pt x="497946" y="53660"/>
                  <a:pt x="507235" y="44797"/>
                  <a:pt x="518901" y="35835"/>
                </a:cubicBezTo>
                <a:cubicBezTo>
                  <a:pt x="527650" y="29113"/>
                  <a:pt x="534216" y="25508"/>
                  <a:pt x="538597" y="25022"/>
                </a:cubicBezTo>
                <a:close/>
                <a:moveTo>
                  <a:pt x="7343286" y="21649"/>
                </a:moveTo>
                <a:cubicBezTo>
                  <a:pt x="7345959" y="22018"/>
                  <a:pt x="7349097" y="22782"/>
                  <a:pt x="7352701" y="23940"/>
                </a:cubicBezTo>
                <a:cubicBezTo>
                  <a:pt x="7364561" y="27897"/>
                  <a:pt x="7372273" y="32364"/>
                  <a:pt x="7375835" y="37340"/>
                </a:cubicBezTo>
                <a:cubicBezTo>
                  <a:pt x="7379399" y="42317"/>
                  <a:pt x="7377711" y="46188"/>
                  <a:pt x="7370769" y="48956"/>
                </a:cubicBezTo>
                <a:cubicBezTo>
                  <a:pt x="7363829" y="51724"/>
                  <a:pt x="7354566" y="58453"/>
                  <a:pt x="7342979" y="69143"/>
                </a:cubicBezTo>
                <a:cubicBezTo>
                  <a:pt x="7331392" y="79834"/>
                  <a:pt x="7320887" y="87338"/>
                  <a:pt x="7311465" y="91654"/>
                </a:cubicBezTo>
                <a:cubicBezTo>
                  <a:pt x="7302044" y="95970"/>
                  <a:pt x="7300051" y="93952"/>
                  <a:pt x="7305486" y="85599"/>
                </a:cubicBezTo>
                <a:cubicBezTo>
                  <a:pt x="7310921" y="77246"/>
                  <a:pt x="7316773" y="67717"/>
                  <a:pt x="7323038" y="57012"/>
                </a:cubicBezTo>
                <a:cubicBezTo>
                  <a:pt x="7329305" y="46307"/>
                  <a:pt x="7332213" y="36960"/>
                  <a:pt x="7331761" y="28973"/>
                </a:cubicBezTo>
                <a:cubicBezTo>
                  <a:pt x="7331422" y="22982"/>
                  <a:pt x="7335263" y="20541"/>
                  <a:pt x="7343286" y="21649"/>
                </a:cubicBezTo>
                <a:close/>
                <a:moveTo>
                  <a:pt x="6628911" y="21649"/>
                </a:moveTo>
                <a:cubicBezTo>
                  <a:pt x="6631585" y="22018"/>
                  <a:pt x="6634724" y="22782"/>
                  <a:pt x="6638327" y="23940"/>
                </a:cubicBezTo>
                <a:cubicBezTo>
                  <a:pt x="6650185" y="27897"/>
                  <a:pt x="6657897" y="32364"/>
                  <a:pt x="6661461" y="37340"/>
                </a:cubicBezTo>
                <a:cubicBezTo>
                  <a:pt x="6665025" y="42317"/>
                  <a:pt x="6663336" y="46188"/>
                  <a:pt x="6656396" y="48956"/>
                </a:cubicBezTo>
                <a:cubicBezTo>
                  <a:pt x="6649455" y="51724"/>
                  <a:pt x="6640191" y="58453"/>
                  <a:pt x="6628605" y="69143"/>
                </a:cubicBezTo>
                <a:cubicBezTo>
                  <a:pt x="6617017" y="79834"/>
                  <a:pt x="6606513" y="87338"/>
                  <a:pt x="6597092" y="91654"/>
                </a:cubicBezTo>
                <a:cubicBezTo>
                  <a:pt x="6587671" y="95970"/>
                  <a:pt x="6585677" y="93952"/>
                  <a:pt x="6591112" y="85599"/>
                </a:cubicBezTo>
                <a:cubicBezTo>
                  <a:pt x="6596547" y="77246"/>
                  <a:pt x="6602397" y="67717"/>
                  <a:pt x="6608665" y="57012"/>
                </a:cubicBezTo>
                <a:cubicBezTo>
                  <a:pt x="6614931" y="46307"/>
                  <a:pt x="6617839" y="36960"/>
                  <a:pt x="6617387" y="28973"/>
                </a:cubicBezTo>
                <a:cubicBezTo>
                  <a:pt x="6617047" y="22982"/>
                  <a:pt x="6620889" y="20541"/>
                  <a:pt x="6628911" y="21649"/>
                </a:cubicBezTo>
                <a:close/>
                <a:moveTo>
                  <a:pt x="5420589" y="21409"/>
                </a:moveTo>
                <a:cubicBezTo>
                  <a:pt x="5424346" y="21970"/>
                  <a:pt x="5429831" y="24908"/>
                  <a:pt x="5437044" y="30221"/>
                </a:cubicBezTo>
                <a:cubicBezTo>
                  <a:pt x="5447613" y="42324"/>
                  <a:pt x="5449656" y="50049"/>
                  <a:pt x="5443175" y="53398"/>
                </a:cubicBezTo>
                <a:cubicBezTo>
                  <a:pt x="5436693" y="56746"/>
                  <a:pt x="5429655" y="61988"/>
                  <a:pt x="5422062" y="69122"/>
                </a:cubicBezTo>
                <a:cubicBezTo>
                  <a:pt x="5414469" y="76256"/>
                  <a:pt x="5405915" y="83674"/>
                  <a:pt x="5396400" y="91374"/>
                </a:cubicBezTo>
                <a:cubicBezTo>
                  <a:pt x="5386886" y="99075"/>
                  <a:pt x="5376797" y="104826"/>
                  <a:pt x="5366135" y="108626"/>
                </a:cubicBezTo>
                <a:cubicBezTo>
                  <a:pt x="5355474" y="112426"/>
                  <a:pt x="5354982" y="109350"/>
                  <a:pt x="5364662" y="99398"/>
                </a:cubicBezTo>
                <a:cubicBezTo>
                  <a:pt x="5374342" y="89446"/>
                  <a:pt x="5384918" y="76962"/>
                  <a:pt x="5396390" y="61948"/>
                </a:cubicBezTo>
                <a:cubicBezTo>
                  <a:pt x="5407862" y="46934"/>
                  <a:pt x="5413899" y="35236"/>
                  <a:pt x="5414502" y="26854"/>
                </a:cubicBezTo>
                <a:cubicBezTo>
                  <a:pt x="5414803" y="22663"/>
                  <a:pt x="5416832" y="20848"/>
                  <a:pt x="5420589" y="21409"/>
                </a:cubicBezTo>
                <a:close/>
                <a:moveTo>
                  <a:pt x="3991839" y="21409"/>
                </a:moveTo>
                <a:cubicBezTo>
                  <a:pt x="3995596" y="21970"/>
                  <a:pt x="4001082" y="24908"/>
                  <a:pt x="4008294" y="30221"/>
                </a:cubicBezTo>
                <a:cubicBezTo>
                  <a:pt x="4018863" y="42324"/>
                  <a:pt x="4020907" y="50049"/>
                  <a:pt x="4014425" y="53398"/>
                </a:cubicBezTo>
                <a:cubicBezTo>
                  <a:pt x="4007943" y="56746"/>
                  <a:pt x="4000906" y="61988"/>
                  <a:pt x="3993313" y="69122"/>
                </a:cubicBezTo>
                <a:cubicBezTo>
                  <a:pt x="3985719" y="76256"/>
                  <a:pt x="3977166" y="83674"/>
                  <a:pt x="3967651" y="91374"/>
                </a:cubicBezTo>
                <a:cubicBezTo>
                  <a:pt x="3958136" y="99075"/>
                  <a:pt x="3948048" y="104826"/>
                  <a:pt x="3937386" y="108626"/>
                </a:cubicBezTo>
                <a:cubicBezTo>
                  <a:pt x="3926724" y="112426"/>
                  <a:pt x="3926233" y="109350"/>
                  <a:pt x="3935912" y="99398"/>
                </a:cubicBezTo>
                <a:cubicBezTo>
                  <a:pt x="3945592" y="89446"/>
                  <a:pt x="3956168" y="76962"/>
                  <a:pt x="3967640" y="61948"/>
                </a:cubicBezTo>
                <a:cubicBezTo>
                  <a:pt x="3979112" y="46934"/>
                  <a:pt x="3985149" y="35236"/>
                  <a:pt x="3985752" y="26854"/>
                </a:cubicBezTo>
                <a:cubicBezTo>
                  <a:pt x="3986053" y="22663"/>
                  <a:pt x="3988082" y="20848"/>
                  <a:pt x="3991839" y="21409"/>
                </a:cubicBezTo>
                <a:close/>
                <a:moveTo>
                  <a:pt x="5576450" y="20640"/>
                </a:moveTo>
                <a:cubicBezTo>
                  <a:pt x="5579714" y="20775"/>
                  <a:pt x="5583364" y="21674"/>
                  <a:pt x="5587401" y="23337"/>
                </a:cubicBezTo>
                <a:cubicBezTo>
                  <a:pt x="5595475" y="26664"/>
                  <a:pt x="5602971" y="30719"/>
                  <a:pt x="5609891" y="35501"/>
                </a:cubicBezTo>
                <a:cubicBezTo>
                  <a:pt x="5616810" y="40284"/>
                  <a:pt x="5617684" y="45773"/>
                  <a:pt x="5612515" y="51968"/>
                </a:cubicBezTo>
                <a:cubicBezTo>
                  <a:pt x="5607345" y="58162"/>
                  <a:pt x="5602545" y="66806"/>
                  <a:pt x="5598114" y="77898"/>
                </a:cubicBezTo>
                <a:cubicBezTo>
                  <a:pt x="5593683" y="88990"/>
                  <a:pt x="5588925" y="98960"/>
                  <a:pt x="5583841" y="107808"/>
                </a:cubicBezTo>
                <a:cubicBezTo>
                  <a:pt x="5578758" y="116656"/>
                  <a:pt x="5573090" y="117932"/>
                  <a:pt x="5566838" y="111637"/>
                </a:cubicBezTo>
                <a:cubicBezTo>
                  <a:pt x="5559854" y="112498"/>
                  <a:pt x="5540817" y="115523"/>
                  <a:pt x="5509728" y="120714"/>
                </a:cubicBezTo>
                <a:cubicBezTo>
                  <a:pt x="5504178" y="129964"/>
                  <a:pt x="5498836" y="129466"/>
                  <a:pt x="5493702" y="119220"/>
                </a:cubicBezTo>
                <a:cubicBezTo>
                  <a:pt x="5488568" y="108973"/>
                  <a:pt x="5483019" y="96056"/>
                  <a:pt x="5477053" y="80469"/>
                </a:cubicBezTo>
                <a:cubicBezTo>
                  <a:pt x="5471088" y="64881"/>
                  <a:pt x="5465768" y="53559"/>
                  <a:pt x="5461093" y="46504"/>
                </a:cubicBezTo>
                <a:cubicBezTo>
                  <a:pt x="5456418" y="39449"/>
                  <a:pt x="5457709" y="35921"/>
                  <a:pt x="5464965" y="35921"/>
                </a:cubicBezTo>
                <a:cubicBezTo>
                  <a:pt x="5469582" y="35921"/>
                  <a:pt x="5478545" y="36358"/>
                  <a:pt x="5491853" y="37233"/>
                </a:cubicBezTo>
                <a:cubicBezTo>
                  <a:pt x="5521006" y="33705"/>
                  <a:pt x="5539710" y="31070"/>
                  <a:pt x="5547962" y="29328"/>
                </a:cubicBezTo>
                <a:cubicBezTo>
                  <a:pt x="5556215" y="27586"/>
                  <a:pt x="5562833" y="25320"/>
                  <a:pt x="5567816" y="22531"/>
                </a:cubicBezTo>
                <a:cubicBezTo>
                  <a:pt x="5570308" y="21136"/>
                  <a:pt x="5573185" y="20506"/>
                  <a:pt x="5576450" y="20640"/>
                </a:cubicBezTo>
                <a:close/>
                <a:moveTo>
                  <a:pt x="4147700" y="20640"/>
                </a:moveTo>
                <a:cubicBezTo>
                  <a:pt x="4150964" y="20775"/>
                  <a:pt x="4154615" y="21674"/>
                  <a:pt x="4158652" y="23337"/>
                </a:cubicBezTo>
                <a:cubicBezTo>
                  <a:pt x="4166725" y="26664"/>
                  <a:pt x="4174222" y="30719"/>
                  <a:pt x="4181141" y="35501"/>
                </a:cubicBezTo>
                <a:cubicBezTo>
                  <a:pt x="4188060" y="40284"/>
                  <a:pt x="4188935" y="45773"/>
                  <a:pt x="4183765" y="51968"/>
                </a:cubicBezTo>
                <a:cubicBezTo>
                  <a:pt x="4178595" y="58162"/>
                  <a:pt x="4173795" y="66806"/>
                  <a:pt x="4169364" y="77898"/>
                </a:cubicBezTo>
                <a:cubicBezTo>
                  <a:pt x="4164933" y="88990"/>
                  <a:pt x="4160175" y="98960"/>
                  <a:pt x="4155092" y="107808"/>
                </a:cubicBezTo>
                <a:cubicBezTo>
                  <a:pt x="4150008" y="116656"/>
                  <a:pt x="4144340" y="117932"/>
                  <a:pt x="4138088" y="111637"/>
                </a:cubicBezTo>
                <a:cubicBezTo>
                  <a:pt x="4131104" y="112498"/>
                  <a:pt x="4112068" y="115523"/>
                  <a:pt x="4080978" y="120714"/>
                </a:cubicBezTo>
                <a:cubicBezTo>
                  <a:pt x="4075428" y="129964"/>
                  <a:pt x="4070086" y="129466"/>
                  <a:pt x="4064953" y="119220"/>
                </a:cubicBezTo>
                <a:cubicBezTo>
                  <a:pt x="4059819" y="108973"/>
                  <a:pt x="4054269" y="96056"/>
                  <a:pt x="4048304" y="80469"/>
                </a:cubicBezTo>
                <a:cubicBezTo>
                  <a:pt x="4042338" y="64881"/>
                  <a:pt x="4037018" y="53559"/>
                  <a:pt x="4032343" y="46504"/>
                </a:cubicBezTo>
                <a:cubicBezTo>
                  <a:pt x="4027668" y="39449"/>
                  <a:pt x="4028959" y="35921"/>
                  <a:pt x="4036215" y="35921"/>
                </a:cubicBezTo>
                <a:cubicBezTo>
                  <a:pt x="4040832" y="35921"/>
                  <a:pt x="4049795" y="36358"/>
                  <a:pt x="4063103" y="37233"/>
                </a:cubicBezTo>
                <a:cubicBezTo>
                  <a:pt x="4092257" y="33705"/>
                  <a:pt x="4110960" y="31070"/>
                  <a:pt x="4119213" y="29328"/>
                </a:cubicBezTo>
                <a:cubicBezTo>
                  <a:pt x="4127465" y="27586"/>
                  <a:pt x="4134083" y="25320"/>
                  <a:pt x="4139067" y="22531"/>
                </a:cubicBezTo>
                <a:cubicBezTo>
                  <a:pt x="4141558" y="21136"/>
                  <a:pt x="4144436" y="20506"/>
                  <a:pt x="4147700" y="20640"/>
                </a:cubicBezTo>
                <a:close/>
                <a:moveTo>
                  <a:pt x="2998447" y="17788"/>
                </a:moveTo>
                <a:cubicBezTo>
                  <a:pt x="3006213" y="19222"/>
                  <a:pt x="3013662" y="21789"/>
                  <a:pt x="3020797" y="25488"/>
                </a:cubicBezTo>
                <a:cubicBezTo>
                  <a:pt x="3027931" y="29188"/>
                  <a:pt x="3030135" y="34293"/>
                  <a:pt x="3027411" y="40804"/>
                </a:cubicBezTo>
                <a:cubicBezTo>
                  <a:pt x="3024686" y="47314"/>
                  <a:pt x="3022901" y="71320"/>
                  <a:pt x="3022055" y="112820"/>
                </a:cubicBezTo>
                <a:cubicBezTo>
                  <a:pt x="3026127" y="109077"/>
                  <a:pt x="3033208" y="102606"/>
                  <a:pt x="3043296" y="93407"/>
                </a:cubicBezTo>
                <a:cubicBezTo>
                  <a:pt x="3053385" y="84208"/>
                  <a:pt x="3058963" y="76145"/>
                  <a:pt x="3060031" y="69219"/>
                </a:cubicBezTo>
                <a:cubicBezTo>
                  <a:pt x="3061099" y="62292"/>
                  <a:pt x="3065588" y="60299"/>
                  <a:pt x="3073497" y="63239"/>
                </a:cubicBezTo>
                <a:cubicBezTo>
                  <a:pt x="3081405" y="66179"/>
                  <a:pt x="3088981" y="71298"/>
                  <a:pt x="3096222" y="78597"/>
                </a:cubicBezTo>
                <a:cubicBezTo>
                  <a:pt x="3103464" y="85896"/>
                  <a:pt x="3101489" y="91156"/>
                  <a:pt x="3090296" y="94375"/>
                </a:cubicBezTo>
                <a:cubicBezTo>
                  <a:pt x="3079104" y="97594"/>
                  <a:pt x="3056292" y="109099"/>
                  <a:pt x="3021861" y="128888"/>
                </a:cubicBezTo>
                <a:cubicBezTo>
                  <a:pt x="3021058" y="143300"/>
                  <a:pt x="3022098" y="154833"/>
                  <a:pt x="3024980" y="163488"/>
                </a:cubicBezTo>
                <a:cubicBezTo>
                  <a:pt x="3027862" y="172142"/>
                  <a:pt x="3038883" y="176659"/>
                  <a:pt x="3058041" y="177039"/>
                </a:cubicBezTo>
                <a:cubicBezTo>
                  <a:pt x="3077200" y="177419"/>
                  <a:pt x="3089755" y="176251"/>
                  <a:pt x="3095706" y="173533"/>
                </a:cubicBezTo>
                <a:cubicBezTo>
                  <a:pt x="3101657" y="170816"/>
                  <a:pt x="3108193" y="162043"/>
                  <a:pt x="3115313" y="147215"/>
                </a:cubicBezTo>
                <a:cubicBezTo>
                  <a:pt x="3122433" y="132387"/>
                  <a:pt x="3125993" y="133549"/>
                  <a:pt x="3125993" y="150700"/>
                </a:cubicBezTo>
                <a:cubicBezTo>
                  <a:pt x="3125993" y="164065"/>
                  <a:pt x="3127566" y="174802"/>
                  <a:pt x="3130714" y="182912"/>
                </a:cubicBezTo>
                <a:cubicBezTo>
                  <a:pt x="3133862" y="191021"/>
                  <a:pt x="3129012" y="197366"/>
                  <a:pt x="3116162" y="201948"/>
                </a:cubicBezTo>
                <a:cubicBezTo>
                  <a:pt x="3103314" y="206530"/>
                  <a:pt x="3086155" y="208588"/>
                  <a:pt x="3064688" y="208122"/>
                </a:cubicBezTo>
                <a:cubicBezTo>
                  <a:pt x="3043221" y="207656"/>
                  <a:pt x="3027354" y="203024"/>
                  <a:pt x="3017086" y="194226"/>
                </a:cubicBezTo>
                <a:cubicBezTo>
                  <a:pt x="3006818" y="185428"/>
                  <a:pt x="3001452" y="170801"/>
                  <a:pt x="3000986" y="150345"/>
                </a:cubicBezTo>
                <a:cubicBezTo>
                  <a:pt x="3000519" y="129889"/>
                  <a:pt x="3000286" y="107507"/>
                  <a:pt x="3000286" y="83200"/>
                </a:cubicBezTo>
                <a:cubicBezTo>
                  <a:pt x="3000286" y="58722"/>
                  <a:pt x="2998039" y="41341"/>
                  <a:pt x="2993543" y="31059"/>
                </a:cubicBezTo>
                <a:cubicBezTo>
                  <a:pt x="2989047" y="20778"/>
                  <a:pt x="2990682" y="16354"/>
                  <a:pt x="2998447" y="17788"/>
                </a:cubicBezTo>
                <a:close/>
                <a:moveTo>
                  <a:pt x="1569697" y="17788"/>
                </a:moveTo>
                <a:cubicBezTo>
                  <a:pt x="1577463" y="19222"/>
                  <a:pt x="1584912" y="21789"/>
                  <a:pt x="1592047" y="25488"/>
                </a:cubicBezTo>
                <a:cubicBezTo>
                  <a:pt x="1599181" y="29188"/>
                  <a:pt x="1601385" y="34293"/>
                  <a:pt x="1598661" y="40804"/>
                </a:cubicBezTo>
                <a:cubicBezTo>
                  <a:pt x="1595936" y="47314"/>
                  <a:pt x="1594151" y="71320"/>
                  <a:pt x="1593305" y="112820"/>
                </a:cubicBezTo>
                <a:cubicBezTo>
                  <a:pt x="1597377" y="109077"/>
                  <a:pt x="1604458" y="102606"/>
                  <a:pt x="1614546" y="93407"/>
                </a:cubicBezTo>
                <a:cubicBezTo>
                  <a:pt x="1624635" y="84208"/>
                  <a:pt x="1630213" y="76145"/>
                  <a:pt x="1631281" y="69219"/>
                </a:cubicBezTo>
                <a:cubicBezTo>
                  <a:pt x="1632350" y="62292"/>
                  <a:pt x="1636838" y="60299"/>
                  <a:pt x="1644747" y="63239"/>
                </a:cubicBezTo>
                <a:cubicBezTo>
                  <a:pt x="1652655" y="66179"/>
                  <a:pt x="1660231" y="71298"/>
                  <a:pt x="1667472" y="78597"/>
                </a:cubicBezTo>
                <a:cubicBezTo>
                  <a:pt x="1674714" y="85896"/>
                  <a:pt x="1672739" y="91156"/>
                  <a:pt x="1661546" y="94375"/>
                </a:cubicBezTo>
                <a:cubicBezTo>
                  <a:pt x="1650354" y="97594"/>
                  <a:pt x="1627542" y="109099"/>
                  <a:pt x="1593111" y="128888"/>
                </a:cubicBezTo>
                <a:cubicBezTo>
                  <a:pt x="1592308" y="143300"/>
                  <a:pt x="1593348" y="154833"/>
                  <a:pt x="1596230" y="163488"/>
                </a:cubicBezTo>
                <a:cubicBezTo>
                  <a:pt x="1599113" y="172142"/>
                  <a:pt x="1610133" y="176659"/>
                  <a:pt x="1629292" y="177039"/>
                </a:cubicBezTo>
                <a:cubicBezTo>
                  <a:pt x="1648450" y="177419"/>
                  <a:pt x="1661005" y="176251"/>
                  <a:pt x="1666956" y="173533"/>
                </a:cubicBezTo>
                <a:cubicBezTo>
                  <a:pt x="1672907" y="170816"/>
                  <a:pt x="1679443" y="162043"/>
                  <a:pt x="1686563" y="147215"/>
                </a:cubicBezTo>
                <a:cubicBezTo>
                  <a:pt x="1693683" y="132387"/>
                  <a:pt x="1697243" y="133549"/>
                  <a:pt x="1697243" y="150700"/>
                </a:cubicBezTo>
                <a:cubicBezTo>
                  <a:pt x="1697243" y="164065"/>
                  <a:pt x="1698817" y="174802"/>
                  <a:pt x="1701964" y="182912"/>
                </a:cubicBezTo>
                <a:cubicBezTo>
                  <a:pt x="1705112" y="191021"/>
                  <a:pt x="1700261" y="197366"/>
                  <a:pt x="1687413" y="201948"/>
                </a:cubicBezTo>
                <a:cubicBezTo>
                  <a:pt x="1674564" y="206530"/>
                  <a:pt x="1657406" y="208588"/>
                  <a:pt x="1635938" y="208122"/>
                </a:cubicBezTo>
                <a:cubicBezTo>
                  <a:pt x="1614471" y="207656"/>
                  <a:pt x="1598604" y="203024"/>
                  <a:pt x="1588336" y="194226"/>
                </a:cubicBezTo>
                <a:cubicBezTo>
                  <a:pt x="1578068" y="185428"/>
                  <a:pt x="1572702" y="170801"/>
                  <a:pt x="1572236" y="150345"/>
                </a:cubicBezTo>
                <a:cubicBezTo>
                  <a:pt x="1571769" y="129889"/>
                  <a:pt x="1571536" y="107507"/>
                  <a:pt x="1571536" y="83200"/>
                </a:cubicBezTo>
                <a:cubicBezTo>
                  <a:pt x="1571536" y="58722"/>
                  <a:pt x="1569289" y="41341"/>
                  <a:pt x="1564793" y="31059"/>
                </a:cubicBezTo>
                <a:cubicBezTo>
                  <a:pt x="1560297" y="20778"/>
                  <a:pt x="1561932" y="16354"/>
                  <a:pt x="1569697" y="17788"/>
                </a:cubicBezTo>
                <a:close/>
                <a:moveTo>
                  <a:pt x="5104410" y="7796"/>
                </a:moveTo>
                <a:cubicBezTo>
                  <a:pt x="5108585" y="8126"/>
                  <a:pt x="5114329" y="9442"/>
                  <a:pt x="5121643" y="11743"/>
                </a:cubicBezTo>
                <a:cubicBezTo>
                  <a:pt x="5136270" y="16117"/>
                  <a:pt x="5141784" y="22516"/>
                  <a:pt x="5138184" y="30941"/>
                </a:cubicBezTo>
                <a:cubicBezTo>
                  <a:pt x="5134585" y="39366"/>
                  <a:pt x="5132785" y="56786"/>
                  <a:pt x="5132785" y="83200"/>
                </a:cubicBezTo>
                <a:cubicBezTo>
                  <a:pt x="5132785" y="110060"/>
                  <a:pt x="5132068" y="130925"/>
                  <a:pt x="5130634" y="145796"/>
                </a:cubicBezTo>
                <a:cubicBezTo>
                  <a:pt x="5129200" y="160666"/>
                  <a:pt x="5125981" y="169263"/>
                  <a:pt x="5120976" y="171586"/>
                </a:cubicBezTo>
                <a:cubicBezTo>
                  <a:pt x="5115971" y="173909"/>
                  <a:pt x="5110812" y="170199"/>
                  <a:pt x="5105499" y="160455"/>
                </a:cubicBezTo>
                <a:cubicBezTo>
                  <a:pt x="5100186" y="150711"/>
                  <a:pt x="5099103" y="140981"/>
                  <a:pt x="5102251" y="131265"/>
                </a:cubicBezTo>
                <a:cubicBezTo>
                  <a:pt x="5105399" y="121550"/>
                  <a:pt x="5106973" y="103284"/>
                  <a:pt x="5106973" y="76468"/>
                </a:cubicBezTo>
                <a:cubicBezTo>
                  <a:pt x="5106973" y="49465"/>
                  <a:pt x="5104724" y="32418"/>
                  <a:pt x="5100229" y="25327"/>
                </a:cubicBezTo>
                <a:cubicBezTo>
                  <a:pt x="5095733" y="18236"/>
                  <a:pt x="5094522" y="13048"/>
                  <a:pt x="5096594" y="9764"/>
                </a:cubicBezTo>
                <a:cubicBezTo>
                  <a:pt x="5097630" y="8122"/>
                  <a:pt x="5100235" y="7466"/>
                  <a:pt x="5104410" y="7796"/>
                </a:cubicBezTo>
                <a:close/>
                <a:moveTo>
                  <a:pt x="2246910" y="7796"/>
                </a:moveTo>
                <a:cubicBezTo>
                  <a:pt x="2251085" y="8126"/>
                  <a:pt x="2256829" y="9442"/>
                  <a:pt x="2264143" y="11743"/>
                </a:cubicBezTo>
                <a:cubicBezTo>
                  <a:pt x="2278770" y="16117"/>
                  <a:pt x="2284284" y="22516"/>
                  <a:pt x="2280684" y="30941"/>
                </a:cubicBezTo>
                <a:cubicBezTo>
                  <a:pt x="2277085" y="39366"/>
                  <a:pt x="2275285" y="56786"/>
                  <a:pt x="2275285" y="83200"/>
                </a:cubicBezTo>
                <a:cubicBezTo>
                  <a:pt x="2275285" y="110060"/>
                  <a:pt x="2274568" y="130925"/>
                  <a:pt x="2273134" y="145796"/>
                </a:cubicBezTo>
                <a:cubicBezTo>
                  <a:pt x="2271700" y="160666"/>
                  <a:pt x="2268481" y="169263"/>
                  <a:pt x="2263476" y="171586"/>
                </a:cubicBezTo>
                <a:cubicBezTo>
                  <a:pt x="2258471" y="173909"/>
                  <a:pt x="2253313" y="170199"/>
                  <a:pt x="2247999" y="160455"/>
                </a:cubicBezTo>
                <a:cubicBezTo>
                  <a:pt x="2242686" y="150711"/>
                  <a:pt x="2241604" y="140981"/>
                  <a:pt x="2244751" y="131265"/>
                </a:cubicBezTo>
                <a:cubicBezTo>
                  <a:pt x="2247899" y="121550"/>
                  <a:pt x="2249473" y="103284"/>
                  <a:pt x="2249473" y="76468"/>
                </a:cubicBezTo>
                <a:cubicBezTo>
                  <a:pt x="2249473" y="49465"/>
                  <a:pt x="2247225" y="32418"/>
                  <a:pt x="2242729" y="25327"/>
                </a:cubicBezTo>
                <a:cubicBezTo>
                  <a:pt x="2238234" y="18236"/>
                  <a:pt x="2237022" y="13048"/>
                  <a:pt x="2239094" y="9764"/>
                </a:cubicBezTo>
                <a:cubicBezTo>
                  <a:pt x="2240130" y="8122"/>
                  <a:pt x="2242736" y="7466"/>
                  <a:pt x="2246910" y="7796"/>
                </a:cubicBezTo>
                <a:close/>
                <a:moveTo>
                  <a:pt x="5837043" y="3"/>
                </a:moveTo>
                <a:cubicBezTo>
                  <a:pt x="5838409" y="34"/>
                  <a:pt x="5839983" y="416"/>
                  <a:pt x="5841761" y="1149"/>
                </a:cubicBezTo>
                <a:cubicBezTo>
                  <a:pt x="5848873" y="4082"/>
                  <a:pt x="5855377" y="8291"/>
                  <a:pt x="5861271" y="13776"/>
                </a:cubicBezTo>
                <a:cubicBezTo>
                  <a:pt x="5867165" y="19261"/>
                  <a:pt x="5868459" y="23330"/>
                  <a:pt x="5865153" y="25983"/>
                </a:cubicBezTo>
                <a:cubicBezTo>
                  <a:pt x="5861848" y="28636"/>
                  <a:pt x="5856747" y="31045"/>
                  <a:pt x="5849849" y="33211"/>
                </a:cubicBezTo>
                <a:cubicBezTo>
                  <a:pt x="5869667" y="33211"/>
                  <a:pt x="5883143" y="31407"/>
                  <a:pt x="5890277" y="27801"/>
                </a:cubicBezTo>
                <a:cubicBezTo>
                  <a:pt x="5897411" y="24194"/>
                  <a:pt x="5904359" y="24083"/>
                  <a:pt x="5911121" y="27467"/>
                </a:cubicBezTo>
                <a:cubicBezTo>
                  <a:pt x="5917882" y="30852"/>
                  <a:pt x="5923984" y="35189"/>
                  <a:pt x="5929426" y="40481"/>
                </a:cubicBezTo>
                <a:cubicBezTo>
                  <a:pt x="5934869" y="45773"/>
                  <a:pt x="5934391" y="49845"/>
                  <a:pt x="5927996" y="52699"/>
                </a:cubicBezTo>
                <a:cubicBezTo>
                  <a:pt x="5921600" y="55553"/>
                  <a:pt x="5915537" y="60507"/>
                  <a:pt x="5909809" y="67562"/>
                </a:cubicBezTo>
                <a:cubicBezTo>
                  <a:pt x="5904079" y="74618"/>
                  <a:pt x="5895991" y="83136"/>
                  <a:pt x="5885545" y="93117"/>
                </a:cubicBezTo>
                <a:cubicBezTo>
                  <a:pt x="5875098" y="103098"/>
                  <a:pt x="5864404" y="111963"/>
                  <a:pt x="5853463" y="119714"/>
                </a:cubicBezTo>
                <a:lnTo>
                  <a:pt x="5848913" y="122226"/>
                </a:lnTo>
                <a:lnTo>
                  <a:pt x="5852945" y="121797"/>
                </a:lnTo>
                <a:cubicBezTo>
                  <a:pt x="5854565" y="121988"/>
                  <a:pt x="5856455" y="122512"/>
                  <a:pt x="5858615" y="123371"/>
                </a:cubicBezTo>
                <a:cubicBezTo>
                  <a:pt x="5867254" y="126805"/>
                  <a:pt x="5873578" y="131079"/>
                  <a:pt x="5877587" y="136191"/>
                </a:cubicBezTo>
                <a:cubicBezTo>
                  <a:pt x="5881595" y="141303"/>
                  <a:pt x="5881555" y="145308"/>
                  <a:pt x="5877468" y="148205"/>
                </a:cubicBezTo>
                <a:cubicBezTo>
                  <a:pt x="5873381" y="151101"/>
                  <a:pt x="5869129" y="153267"/>
                  <a:pt x="5864713" y="154701"/>
                </a:cubicBezTo>
                <a:cubicBezTo>
                  <a:pt x="5873301" y="154701"/>
                  <a:pt x="5882537" y="153625"/>
                  <a:pt x="5892418" y="151474"/>
                </a:cubicBezTo>
                <a:cubicBezTo>
                  <a:pt x="5902297" y="149323"/>
                  <a:pt x="5909985" y="146616"/>
                  <a:pt x="5915477" y="143354"/>
                </a:cubicBezTo>
                <a:cubicBezTo>
                  <a:pt x="5920969" y="140092"/>
                  <a:pt x="5927813" y="140389"/>
                  <a:pt x="5936009" y="144247"/>
                </a:cubicBezTo>
                <a:cubicBezTo>
                  <a:pt x="5944204" y="148104"/>
                  <a:pt x="5951689" y="153292"/>
                  <a:pt x="5958465" y="159810"/>
                </a:cubicBezTo>
                <a:cubicBezTo>
                  <a:pt x="5965241" y="166327"/>
                  <a:pt x="5965215" y="171500"/>
                  <a:pt x="5958389" y="175329"/>
                </a:cubicBezTo>
                <a:cubicBezTo>
                  <a:pt x="5951564" y="179158"/>
                  <a:pt x="5943239" y="186873"/>
                  <a:pt x="5933417" y="198474"/>
                </a:cubicBezTo>
                <a:cubicBezTo>
                  <a:pt x="5923593" y="210075"/>
                  <a:pt x="5908052" y="225602"/>
                  <a:pt x="5886793" y="245055"/>
                </a:cubicBezTo>
                <a:cubicBezTo>
                  <a:pt x="5865533" y="264507"/>
                  <a:pt x="5841181" y="280862"/>
                  <a:pt x="5813733" y="294120"/>
                </a:cubicBezTo>
                <a:cubicBezTo>
                  <a:pt x="5786286" y="307377"/>
                  <a:pt x="5759323" y="315372"/>
                  <a:pt x="5732843" y="318104"/>
                </a:cubicBezTo>
                <a:cubicBezTo>
                  <a:pt x="5706365" y="320836"/>
                  <a:pt x="5705167" y="317520"/>
                  <a:pt x="5729251" y="308155"/>
                </a:cubicBezTo>
                <a:cubicBezTo>
                  <a:pt x="5753335" y="298791"/>
                  <a:pt x="5777349" y="287455"/>
                  <a:pt x="5801289" y="274148"/>
                </a:cubicBezTo>
                <a:cubicBezTo>
                  <a:pt x="5825231" y="260840"/>
                  <a:pt x="5842263" y="249683"/>
                  <a:pt x="5852387" y="240678"/>
                </a:cubicBezTo>
                <a:cubicBezTo>
                  <a:pt x="5846063" y="236777"/>
                  <a:pt x="5837735" y="228897"/>
                  <a:pt x="5827403" y="217038"/>
                </a:cubicBezTo>
                <a:cubicBezTo>
                  <a:pt x="5817071" y="205178"/>
                  <a:pt x="5814913" y="198342"/>
                  <a:pt x="5820928" y="196528"/>
                </a:cubicBezTo>
                <a:cubicBezTo>
                  <a:pt x="5826943" y="194714"/>
                  <a:pt x="5836168" y="196248"/>
                  <a:pt x="5848601" y="201131"/>
                </a:cubicBezTo>
                <a:cubicBezTo>
                  <a:pt x="5861034" y="206014"/>
                  <a:pt x="5867601" y="215718"/>
                  <a:pt x="5868305" y="230245"/>
                </a:cubicBezTo>
                <a:cubicBezTo>
                  <a:pt x="5877941" y="220350"/>
                  <a:pt x="5888047" y="208570"/>
                  <a:pt x="5898623" y="194904"/>
                </a:cubicBezTo>
                <a:cubicBezTo>
                  <a:pt x="5909199" y="181237"/>
                  <a:pt x="5914487" y="172354"/>
                  <a:pt x="5914487" y="168252"/>
                </a:cubicBezTo>
                <a:cubicBezTo>
                  <a:pt x="5914487" y="166503"/>
                  <a:pt x="5910329" y="166528"/>
                  <a:pt x="5902011" y="168328"/>
                </a:cubicBezTo>
                <a:cubicBezTo>
                  <a:pt x="5893693" y="170127"/>
                  <a:pt x="5885197" y="171701"/>
                  <a:pt x="5876521" y="173049"/>
                </a:cubicBezTo>
                <a:cubicBezTo>
                  <a:pt x="5867845" y="174397"/>
                  <a:pt x="5860403" y="172375"/>
                  <a:pt x="5854193" y="166983"/>
                </a:cubicBezTo>
                <a:cubicBezTo>
                  <a:pt x="5841259" y="180836"/>
                  <a:pt x="5825621" y="192573"/>
                  <a:pt x="5807280" y="202196"/>
                </a:cubicBezTo>
                <a:cubicBezTo>
                  <a:pt x="5788939" y="211818"/>
                  <a:pt x="5771852" y="218475"/>
                  <a:pt x="5756021" y="222168"/>
                </a:cubicBezTo>
                <a:cubicBezTo>
                  <a:pt x="5740189" y="225861"/>
                  <a:pt x="5740146" y="222645"/>
                  <a:pt x="5755891" y="212521"/>
                </a:cubicBezTo>
                <a:cubicBezTo>
                  <a:pt x="5771637" y="202396"/>
                  <a:pt x="5787701" y="191358"/>
                  <a:pt x="5804085" y="179405"/>
                </a:cubicBezTo>
                <a:cubicBezTo>
                  <a:pt x="5820469" y="167453"/>
                  <a:pt x="5831493" y="156898"/>
                  <a:pt x="5837157" y="147742"/>
                </a:cubicBezTo>
                <a:cubicBezTo>
                  <a:pt x="5842821" y="138586"/>
                  <a:pt x="5845655" y="132373"/>
                  <a:pt x="5845655" y="129104"/>
                </a:cubicBezTo>
                <a:cubicBezTo>
                  <a:pt x="5845655" y="127289"/>
                  <a:pt x="5845925" y="125810"/>
                  <a:pt x="5846465" y="124664"/>
                </a:cubicBezTo>
                <a:lnTo>
                  <a:pt x="5848876" y="122247"/>
                </a:lnTo>
                <a:lnTo>
                  <a:pt x="5807516" y="145086"/>
                </a:lnTo>
                <a:cubicBezTo>
                  <a:pt x="5787827" y="154249"/>
                  <a:pt x="5769239" y="159290"/>
                  <a:pt x="5751751" y="160207"/>
                </a:cubicBezTo>
                <a:cubicBezTo>
                  <a:pt x="5734263" y="161125"/>
                  <a:pt x="5732653" y="158010"/>
                  <a:pt x="5746922" y="150861"/>
                </a:cubicBezTo>
                <a:cubicBezTo>
                  <a:pt x="5761190" y="143713"/>
                  <a:pt x="5775136" y="136847"/>
                  <a:pt x="5788759" y="130265"/>
                </a:cubicBezTo>
                <a:cubicBezTo>
                  <a:pt x="5802382" y="123683"/>
                  <a:pt x="5816845" y="115746"/>
                  <a:pt x="5832146" y="106453"/>
                </a:cubicBezTo>
                <a:cubicBezTo>
                  <a:pt x="5817275" y="95354"/>
                  <a:pt x="5808832" y="86441"/>
                  <a:pt x="5806817" y="79716"/>
                </a:cubicBezTo>
                <a:lnTo>
                  <a:pt x="5808265" y="74080"/>
                </a:lnTo>
                <a:lnTo>
                  <a:pt x="5806645" y="75360"/>
                </a:lnTo>
                <a:cubicBezTo>
                  <a:pt x="5791653" y="86710"/>
                  <a:pt x="5774831" y="94920"/>
                  <a:pt x="5756182" y="99989"/>
                </a:cubicBezTo>
                <a:cubicBezTo>
                  <a:pt x="5737533" y="105059"/>
                  <a:pt x="5736475" y="101882"/>
                  <a:pt x="5753009" y="90460"/>
                </a:cubicBezTo>
                <a:cubicBezTo>
                  <a:pt x="5769543" y="79038"/>
                  <a:pt x="5786425" y="64716"/>
                  <a:pt x="5803655" y="47493"/>
                </a:cubicBezTo>
                <a:cubicBezTo>
                  <a:pt x="5820885" y="30271"/>
                  <a:pt x="5829765" y="17508"/>
                  <a:pt x="5830296" y="9205"/>
                </a:cubicBezTo>
                <a:cubicBezTo>
                  <a:pt x="5830694" y="2978"/>
                  <a:pt x="5832943" y="-89"/>
                  <a:pt x="5837043" y="3"/>
                </a:cubicBezTo>
                <a:close/>
                <a:moveTo>
                  <a:pt x="4408294" y="3"/>
                </a:moveTo>
                <a:cubicBezTo>
                  <a:pt x="4409661" y="34"/>
                  <a:pt x="4411233" y="416"/>
                  <a:pt x="4413011" y="1149"/>
                </a:cubicBezTo>
                <a:cubicBezTo>
                  <a:pt x="4420124" y="4082"/>
                  <a:pt x="4426627" y="8291"/>
                  <a:pt x="4432521" y="13776"/>
                </a:cubicBezTo>
                <a:cubicBezTo>
                  <a:pt x="4438415" y="19261"/>
                  <a:pt x="4439709" y="23330"/>
                  <a:pt x="4436404" y="25983"/>
                </a:cubicBezTo>
                <a:cubicBezTo>
                  <a:pt x="4433098" y="28636"/>
                  <a:pt x="4427997" y="31045"/>
                  <a:pt x="4421099" y="33211"/>
                </a:cubicBezTo>
                <a:cubicBezTo>
                  <a:pt x="4440917" y="33211"/>
                  <a:pt x="4454394" y="31407"/>
                  <a:pt x="4461528" y="27801"/>
                </a:cubicBezTo>
                <a:cubicBezTo>
                  <a:pt x="4468662" y="24194"/>
                  <a:pt x="4475610" y="24083"/>
                  <a:pt x="4482371" y="27467"/>
                </a:cubicBezTo>
                <a:cubicBezTo>
                  <a:pt x="4489133" y="30852"/>
                  <a:pt x="4495234" y="35189"/>
                  <a:pt x="4500676" y="40481"/>
                </a:cubicBezTo>
                <a:cubicBezTo>
                  <a:pt x="4506119" y="45773"/>
                  <a:pt x="4505642" y="49845"/>
                  <a:pt x="4499246" y="52699"/>
                </a:cubicBezTo>
                <a:cubicBezTo>
                  <a:pt x="4492850" y="55553"/>
                  <a:pt x="4486788" y="60507"/>
                  <a:pt x="4481059" y="67562"/>
                </a:cubicBezTo>
                <a:cubicBezTo>
                  <a:pt x="4475330" y="74618"/>
                  <a:pt x="4467242" y="83136"/>
                  <a:pt x="4456795" y="93117"/>
                </a:cubicBezTo>
                <a:cubicBezTo>
                  <a:pt x="4446349" y="103098"/>
                  <a:pt x="4435654" y="111963"/>
                  <a:pt x="4424713" y="119714"/>
                </a:cubicBezTo>
                <a:lnTo>
                  <a:pt x="4420164" y="122226"/>
                </a:lnTo>
                <a:lnTo>
                  <a:pt x="4424195" y="121797"/>
                </a:lnTo>
                <a:cubicBezTo>
                  <a:pt x="4425814" y="121988"/>
                  <a:pt x="4427704" y="122512"/>
                  <a:pt x="4429865" y="123371"/>
                </a:cubicBezTo>
                <a:cubicBezTo>
                  <a:pt x="4438504" y="126805"/>
                  <a:pt x="4444828" y="131079"/>
                  <a:pt x="4448837" y="136191"/>
                </a:cubicBezTo>
                <a:cubicBezTo>
                  <a:pt x="4452845" y="141303"/>
                  <a:pt x="4452805" y="145308"/>
                  <a:pt x="4448718" y="148205"/>
                </a:cubicBezTo>
                <a:cubicBezTo>
                  <a:pt x="4444631" y="151101"/>
                  <a:pt x="4440380" y="153267"/>
                  <a:pt x="4435963" y="154701"/>
                </a:cubicBezTo>
                <a:cubicBezTo>
                  <a:pt x="4444553" y="154701"/>
                  <a:pt x="4453787" y="153625"/>
                  <a:pt x="4463668" y="151474"/>
                </a:cubicBezTo>
                <a:cubicBezTo>
                  <a:pt x="4473548" y="149323"/>
                  <a:pt x="4481235" y="146616"/>
                  <a:pt x="4486727" y="143354"/>
                </a:cubicBezTo>
                <a:cubicBezTo>
                  <a:pt x="4492219" y="140092"/>
                  <a:pt x="4499063" y="140389"/>
                  <a:pt x="4507259" y="144247"/>
                </a:cubicBezTo>
                <a:cubicBezTo>
                  <a:pt x="4515454" y="148104"/>
                  <a:pt x="4522940" y="153292"/>
                  <a:pt x="4529715" y="159810"/>
                </a:cubicBezTo>
                <a:cubicBezTo>
                  <a:pt x="4536491" y="166327"/>
                  <a:pt x="4536466" y="171500"/>
                  <a:pt x="4529640" y="175329"/>
                </a:cubicBezTo>
                <a:cubicBezTo>
                  <a:pt x="4522814" y="179158"/>
                  <a:pt x="4514490" y="186873"/>
                  <a:pt x="4504667" y="198474"/>
                </a:cubicBezTo>
                <a:cubicBezTo>
                  <a:pt x="4494844" y="210075"/>
                  <a:pt x="4479302" y="225602"/>
                  <a:pt x="4458043" y="245055"/>
                </a:cubicBezTo>
                <a:cubicBezTo>
                  <a:pt x="4436784" y="264507"/>
                  <a:pt x="4412430" y="280862"/>
                  <a:pt x="4384983" y="294120"/>
                </a:cubicBezTo>
                <a:cubicBezTo>
                  <a:pt x="4357536" y="307377"/>
                  <a:pt x="4330573" y="315372"/>
                  <a:pt x="4304094" y="318104"/>
                </a:cubicBezTo>
                <a:cubicBezTo>
                  <a:pt x="4277615" y="320836"/>
                  <a:pt x="4276417" y="317520"/>
                  <a:pt x="4300501" y="308155"/>
                </a:cubicBezTo>
                <a:cubicBezTo>
                  <a:pt x="4324586" y="298791"/>
                  <a:pt x="4348599" y="287455"/>
                  <a:pt x="4372540" y="274148"/>
                </a:cubicBezTo>
                <a:cubicBezTo>
                  <a:pt x="4396481" y="260840"/>
                  <a:pt x="4413513" y="249683"/>
                  <a:pt x="4423637" y="240678"/>
                </a:cubicBezTo>
                <a:cubicBezTo>
                  <a:pt x="4417313" y="236777"/>
                  <a:pt x="4408985" y="228897"/>
                  <a:pt x="4398653" y="217038"/>
                </a:cubicBezTo>
                <a:cubicBezTo>
                  <a:pt x="4388321" y="205178"/>
                  <a:pt x="4386163" y="198342"/>
                  <a:pt x="4392178" y="196528"/>
                </a:cubicBezTo>
                <a:cubicBezTo>
                  <a:pt x="4398194" y="194714"/>
                  <a:pt x="4407418" y="196248"/>
                  <a:pt x="4419851" y="201131"/>
                </a:cubicBezTo>
                <a:cubicBezTo>
                  <a:pt x="4432284" y="206014"/>
                  <a:pt x="4438852" y="215718"/>
                  <a:pt x="4439555" y="230245"/>
                </a:cubicBezTo>
                <a:cubicBezTo>
                  <a:pt x="4449192" y="220350"/>
                  <a:pt x="4459298" y="208570"/>
                  <a:pt x="4469874" y="194904"/>
                </a:cubicBezTo>
                <a:cubicBezTo>
                  <a:pt x="4480450" y="181237"/>
                  <a:pt x="4485738" y="172354"/>
                  <a:pt x="4485738" y="168252"/>
                </a:cubicBezTo>
                <a:cubicBezTo>
                  <a:pt x="4485738" y="166503"/>
                  <a:pt x="4481579" y="166528"/>
                  <a:pt x="4473262" y="168328"/>
                </a:cubicBezTo>
                <a:cubicBezTo>
                  <a:pt x="4464944" y="170127"/>
                  <a:pt x="4456448" y="171701"/>
                  <a:pt x="4447772" y="173049"/>
                </a:cubicBezTo>
                <a:cubicBezTo>
                  <a:pt x="4439096" y="174397"/>
                  <a:pt x="4431653" y="172375"/>
                  <a:pt x="4425444" y="166983"/>
                </a:cubicBezTo>
                <a:cubicBezTo>
                  <a:pt x="4412509" y="180836"/>
                  <a:pt x="4396871" y="192573"/>
                  <a:pt x="4378530" y="202196"/>
                </a:cubicBezTo>
                <a:cubicBezTo>
                  <a:pt x="4360189" y="211818"/>
                  <a:pt x="4343103" y="218475"/>
                  <a:pt x="4327271" y="222168"/>
                </a:cubicBezTo>
                <a:cubicBezTo>
                  <a:pt x="4311439" y="225861"/>
                  <a:pt x="4311396" y="222645"/>
                  <a:pt x="4327142" y="212521"/>
                </a:cubicBezTo>
                <a:cubicBezTo>
                  <a:pt x="4342888" y="202396"/>
                  <a:pt x="4358952" y="191358"/>
                  <a:pt x="4375336" y="179405"/>
                </a:cubicBezTo>
                <a:cubicBezTo>
                  <a:pt x="4391719" y="167453"/>
                  <a:pt x="4402743" y="156898"/>
                  <a:pt x="4408408" y="147742"/>
                </a:cubicBezTo>
                <a:cubicBezTo>
                  <a:pt x="4414072" y="138586"/>
                  <a:pt x="4416905" y="132373"/>
                  <a:pt x="4416905" y="129104"/>
                </a:cubicBezTo>
                <a:cubicBezTo>
                  <a:pt x="4416905" y="127289"/>
                  <a:pt x="4417175" y="125810"/>
                  <a:pt x="4417715" y="124664"/>
                </a:cubicBezTo>
                <a:lnTo>
                  <a:pt x="4420126" y="122247"/>
                </a:lnTo>
                <a:lnTo>
                  <a:pt x="4378767" y="145086"/>
                </a:lnTo>
                <a:cubicBezTo>
                  <a:pt x="4359078" y="154249"/>
                  <a:pt x="4340489" y="159290"/>
                  <a:pt x="4323001" y="160207"/>
                </a:cubicBezTo>
                <a:cubicBezTo>
                  <a:pt x="4305513" y="161125"/>
                  <a:pt x="4303904" y="158010"/>
                  <a:pt x="4318172" y="150861"/>
                </a:cubicBezTo>
                <a:cubicBezTo>
                  <a:pt x="4332441" y="143713"/>
                  <a:pt x="4346386" y="136847"/>
                  <a:pt x="4360010" y="130265"/>
                </a:cubicBezTo>
                <a:cubicBezTo>
                  <a:pt x="4373633" y="123683"/>
                  <a:pt x="4388095" y="115746"/>
                  <a:pt x="4403396" y="106453"/>
                </a:cubicBezTo>
                <a:cubicBezTo>
                  <a:pt x="4388525" y="95354"/>
                  <a:pt x="4380082" y="86441"/>
                  <a:pt x="4378068" y="79716"/>
                </a:cubicBezTo>
                <a:lnTo>
                  <a:pt x="4379515" y="74080"/>
                </a:lnTo>
                <a:lnTo>
                  <a:pt x="4377896" y="75360"/>
                </a:lnTo>
                <a:cubicBezTo>
                  <a:pt x="4362903" y="86710"/>
                  <a:pt x="4346082" y="94920"/>
                  <a:pt x="4327432" y="99989"/>
                </a:cubicBezTo>
                <a:cubicBezTo>
                  <a:pt x="4308783" y="105059"/>
                  <a:pt x="4307725" y="101882"/>
                  <a:pt x="4324260" y="90460"/>
                </a:cubicBezTo>
                <a:cubicBezTo>
                  <a:pt x="4340794" y="79038"/>
                  <a:pt x="4357676" y="64716"/>
                  <a:pt x="4374906" y="47493"/>
                </a:cubicBezTo>
                <a:cubicBezTo>
                  <a:pt x="4392135" y="30271"/>
                  <a:pt x="4401016" y="17508"/>
                  <a:pt x="4401546" y="9205"/>
                </a:cubicBezTo>
                <a:cubicBezTo>
                  <a:pt x="4401944" y="2978"/>
                  <a:pt x="4404193" y="-89"/>
                  <a:pt x="4408294" y="3"/>
                </a:cubicBezTo>
                <a:close/>
                <a:moveTo>
                  <a:pt x="3693919" y="3"/>
                </a:moveTo>
                <a:cubicBezTo>
                  <a:pt x="3695285" y="34"/>
                  <a:pt x="3696858" y="416"/>
                  <a:pt x="3698636" y="1149"/>
                </a:cubicBezTo>
                <a:cubicBezTo>
                  <a:pt x="3705749" y="4082"/>
                  <a:pt x="3712252" y="8291"/>
                  <a:pt x="3718146" y="13776"/>
                </a:cubicBezTo>
                <a:cubicBezTo>
                  <a:pt x="3724039" y="19261"/>
                  <a:pt x="3725334" y="23330"/>
                  <a:pt x="3722028" y="25983"/>
                </a:cubicBezTo>
                <a:cubicBezTo>
                  <a:pt x="3718723" y="28636"/>
                  <a:pt x="3713621" y="31045"/>
                  <a:pt x="3706724" y="33211"/>
                </a:cubicBezTo>
                <a:cubicBezTo>
                  <a:pt x="3726542" y="33211"/>
                  <a:pt x="3740019" y="31407"/>
                  <a:pt x="3747152" y="27801"/>
                </a:cubicBezTo>
                <a:cubicBezTo>
                  <a:pt x="3754287" y="24194"/>
                  <a:pt x="3761235" y="24083"/>
                  <a:pt x="3767996" y="27467"/>
                </a:cubicBezTo>
                <a:cubicBezTo>
                  <a:pt x="3774758" y="30852"/>
                  <a:pt x="3780859" y="35189"/>
                  <a:pt x="3786301" y="40481"/>
                </a:cubicBezTo>
                <a:cubicBezTo>
                  <a:pt x="3791743" y="45773"/>
                  <a:pt x="3791267" y="49845"/>
                  <a:pt x="3784871" y="52699"/>
                </a:cubicBezTo>
                <a:cubicBezTo>
                  <a:pt x="3778475" y="55553"/>
                  <a:pt x="3772413" y="60507"/>
                  <a:pt x="3766684" y="67562"/>
                </a:cubicBezTo>
                <a:cubicBezTo>
                  <a:pt x="3760955" y="74618"/>
                  <a:pt x="3752867" y="83136"/>
                  <a:pt x="3742420" y="93117"/>
                </a:cubicBezTo>
                <a:cubicBezTo>
                  <a:pt x="3731974" y="103098"/>
                  <a:pt x="3721279" y="111963"/>
                  <a:pt x="3710337" y="119714"/>
                </a:cubicBezTo>
                <a:lnTo>
                  <a:pt x="3705789" y="122226"/>
                </a:lnTo>
                <a:lnTo>
                  <a:pt x="3709819" y="121797"/>
                </a:lnTo>
                <a:cubicBezTo>
                  <a:pt x="3711439" y="121988"/>
                  <a:pt x="3713329" y="122512"/>
                  <a:pt x="3715489" y="123371"/>
                </a:cubicBezTo>
                <a:cubicBezTo>
                  <a:pt x="3724130" y="126805"/>
                  <a:pt x="3730453" y="131079"/>
                  <a:pt x="3734461" y="136191"/>
                </a:cubicBezTo>
                <a:cubicBezTo>
                  <a:pt x="3738470" y="141303"/>
                  <a:pt x="3738430" y="145308"/>
                  <a:pt x="3734343" y="148205"/>
                </a:cubicBezTo>
                <a:cubicBezTo>
                  <a:pt x="3730256" y="151101"/>
                  <a:pt x="3726004" y="153267"/>
                  <a:pt x="3721587" y="154701"/>
                </a:cubicBezTo>
                <a:cubicBezTo>
                  <a:pt x="3730178" y="154701"/>
                  <a:pt x="3739413" y="153625"/>
                  <a:pt x="3749293" y="151474"/>
                </a:cubicBezTo>
                <a:cubicBezTo>
                  <a:pt x="3759173" y="149323"/>
                  <a:pt x="3766860" y="146616"/>
                  <a:pt x="3772352" y="143354"/>
                </a:cubicBezTo>
                <a:cubicBezTo>
                  <a:pt x="3777844" y="140092"/>
                  <a:pt x="3784688" y="140389"/>
                  <a:pt x="3792883" y="144247"/>
                </a:cubicBezTo>
                <a:cubicBezTo>
                  <a:pt x="3801079" y="148104"/>
                  <a:pt x="3808564" y="153292"/>
                  <a:pt x="3815340" y="159810"/>
                </a:cubicBezTo>
                <a:cubicBezTo>
                  <a:pt x="3822116" y="166327"/>
                  <a:pt x="3822091" y="171500"/>
                  <a:pt x="3815265" y="175329"/>
                </a:cubicBezTo>
                <a:cubicBezTo>
                  <a:pt x="3808439" y="179158"/>
                  <a:pt x="3800114" y="186873"/>
                  <a:pt x="3790291" y="198474"/>
                </a:cubicBezTo>
                <a:cubicBezTo>
                  <a:pt x="3780469" y="210075"/>
                  <a:pt x="3764927" y="225602"/>
                  <a:pt x="3743668" y="245055"/>
                </a:cubicBezTo>
                <a:cubicBezTo>
                  <a:pt x="3722408" y="264507"/>
                  <a:pt x="3698055" y="280862"/>
                  <a:pt x="3670608" y="294120"/>
                </a:cubicBezTo>
                <a:cubicBezTo>
                  <a:pt x="3643161" y="307377"/>
                  <a:pt x="3616197" y="315372"/>
                  <a:pt x="3589718" y="318104"/>
                </a:cubicBezTo>
                <a:cubicBezTo>
                  <a:pt x="3563239" y="320836"/>
                  <a:pt x="3562042" y="317520"/>
                  <a:pt x="3586126" y="308155"/>
                </a:cubicBezTo>
                <a:cubicBezTo>
                  <a:pt x="3610211" y="298791"/>
                  <a:pt x="3634223" y="287455"/>
                  <a:pt x="3658164" y="274148"/>
                </a:cubicBezTo>
                <a:cubicBezTo>
                  <a:pt x="3682105" y="260840"/>
                  <a:pt x="3699138" y="249683"/>
                  <a:pt x="3709262" y="240678"/>
                </a:cubicBezTo>
                <a:cubicBezTo>
                  <a:pt x="3702938" y="236777"/>
                  <a:pt x="3694610" y="228897"/>
                  <a:pt x="3684278" y="217038"/>
                </a:cubicBezTo>
                <a:cubicBezTo>
                  <a:pt x="3673946" y="205178"/>
                  <a:pt x="3671788" y="198342"/>
                  <a:pt x="3677803" y="196528"/>
                </a:cubicBezTo>
                <a:cubicBezTo>
                  <a:pt x="3683819" y="194714"/>
                  <a:pt x="3693043" y="196248"/>
                  <a:pt x="3705476" y="201131"/>
                </a:cubicBezTo>
                <a:cubicBezTo>
                  <a:pt x="3717909" y="206014"/>
                  <a:pt x="3724477" y="215718"/>
                  <a:pt x="3725179" y="230245"/>
                </a:cubicBezTo>
                <a:cubicBezTo>
                  <a:pt x="3734816" y="220350"/>
                  <a:pt x="3744923" y="208570"/>
                  <a:pt x="3755498" y="194904"/>
                </a:cubicBezTo>
                <a:cubicBezTo>
                  <a:pt x="3766074" y="181237"/>
                  <a:pt x="3771362" y="172354"/>
                  <a:pt x="3771362" y="168252"/>
                </a:cubicBezTo>
                <a:cubicBezTo>
                  <a:pt x="3771362" y="166503"/>
                  <a:pt x="3767204" y="166528"/>
                  <a:pt x="3758886" y="168328"/>
                </a:cubicBezTo>
                <a:cubicBezTo>
                  <a:pt x="3750570" y="170127"/>
                  <a:pt x="3742073" y="171701"/>
                  <a:pt x="3733396" y="173049"/>
                </a:cubicBezTo>
                <a:cubicBezTo>
                  <a:pt x="3724721" y="174397"/>
                  <a:pt x="3717278" y="172375"/>
                  <a:pt x="3711069" y="166983"/>
                </a:cubicBezTo>
                <a:cubicBezTo>
                  <a:pt x="3698134" y="180836"/>
                  <a:pt x="3682496" y="192573"/>
                  <a:pt x="3664155" y="202196"/>
                </a:cubicBezTo>
                <a:cubicBezTo>
                  <a:pt x="3645814" y="211818"/>
                  <a:pt x="3628727" y="218475"/>
                  <a:pt x="3612896" y="222168"/>
                </a:cubicBezTo>
                <a:cubicBezTo>
                  <a:pt x="3597064" y="225861"/>
                  <a:pt x="3597021" y="222645"/>
                  <a:pt x="3612767" y="212521"/>
                </a:cubicBezTo>
                <a:cubicBezTo>
                  <a:pt x="3628512" y="202396"/>
                  <a:pt x="3644577" y="191358"/>
                  <a:pt x="3660961" y="179405"/>
                </a:cubicBezTo>
                <a:cubicBezTo>
                  <a:pt x="3677344" y="167453"/>
                  <a:pt x="3688369" y="156898"/>
                  <a:pt x="3694033" y="147742"/>
                </a:cubicBezTo>
                <a:cubicBezTo>
                  <a:pt x="3699697" y="138586"/>
                  <a:pt x="3702529" y="132373"/>
                  <a:pt x="3702529" y="129104"/>
                </a:cubicBezTo>
                <a:cubicBezTo>
                  <a:pt x="3702529" y="127289"/>
                  <a:pt x="3702799" y="125810"/>
                  <a:pt x="3703339" y="124664"/>
                </a:cubicBezTo>
                <a:lnTo>
                  <a:pt x="3705750" y="122247"/>
                </a:lnTo>
                <a:lnTo>
                  <a:pt x="3664392" y="145086"/>
                </a:lnTo>
                <a:cubicBezTo>
                  <a:pt x="3644703" y="154249"/>
                  <a:pt x="3626114" y="159290"/>
                  <a:pt x="3608626" y="160207"/>
                </a:cubicBezTo>
                <a:cubicBezTo>
                  <a:pt x="3591138" y="161125"/>
                  <a:pt x="3589528" y="158010"/>
                  <a:pt x="3603797" y="150861"/>
                </a:cubicBezTo>
                <a:cubicBezTo>
                  <a:pt x="3618066" y="143713"/>
                  <a:pt x="3632011" y="136847"/>
                  <a:pt x="3645634" y="130265"/>
                </a:cubicBezTo>
                <a:cubicBezTo>
                  <a:pt x="3659258" y="123683"/>
                  <a:pt x="3673720" y="115746"/>
                  <a:pt x="3689021" y="106453"/>
                </a:cubicBezTo>
                <a:cubicBezTo>
                  <a:pt x="3674150" y="95354"/>
                  <a:pt x="3665707" y="86441"/>
                  <a:pt x="3663692" y="79716"/>
                </a:cubicBezTo>
                <a:lnTo>
                  <a:pt x="3665140" y="74080"/>
                </a:lnTo>
                <a:lnTo>
                  <a:pt x="3663520" y="75360"/>
                </a:lnTo>
                <a:cubicBezTo>
                  <a:pt x="3648527" y="86710"/>
                  <a:pt x="3631707" y="94920"/>
                  <a:pt x="3613057" y="99989"/>
                </a:cubicBezTo>
                <a:cubicBezTo>
                  <a:pt x="3594408" y="105059"/>
                  <a:pt x="3593350" y="101882"/>
                  <a:pt x="3609884" y="90460"/>
                </a:cubicBezTo>
                <a:cubicBezTo>
                  <a:pt x="3626419" y="79038"/>
                  <a:pt x="3643300" y="64716"/>
                  <a:pt x="3660531" y="47493"/>
                </a:cubicBezTo>
                <a:cubicBezTo>
                  <a:pt x="3677760" y="30271"/>
                  <a:pt x="3686641" y="17508"/>
                  <a:pt x="3687171" y="9205"/>
                </a:cubicBezTo>
                <a:cubicBezTo>
                  <a:pt x="3687569" y="2978"/>
                  <a:pt x="3689818" y="-89"/>
                  <a:pt x="3693919" y="3"/>
                </a:cubicBezTo>
                <a:close/>
                <a:moveTo>
                  <a:pt x="836419" y="3"/>
                </a:moveTo>
                <a:cubicBezTo>
                  <a:pt x="837785" y="34"/>
                  <a:pt x="839358" y="416"/>
                  <a:pt x="841136" y="1149"/>
                </a:cubicBezTo>
                <a:cubicBezTo>
                  <a:pt x="848249" y="4082"/>
                  <a:pt x="854752" y="8291"/>
                  <a:pt x="860646" y="13776"/>
                </a:cubicBezTo>
                <a:cubicBezTo>
                  <a:pt x="866540" y="19261"/>
                  <a:pt x="867834" y="23330"/>
                  <a:pt x="864529" y="25983"/>
                </a:cubicBezTo>
                <a:cubicBezTo>
                  <a:pt x="861223" y="28636"/>
                  <a:pt x="856122" y="31045"/>
                  <a:pt x="849224" y="33211"/>
                </a:cubicBezTo>
                <a:cubicBezTo>
                  <a:pt x="869042" y="33211"/>
                  <a:pt x="882518" y="31407"/>
                  <a:pt x="889653" y="27801"/>
                </a:cubicBezTo>
                <a:cubicBezTo>
                  <a:pt x="896787" y="24194"/>
                  <a:pt x="903735" y="24083"/>
                  <a:pt x="910496" y="27467"/>
                </a:cubicBezTo>
                <a:cubicBezTo>
                  <a:pt x="917258" y="30852"/>
                  <a:pt x="923359" y="35189"/>
                  <a:pt x="928801" y="40481"/>
                </a:cubicBezTo>
                <a:cubicBezTo>
                  <a:pt x="934244" y="45773"/>
                  <a:pt x="933767" y="49845"/>
                  <a:pt x="927371" y="52699"/>
                </a:cubicBezTo>
                <a:cubicBezTo>
                  <a:pt x="920975" y="55553"/>
                  <a:pt x="914913" y="60507"/>
                  <a:pt x="909184" y="67562"/>
                </a:cubicBezTo>
                <a:cubicBezTo>
                  <a:pt x="903455" y="74618"/>
                  <a:pt x="895367" y="83136"/>
                  <a:pt x="884920" y="93117"/>
                </a:cubicBezTo>
                <a:cubicBezTo>
                  <a:pt x="874474" y="103098"/>
                  <a:pt x="863779" y="111963"/>
                  <a:pt x="852838" y="119714"/>
                </a:cubicBezTo>
                <a:lnTo>
                  <a:pt x="848289" y="122226"/>
                </a:lnTo>
                <a:lnTo>
                  <a:pt x="852320" y="121797"/>
                </a:lnTo>
                <a:cubicBezTo>
                  <a:pt x="853940" y="121988"/>
                  <a:pt x="855829" y="122512"/>
                  <a:pt x="857989" y="123371"/>
                </a:cubicBezTo>
                <a:cubicBezTo>
                  <a:pt x="866629" y="126805"/>
                  <a:pt x="872953" y="131079"/>
                  <a:pt x="876962" y="136191"/>
                </a:cubicBezTo>
                <a:cubicBezTo>
                  <a:pt x="880970" y="141303"/>
                  <a:pt x="880930" y="145308"/>
                  <a:pt x="876843" y="148205"/>
                </a:cubicBezTo>
                <a:cubicBezTo>
                  <a:pt x="872757" y="151101"/>
                  <a:pt x="868505" y="153267"/>
                  <a:pt x="864088" y="154701"/>
                </a:cubicBezTo>
                <a:cubicBezTo>
                  <a:pt x="872677" y="154701"/>
                  <a:pt x="881913" y="153625"/>
                  <a:pt x="891793" y="151474"/>
                </a:cubicBezTo>
                <a:cubicBezTo>
                  <a:pt x="901673" y="149323"/>
                  <a:pt x="909360" y="146616"/>
                  <a:pt x="914852" y="143354"/>
                </a:cubicBezTo>
                <a:cubicBezTo>
                  <a:pt x="920344" y="140092"/>
                  <a:pt x="927188" y="140389"/>
                  <a:pt x="935384" y="144247"/>
                </a:cubicBezTo>
                <a:cubicBezTo>
                  <a:pt x="943579" y="148104"/>
                  <a:pt x="951065" y="153292"/>
                  <a:pt x="957840" y="159810"/>
                </a:cubicBezTo>
                <a:cubicBezTo>
                  <a:pt x="964616" y="166327"/>
                  <a:pt x="964591" y="171500"/>
                  <a:pt x="957765" y="175329"/>
                </a:cubicBezTo>
                <a:cubicBezTo>
                  <a:pt x="950939" y="179158"/>
                  <a:pt x="942615" y="186873"/>
                  <a:pt x="932792" y="198474"/>
                </a:cubicBezTo>
                <a:cubicBezTo>
                  <a:pt x="922969" y="210075"/>
                  <a:pt x="907427" y="225602"/>
                  <a:pt x="886168" y="245055"/>
                </a:cubicBezTo>
                <a:cubicBezTo>
                  <a:pt x="864909" y="264507"/>
                  <a:pt x="840555" y="280862"/>
                  <a:pt x="813108" y="294120"/>
                </a:cubicBezTo>
                <a:cubicBezTo>
                  <a:pt x="785661" y="307377"/>
                  <a:pt x="758698" y="315372"/>
                  <a:pt x="732219" y="318104"/>
                </a:cubicBezTo>
                <a:cubicBezTo>
                  <a:pt x="705739" y="320836"/>
                  <a:pt x="704542" y="317520"/>
                  <a:pt x="728626" y="308155"/>
                </a:cubicBezTo>
                <a:cubicBezTo>
                  <a:pt x="752711" y="298791"/>
                  <a:pt x="776724" y="287455"/>
                  <a:pt x="800665" y="274148"/>
                </a:cubicBezTo>
                <a:cubicBezTo>
                  <a:pt x="824605" y="260840"/>
                  <a:pt x="841638" y="249683"/>
                  <a:pt x="851762" y="240678"/>
                </a:cubicBezTo>
                <a:cubicBezTo>
                  <a:pt x="845438" y="236777"/>
                  <a:pt x="837110" y="228897"/>
                  <a:pt x="826778" y="217038"/>
                </a:cubicBezTo>
                <a:cubicBezTo>
                  <a:pt x="816446" y="205178"/>
                  <a:pt x="814288" y="198342"/>
                  <a:pt x="820303" y="196528"/>
                </a:cubicBezTo>
                <a:cubicBezTo>
                  <a:pt x="826319" y="194714"/>
                  <a:pt x="835543" y="196248"/>
                  <a:pt x="847976" y="201131"/>
                </a:cubicBezTo>
                <a:cubicBezTo>
                  <a:pt x="860410" y="206014"/>
                  <a:pt x="866977" y="215718"/>
                  <a:pt x="867680" y="230245"/>
                </a:cubicBezTo>
                <a:cubicBezTo>
                  <a:pt x="877317" y="220350"/>
                  <a:pt x="887423" y="208570"/>
                  <a:pt x="897999" y="194904"/>
                </a:cubicBezTo>
                <a:cubicBezTo>
                  <a:pt x="908575" y="181237"/>
                  <a:pt x="913863" y="172354"/>
                  <a:pt x="913863" y="168252"/>
                </a:cubicBezTo>
                <a:cubicBezTo>
                  <a:pt x="913863" y="166503"/>
                  <a:pt x="909704" y="166528"/>
                  <a:pt x="901387" y="168328"/>
                </a:cubicBezTo>
                <a:cubicBezTo>
                  <a:pt x="893069" y="170127"/>
                  <a:pt x="884573" y="171701"/>
                  <a:pt x="875897" y="173049"/>
                </a:cubicBezTo>
                <a:cubicBezTo>
                  <a:pt x="867221" y="174397"/>
                  <a:pt x="859779" y="172375"/>
                  <a:pt x="853569" y="166983"/>
                </a:cubicBezTo>
                <a:cubicBezTo>
                  <a:pt x="840634" y="180836"/>
                  <a:pt x="824996" y="192573"/>
                  <a:pt x="806655" y="202196"/>
                </a:cubicBezTo>
                <a:cubicBezTo>
                  <a:pt x="788314" y="211818"/>
                  <a:pt x="771228" y="218475"/>
                  <a:pt x="755396" y="222168"/>
                </a:cubicBezTo>
                <a:cubicBezTo>
                  <a:pt x="739564" y="225861"/>
                  <a:pt x="739522" y="222645"/>
                  <a:pt x="755267" y="212521"/>
                </a:cubicBezTo>
                <a:cubicBezTo>
                  <a:pt x="771013" y="202396"/>
                  <a:pt x="787077" y="191358"/>
                  <a:pt x="803461" y="179405"/>
                </a:cubicBezTo>
                <a:cubicBezTo>
                  <a:pt x="819845" y="167453"/>
                  <a:pt x="830869" y="156898"/>
                  <a:pt x="836533" y="147742"/>
                </a:cubicBezTo>
                <a:cubicBezTo>
                  <a:pt x="842197" y="138586"/>
                  <a:pt x="845030" y="132373"/>
                  <a:pt x="845030" y="129104"/>
                </a:cubicBezTo>
                <a:cubicBezTo>
                  <a:pt x="845030" y="127289"/>
                  <a:pt x="845300" y="125810"/>
                  <a:pt x="845840" y="124664"/>
                </a:cubicBezTo>
                <a:lnTo>
                  <a:pt x="848250" y="122247"/>
                </a:lnTo>
                <a:lnTo>
                  <a:pt x="806892" y="145086"/>
                </a:lnTo>
                <a:cubicBezTo>
                  <a:pt x="787203" y="154249"/>
                  <a:pt x="768614" y="159290"/>
                  <a:pt x="751126" y="160207"/>
                </a:cubicBezTo>
                <a:cubicBezTo>
                  <a:pt x="733638" y="161125"/>
                  <a:pt x="732029" y="158010"/>
                  <a:pt x="746297" y="150861"/>
                </a:cubicBezTo>
                <a:cubicBezTo>
                  <a:pt x="760566" y="143713"/>
                  <a:pt x="774512" y="136847"/>
                  <a:pt x="788135" y="130265"/>
                </a:cubicBezTo>
                <a:cubicBezTo>
                  <a:pt x="801758" y="123683"/>
                  <a:pt x="816220" y="115746"/>
                  <a:pt x="831521" y="106453"/>
                </a:cubicBezTo>
                <a:cubicBezTo>
                  <a:pt x="816650" y="95354"/>
                  <a:pt x="808207" y="86441"/>
                  <a:pt x="806193" y="79716"/>
                </a:cubicBezTo>
                <a:lnTo>
                  <a:pt x="807640" y="74080"/>
                </a:lnTo>
                <a:lnTo>
                  <a:pt x="806021" y="75360"/>
                </a:lnTo>
                <a:cubicBezTo>
                  <a:pt x="791028" y="86710"/>
                  <a:pt x="774207" y="94920"/>
                  <a:pt x="755557" y="99989"/>
                </a:cubicBezTo>
                <a:cubicBezTo>
                  <a:pt x="736908" y="105059"/>
                  <a:pt x="735850" y="101882"/>
                  <a:pt x="752385" y="90460"/>
                </a:cubicBezTo>
                <a:cubicBezTo>
                  <a:pt x="768919" y="79038"/>
                  <a:pt x="785801" y="64716"/>
                  <a:pt x="803031" y="47493"/>
                </a:cubicBezTo>
                <a:cubicBezTo>
                  <a:pt x="820261" y="30271"/>
                  <a:pt x="829141" y="17508"/>
                  <a:pt x="829671" y="9205"/>
                </a:cubicBezTo>
                <a:cubicBezTo>
                  <a:pt x="830069" y="2978"/>
                  <a:pt x="832318" y="-89"/>
                  <a:pt x="83641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87314" y="4763536"/>
            <a:ext cx="97334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31DF42-9A4F-4833-808B-A7E9416C69A3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5FF587-34CA-4DF7-9D6F-10AF10404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92F58D-A4C5-4142-B65A-D4CEDD777EE5}"/>
              </a:ext>
            </a:extLst>
          </p:cNvPr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2DEF94C-5FF4-451E-A848-AC066834945E}"/>
                </a:ext>
              </a:extLst>
            </p:cNvPr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7B9DBB49-0170-4C64-BA79-0665DA97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B63664F7-2651-471D-961E-A9CD0A3F9A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582C50CB-38A0-4163-A2A2-04FF5956E0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99356812-2908-448F-8F4D-8332AD7D89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603E3DC-7941-45A8-B52A-7C3304DBEB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3BADAF7-677D-4A72-8C5B-352935EDB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743F4A-F9FB-4FEE-B4D5-A47FAB91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E9C940D-D9DE-4559-AD51-3E0A48D5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0C3112E-D4CB-4217-BF4E-F1FE754A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3D822BAB-948D-4B8A-91B9-1FCDFB86A1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2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0D627DC-82A0-4A1B-9B8C-880DC28A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610" y="1583756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84" y="2191095"/>
            <a:ext cx="8020685" cy="27971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80813" y="2515589"/>
            <a:ext cx="1285019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81621" y="3351828"/>
            <a:ext cx="3412490" cy="47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数量之间的相关程度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6322197" y="2608288"/>
            <a:ext cx="430530" cy="2009140"/>
          </a:xfrm>
          <a:prstGeom prst="lef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E32792-CAB6-4622-B44C-3D750657900F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81BCA4-1029-42B9-934F-25C7539898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7332CD5-6561-4596-8D81-4E0C5DBC4832}"/>
              </a:ext>
            </a:extLst>
          </p:cNvPr>
          <p:cNvCxnSpPr>
            <a:cxnSpLocks/>
          </p:cNvCxnSpPr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2630042-F26A-4A96-A5A7-5DC3D4B8A82B}"/>
              </a:ext>
            </a:extLst>
          </p:cNvPr>
          <p:cNvCxnSpPr>
            <a:cxnSpLocks/>
          </p:cNvCxnSpPr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0">
            <a:extLst>
              <a:ext uri="{FF2B5EF4-FFF2-40B4-BE49-F238E27FC236}">
                <a16:creationId xmlns:a16="http://schemas.microsoft.com/office/drawing/2014/main" id="{0B81532A-F609-4E4E-A647-2DDDF2B6D8B0}"/>
              </a:ext>
            </a:extLst>
          </p:cNvPr>
          <p:cNvGrpSpPr>
            <a:grpSpLocks/>
          </p:cNvGrpSpPr>
          <p:nvPr/>
        </p:nvGrpSpPr>
        <p:grpSpPr bwMode="auto">
          <a:xfrm>
            <a:off x="1577225" y="5117547"/>
            <a:ext cx="5222082" cy="363076"/>
            <a:chOff x="7118363" y="5070938"/>
            <a:chExt cx="4509842" cy="36216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D1FA8A1-E751-477A-9A0E-B78DDCF580BB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76D9A-A270-4EA5-ABF5-0BBFE8765930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副标题 2">
            <a:extLst>
              <a:ext uri="{FF2B5EF4-FFF2-40B4-BE49-F238E27FC236}">
                <a16:creationId xmlns:a16="http://schemas.microsoft.com/office/drawing/2014/main" id="{6BCFCAE2-D5A5-4A41-B278-38A97D7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>
            <a:extLst>
              <a:ext uri="{FF2B5EF4-FFF2-40B4-BE49-F238E27FC236}">
                <a16:creationId xmlns:a16="http://schemas.microsoft.com/office/drawing/2014/main" id="{DE996913-B5A3-4BB0-B6B4-93165906667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>
              <a:extLst>
                <a:ext uri="{FF2B5EF4-FFF2-40B4-BE49-F238E27FC236}">
                  <a16:creationId xmlns:a16="http://schemas.microsoft.com/office/drawing/2014/main" id="{4C0E95E2-265A-4FFC-88EE-C65DC49B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3F4E567D-612D-4659-854C-11B908BF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>
            <a:extLst>
              <a:ext uri="{FF2B5EF4-FFF2-40B4-BE49-F238E27FC236}">
                <a16:creationId xmlns:a16="http://schemas.microsoft.com/office/drawing/2014/main" id="{15219E5F-0E4C-467C-9FEF-C53669AACE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>
              <a:extLst>
                <a:ext uri="{FF2B5EF4-FFF2-40B4-BE49-F238E27FC236}">
                  <a16:creationId xmlns:a16="http://schemas.microsoft.com/office/drawing/2014/main" id="{659CC0EC-A726-4690-8BEB-09F9A821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21411D19-0374-4E94-9FFD-64CAFF3A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>
            <a:extLst>
              <a:ext uri="{FF2B5EF4-FFF2-40B4-BE49-F238E27FC236}">
                <a16:creationId xmlns:a16="http://schemas.microsoft.com/office/drawing/2014/main" id="{6815C38D-CB02-4D44-A0D1-14E1FF922B1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DD61FEEF-7BED-480B-A8EB-0DE9ED14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17988270-77C5-4586-80E5-F32B3192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>
            <a:extLst>
              <a:ext uri="{FF2B5EF4-FFF2-40B4-BE49-F238E27FC236}">
                <a16:creationId xmlns:a16="http://schemas.microsoft.com/office/drawing/2014/main" id="{E8425473-B008-44BD-A371-252965FEE51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>
              <a:extLst>
                <a:ext uri="{FF2B5EF4-FFF2-40B4-BE49-F238E27FC236}">
                  <a16:creationId xmlns:a16="http://schemas.microsoft.com/office/drawing/2014/main" id="{A3B3217C-3428-44BF-B859-47430C8E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84C0B433-28C7-49BB-88AF-0A3D4EA5B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>
            <a:extLst>
              <a:ext uri="{FF2B5EF4-FFF2-40B4-BE49-F238E27FC236}">
                <a16:creationId xmlns:a16="http://schemas.microsoft.com/office/drawing/2014/main" id="{84FE1841-B3AC-42E6-857F-66AD21CEDD3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>
            <a:extLst>
              <a:ext uri="{FF2B5EF4-FFF2-40B4-BE49-F238E27FC236}">
                <a16:creationId xmlns:a16="http://schemas.microsoft.com/office/drawing/2014/main" id="{76830ED3-A4AE-4B24-8067-F478FB66ACB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>
            <a:extLst>
              <a:ext uri="{FF2B5EF4-FFF2-40B4-BE49-F238E27FC236}">
                <a16:creationId xmlns:a16="http://schemas.microsoft.com/office/drawing/2014/main" id="{9FBB73C2-DAD2-4F4A-B1B5-070EBA8E3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>
            <a:extLst>
              <a:ext uri="{FF2B5EF4-FFF2-40B4-BE49-F238E27FC236}">
                <a16:creationId xmlns:a16="http://schemas.microsoft.com/office/drawing/2014/main" id="{43894279-EC92-4B7E-8755-11CA3781960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>
            <a:extLst>
              <a:ext uri="{FF2B5EF4-FFF2-40B4-BE49-F238E27FC236}">
                <a16:creationId xmlns:a16="http://schemas.microsoft.com/office/drawing/2014/main" id="{BA1B1F52-5725-4993-87C2-29B849A4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4DB361EC-46E1-4E87-AA06-27ED1138C08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55247185-D1BB-4055-9A23-3C550741F116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86D5C6C-B2AF-4248-81CF-3774374E2361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2C9D0CB-FEEA-491A-AF36-924CAAF37933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4B4DF66-CE29-47FA-AE3F-566922042C56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908FC8B-5352-4AA5-B77E-74DE014D0280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6B173B98-CCD6-4D02-A278-071028848B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41D269-EFC2-4B6D-991C-585638E470AE}"/>
              </a:ext>
            </a:extLst>
          </p:cNvPr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1CC1909-5986-4151-8E3E-3E89F934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FDF0783-6122-4357-909B-2184BA402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AEF6D51-9D3D-4FEE-83A4-C36574A76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312531D-6E0C-4CE1-8A1C-0D0D4929A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4BD74E0-B8C8-45A0-8AEF-F9BD350E5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275787D-A770-490E-985A-62BD4F17D4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13F089-FB3C-4220-B3D4-F6DA734E2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E053A0-15FB-477D-BC20-A40C00F9CD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FE0681A-3660-4857-B049-4C922ED5D3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55247185-D1BB-4055-9A23-3C550741F116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86D5C6C-B2AF-4248-81CF-3774374E2361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2C9D0CB-FEEA-491A-AF36-924CAAF37933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4B4DF66-CE29-47FA-AE3F-566922042C56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908FC8B-5352-4AA5-B77E-74DE014D0280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6B173B98-CCD6-4D02-A278-071028848B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327" y="4260334"/>
            <a:ext cx="520065" cy="1323340"/>
          </a:xfrm>
          <a:prstGeom prst="rect">
            <a:avLst/>
          </a:prstGeom>
        </p:spPr>
      </p:pic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76919" y="4244629"/>
            <a:ext cx="676910" cy="1189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915" y="2027038"/>
            <a:ext cx="3244215" cy="216662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098" y="2027038"/>
            <a:ext cx="3364230" cy="216662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8552BC4-F897-45E0-BD99-408B7CEB8BBC}"/>
              </a:ext>
            </a:extLst>
          </p:cNvPr>
          <p:cNvSpPr/>
          <p:nvPr/>
        </p:nvSpPr>
        <p:spPr>
          <a:xfrm>
            <a:off x="2806066" y="4356134"/>
            <a:ext cx="3891297" cy="446405"/>
          </a:xfrm>
          <a:custGeom>
            <a:avLst/>
            <a:gdLst>
              <a:gd name="connsiteX0" fmla="*/ 74402 w 3891297"/>
              <a:gd name="connsiteY0" fmla="*/ 0 h 446405"/>
              <a:gd name="connsiteX1" fmla="*/ 648550 w 3891297"/>
              <a:gd name="connsiteY1" fmla="*/ 0 h 446405"/>
              <a:gd name="connsiteX2" fmla="*/ 1621374 w 3891297"/>
              <a:gd name="connsiteY2" fmla="*/ 0 h 446405"/>
              <a:gd name="connsiteX3" fmla="*/ 3816895 w 3891297"/>
              <a:gd name="connsiteY3" fmla="*/ 0 h 446405"/>
              <a:gd name="connsiteX4" fmla="*/ 3891297 w 3891297"/>
              <a:gd name="connsiteY4" fmla="*/ 74402 h 446405"/>
              <a:gd name="connsiteX5" fmla="*/ 3891297 w 3891297"/>
              <a:gd name="connsiteY5" fmla="*/ 260403 h 446405"/>
              <a:gd name="connsiteX6" fmla="*/ 3891297 w 3891297"/>
              <a:gd name="connsiteY6" fmla="*/ 372003 h 446405"/>
              <a:gd name="connsiteX7" fmla="*/ 3816895 w 3891297"/>
              <a:gd name="connsiteY7" fmla="*/ 446405 h 446405"/>
              <a:gd name="connsiteX8" fmla="*/ 1621374 w 3891297"/>
              <a:gd name="connsiteY8" fmla="*/ 446405 h 446405"/>
              <a:gd name="connsiteX9" fmla="*/ 648550 w 3891297"/>
              <a:gd name="connsiteY9" fmla="*/ 446405 h 446405"/>
              <a:gd name="connsiteX10" fmla="*/ 74402 w 3891297"/>
              <a:gd name="connsiteY10" fmla="*/ 446405 h 446405"/>
              <a:gd name="connsiteX11" fmla="*/ 0 w 3891297"/>
              <a:gd name="connsiteY11" fmla="*/ 372003 h 446405"/>
              <a:gd name="connsiteX12" fmla="*/ 0 w 3891297"/>
              <a:gd name="connsiteY12" fmla="*/ 260403 h 446405"/>
              <a:gd name="connsiteX13" fmla="*/ 0 w 3891297"/>
              <a:gd name="connsiteY13" fmla="*/ 74402 h 446405"/>
              <a:gd name="connsiteX14" fmla="*/ 74402 w 3891297"/>
              <a:gd name="connsiteY14" fmla="*/ 0 h 4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91297" h="446405">
                <a:moveTo>
                  <a:pt x="74402" y="0"/>
                </a:moveTo>
                <a:lnTo>
                  <a:pt x="648550" y="0"/>
                </a:lnTo>
                <a:lnTo>
                  <a:pt x="1621374" y="0"/>
                </a:lnTo>
                <a:lnTo>
                  <a:pt x="3816895" y="0"/>
                </a:lnTo>
                <a:cubicBezTo>
                  <a:pt x="3857986" y="0"/>
                  <a:pt x="3891297" y="33311"/>
                  <a:pt x="3891297" y="74402"/>
                </a:cubicBezTo>
                <a:lnTo>
                  <a:pt x="3891297" y="260403"/>
                </a:lnTo>
                <a:lnTo>
                  <a:pt x="3891297" y="372003"/>
                </a:lnTo>
                <a:cubicBezTo>
                  <a:pt x="3891297" y="413094"/>
                  <a:pt x="3857986" y="446405"/>
                  <a:pt x="3816895" y="446405"/>
                </a:cubicBezTo>
                <a:lnTo>
                  <a:pt x="1621374" y="446405"/>
                </a:lnTo>
                <a:lnTo>
                  <a:pt x="648550" y="446405"/>
                </a:lnTo>
                <a:lnTo>
                  <a:pt x="74402" y="446405"/>
                </a:lnTo>
                <a:cubicBezTo>
                  <a:pt x="33311" y="446405"/>
                  <a:pt x="0" y="413094"/>
                  <a:pt x="0" y="372003"/>
                </a:cubicBezTo>
                <a:lnTo>
                  <a:pt x="0" y="260403"/>
                </a:lnTo>
                <a:lnTo>
                  <a:pt x="0" y="74402"/>
                </a:lnTo>
                <a:cubicBezTo>
                  <a:pt x="0" y="33311"/>
                  <a:pt x="33311" y="0"/>
                  <a:pt x="74402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我家的玉米比你家的少。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BAD2CBB-6A31-4015-95F3-E85BA86193CF}"/>
              </a:ext>
            </a:extLst>
          </p:cNvPr>
          <p:cNvSpPr/>
          <p:nvPr/>
        </p:nvSpPr>
        <p:spPr>
          <a:xfrm>
            <a:off x="5692344" y="4996147"/>
            <a:ext cx="3941128" cy="532508"/>
          </a:xfrm>
          <a:custGeom>
            <a:avLst/>
            <a:gdLst>
              <a:gd name="connsiteX0" fmla="*/ 88753 w 3941128"/>
              <a:gd name="connsiteY0" fmla="*/ 0 h 532508"/>
              <a:gd name="connsiteX1" fmla="*/ 2298991 w 3941128"/>
              <a:gd name="connsiteY1" fmla="*/ 0 h 532508"/>
              <a:gd name="connsiteX2" fmla="*/ 3284273 w 3941128"/>
              <a:gd name="connsiteY2" fmla="*/ 0 h 532508"/>
              <a:gd name="connsiteX3" fmla="*/ 3852375 w 3941128"/>
              <a:gd name="connsiteY3" fmla="*/ 0 h 532508"/>
              <a:gd name="connsiteX4" fmla="*/ 3941128 w 3941128"/>
              <a:gd name="connsiteY4" fmla="*/ 88753 h 532508"/>
              <a:gd name="connsiteX5" fmla="*/ 3941128 w 3941128"/>
              <a:gd name="connsiteY5" fmla="*/ 221878 h 532508"/>
              <a:gd name="connsiteX6" fmla="*/ 3941128 w 3941128"/>
              <a:gd name="connsiteY6" fmla="*/ 443755 h 532508"/>
              <a:gd name="connsiteX7" fmla="*/ 3852375 w 3941128"/>
              <a:gd name="connsiteY7" fmla="*/ 532508 h 532508"/>
              <a:gd name="connsiteX8" fmla="*/ 3284273 w 3941128"/>
              <a:gd name="connsiteY8" fmla="*/ 532508 h 532508"/>
              <a:gd name="connsiteX9" fmla="*/ 2298991 w 3941128"/>
              <a:gd name="connsiteY9" fmla="*/ 532508 h 532508"/>
              <a:gd name="connsiteX10" fmla="*/ 88753 w 3941128"/>
              <a:gd name="connsiteY10" fmla="*/ 532508 h 532508"/>
              <a:gd name="connsiteX11" fmla="*/ 0 w 3941128"/>
              <a:gd name="connsiteY11" fmla="*/ 443755 h 532508"/>
              <a:gd name="connsiteX12" fmla="*/ 0 w 3941128"/>
              <a:gd name="connsiteY12" fmla="*/ 221878 h 532508"/>
              <a:gd name="connsiteX13" fmla="*/ 0 w 3941128"/>
              <a:gd name="connsiteY13" fmla="*/ 88753 h 532508"/>
              <a:gd name="connsiteX14" fmla="*/ 88753 w 3941128"/>
              <a:gd name="connsiteY14" fmla="*/ 0 h 53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41128" h="532508">
                <a:moveTo>
                  <a:pt x="88753" y="0"/>
                </a:moveTo>
                <a:lnTo>
                  <a:pt x="2298991" y="0"/>
                </a:lnTo>
                <a:lnTo>
                  <a:pt x="3284273" y="0"/>
                </a:lnTo>
                <a:lnTo>
                  <a:pt x="3852375" y="0"/>
                </a:lnTo>
                <a:cubicBezTo>
                  <a:pt x="3901392" y="0"/>
                  <a:pt x="3941128" y="39736"/>
                  <a:pt x="3941128" y="88753"/>
                </a:cubicBezTo>
                <a:lnTo>
                  <a:pt x="3941128" y="221878"/>
                </a:lnTo>
                <a:lnTo>
                  <a:pt x="3941128" y="443755"/>
                </a:lnTo>
                <a:cubicBezTo>
                  <a:pt x="3941128" y="492772"/>
                  <a:pt x="3901392" y="532508"/>
                  <a:pt x="3852375" y="532508"/>
                </a:cubicBezTo>
                <a:lnTo>
                  <a:pt x="3284273" y="532508"/>
                </a:lnTo>
                <a:lnTo>
                  <a:pt x="2298991" y="532508"/>
                </a:lnTo>
                <a:lnTo>
                  <a:pt x="88753" y="532508"/>
                </a:lnTo>
                <a:cubicBezTo>
                  <a:pt x="39736" y="532508"/>
                  <a:pt x="0" y="492772"/>
                  <a:pt x="0" y="443755"/>
                </a:cubicBezTo>
                <a:lnTo>
                  <a:pt x="0" y="221878"/>
                </a:lnTo>
                <a:lnTo>
                  <a:pt x="0" y="88753"/>
                </a:lnTo>
                <a:cubicBezTo>
                  <a:pt x="0" y="39736"/>
                  <a:pt x="39736" y="0"/>
                  <a:pt x="88753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我家的玉米比你家的多。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6182" y="1482346"/>
            <a:ext cx="53463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怎样说才能更准确呢？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3353B1-9FC1-49B0-A21E-5B0D626FAFB4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8A43FA-9950-4E3E-AFA0-DD9E1B0C4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1DA0BDC-5C1C-47BA-B258-1976BE76D701}"/>
              </a:ext>
            </a:extLst>
          </p:cNvPr>
          <p:cNvGrpSpPr/>
          <p:nvPr/>
        </p:nvGrpSpPr>
        <p:grpSpPr>
          <a:xfrm>
            <a:off x="-9083531" y="-803358"/>
            <a:ext cx="33545766" cy="7941369"/>
            <a:chOff x="-9083531" y="-803358"/>
            <a:chExt cx="33545766" cy="794136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D6B63AD-2693-4625-AF1B-102CA160EB51}"/>
                </a:ext>
              </a:extLst>
            </p:cNvPr>
            <p:cNvGrpSpPr/>
            <p:nvPr/>
          </p:nvGrpSpPr>
          <p:grpSpPr>
            <a:xfrm>
              <a:off x="-9083531" y="-803358"/>
              <a:ext cx="33545766" cy="6966877"/>
              <a:chOff x="-9083531" y="-803358"/>
              <a:chExt cx="33545766" cy="6966877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85341F8B-947D-435B-B713-C5580148C7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44805" y="-566204"/>
                <a:ext cx="13701582" cy="6729723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F1E7224B-F812-43B4-B171-FE68B2AE24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5102" y="909472"/>
                <a:ext cx="1054380" cy="44380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0C482C3C-FB32-4CE3-B3FC-E8811D94C5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clrChange>
                  <a:clrFrom>
                    <a:srgbClr val="F590A6"/>
                  </a:clrFrom>
                  <a:clrTo>
                    <a:srgbClr val="F590A6">
                      <a:alpha val="0"/>
                    </a:srgbClr>
                  </a:clrTo>
                </a:clrChange>
                <a:duotone>
                  <a:prstClr val="black"/>
                  <a:srgbClr val="A4E7E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8206" y="192498"/>
                <a:ext cx="819619" cy="3449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68219031-143D-4AC9-9618-34EC915F45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083531" y="-803358"/>
                <a:ext cx="12914616" cy="1266740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CFDB40B-8E89-4529-8D35-FAF933B7E7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06125" y="-324714"/>
                <a:ext cx="13556110" cy="1226245"/>
              </a:xfrm>
              <a:prstGeom prst="rect">
                <a:avLst/>
              </a:prstGeom>
            </p:spPr>
          </p:pic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AD82477-2635-4E28-B48C-446A16CD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0834" y="-634472"/>
              <a:ext cx="1923589" cy="101793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990987E-EF7A-4CA7-BFCB-F79C5EB1F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327" y="387505"/>
              <a:ext cx="1923589" cy="101793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848C815-9B0F-40E3-9B3A-02C19E1A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93" y="-239746"/>
              <a:ext cx="1923589" cy="101793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F24C07A-7E92-420D-B2F8-DB7E44F0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4054603" y="6577989"/>
              <a:ext cx="16515544" cy="560022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E137623B-B4CA-4D27-84C3-AB62162025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" y="1989138"/>
            <a:ext cx="4617544" cy="4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51" r="37654" b="14985"/>
          <a:stretch>
            <a:fillRect/>
          </a:stretch>
        </p:blipFill>
        <p:spPr>
          <a:xfrm>
            <a:off x="5989339" y="1576636"/>
            <a:ext cx="936625" cy="1257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59967" y="3336855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8E9F46C-6EB8-4215-8133-5BBBE0A8C7A6}"/>
              </a:ext>
            </a:extLst>
          </p:cNvPr>
          <p:cNvSpPr txBox="1"/>
          <p:nvPr/>
        </p:nvSpPr>
        <p:spPr>
          <a:xfrm>
            <a:off x="3623110" y="3483364"/>
            <a:ext cx="3010411" cy="325499"/>
          </a:xfrm>
          <a:custGeom>
            <a:avLst/>
            <a:gdLst/>
            <a:ahLst/>
            <a:cxnLst/>
            <a:rect l="l" t="t" r="r" b="b"/>
            <a:pathLst>
              <a:path w="3010411" h="325499">
                <a:moveTo>
                  <a:pt x="190041" y="247077"/>
                </a:moveTo>
                <a:cubicBezTo>
                  <a:pt x="192503" y="246967"/>
                  <a:pt x="196041" y="247670"/>
                  <a:pt x="200657" y="249186"/>
                </a:cubicBezTo>
                <a:cubicBezTo>
                  <a:pt x="219120" y="255252"/>
                  <a:pt x="233543" y="263025"/>
                  <a:pt x="243925" y="272504"/>
                </a:cubicBezTo>
                <a:cubicBezTo>
                  <a:pt x="254307" y="281982"/>
                  <a:pt x="258652" y="292698"/>
                  <a:pt x="256960" y="304651"/>
                </a:cubicBezTo>
                <a:cubicBezTo>
                  <a:pt x="255268" y="316603"/>
                  <a:pt x="248224" y="318098"/>
                  <a:pt x="235826" y="309136"/>
                </a:cubicBezTo>
                <a:cubicBezTo>
                  <a:pt x="223429" y="300173"/>
                  <a:pt x="210477" y="287138"/>
                  <a:pt x="196968" y="270030"/>
                </a:cubicBezTo>
                <a:cubicBezTo>
                  <a:pt x="184965" y="255059"/>
                  <a:pt x="182656" y="247408"/>
                  <a:pt x="190041" y="247077"/>
                </a:cubicBezTo>
                <a:close/>
                <a:moveTo>
                  <a:pt x="2917082" y="245508"/>
                </a:moveTo>
                <a:lnTo>
                  <a:pt x="2963135" y="245508"/>
                </a:lnTo>
                <a:lnTo>
                  <a:pt x="2963135" y="291540"/>
                </a:lnTo>
                <a:lnTo>
                  <a:pt x="2917082" y="291540"/>
                </a:lnTo>
                <a:close/>
                <a:moveTo>
                  <a:pt x="139213" y="178159"/>
                </a:moveTo>
                <a:cubicBezTo>
                  <a:pt x="124227" y="181587"/>
                  <a:pt x="111235" y="184440"/>
                  <a:pt x="100236" y="186720"/>
                </a:cubicBezTo>
                <a:cubicBezTo>
                  <a:pt x="103635" y="202552"/>
                  <a:pt x="106962" y="216742"/>
                  <a:pt x="110217" y="229289"/>
                </a:cubicBezTo>
                <a:cubicBezTo>
                  <a:pt x="118004" y="228486"/>
                  <a:pt x="127669" y="227317"/>
                  <a:pt x="139213" y="225783"/>
                </a:cubicBezTo>
                <a:lnTo>
                  <a:pt x="139213" y="210554"/>
                </a:lnTo>
                <a:cubicBezTo>
                  <a:pt x="133104" y="212346"/>
                  <a:pt x="128250" y="213468"/>
                  <a:pt x="124650" y="213920"/>
                </a:cubicBezTo>
                <a:cubicBezTo>
                  <a:pt x="121051" y="214372"/>
                  <a:pt x="116505" y="211780"/>
                  <a:pt x="111013" y="206144"/>
                </a:cubicBezTo>
                <a:cubicBezTo>
                  <a:pt x="105521" y="200508"/>
                  <a:pt x="106022" y="197350"/>
                  <a:pt x="112519" y="196669"/>
                </a:cubicBezTo>
                <a:cubicBezTo>
                  <a:pt x="119015" y="195988"/>
                  <a:pt x="127913" y="194521"/>
                  <a:pt x="139213" y="192270"/>
                </a:cubicBezTo>
                <a:close/>
                <a:moveTo>
                  <a:pt x="199807" y="169803"/>
                </a:moveTo>
                <a:cubicBezTo>
                  <a:pt x="197083" y="169078"/>
                  <a:pt x="185395" y="170745"/>
                  <a:pt x="164746" y="174804"/>
                </a:cubicBezTo>
                <a:lnTo>
                  <a:pt x="163670" y="187452"/>
                </a:lnTo>
                <a:lnTo>
                  <a:pt x="175028" y="186161"/>
                </a:lnTo>
                <a:cubicBezTo>
                  <a:pt x="181696" y="184311"/>
                  <a:pt x="187769" y="185985"/>
                  <a:pt x="193247" y="191184"/>
                </a:cubicBezTo>
                <a:cubicBezTo>
                  <a:pt x="198725" y="196382"/>
                  <a:pt x="196853" y="200451"/>
                  <a:pt x="187633" y="203391"/>
                </a:cubicBezTo>
                <a:cubicBezTo>
                  <a:pt x="178412" y="206331"/>
                  <a:pt x="170324" y="208152"/>
                  <a:pt x="163369" y="208854"/>
                </a:cubicBezTo>
                <a:lnTo>
                  <a:pt x="162315" y="221180"/>
                </a:lnTo>
                <a:cubicBezTo>
                  <a:pt x="170604" y="221280"/>
                  <a:pt x="177390" y="220406"/>
                  <a:pt x="182674" y="218556"/>
                </a:cubicBezTo>
                <a:cubicBezTo>
                  <a:pt x="187959" y="216706"/>
                  <a:pt x="192759" y="216684"/>
                  <a:pt x="197076" y="218491"/>
                </a:cubicBezTo>
                <a:cubicBezTo>
                  <a:pt x="202611" y="202115"/>
                  <a:pt x="205601" y="190990"/>
                  <a:pt x="206045" y="185118"/>
                </a:cubicBezTo>
                <a:cubicBezTo>
                  <a:pt x="206490" y="179246"/>
                  <a:pt x="206243" y="175406"/>
                  <a:pt x="205303" y="173599"/>
                </a:cubicBezTo>
                <a:cubicBezTo>
                  <a:pt x="204364" y="171792"/>
                  <a:pt x="202532" y="170527"/>
                  <a:pt x="199807" y="169803"/>
                </a:cubicBezTo>
                <a:close/>
                <a:moveTo>
                  <a:pt x="879762" y="158906"/>
                </a:moveTo>
                <a:cubicBezTo>
                  <a:pt x="882081" y="159217"/>
                  <a:pt x="884885" y="159852"/>
                  <a:pt x="888176" y="160811"/>
                </a:cubicBezTo>
                <a:cubicBezTo>
                  <a:pt x="901341" y="164647"/>
                  <a:pt x="910816" y="170459"/>
                  <a:pt x="916602" y="178245"/>
                </a:cubicBezTo>
                <a:cubicBezTo>
                  <a:pt x="922389" y="186032"/>
                  <a:pt x="923816" y="195611"/>
                  <a:pt x="920883" y="206983"/>
                </a:cubicBezTo>
                <a:cubicBezTo>
                  <a:pt x="917950" y="218355"/>
                  <a:pt x="908704" y="215673"/>
                  <a:pt x="893145" y="198938"/>
                </a:cubicBezTo>
                <a:cubicBezTo>
                  <a:pt x="881458" y="182748"/>
                  <a:pt x="874417" y="171387"/>
                  <a:pt x="872022" y="164855"/>
                </a:cubicBezTo>
                <a:cubicBezTo>
                  <a:pt x="870226" y="159956"/>
                  <a:pt x="872806" y="157973"/>
                  <a:pt x="879762" y="158906"/>
                </a:cubicBezTo>
                <a:close/>
                <a:moveTo>
                  <a:pt x="1195837" y="149538"/>
                </a:moveTo>
                <a:cubicBezTo>
                  <a:pt x="1197495" y="149236"/>
                  <a:pt x="1199710" y="149323"/>
                  <a:pt x="1202481" y="149798"/>
                </a:cubicBezTo>
                <a:cubicBezTo>
                  <a:pt x="1213566" y="151698"/>
                  <a:pt x="1221554" y="154613"/>
                  <a:pt x="1226444" y="158542"/>
                </a:cubicBezTo>
                <a:cubicBezTo>
                  <a:pt x="1232782" y="161840"/>
                  <a:pt x="1234800" y="167960"/>
                  <a:pt x="1232499" y="176901"/>
                </a:cubicBezTo>
                <a:cubicBezTo>
                  <a:pt x="1230197" y="185842"/>
                  <a:pt x="1225210" y="188352"/>
                  <a:pt x="1217538" y="184430"/>
                </a:cubicBezTo>
                <a:cubicBezTo>
                  <a:pt x="1209866" y="180507"/>
                  <a:pt x="1202668" y="173280"/>
                  <a:pt x="1195942" y="162747"/>
                </a:cubicBezTo>
                <a:cubicBezTo>
                  <a:pt x="1190898" y="154847"/>
                  <a:pt x="1190863" y="150445"/>
                  <a:pt x="1195837" y="149538"/>
                </a:cubicBezTo>
                <a:close/>
                <a:moveTo>
                  <a:pt x="470818" y="140027"/>
                </a:moveTo>
                <a:cubicBezTo>
                  <a:pt x="470588" y="139726"/>
                  <a:pt x="470335" y="139788"/>
                  <a:pt x="470059" y="140215"/>
                </a:cubicBezTo>
                <a:cubicBezTo>
                  <a:pt x="455891" y="143011"/>
                  <a:pt x="443365" y="145155"/>
                  <a:pt x="432480" y="146647"/>
                </a:cubicBezTo>
                <a:lnTo>
                  <a:pt x="432480" y="192851"/>
                </a:lnTo>
                <a:cubicBezTo>
                  <a:pt x="441687" y="192019"/>
                  <a:pt x="455131" y="189588"/>
                  <a:pt x="472812" y="185559"/>
                </a:cubicBezTo>
                <a:cubicBezTo>
                  <a:pt x="472812" y="173499"/>
                  <a:pt x="472629" y="162500"/>
                  <a:pt x="472264" y="152562"/>
                </a:cubicBezTo>
                <a:cubicBezTo>
                  <a:pt x="471989" y="145109"/>
                  <a:pt x="471508" y="140930"/>
                  <a:pt x="470818" y="140027"/>
                </a:cubicBezTo>
                <a:close/>
                <a:moveTo>
                  <a:pt x="803630" y="131579"/>
                </a:moveTo>
                <a:cubicBezTo>
                  <a:pt x="798704" y="132016"/>
                  <a:pt x="786167" y="134242"/>
                  <a:pt x="766019" y="138258"/>
                </a:cubicBezTo>
                <a:lnTo>
                  <a:pt x="767203" y="176654"/>
                </a:lnTo>
                <a:cubicBezTo>
                  <a:pt x="775133" y="175908"/>
                  <a:pt x="781733" y="174144"/>
                  <a:pt x="787003" y="171362"/>
                </a:cubicBezTo>
                <a:cubicBezTo>
                  <a:pt x="792273" y="168580"/>
                  <a:pt x="797966" y="170197"/>
                  <a:pt x="804082" y="176213"/>
                </a:cubicBezTo>
                <a:cubicBezTo>
                  <a:pt x="810198" y="182228"/>
                  <a:pt x="808441" y="187204"/>
                  <a:pt x="798812" y="191141"/>
                </a:cubicBezTo>
                <a:cubicBezTo>
                  <a:pt x="789183" y="195077"/>
                  <a:pt x="778703" y="197045"/>
                  <a:pt x="767375" y="197045"/>
                </a:cubicBezTo>
                <a:lnTo>
                  <a:pt x="768536" y="231978"/>
                </a:lnTo>
                <a:cubicBezTo>
                  <a:pt x="773068" y="232107"/>
                  <a:pt x="779822" y="230340"/>
                  <a:pt x="788799" y="226676"/>
                </a:cubicBezTo>
                <a:cubicBezTo>
                  <a:pt x="797776" y="223012"/>
                  <a:pt x="803795" y="223205"/>
                  <a:pt x="806857" y="227257"/>
                </a:cubicBezTo>
                <a:cubicBezTo>
                  <a:pt x="809918" y="231308"/>
                  <a:pt x="812173" y="231050"/>
                  <a:pt x="813622" y="226482"/>
                </a:cubicBezTo>
                <a:cubicBezTo>
                  <a:pt x="815070" y="221915"/>
                  <a:pt x="816020" y="206399"/>
                  <a:pt x="816472" y="179934"/>
                </a:cubicBezTo>
                <a:cubicBezTo>
                  <a:pt x="816924" y="153469"/>
                  <a:pt x="816128" y="138684"/>
                  <a:pt x="814084" y="135580"/>
                </a:cubicBezTo>
                <a:cubicBezTo>
                  <a:pt x="812041" y="132475"/>
                  <a:pt x="808556" y="131141"/>
                  <a:pt x="803630" y="131579"/>
                </a:cubicBezTo>
                <a:close/>
                <a:moveTo>
                  <a:pt x="532503" y="124695"/>
                </a:moveTo>
                <a:cubicBezTo>
                  <a:pt x="525505" y="126854"/>
                  <a:pt x="511961" y="129610"/>
                  <a:pt x="491870" y="132966"/>
                </a:cubicBezTo>
                <a:cubicBezTo>
                  <a:pt x="499973" y="135605"/>
                  <a:pt x="502676" y="139688"/>
                  <a:pt x="499980" y="145216"/>
                </a:cubicBezTo>
                <a:cubicBezTo>
                  <a:pt x="497284" y="150744"/>
                  <a:pt x="495936" y="162571"/>
                  <a:pt x="495936" y="180697"/>
                </a:cubicBezTo>
                <a:lnTo>
                  <a:pt x="532568" y="173319"/>
                </a:lnTo>
                <a:cubicBezTo>
                  <a:pt x="534174" y="165375"/>
                  <a:pt x="535866" y="158291"/>
                  <a:pt x="537644" y="152067"/>
                </a:cubicBezTo>
                <a:cubicBezTo>
                  <a:pt x="539423" y="145844"/>
                  <a:pt x="540760" y="139186"/>
                  <a:pt x="541656" y="132095"/>
                </a:cubicBezTo>
                <a:cubicBezTo>
                  <a:pt x="542552" y="125004"/>
                  <a:pt x="539501" y="122537"/>
                  <a:pt x="532503" y="124695"/>
                </a:cubicBezTo>
                <a:close/>
                <a:moveTo>
                  <a:pt x="2637050" y="122082"/>
                </a:moveTo>
                <a:cubicBezTo>
                  <a:pt x="2647525" y="123502"/>
                  <a:pt x="2656090" y="126119"/>
                  <a:pt x="2662744" y="129933"/>
                </a:cubicBezTo>
                <a:cubicBezTo>
                  <a:pt x="2671248" y="133432"/>
                  <a:pt x="2673918" y="138258"/>
                  <a:pt x="2670756" y="144410"/>
                </a:cubicBezTo>
                <a:cubicBezTo>
                  <a:pt x="2667594" y="150562"/>
                  <a:pt x="2666462" y="175571"/>
                  <a:pt x="2667358" y="219438"/>
                </a:cubicBezTo>
                <a:cubicBezTo>
                  <a:pt x="2668254" y="263304"/>
                  <a:pt x="2666709" y="293035"/>
                  <a:pt x="2662722" y="308630"/>
                </a:cubicBezTo>
                <a:cubicBezTo>
                  <a:pt x="2658736" y="324225"/>
                  <a:pt x="2652867" y="325831"/>
                  <a:pt x="2645116" y="313448"/>
                </a:cubicBezTo>
                <a:cubicBezTo>
                  <a:pt x="2637365" y="301066"/>
                  <a:pt x="2634164" y="291343"/>
                  <a:pt x="2635512" y="284280"/>
                </a:cubicBezTo>
                <a:cubicBezTo>
                  <a:pt x="2636860" y="277218"/>
                  <a:pt x="2638434" y="262942"/>
                  <a:pt x="2640233" y="241453"/>
                </a:cubicBezTo>
                <a:cubicBezTo>
                  <a:pt x="2642033" y="219965"/>
                  <a:pt x="2641828" y="198239"/>
                  <a:pt x="2639620" y="176277"/>
                </a:cubicBezTo>
                <a:cubicBezTo>
                  <a:pt x="2637412" y="154315"/>
                  <a:pt x="2633812" y="139437"/>
                  <a:pt x="2628822" y="131643"/>
                </a:cubicBezTo>
                <a:cubicBezTo>
                  <a:pt x="2623832" y="123849"/>
                  <a:pt x="2626574" y="120662"/>
                  <a:pt x="2637050" y="122082"/>
                </a:cubicBezTo>
                <a:close/>
                <a:moveTo>
                  <a:pt x="2340336" y="115761"/>
                </a:moveTo>
                <a:cubicBezTo>
                  <a:pt x="2342239" y="115981"/>
                  <a:pt x="2344553" y="116561"/>
                  <a:pt x="2347277" y="117500"/>
                </a:cubicBezTo>
                <a:cubicBezTo>
                  <a:pt x="2355466" y="120569"/>
                  <a:pt x="2362238" y="125273"/>
                  <a:pt x="2367594" y="131611"/>
                </a:cubicBezTo>
                <a:cubicBezTo>
                  <a:pt x="2372950" y="137949"/>
                  <a:pt x="2373007" y="143452"/>
                  <a:pt x="2367766" y="148120"/>
                </a:cubicBezTo>
                <a:cubicBezTo>
                  <a:pt x="2362525" y="152788"/>
                  <a:pt x="2354519" y="165214"/>
                  <a:pt x="2343750" y="185397"/>
                </a:cubicBezTo>
                <a:cubicBezTo>
                  <a:pt x="2332980" y="205581"/>
                  <a:pt x="2319848" y="224109"/>
                  <a:pt x="2304354" y="240980"/>
                </a:cubicBezTo>
                <a:cubicBezTo>
                  <a:pt x="2288859" y="257851"/>
                  <a:pt x="2270335" y="272934"/>
                  <a:pt x="2248782" y="286227"/>
                </a:cubicBezTo>
                <a:cubicBezTo>
                  <a:pt x="2227228" y="299520"/>
                  <a:pt x="2204037" y="308903"/>
                  <a:pt x="2179207" y="314373"/>
                </a:cubicBezTo>
                <a:cubicBezTo>
                  <a:pt x="2154377" y="319844"/>
                  <a:pt x="2152770" y="317048"/>
                  <a:pt x="2174388" y="305984"/>
                </a:cubicBezTo>
                <a:cubicBezTo>
                  <a:pt x="2196006" y="294921"/>
                  <a:pt x="2217068" y="281369"/>
                  <a:pt x="2237575" y="265330"/>
                </a:cubicBezTo>
                <a:cubicBezTo>
                  <a:pt x="2258081" y="249290"/>
                  <a:pt x="2275663" y="233057"/>
                  <a:pt x="2290318" y="216630"/>
                </a:cubicBezTo>
                <a:cubicBezTo>
                  <a:pt x="2304974" y="200204"/>
                  <a:pt x="2316532" y="182508"/>
                  <a:pt x="2324993" y="163543"/>
                </a:cubicBezTo>
                <a:cubicBezTo>
                  <a:pt x="2333453" y="144578"/>
                  <a:pt x="2336558" y="131224"/>
                  <a:pt x="2334307" y="123480"/>
                </a:cubicBezTo>
                <a:cubicBezTo>
                  <a:pt x="2332618" y="117672"/>
                  <a:pt x="2334628" y="115099"/>
                  <a:pt x="2340336" y="115761"/>
                </a:cubicBezTo>
                <a:close/>
                <a:moveTo>
                  <a:pt x="175651" y="91774"/>
                </a:moveTo>
                <a:cubicBezTo>
                  <a:pt x="159949" y="94470"/>
                  <a:pt x="147860" y="96513"/>
                  <a:pt x="139385" y="97904"/>
                </a:cubicBezTo>
                <a:lnTo>
                  <a:pt x="141773" y="123996"/>
                </a:lnTo>
                <a:cubicBezTo>
                  <a:pt x="151409" y="123150"/>
                  <a:pt x="161856" y="121974"/>
                  <a:pt x="173113" y="120469"/>
                </a:cubicBezTo>
                <a:close/>
                <a:moveTo>
                  <a:pt x="2204748" y="87128"/>
                </a:moveTo>
                <a:cubicBezTo>
                  <a:pt x="2206671" y="86902"/>
                  <a:pt x="2209052" y="88332"/>
                  <a:pt x="2211892" y="91419"/>
                </a:cubicBezTo>
                <a:cubicBezTo>
                  <a:pt x="2217570" y="97592"/>
                  <a:pt x="2220410" y="106680"/>
                  <a:pt x="2220410" y="118683"/>
                </a:cubicBezTo>
                <a:cubicBezTo>
                  <a:pt x="2220410" y="130098"/>
                  <a:pt x="2215878" y="143764"/>
                  <a:pt x="2206815" y="159682"/>
                </a:cubicBezTo>
                <a:cubicBezTo>
                  <a:pt x="2197752" y="175600"/>
                  <a:pt x="2190302" y="178417"/>
                  <a:pt x="2184466" y="168135"/>
                </a:cubicBezTo>
                <a:cubicBezTo>
                  <a:pt x="2178630" y="157854"/>
                  <a:pt x="2177518" y="149432"/>
                  <a:pt x="2181132" y="142872"/>
                </a:cubicBezTo>
                <a:cubicBezTo>
                  <a:pt x="2184746" y="136311"/>
                  <a:pt x="2188402" y="127947"/>
                  <a:pt x="2192102" y="117780"/>
                </a:cubicBezTo>
                <a:cubicBezTo>
                  <a:pt x="2195587" y="108186"/>
                  <a:pt x="2198336" y="99851"/>
                  <a:pt x="2200351" y="92774"/>
                </a:cubicBezTo>
                <a:cubicBezTo>
                  <a:pt x="2201359" y="89236"/>
                  <a:pt x="2202824" y="87353"/>
                  <a:pt x="2204748" y="87128"/>
                </a:cubicBezTo>
                <a:close/>
                <a:moveTo>
                  <a:pt x="2375327" y="71414"/>
                </a:moveTo>
                <a:cubicBezTo>
                  <a:pt x="2379356" y="70475"/>
                  <a:pt x="2387960" y="72329"/>
                  <a:pt x="2401139" y="76975"/>
                </a:cubicBezTo>
                <a:cubicBezTo>
                  <a:pt x="2416426" y="80044"/>
                  <a:pt x="2424320" y="88225"/>
                  <a:pt x="2424822" y="101518"/>
                </a:cubicBezTo>
                <a:cubicBezTo>
                  <a:pt x="2425324" y="114811"/>
                  <a:pt x="2419606" y="118906"/>
                  <a:pt x="2407668" y="113800"/>
                </a:cubicBezTo>
                <a:cubicBezTo>
                  <a:pt x="2395729" y="108695"/>
                  <a:pt x="2382429" y="100930"/>
                  <a:pt x="2367766" y="90505"/>
                </a:cubicBezTo>
                <a:cubicBezTo>
                  <a:pt x="2353103" y="80079"/>
                  <a:pt x="2349690" y="74526"/>
                  <a:pt x="2357527" y="73845"/>
                </a:cubicBezTo>
                <a:cubicBezTo>
                  <a:pt x="2365364" y="73164"/>
                  <a:pt x="2371297" y="72354"/>
                  <a:pt x="2375327" y="71414"/>
                </a:cubicBezTo>
                <a:close/>
                <a:moveTo>
                  <a:pt x="1176615" y="69075"/>
                </a:moveTo>
                <a:cubicBezTo>
                  <a:pt x="1179946" y="69728"/>
                  <a:pt x="1183000" y="71418"/>
                  <a:pt x="1185778" y="74146"/>
                </a:cubicBezTo>
                <a:cubicBezTo>
                  <a:pt x="1191335" y="79603"/>
                  <a:pt x="1189174" y="84765"/>
                  <a:pt x="1179293" y="89634"/>
                </a:cubicBezTo>
                <a:cubicBezTo>
                  <a:pt x="1169413" y="94502"/>
                  <a:pt x="1159052" y="98069"/>
                  <a:pt x="1148211" y="100335"/>
                </a:cubicBezTo>
                <a:cubicBezTo>
                  <a:pt x="1156313" y="103920"/>
                  <a:pt x="1159690" y="108634"/>
                  <a:pt x="1158342" y="114478"/>
                </a:cubicBezTo>
                <a:cubicBezTo>
                  <a:pt x="1156994" y="120322"/>
                  <a:pt x="1156320" y="130249"/>
                  <a:pt x="1156320" y="144259"/>
                </a:cubicBezTo>
                <a:cubicBezTo>
                  <a:pt x="1158801" y="142624"/>
                  <a:pt x="1164042" y="140864"/>
                  <a:pt x="1172044" y="138978"/>
                </a:cubicBezTo>
                <a:cubicBezTo>
                  <a:pt x="1180046" y="137092"/>
                  <a:pt x="1184373" y="138483"/>
                  <a:pt x="1185026" y="143151"/>
                </a:cubicBezTo>
                <a:cubicBezTo>
                  <a:pt x="1185678" y="147819"/>
                  <a:pt x="1183398" y="152275"/>
                  <a:pt x="1178185" y="156520"/>
                </a:cubicBezTo>
                <a:cubicBezTo>
                  <a:pt x="1172973" y="160765"/>
                  <a:pt x="1165620" y="164472"/>
                  <a:pt x="1156126" y="167641"/>
                </a:cubicBezTo>
                <a:cubicBezTo>
                  <a:pt x="1155352" y="186183"/>
                  <a:pt x="1154965" y="199985"/>
                  <a:pt x="1154965" y="209048"/>
                </a:cubicBezTo>
                <a:cubicBezTo>
                  <a:pt x="1162666" y="204775"/>
                  <a:pt x="1171338" y="201229"/>
                  <a:pt x="1180982" y="198411"/>
                </a:cubicBezTo>
                <a:cubicBezTo>
                  <a:pt x="1190625" y="195593"/>
                  <a:pt x="1193128" y="197242"/>
                  <a:pt x="1188489" y="203359"/>
                </a:cubicBezTo>
                <a:cubicBezTo>
                  <a:pt x="1183850" y="209475"/>
                  <a:pt x="1175658" y="216369"/>
                  <a:pt x="1163913" y="224041"/>
                </a:cubicBezTo>
                <a:cubicBezTo>
                  <a:pt x="1152169" y="231713"/>
                  <a:pt x="1141220" y="238858"/>
                  <a:pt x="1131067" y="245476"/>
                </a:cubicBezTo>
                <a:cubicBezTo>
                  <a:pt x="1120914" y="252094"/>
                  <a:pt x="1113400" y="258052"/>
                  <a:pt x="1108524" y="263351"/>
                </a:cubicBezTo>
                <a:cubicBezTo>
                  <a:pt x="1103648" y="268650"/>
                  <a:pt x="1095969" y="265950"/>
                  <a:pt x="1085487" y="255252"/>
                </a:cubicBezTo>
                <a:cubicBezTo>
                  <a:pt x="1075004" y="244554"/>
                  <a:pt x="1074688" y="238926"/>
                  <a:pt x="1084540" y="238367"/>
                </a:cubicBezTo>
                <a:cubicBezTo>
                  <a:pt x="1094392" y="237807"/>
                  <a:pt x="1110166" y="231261"/>
                  <a:pt x="1131863" y="218728"/>
                </a:cubicBezTo>
                <a:lnTo>
                  <a:pt x="1131863" y="174115"/>
                </a:lnTo>
                <a:cubicBezTo>
                  <a:pt x="1129726" y="175894"/>
                  <a:pt x="1125707" y="177238"/>
                  <a:pt x="1119806" y="178149"/>
                </a:cubicBezTo>
                <a:cubicBezTo>
                  <a:pt x="1113905" y="179059"/>
                  <a:pt x="1107915" y="177410"/>
                  <a:pt x="1101834" y="173201"/>
                </a:cubicBezTo>
                <a:cubicBezTo>
                  <a:pt x="1095754" y="168992"/>
                  <a:pt x="1096475" y="165647"/>
                  <a:pt x="1103996" y="163167"/>
                </a:cubicBezTo>
                <a:cubicBezTo>
                  <a:pt x="1111518" y="160686"/>
                  <a:pt x="1120806" y="157079"/>
                  <a:pt x="1131863" y="152347"/>
                </a:cubicBezTo>
                <a:cubicBezTo>
                  <a:pt x="1131863" y="126936"/>
                  <a:pt x="1130536" y="111241"/>
                  <a:pt x="1127883" y="105261"/>
                </a:cubicBezTo>
                <a:cubicBezTo>
                  <a:pt x="1120097" y="105261"/>
                  <a:pt x="1112514" y="103458"/>
                  <a:pt x="1105136" y="99851"/>
                </a:cubicBezTo>
                <a:cubicBezTo>
                  <a:pt x="1097758" y="96244"/>
                  <a:pt x="1099214" y="92889"/>
                  <a:pt x="1109503" y="89784"/>
                </a:cubicBezTo>
                <a:cubicBezTo>
                  <a:pt x="1119792" y="86679"/>
                  <a:pt x="1129805" y="83356"/>
                  <a:pt x="1139542" y="79814"/>
                </a:cubicBezTo>
                <a:cubicBezTo>
                  <a:pt x="1149279" y="76272"/>
                  <a:pt x="1158030" y="73078"/>
                  <a:pt x="1165795" y="70231"/>
                </a:cubicBezTo>
                <a:cubicBezTo>
                  <a:pt x="1169678" y="68808"/>
                  <a:pt x="1173285" y="68423"/>
                  <a:pt x="1176615" y="69075"/>
                </a:cubicBezTo>
                <a:close/>
                <a:moveTo>
                  <a:pt x="1943981" y="48581"/>
                </a:moveTo>
                <a:cubicBezTo>
                  <a:pt x="1940087" y="52410"/>
                  <a:pt x="1935293" y="56700"/>
                  <a:pt x="1929598" y="61452"/>
                </a:cubicBezTo>
                <a:lnTo>
                  <a:pt x="1913017" y="74559"/>
                </a:lnTo>
                <a:lnTo>
                  <a:pt x="1923062" y="74232"/>
                </a:lnTo>
                <a:cubicBezTo>
                  <a:pt x="1933796" y="76147"/>
                  <a:pt x="1941697" y="79667"/>
                  <a:pt x="1946766" y="84794"/>
                </a:cubicBezTo>
                <a:cubicBezTo>
                  <a:pt x="1951836" y="89920"/>
                  <a:pt x="1953918" y="93989"/>
                  <a:pt x="1953015" y="97001"/>
                </a:cubicBezTo>
                <a:cubicBezTo>
                  <a:pt x="1955238" y="93315"/>
                  <a:pt x="1960755" y="86622"/>
                  <a:pt x="1969567" y="76921"/>
                </a:cubicBezTo>
                <a:cubicBezTo>
                  <a:pt x="1978379" y="67220"/>
                  <a:pt x="1983646" y="60519"/>
                  <a:pt x="1985366" y="56820"/>
                </a:cubicBezTo>
                <a:cubicBezTo>
                  <a:pt x="1987087" y="53120"/>
                  <a:pt x="1985725" y="51270"/>
                  <a:pt x="1981280" y="51270"/>
                </a:cubicBezTo>
                <a:cubicBezTo>
                  <a:pt x="1975371" y="51270"/>
                  <a:pt x="1969040" y="51722"/>
                  <a:pt x="1962286" y="52625"/>
                </a:cubicBezTo>
                <a:cubicBezTo>
                  <a:pt x="1955532" y="53528"/>
                  <a:pt x="1949430" y="52181"/>
                  <a:pt x="1943981" y="48581"/>
                </a:cubicBezTo>
                <a:close/>
                <a:moveTo>
                  <a:pt x="1301427" y="40969"/>
                </a:moveTo>
                <a:cubicBezTo>
                  <a:pt x="1303276" y="40494"/>
                  <a:pt x="1305804" y="40551"/>
                  <a:pt x="1309011" y="41139"/>
                </a:cubicBezTo>
                <a:cubicBezTo>
                  <a:pt x="1321838" y="43490"/>
                  <a:pt x="1331314" y="46706"/>
                  <a:pt x="1337437" y="50786"/>
                </a:cubicBezTo>
                <a:cubicBezTo>
                  <a:pt x="1343560" y="54866"/>
                  <a:pt x="1346328" y="61817"/>
                  <a:pt x="1345740" y="71640"/>
                </a:cubicBezTo>
                <a:cubicBezTo>
                  <a:pt x="1345152" y="81463"/>
                  <a:pt x="1340197" y="84206"/>
                  <a:pt x="1330876" y="79868"/>
                </a:cubicBezTo>
                <a:cubicBezTo>
                  <a:pt x="1321555" y="75530"/>
                  <a:pt x="1312298" y="68772"/>
                  <a:pt x="1303106" y="59594"/>
                </a:cubicBezTo>
                <a:cubicBezTo>
                  <a:pt x="1296438" y="48603"/>
                  <a:pt x="1295878" y="42394"/>
                  <a:pt x="1301427" y="40969"/>
                </a:cubicBezTo>
                <a:close/>
                <a:moveTo>
                  <a:pt x="2945647" y="36428"/>
                </a:moveTo>
                <a:cubicBezTo>
                  <a:pt x="2971632" y="32728"/>
                  <a:pt x="2992260" y="45548"/>
                  <a:pt x="3007533" y="74888"/>
                </a:cubicBezTo>
                <a:cubicBezTo>
                  <a:pt x="3016624" y="106853"/>
                  <a:pt x="3004184" y="138573"/>
                  <a:pt x="2970212" y="170050"/>
                </a:cubicBezTo>
                <a:cubicBezTo>
                  <a:pt x="2960088" y="185250"/>
                  <a:pt x="2955026" y="203247"/>
                  <a:pt x="2955026" y="224041"/>
                </a:cubicBezTo>
                <a:lnTo>
                  <a:pt x="2922588" y="224041"/>
                </a:lnTo>
                <a:cubicBezTo>
                  <a:pt x="2921613" y="187531"/>
                  <a:pt x="2936563" y="154283"/>
                  <a:pt x="2967437" y="124297"/>
                </a:cubicBezTo>
                <a:cubicBezTo>
                  <a:pt x="2974364" y="113944"/>
                  <a:pt x="2977389" y="102938"/>
                  <a:pt x="2976515" y="91279"/>
                </a:cubicBezTo>
                <a:cubicBezTo>
                  <a:pt x="2971797" y="75404"/>
                  <a:pt x="2962841" y="67919"/>
                  <a:pt x="2949648" y="68822"/>
                </a:cubicBezTo>
                <a:lnTo>
                  <a:pt x="2944357" y="68822"/>
                </a:lnTo>
                <a:cubicBezTo>
                  <a:pt x="2928081" y="69597"/>
                  <a:pt x="2920394" y="83543"/>
                  <a:pt x="2921298" y="110660"/>
                </a:cubicBezTo>
                <a:lnTo>
                  <a:pt x="2887483" y="110660"/>
                </a:lnTo>
                <a:cubicBezTo>
                  <a:pt x="2886523" y="73547"/>
                  <a:pt x="2898260" y="50761"/>
                  <a:pt x="2922696" y="42300"/>
                </a:cubicBezTo>
                <a:cubicBezTo>
                  <a:pt x="2926668" y="39317"/>
                  <a:pt x="2934319" y="37360"/>
                  <a:pt x="2945647" y="36428"/>
                </a:cubicBezTo>
                <a:close/>
                <a:moveTo>
                  <a:pt x="911858" y="18486"/>
                </a:moveTo>
                <a:cubicBezTo>
                  <a:pt x="913746" y="18428"/>
                  <a:pt x="916081" y="18813"/>
                  <a:pt x="918861" y="19639"/>
                </a:cubicBezTo>
                <a:cubicBezTo>
                  <a:pt x="929982" y="22944"/>
                  <a:pt x="938331" y="26791"/>
                  <a:pt x="943910" y="31179"/>
                </a:cubicBezTo>
                <a:cubicBezTo>
                  <a:pt x="949488" y="35567"/>
                  <a:pt x="950144" y="40386"/>
                  <a:pt x="945878" y="45634"/>
                </a:cubicBezTo>
                <a:cubicBezTo>
                  <a:pt x="941612" y="50883"/>
                  <a:pt x="936571" y="59315"/>
                  <a:pt x="930756" y="70930"/>
                </a:cubicBezTo>
                <a:cubicBezTo>
                  <a:pt x="924941" y="82546"/>
                  <a:pt x="916369" y="94391"/>
                  <a:pt x="905041" y="106465"/>
                </a:cubicBezTo>
                <a:cubicBezTo>
                  <a:pt x="933391" y="105677"/>
                  <a:pt x="950918" y="102780"/>
                  <a:pt x="957622" y="97775"/>
                </a:cubicBezTo>
                <a:cubicBezTo>
                  <a:pt x="964327" y="92770"/>
                  <a:pt x="972095" y="92197"/>
                  <a:pt x="980929" y="96054"/>
                </a:cubicBezTo>
                <a:cubicBezTo>
                  <a:pt x="989763" y="99912"/>
                  <a:pt x="996872" y="104734"/>
                  <a:pt x="1002256" y="110520"/>
                </a:cubicBezTo>
                <a:cubicBezTo>
                  <a:pt x="1007641" y="116306"/>
                  <a:pt x="1008046" y="121691"/>
                  <a:pt x="1003472" y="126674"/>
                </a:cubicBezTo>
                <a:cubicBezTo>
                  <a:pt x="998897" y="131658"/>
                  <a:pt x="995725" y="143474"/>
                  <a:pt x="993953" y="162123"/>
                </a:cubicBezTo>
                <a:cubicBezTo>
                  <a:pt x="992182" y="180773"/>
                  <a:pt x="990623" y="199530"/>
                  <a:pt x="989275" y="218394"/>
                </a:cubicBezTo>
                <a:cubicBezTo>
                  <a:pt x="987927" y="237259"/>
                  <a:pt x="983948" y="253531"/>
                  <a:pt x="977337" y="267212"/>
                </a:cubicBezTo>
                <a:cubicBezTo>
                  <a:pt x="970726" y="280893"/>
                  <a:pt x="960469" y="291293"/>
                  <a:pt x="946566" y="298413"/>
                </a:cubicBezTo>
                <a:cubicBezTo>
                  <a:pt x="932663" y="305533"/>
                  <a:pt x="925185" y="303744"/>
                  <a:pt x="924131" y="293046"/>
                </a:cubicBezTo>
                <a:cubicBezTo>
                  <a:pt x="923077" y="282348"/>
                  <a:pt x="917355" y="270173"/>
                  <a:pt x="906966" y="256521"/>
                </a:cubicBezTo>
                <a:cubicBezTo>
                  <a:pt x="896576" y="242869"/>
                  <a:pt x="897982" y="239241"/>
                  <a:pt x="911182" y="245637"/>
                </a:cubicBezTo>
                <a:cubicBezTo>
                  <a:pt x="924382" y="252033"/>
                  <a:pt x="933599" y="255632"/>
                  <a:pt x="938833" y="256435"/>
                </a:cubicBezTo>
                <a:cubicBezTo>
                  <a:pt x="944067" y="257238"/>
                  <a:pt x="948940" y="252431"/>
                  <a:pt x="953450" y="242013"/>
                </a:cubicBezTo>
                <a:cubicBezTo>
                  <a:pt x="957960" y="231594"/>
                  <a:pt x="961114" y="215817"/>
                  <a:pt x="962914" y="194679"/>
                </a:cubicBezTo>
                <a:cubicBezTo>
                  <a:pt x="964714" y="173542"/>
                  <a:pt x="965614" y="155860"/>
                  <a:pt x="965614" y="141635"/>
                </a:cubicBezTo>
                <a:cubicBezTo>
                  <a:pt x="965614" y="128800"/>
                  <a:pt x="964377" y="121555"/>
                  <a:pt x="961903" y="119899"/>
                </a:cubicBezTo>
                <a:cubicBezTo>
                  <a:pt x="959429" y="118242"/>
                  <a:pt x="953281" y="118647"/>
                  <a:pt x="943458" y="121114"/>
                </a:cubicBezTo>
                <a:lnTo>
                  <a:pt x="915323" y="128169"/>
                </a:lnTo>
                <a:cubicBezTo>
                  <a:pt x="908497" y="129101"/>
                  <a:pt x="902431" y="126864"/>
                  <a:pt x="897125" y="121458"/>
                </a:cubicBezTo>
                <a:cubicBezTo>
                  <a:pt x="883401" y="137046"/>
                  <a:pt x="869115" y="149041"/>
                  <a:pt x="854265" y="157445"/>
                </a:cubicBezTo>
                <a:cubicBezTo>
                  <a:pt x="850553" y="159546"/>
                  <a:pt x="847758" y="160824"/>
                  <a:pt x="845880" y="161280"/>
                </a:cubicBezTo>
                <a:lnTo>
                  <a:pt x="844218" y="160647"/>
                </a:lnTo>
                <a:lnTo>
                  <a:pt x="843900" y="166210"/>
                </a:lnTo>
                <a:cubicBezTo>
                  <a:pt x="843694" y="173542"/>
                  <a:pt x="843815" y="182605"/>
                  <a:pt x="844263" y="193399"/>
                </a:cubicBezTo>
                <a:cubicBezTo>
                  <a:pt x="845159" y="214989"/>
                  <a:pt x="844450" y="231336"/>
                  <a:pt x="842134" y="242443"/>
                </a:cubicBezTo>
                <a:cubicBezTo>
                  <a:pt x="839818" y="253549"/>
                  <a:pt x="836706" y="262483"/>
                  <a:pt x="832798" y="269245"/>
                </a:cubicBezTo>
                <a:cubicBezTo>
                  <a:pt x="828891" y="276006"/>
                  <a:pt x="824707" y="276106"/>
                  <a:pt x="820247" y="269546"/>
                </a:cubicBezTo>
                <a:cubicBezTo>
                  <a:pt x="815787" y="262985"/>
                  <a:pt x="812374" y="257536"/>
                  <a:pt x="810008" y="253198"/>
                </a:cubicBezTo>
                <a:cubicBezTo>
                  <a:pt x="807642" y="248860"/>
                  <a:pt x="805329" y="246515"/>
                  <a:pt x="803071" y="246164"/>
                </a:cubicBezTo>
                <a:cubicBezTo>
                  <a:pt x="800812" y="245813"/>
                  <a:pt x="789588" y="247286"/>
                  <a:pt x="769397" y="250584"/>
                </a:cubicBezTo>
                <a:cubicBezTo>
                  <a:pt x="764693" y="270689"/>
                  <a:pt x="759326" y="276189"/>
                  <a:pt x="753296" y="267083"/>
                </a:cubicBezTo>
                <a:cubicBezTo>
                  <a:pt x="747266" y="257977"/>
                  <a:pt x="744251" y="245852"/>
                  <a:pt x="744251" y="230709"/>
                </a:cubicBezTo>
                <a:cubicBezTo>
                  <a:pt x="744251" y="216440"/>
                  <a:pt x="743810" y="198712"/>
                  <a:pt x="742928" y="177525"/>
                </a:cubicBezTo>
                <a:cubicBezTo>
                  <a:pt x="742046" y="156337"/>
                  <a:pt x="738898" y="141000"/>
                  <a:pt x="733485" y="131514"/>
                </a:cubicBezTo>
                <a:cubicBezTo>
                  <a:pt x="728072" y="122028"/>
                  <a:pt x="728993" y="117285"/>
                  <a:pt x="736249" y="117285"/>
                </a:cubicBezTo>
                <a:cubicBezTo>
                  <a:pt x="741039" y="117285"/>
                  <a:pt x="746639" y="117722"/>
                  <a:pt x="753049" y="118597"/>
                </a:cubicBezTo>
                <a:cubicBezTo>
                  <a:pt x="759932" y="109950"/>
                  <a:pt x="767611" y="96578"/>
                  <a:pt x="776086" y="78480"/>
                </a:cubicBezTo>
                <a:cubicBezTo>
                  <a:pt x="784561" y="60383"/>
                  <a:pt x="787225" y="46125"/>
                  <a:pt x="784077" y="35707"/>
                </a:cubicBezTo>
                <a:cubicBezTo>
                  <a:pt x="780930" y="25289"/>
                  <a:pt x="788856" y="24203"/>
                  <a:pt x="807857" y="32448"/>
                </a:cubicBezTo>
                <a:cubicBezTo>
                  <a:pt x="824061" y="40278"/>
                  <a:pt x="829070" y="47172"/>
                  <a:pt x="822882" y="53131"/>
                </a:cubicBezTo>
                <a:cubicBezTo>
                  <a:pt x="816694" y="59089"/>
                  <a:pt x="810030" y="67424"/>
                  <a:pt x="802888" y="78136"/>
                </a:cubicBezTo>
                <a:cubicBezTo>
                  <a:pt x="795747" y="88848"/>
                  <a:pt x="784805" y="102335"/>
                  <a:pt x="770063" y="118597"/>
                </a:cubicBezTo>
                <a:cubicBezTo>
                  <a:pt x="787415" y="116102"/>
                  <a:pt x="799475" y="111879"/>
                  <a:pt x="806244" y="105928"/>
                </a:cubicBezTo>
                <a:cubicBezTo>
                  <a:pt x="813012" y="99976"/>
                  <a:pt x="820340" y="98922"/>
                  <a:pt x="828227" y="102766"/>
                </a:cubicBezTo>
                <a:cubicBezTo>
                  <a:pt x="836114" y="106609"/>
                  <a:pt x="843016" y="110610"/>
                  <a:pt x="848931" y="114768"/>
                </a:cubicBezTo>
                <a:cubicBezTo>
                  <a:pt x="854846" y="118927"/>
                  <a:pt x="856183" y="123806"/>
                  <a:pt x="852943" y="129406"/>
                </a:cubicBezTo>
                <a:cubicBezTo>
                  <a:pt x="849702" y="135006"/>
                  <a:pt x="847221" y="141674"/>
                  <a:pt x="845500" y="149411"/>
                </a:cubicBezTo>
                <a:cubicBezTo>
                  <a:pt x="845070" y="151345"/>
                  <a:pt x="844721" y="153712"/>
                  <a:pt x="844455" y="156512"/>
                </a:cubicBezTo>
                <a:lnTo>
                  <a:pt x="844433" y="156884"/>
                </a:lnTo>
                <a:lnTo>
                  <a:pt x="845622" y="154150"/>
                </a:lnTo>
                <a:cubicBezTo>
                  <a:pt x="847414" y="151317"/>
                  <a:pt x="850123" y="147661"/>
                  <a:pt x="853749" y="143183"/>
                </a:cubicBezTo>
                <a:cubicBezTo>
                  <a:pt x="868254" y="125273"/>
                  <a:pt x="881526" y="104798"/>
                  <a:pt x="893565" y="81761"/>
                </a:cubicBezTo>
                <a:cubicBezTo>
                  <a:pt x="905603" y="58723"/>
                  <a:pt x="910049" y="41784"/>
                  <a:pt x="906901" y="30943"/>
                </a:cubicBezTo>
                <a:cubicBezTo>
                  <a:pt x="904540" y="22812"/>
                  <a:pt x="906193" y="18660"/>
                  <a:pt x="911858" y="18486"/>
                </a:cubicBezTo>
                <a:close/>
                <a:moveTo>
                  <a:pt x="185170" y="10035"/>
                </a:moveTo>
                <a:cubicBezTo>
                  <a:pt x="194211" y="11440"/>
                  <a:pt x="203012" y="14025"/>
                  <a:pt x="211574" y="17789"/>
                </a:cubicBezTo>
                <a:cubicBezTo>
                  <a:pt x="220135" y="21553"/>
                  <a:pt x="222537" y="26139"/>
                  <a:pt x="218779" y="31545"/>
                </a:cubicBezTo>
                <a:cubicBezTo>
                  <a:pt x="215022" y="36951"/>
                  <a:pt x="210154" y="47527"/>
                  <a:pt x="204174" y="63273"/>
                </a:cubicBezTo>
                <a:cubicBezTo>
                  <a:pt x="210269" y="62541"/>
                  <a:pt x="216919" y="61233"/>
                  <a:pt x="224125" y="59347"/>
                </a:cubicBezTo>
                <a:cubicBezTo>
                  <a:pt x="231331" y="57461"/>
                  <a:pt x="238580" y="59845"/>
                  <a:pt x="245872" y="66499"/>
                </a:cubicBezTo>
                <a:cubicBezTo>
                  <a:pt x="253164" y="73153"/>
                  <a:pt x="251059" y="77900"/>
                  <a:pt x="239558" y="80739"/>
                </a:cubicBezTo>
                <a:cubicBezTo>
                  <a:pt x="228058" y="83578"/>
                  <a:pt x="215553" y="85801"/>
                  <a:pt x="202045" y="87407"/>
                </a:cubicBezTo>
                <a:cubicBezTo>
                  <a:pt x="199678" y="97603"/>
                  <a:pt x="197233" y="107555"/>
                  <a:pt x="194709" y="117264"/>
                </a:cubicBezTo>
                <a:cubicBezTo>
                  <a:pt x="205680" y="116446"/>
                  <a:pt x="218607" y="115360"/>
                  <a:pt x="233493" y="114005"/>
                </a:cubicBezTo>
                <a:cubicBezTo>
                  <a:pt x="248378" y="112650"/>
                  <a:pt x="261614" y="110603"/>
                  <a:pt x="273201" y="107864"/>
                </a:cubicBezTo>
                <a:cubicBezTo>
                  <a:pt x="284787" y="105125"/>
                  <a:pt x="294625" y="108190"/>
                  <a:pt x="302713" y="117059"/>
                </a:cubicBezTo>
                <a:cubicBezTo>
                  <a:pt x="310801" y="125929"/>
                  <a:pt x="310568" y="130679"/>
                  <a:pt x="302014" y="131310"/>
                </a:cubicBezTo>
                <a:cubicBezTo>
                  <a:pt x="293460" y="131941"/>
                  <a:pt x="280023" y="132482"/>
                  <a:pt x="261703" y="132934"/>
                </a:cubicBezTo>
                <a:cubicBezTo>
                  <a:pt x="243384" y="133386"/>
                  <a:pt x="206655" y="136329"/>
                  <a:pt x="151517" y="141764"/>
                </a:cubicBezTo>
                <a:cubicBezTo>
                  <a:pt x="165025" y="142323"/>
                  <a:pt x="170837" y="144937"/>
                  <a:pt x="168951" y="149604"/>
                </a:cubicBezTo>
                <a:cubicBezTo>
                  <a:pt x="167065" y="154272"/>
                  <a:pt x="165757" y="156986"/>
                  <a:pt x="165025" y="157746"/>
                </a:cubicBezTo>
                <a:cubicBezTo>
                  <a:pt x="182936" y="156068"/>
                  <a:pt x="194308" y="154075"/>
                  <a:pt x="199141" y="151766"/>
                </a:cubicBezTo>
                <a:cubicBezTo>
                  <a:pt x="203973" y="149457"/>
                  <a:pt x="210165" y="149497"/>
                  <a:pt x="217715" y="151884"/>
                </a:cubicBezTo>
                <a:cubicBezTo>
                  <a:pt x="225265" y="154272"/>
                  <a:pt x="232543" y="157707"/>
                  <a:pt x="239548" y="162188"/>
                </a:cubicBezTo>
                <a:cubicBezTo>
                  <a:pt x="246553" y="166669"/>
                  <a:pt x="247489" y="171082"/>
                  <a:pt x="242355" y="175427"/>
                </a:cubicBezTo>
                <a:cubicBezTo>
                  <a:pt x="237221" y="179773"/>
                  <a:pt x="232503" y="189674"/>
                  <a:pt x="228201" y="205133"/>
                </a:cubicBezTo>
                <a:cubicBezTo>
                  <a:pt x="221648" y="223876"/>
                  <a:pt x="215445" y="235090"/>
                  <a:pt x="209595" y="238775"/>
                </a:cubicBezTo>
                <a:cubicBezTo>
                  <a:pt x="203744" y="242461"/>
                  <a:pt x="199219" y="240704"/>
                  <a:pt x="196022" y="233505"/>
                </a:cubicBezTo>
                <a:cubicBezTo>
                  <a:pt x="153044" y="241593"/>
                  <a:pt x="125611" y="245637"/>
                  <a:pt x="113723" y="245637"/>
                </a:cubicBezTo>
                <a:cubicBezTo>
                  <a:pt x="113723" y="245709"/>
                  <a:pt x="115089" y="246523"/>
                  <a:pt x="117821" y="248079"/>
                </a:cubicBezTo>
                <a:cubicBezTo>
                  <a:pt x="120553" y="249634"/>
                  <a:pt x="124378" y="252771"/>
                  <a:pt x="129297" y="257489"/>
                </a:cubicBezTo>
                <a:cubicBezTo>
                  <a:pt x="134215" y="262207"/>
                  <a:pt x="133226" y="266255"/>
                  <a:pt x="126328" y="269632"/>
                </a:cubicBezTo>
                <a:cubicBezTo>
                  <a:pt x="119431" y="273009"/>
                  <a:pt x="110292" y="279480"/>
                  <a:pt x="98913" y="289045"/>
                </a:cubicBezTo>
                <a:cubicBezTo>
                  <a:pt x="87534" y="298610"/>
                  <a:pt x="73409" y="305242"/>
                  <a:pt x="56538" y="308942"/>
                </a:cubicBezTo>
                <a:cubicBezTo>
                  <a:pt x="39667" y="312642"/>
                  <a:pt x="37261" y="310347"/>
                  <a:pt x="49321" y="302059"/>
                </a:cubicBezTo>
                <a:cubicBezTo>
                  <a:pt x="61381" y="293770"/>
                  <a:pt x="72631" y="284625"/>
                  <a:pt x="83071" y="274622"/>
                </a:cubicBezTo>
                <a:cubicBezTo>
                  <a:pt x="93511" y="264620"/>
                  <a:pt x="98730" y="256758"/>
                  <a:pt x="98730" y="251036"/>
                </a:cubicBezTo>
                <a:cubicBezTo>
                  <a:pt x="95461" y="255539"/>
                  <a:pt x="91861" y="251008"/>
                  <a:pt x="87932" y="237442"/>
                </a:cubicBezTo>
                <a:lnTo>
                  <a:pt x="82598" y="219481"/>
                </a:lnTo>
                <a:cubicBezTo>
                  <a:pt x="79142" y="203047"/>
                  <a:pt x="74668" y="191116"/>
                  <a:pt x="69175" y="183687"/>
                </a:cubicBezTo>
                <a:cubicBezTo>
                  <a:pt x="63683" y="176259"/>
                  <a:pt x="63794" y="171882"/>
                  <a:pt x="69509" y="170555"/>
                </a:cubicBezTo>
                <a:cubicBezTo>
                  <a:pt x="75223" y="169229"/>
                  <a:pt x="81917" y="168792"/>
                  <a:pt x="89589" y="169243"/>
                </a:cubicBezTo>
                <a:cubicBezTo>
                  <a:pt x="97261" y="169695"/>
                  <a:pt x="113802" y="167469"/>
                  <a:pt x="139213" y="162564"/>
                </a:cubicBezTo>
                <a:cubicBezTo>
                  <a:pt x="139213" y="155208"/>
                  <a:pt x="137406" y="149608"/>
                  <a:pt x="133792" y="145765"/>
                </a:cubicBezTo>
                <a:cubicBezTo>
                  <a:pt x="105556" y="151157"/>
                  <a:pt x="84225" y="154978"/>
                  <a:pt x="69799" y="157230"/>
                </a:cubicBezTo>
                <a:cubicBezTo>
                  <a:pt x="55373" y="159481"/>
                  <a:pt x="43858" y="161281"/>
                  <a:pt x="35254" y="162629"/>
                </a:cubicBezTo>
                <a:cubicBezTo>
                  <a:pt x="26649" y="163977"/>
                  <a:pt x="16855" y="160356"/>
                  <a:pt x="5870" y="151766"/>
                </a:cubicBezTo>
                <a:cubicBezTo>
                  <a:pt x="-5114" y="143176"/>
                  <a:pt x="-683" y="138881"/>
                  <a:pt x="19164" y="138881"/>
                </a:cubicBezTo>
                <a:cubicBezTo>
                  <a:pt x="36917" y="138881"/>
                  <a:pt x="70186" y="135045"/>
                  <a:pt x="118972" y="127373"/>
                </a:cubicBezTo>
                <a:cubicBezTo>
                  <a:pt x="118083" y="122025"/>
                  <a:pt x="117272" y="113306"/>
                  <a:pt x="116541" y="101217"/>
                </a:cubicBezTo>
                <a:cubicBezTo>
                  <a:pt x="95977" y="104816"/>
                  <a:pt x="81791" y="103397"/>
                  <a:pt x="73983" y="96958"/>
                </a:cubicBezTo>
                <a:cubicBezTo>
                  <a:pt x="66175" y="90519"/>
                  <a:pt x="67060" y="86690"/>
                  <a:pt x="76639" y="85471"/>
                </a:cubicBezTo>
                <a:cubicBezTo>
                  <a:pt x="86219" y="84252"/>
                  <a:pt x="98530" y="82489"/>
                  <a:pt x="113573" y="80180"/>
                </a:cubicBezTo>
                <a:cubicBezTo>
                  <a:pt x="110117" y="62211"/>
                  <a:pt x="105427" y="49277"/>
                  <a:pt x="99505" y="41375"/>
                </a:cubicBezTo>
                <a:cubicBezTo>
                  <a:pt x="93582" y="33474"/>
                  <a:pt x="99928" y="30462"/>
                  <a:pt x="118541" y="32341"/>
                </a:cubicBezTo>
                <a:cubicBezTo>
                  <a:pt x="136926" y="36643"/>
                  <a:pt x="144770" y="41716"/>
                  <a:pt x="142074" y="47559"/>
                </a:cubicBezTo>
                <a:cubicBezTo>
                  <a:pt x="139378" y="53403"/>
                  <a:pt x="138030" y="62685"/>
                  <a:pt x="138030" y="75404"/>
                </a:cubicBezTo>
                <a:cubicBezTo>
                  <a:pt x="149129" y="73684"/>
                  <a:pt x="162630" y="71231"/>
                  <a:pt x="178534" y="68048"/>
                </a:cubicBezTo>
                <a:cubicBezTo>
                  <a:pt x="179322" y="59358"/>
                  <a:pt x="180165" y="50951"/>
                  <a:pt x="181061" y="42827"/>
                </a:cubicBezTo>
                <a:cubicBezTo>
                  <a:pt x="181957" y="34703"/>
                  <a:pt x="180606" y="26856"/>
                  <a:pt x="177006" y="19284"/>
                </a:cubicBezTo>
                <a:cubicBezTo>
                  <a:pt x="173407" y="11712"/>
                  <a:pt x="176128" y="8629"/>
                  <a:pt x="185170" y="10035"/>
                </a:cubicBezTo>
                <a:close/>
                <a:moveTo>
                  <a:pt x="2274376" y="9529"/>
                </a:moveTo>
                <a:cubicBezTo>
                  <a:pt x="2278551" y="9859"/>
                  <a:pt x="2284295" y="11175"/>
                  <a:pt x="2291609" y="13476"/>
                </a:cubicBezTo>
                <a:cubicBezTo>
                  <a:pt x="2306236" y="17850"/>
                  <a:pt x="2311750" y="24249"/>
                  <a:pt x="2308150" y="32674"/>
                </a:cubicBezTo>
                <a:cubicBezTo>
                  <a:pt x="2304551" y="41099"/>
                  <a:pt x="2302751" y="58519"/>
                  <a:pt x="2302751" y="84934"/>
                </a:cubicBezTo>
                <a:cubicBezTo>
                  <a:pt x="2302751" y="111793"/>
                  <a:pt x="2302034" y="132658"/>
                  <a:pt x="2300600" y="147529"/>
                </a:cubicBezTo>
                <a:cubicBezTo>
                  <a:pt x="2299166" y="162399"/>
                  <a:pt x="2295947" y="170996"/>
                  <a:pt x="2290942" y="173319"/>
                </a:cubicBezTo>
                <a:cubicBezTo>
                  <a:pt x="2285937" y="175643"/>
                  <a:pt x="2280778" y="171932"/>
                  <a:pt x="2275465" y="162188"/>
                </a:cubicBezTo>
                <a:cubicBezTo>
                  <a:pt x="2270152" y="152444"/>
                  <a:pt x="2269070" y="142714"/>
                  <a:pt x="2272217" y="132998"/>
                </a:cubicBezTo>
                <a:cubicBezTo>
                  <a:pt x="2275365" y="123283"/>
                  <a:pt x="2276939" y="105017"/>
                  <a:pt x="2276939" y="78201"/>
                </a:cubicBezTo>
                <a:cubicBezTo>
                  <a:pt x="2276939" y="51198"/>
                  <a:pt x="2274691" y="34151"/>
                  <a:pt x="2270195" y="27060"/>
                </a:cubicBezTo>
                <a:cubicBezTo>
                  <a:pt x="2265700" y="19969"/>
                  <a:pt x="2264488" y="14781"/>
                  <a:pt x="2266560" y="11497"/>
                </a:cubicBezTo>
                <a:cubicBezTo>
                  <a:pt x="2267596" y="9855"/>
                  <a:pt x="2270202" y="9199"/>
                  <a:pt x="2274376" y="9529"/>
                </a:cubicBezTo>
                <a:close/>
                <a:moveTo>
                  <a:pt x="2635259" y="7513"/>
                </a:moveTo>
                <a:cubicBezTo>
                  <a:pt x="2636965" y="7599"/>
                  <a:pt x="2639050" y="8059"/>
                  <a:pt x="2641513" y="8895"/>
                </a:cubicBezTo>
                <a:cubicBezTo>
                  <a:pt x="2651365" y="12236"/>
                  <a:pt x="2659718" y="16789"/>
                  <a:pt x="2666573" y="22554"/>
                </a:cubicBezTo>
                <a:cubicBezTo>
                  <a:pt x="2673427" y="28318"/>
                  <a:pt x="2675116" y="33187"/>
                  <a:pt x="2671638" y="37159"/>
                </a:cubicBezTo>
                <a:cubicBezTo>
                  <a:pt x="2668161" y="41131"/>
                  <a:pt x="2664945" y="44967"/>
                  <a:pt x="2661991" y="48667"/>
                </a:cubicBezTo>
                <a:cubicBezTo>
                  <a:pt x="2692966" y="80861"/>
                  <a:pt x="2714677" y="102292"/>
                  <a:pt x="2727124" y="112961"/>
                </a:cubicBezTo>
                <a:cubicBezTo>
                  <a:pt x="2739572" y="123631"/>
                  <a:pt x="2752392" y="132708"/>
                  <a:pt x="2765585" y="140194"/>
                </a:cubicBezTo>
                <a:cubicBezTo>
                  <a:pt x="2778778" y="147679"/>
                  <a:pt x="2793831" y="154562"/>
                  <a:pt x="2810746" y="160843"/>
                </a:cubicBezTo>
                <a:cubicBezTo>
                  <a:pt x="2827660" y="167124"/>
                  <a:pt x="2828972" y="171807"/>
                  <a:pt x="2814682" y="174890"/>
                </a:cubicBezTo>
                <a:cubicBezTo>
                  <a:pt x="2800392" y="177973"/>
                  <a:pt x="2784718" y="179045"/>
                  <a:pt x="2767660" y="178105"/>
                </a:cubicBezTo>
                <a:cubicBezTo>
                  <a:pt x="2750603" y="177166"/>
                  <a:pt x="2738600" y="172230"/>
                  <a:pt x="2731652" y="163296"/>
                </a:cubicBezTo>
                <a:cubicBezTo>
                  <a:pt x="2724704" y="154362"/>
                  <a:pt x="2715118" y="141814"/>
                  <a:pt x="2702893" y="125653"/>
                </a:cubicBezTo>
                <a:cubicBezTo>
                  <a:pt x="2690668" y="109491"/>
                  <a:pt x="2674087" y="87852"/>
                  <a:pt x="2653150" y="60734"/>
                </a:cubicBezTo>
                <a:cubicBezTo>
                  <a:pt x="2643298" y="81126"/>
                  <a:pt x="2632712" y="99245"/>
                  <a:pt x="2621390" y="115091"/>
                </a:cubicBezTo>
                <a:cubicBezTo>
                  <a:pt x="2610068" y="130937"/>
                  <a:pt x="2596187" y="147536"/>
                  <a:pt x="2579746" y="164887"/>
                </a:cubicBezTo>
                <a:cubicBezTo>
                  <a:pt x="2563305" y="182239"/>
                  <a:pt x="2544082" y="195988"/>
                  <a:pt x="2522077" y="206133"/>
                </a:cubicBezTo>
                <a:cubicBezTo>
                  <a:pt x="2500072" y="216279"/>
                  <a:pt x="2497501" y="213673"/>
                  <a:pt x="2514366" y="198314"/>
                </a:cubicBezTo>
                <a:cubicBezTo>
                  <a:pt x="2531230" y="182956"/>
                  <a:pt x="2547298" y="166515"/>
                  <a:pt x="2562570" y="148991"/>
                </a:cubicBezTo>
                <a:cubicBezTo>
                  <a:pt x="2577842" y="131468"/>
                  <a:pt x="2590795" y="114510"/>
                  <a:pt x="2601429" y="98119"/>
                </a:cubicBezTo>
                <a:cubicBezTo>
                  <a:pt x="2612062" y="81729"/>
                  <a:pt x="2620064" y="66248"/>
                  <a:pt x="2625434" y="51679"/>
                </a:cubicBezTo>
                <a:cubicBezTo>
                  <a:pt x="2630804" y="37109"/>
                  <a:pt x="2632364" y="25501"/>
                  <a:pt x="2630113" y="16853"/>
                </a:cubicBezTo>
                <a:cubicBezTo>
                  <a:pt x="2628424" y="10368"/>
                  <a:pt x="2630140" y="7254"/>
                  <a:pt x="2635259" y="7513"/>
                </a:cubicBezTo>
                <a:close/>
                <a:moveTo>
                  <a:pt x="1240678" y="6729"/>
                </a:moveTo>
                <a:cubicBezTo>
                  <a:pt x="1242326" y="6612"/>
                  <a:pt x="1244417" y="6849"/>
                  <a:pt x="1246954" y="7443"/>
                </a:cubicBezTo>
                <a:cubicBezTo>
                  <a:pt x="1257099" y="9816"/>
                  <a:pt x="1265227" y="12849"/>
                  <a:pt x="1271336" y="16542"/>
                </a:cubicBezTo>
                <a:cubicBezTo>
                  <a:pt x="1277445" y="20234"/>
                  <a:pt x="1279133" y="25522"/>
                  <a:pt x="1276401" y="32405"/>
                </a:cubicBezTo>
                <a:cubicBezTo>
                  <a:pt x="1273670" y="39289"/>
                  <a:pt x="1271881" y="58576"/>
                  <a:pt x="1271035" y="90268"/>
                </a:cubicBezTo>
                <a:cubicBezTo>
                  <a:pt x="1278090" y="87730"/>
                  <a:pt x="1285554" y="85518"/>
                  <a:pt x="1293427" y="83632"/>
                </a:cubicBezTo>
                <a:cubicBezTo>
                  <a:pt x="1301300" y="81746"/>
                  <a:pt x="1307186" y="83568"/>
                  <a:pt x="1311087" y="89096"/>
                </a:cubicBezTo>
                <a:cubicBezTo>
                  <a:pt x="1314987" y="94624"/>
                  <a:pt x="1312216" y="99786"/>
                  <a:pt x="1302773" y="104583"/>
                </a:cubicBezTo>
                <a:cubicBezTo>
                  <a:pt x="1293330" y="109380"/>
                  <a:pt x="1282751" y="113342"/>
                  <a:pt x="1271035" y="116468"/>
                </a:cubicBezTo>
                <a:lnTo>
                  <a:pt x="1271035" y="164930"/>
                </a:lnTo>
                <a:lnTo>
                  <a:pt x="1275638" y="168544"/>
                </a:lnTo>
                <a:cubicBezTo>
                  <a:pt x="1296761" y="145055"/>
                  <a:pt x="1305974" y="128836"/>
                  <a:pt x="1303278" y="119888"/>
                </a:cubicBezTo>
                <a:cubicBezTo>
                  <a:pt x="1300583" y="110940"/>
                  <a:pt x="1307132" y="110076"/>
                  <a:pt x="1322928" y="117296"/>
                </a:cubicBezTo>
                <a:cubicBezTo>
                  <a:pt x="1338724" y="124516"/>
                  <a:pt x="1343406" y="130718"/>
                  <a:pt x="1336974" y="135902"/>
                </a:cubicBezTo>
                <a:cubicBezTo>
                  <a:pt x="1330543" y="141086"/>
                  <a:pt x="1313517" y="154849"/>
                  <a:pt x="1285898" y="177191"/>
                </a:cubicBezTo>
                <a:cubicBezTo>
                  <a:pt x="1306562" y="192664"/>
                  <a:pt x="1323556" y="204621"/>
                  <a:pt x="1336878" y="213060"/>
                </a:cubicBezTo>
                <a:cubicBezTo>
                  <a:pt x="1350200" y="221499"/>
                  <a:pt x="1365504" y="228640"/>
                  <a:pt x="1382791" y="234484"/>
                </a:cubicBezTo>
                <a:cubicBezTo>
                  <a:pt x="1400079" y="240328"/>
                  <a:pt x="1403409" y="244325"/>
                  <a:pt x="1392783" y="246476"/>
                </a:cubicBezTo>
                <a:cubicBezTo>
                  <a:pt x="1382157" y="248627"/>
                  <a:pt x="1369896" y="249703"/>
                  <a:pt x="1356000" y="249703"/>
                </a:cubicBezTo>
                <a:cubicBezTo>
                  <a:pt x="1341359" y="249703"/>
                  <a:pt x="1330937" y="246838"/>
                  <a:pt x="1324735" y="241109"/>
                </a:cubicBezTo>
                <a:cubicBezTo>
                  <a:pt x="1318533" y="235380"/>
                  <a:pt x="1310882" y="227285"/>
                  <a:pt x="1301784" y="216824"/>
                </a:cubicBezTo>
                <a:cubicBezTo>
                  <a:pt x="1292685" y="206363"/>
                  <a:pt x="1282435" y="193926"/>
                  <a:pt x="1271035" y="179514"/>
                </a:cubicBezTo>
                <a:cubicBezTo>
                  <a:pt x="1271035" y="223152"/>
                  <a:pt x="1271483" y="251481"/>
                  <a:pt x="1272379" y="264502"/>
                </a:cubicBezTo>
                <a:cubicBezTo>
                  <a:pt x="1273275" y="277523"/>
                  <a:pt x="1270658" y="291131"/>
                  <a:pt x="1264528" y="305328"/>
                </a:cubicBezTo>
                <a:cubicBezTo>
                  <a:pt x="1258397" y="319525"/>
                  <a:pt x="1251991" y="321206"/>
                  <a:pt x="1245308" y="310372"/>
                </a:cubicBezTo>
                <a:cubicBezTo>
                  <a:pt x="1238626" y="299538"/>
                  <a:pt x="1230645" y="288715"/>
                  <a:pt x="1221367" y="277903"/>
                </a:cubicBezTo>
                <a:cubicBezTo>
                  <a:pt x="1212089" y="267090"/>
                  <a:pt x="1212569" y="262831"/>
                  <a:pt x="1222808" y="265125"/>
                </a:cubicBezTo>
                <a:cubicBezTo>
                  <a:pt x="1233047" y="267420"/>
                  <a:pt x="1239167" y="268546"/>
                  <a:pt x="1241167" y="268503"/>
                </a:cubicBezTo>
                <a:cubicBezTo>
                  <a:pt x="1243168" y="268460"/>
                  <a:pt x="1244796" y="261662"/>
                  <a:pt x="1246050" y="248111"/>
                </a:cubicBezTo>
                <a:cubicBezTo>
                  <a:pt x="1246678" y="241335"/>
                  <a:pt x="1247148" y="227393"/>
                  <a:pt x="1247462" y="206284"/>
                </a:cubicBezTo>
                <a:lnTo>
                  <a:pt x="1247582" y="196249"/>
                </a:lnTo>
                <a:lnTo>
                  <a:pt x="1247459" y="196432"/>
                </a:lnTo>
                <a:cubicBezTo>
                  <a:pt x="1239830" y="206019"/>
                  <a:pt x="1230280" y="216322"/>
                  <a:pt x="1218807" y="227343"/>
                </a:cubicBezTo>
                <a:cubicBezTo>
                  <a:pt x="1207335" y="238363"/>
                  <a:pt x="1200201" y="247319"/>
                  <a:pt x="1197405" y="254209"/>
                </a:cubicBezTo>
                <a:cubicBezTo>
                  <a:pt x="1194608" y="261099"/>
                  <a:pt x="1186642" y="260106"/>
                  <a:pt x="1173507" y="251230"/>
                </a:cubicBezTo>
                <a:cubicBezTo>
                  <a:pt x="1163741" y="239084"/>
                  <a:pt x="1162594" y="232430"/>
                  <a:pt x="1170065" y="231268"/>
                </a:cubicBezTo>
                <a:cubicBezTo>
                  <a:pt x="1177536" y="230107"/>
                  <a:pt x="1187700" y="225095"/>
                  <a:pt x="1200556" y="216233"/>
                </a:cubicBezTo>
                <a:cubicBezTo>
                  <a:pt x="1213412" y="207370"/>
                  <a:pt x="1226350" y="199458"/>
                  <a:pt x="1239371" y="192496"/>
                </a:cubicBezTo>
                <a:cubicBezTo>
                  <a:pt x="1242627" y="190755"/>
                  <a:pt x="1245237" y="189532"/>
                  <a:pt x="1247201" y="188826"/>
                </a:cubicBezTo>
                <a:lnTo>
                  <a:pt x="1247670" y="188758"/>
                </a:lnTo>
                <a:lnTo>
                  <a:pt x="1247815" y="169246"/>
                </a:lnTo>
                <a:cubicBezTo>
                  <a:pt x="1247893" y="155108"/>
                  <a:pt x="1247932" y="139179"/>
                  <a:pt x="1247932" y="121458"/>
                </a:cubicBezTo>
                <a:cubicBezTo>
                  <a:pt x="1241236" y="123251"/>
                  <a:pt x="1235016" y="124599"/>
                  <a:pt x="1229272" y="125502"/>
                </a:cubicBezTo>
                <a:cubicBezTo>
                  <a:pt x="1223529" y="126405"/>
                  <a:pt x="1216431" y="124842"/>
                  <a:pt x="1207977" y="120813"/>
                </a:cubicBezTo>
                <a:cubicBezTo>
                  <a:pt x="1199523" y="116783"/>
                  <a:pt x="1199939" y="113220"/>
                  <a:pt x="1209225" y="110122"/>
                </a:cubicBezTo>
                <a:cubicBezTo>
                  <a:pt x="1218510" y="107025"/>
                  <a:pt x="1231413" y="102586"/>
                  <a:pt x="1247932" y="96807"/>
                </a:cubicBezTo>
                <a:cubicBezTo>
                  <a:pt x="1247932" y="71325"/>
                  <a:pt x="1247273" y="53969"/>
                  <a:pt x="1245954" y="44742"/>
                </a:cubicBezTo>
                <a:cubicBezTo>
                  <a:pt x="1244634" y="35514"/>
                  <a:pt x="1241935" y="26397"/>
                  <a:pt x="1237855" y="17391"/>
                </a:cubicBezTo>
                <a:cubicBezTo>
                  <a:pt x="1234795" y="10637"/>
                  <a:pt x="1235736" y="7083"/>
                  <a:pt x="1240678" y="6729"/>
                </a:cubicBezTo>
                <a:close/>
                <a:moveTo>
                  <a:pt x="1568049" y="6593"/>
                </a:moveTo>
                <a:cubicBezTo>
                  <a:pt x="1572222" y="6593"/>
                  <a:pt x="1580027" y="8690"/>
                  <a:pt x="1591463" y="12885"/>
                </a:cubicBezTo>
                <a:cubicBezTo>
                  <a:pt x="1602899" y="17079"/>
                  <a:pt x="1606947" y="21725"/>
                  <a:pt x="1603606" y="26823"/>
                </a:cubicBezTo>
                <a:cubicBezTo>
                  <a:pt x="1600264" y="31921"/>
                  <a:pt x="1597210" y="38156"/>
                  <a:pt x="1594442" y="45527"/>
                </a:cubicBezTo>
                <a:cubicBezTo>
                  <a:pt x="1591674" y="52898"/>
                  <a:pt x="1588305" y="59709"/>
                  <a:pt x="1584332" y="65961"/>
                </a:cubicBezTo>
                <a:cubicBezTo>
                  <a:pt x="1599146" y="64212"/>
                  <a:pt x="1615336" y="61986"/>
                  <a:pt x="1632903" y="59282"/>
                </a:cubicBezTo>
                <a:cubicBezTo>
                  <a:pt x="1650469" y="56579"/>
                  <a:pt x="1664526" y="54317"/>
                  <a:pt x="1675074" y="52496"/>
                </a:cubicBezTo>
                <a:cubicBezTo>
                  <a:pt x="1685621" y="50675"/>
                  <a:pt x="1696046" y="50721"/>
                  <a:pt x="1706350" y="52636"/>
                </a:cubicBezTo>
                <a:cubicBezTo>
                  <a:pt x="1716653" y="54550"/>
                  <a:pt x="1724311" y="59121"/>
                  <a:pt x="1729323" y="66349"/>
                </a:cubicBezTo>
                <a:cubicBezTo>
                  <a:pt x="1734334" y="73576"/>
                  <a:pt x="1733524" y="77821"/>
                  <a:pt x="1726892" y="79083"/>
                </a:cubicBezTo>
                <a:cubicBezTo>
                  <a:pt x="1720260" y="80345"/>
                  <a:pt x="1709662" y="80524"/>
                  <a:pt x="1695100" y="79621"/>
                </a:cubicBezTo>
                <a:cubicBezTo>
                  <a:pt x="1680537" y="78717"/>
                  <a:pt x="1663734" y="78936"/>
                  <a:pt x="1644690" y="80277"/>
                </a:cubicBezTo>
                <a:cubicBezTo>
                  <a:pt x="1625646" y="81617"/>
                  <a:pt x="1603735" y="83994"/>
                  <a:pt x="1578955" y="87407"/>
                </a:cubicBezTo>
                <a:cubicBezTo>
                  <a:pt x="1571426" y="104171"/>
                  <a:pt x="1563768" y="117859"/>
                  <a:pt x="1555982" y="128470"/>
                </a:cubicBezTo>
                <a:cubicBezTo>
                  <a:pt x="1558032" y="129990"/>
                  <a:pt x="1566855" y="128983"/>
                  <a:pt x="1582450" y="125448"/>
                </a:cubicBezTo>
                <a:cubicBezTo>
                  <a:pt x="1598045" y="121913"/>
                  <a:pt x="1608743" y="118988"/>
                  <a:pt x="1614544" y="116672"/>
                </a:cubicBezTo>
                <a:cubicBezTo>
                  <a:pt x="1620344" y="114356"/>
                  <a:pt x="1626754" y="114392"/>
                  <a:pt x="1633774" y="116780"/>
                </a:cubicBezTo>
                <a:cubicBezTo>
                  <a:pt x="1640793" y="119167"/>
                  <a:pt x="1647128" y="121946"/>
                  <a:pt x="1652778" y="125115"/>
                </a:cubicBezTo>
                <a:cubicBezTo>
                  <a:pt x="1658428" y="128284"/>
                  <a:pt x="1659676" y="135067"/>
                  <a:pt x="1656521" y="145464"/>
                </a:cubicBezTo>
                <a:cubicBezTo>
                  <a:pt x="1653366" y="155860"/>
                  <a:pt x="1652233" y="167024"/>
                  <a:pt x="1653122" y="178955"/>
                </a:cubicBezTo>
                <a:cubicBezTo>
                  <a:pt x="1654011" y="190886"/>
                  <a:pt x="1654904" y="204943"/>
                  <a:pt x="1655800" y="221126"/>
                </a:cubicBezTo>
                <a:cubicBezTo>
                  <a:pt x="1656697" y="237309"/>
                  <a:pt x="1657607" y="252065"/>
                  <a:pt x="1658532" y="265394"/>
                </a:cubicBezTo>
                <a:cubicBezTo>
                  <a:pt x="1659457" y="278724"/>
                  <a:pt x="1657987" y="289981"/>
                  <a:pt x="1654122" y="299166"/>
                </a:cubicBezTo>
                <a:cubicBezTo>
                  <a:pt x="1650258" y="308350"/>
                  <a:pt x="1644439" y="315901"/>
                  <a:pt x="1636667" y="321816"/>
                </a:cubicBezTo>
                <a:cubicBezTo>
                  <a:pt x="1628895" y="327731"/>
                  <a:pt x="1623879" y="326523"/>
                  <a:pt x="1621620" y="318191"/>
                </a:cubicBezTo>
                <a:cubicBezTo>
                  <a:pt x="1619362" y="309860"/>
                  <a:pt x="1613679" y="299933"/>
                  <a:pt x="1604573" y="288410"/>
                </a:cubicBezTo>
                <a:cubicBezTo>
                  <a:pt x="1595467" y="276888"/>
                  <a:pt x="1595607" y="272500"/>
                  <a:pt x="1604993" y="275246"/>
                </a:cubicBezTo>
                <a:cubicBezTo>
                  <a:pt x="1614379" y="277992"/>
                  <a:pt x="1620678" y="279344"/>
                  <a:pt x="1623890" y="279301"/>
                </a:cubicBezTo>
                <a:cubicBezTo>
                  <a:pt x="1627102" y="279258"/>
                  <a:pt x="1628708" y="268911"/>
                  <a:pt x="1628708" y="248261"/>
                </a:cubicBezTo>
                <a:cubicBezTo>
                  <a:pt x="1628708" y="224184"/>
                  <a:pt x="1627841" y="200028"/>
                  <a:pt x="1626105" y="175793"/>
                </a:cubicBezTo>
                <a:cubicBezTo>
                  <a:pt x="1624370" y="151558"/>
                  <a:pt x="1620968" y="138695"/>
                  <a:pt x="1615899" y="137204"/>
                </a:cubicBezTo>
                <a:cubicBezTo>
                  <a:pt x="1610829" y="135712"/>
                  <a:pt x="1592205" y="138315"/>
                  <a:pt x="1560026" y="145012"/>
                </a:cubicBezTo>
                <a:lnTo>
                  <a:pt x="1560026" y="172588"/>
                </a:lnTo>
                <a:cubicBezTo>
                  <a:pt x="1566522" y="172674"/>
                  <a:pt x="1576345" y="170896"/>
                  <a:pt x="1589495" y="167254"/>
                </a:cubicBezTo>
                <a:cubicBezTo>
                  <a:pt x="1602645" y="163611"/>
                  <a:pt x="1611145" y="165224"/>
                  <a:pt x="1614995" y="172093"/>
                </a:cubicBezTo>
                <a:cubicBezTo>
                  <a:pt x="1618846" y="178962"/>
                  <a:pt x="1614307" y="183716"/>
                  <a:pt x="1601379" y="186355"/>
                </a:cubicBezTo>
                <a:cubicBezTo>
                  <a:pt x="1588451" y="188993"/>
                  <a:pt x="1574667" y="190313"/>
                  <a:pt x="1560026" y="190313"/>
                </a:cubicBezTo>
                <a:cubicBezTo>
                  <a:pt x="1560026" y="199376"/>
                  <a:pt x="1559129" y="208768"/>
                  <a:pt x="1557337" y="218491"/>
                </a:cubicBezTo>
                <a:cubicBezTo>
                  <a:pt x="1570028" y="218563"/>
                  <a:pt x="1581536" y="216781"/>
                  <a:pt x="1591861" y="213146"/>
                </a:cubicBezTo>
                <a:cubicBezTo>
                  <a:pt x="1602186" y="209511"/>
                  <a:pt x="1610033" y="211353"/>
                  <a:pt x="1615404" y="218674"/>
                </a:cubicBezTo>
                <a:cubicBezTo>
                  <a:pt x="1620774" y="225995"/>
                  <a:pt x="1614626" y="231197"/>
                  <a:pt x="1596959" y="234280"/>
                </a:cubicBezTo>
                <a:cubicBezTo>
                  <a:pt x="1579292" y="237363"/>
                  <a:pt x="1565941" y="237105"/>
                  <a:pt x="1556907" y="233505"/>
                </a:cubicBezTo>
                <a:cubicBezTo>
                  <a:pt x="1555300" y="256751"/>
                  <a:pt x="1550923" y="275160"/>
                  <a:pt x="1543775" y="288733"/>
                </a:cubicBezTo>
                <a:cubicBezTo>
                  <a:pt x="1536626" y="302306"/>
                  <a:pt x="1530323" y="304418"/>
                  <a:pt x="1524867" y="295068"/>
                </a:cubicBezTo>
                <a:cubicBezTo>
                  <a:pt x="1519411" y="285718"/>
                  <a:pt x="1518719" y="276379"/>
                  <a:pt x="1522791" y="267051"/>
                </a:cubicBezTo>
                <a:cubicBezTo>
                  <a:pt x="1526864" y="257722"/>
                  <a:pt x="1530012" y="247283"/>
                  <a:pt x="1532234" y="235732"/>
                </a:cubicBezTo>
                <a:cubicBezTo>
                  <a:pt x="1534457" y="224181"/>
                  <a:pt x="1536242" y="207890"/>
                  <a:pt x="1537590" y="186860"/>
                </a:cubicBezTo>
                <a:cubicBezTo>
                  <a:pt x="1538938" y="165830"/>
                  <a:pt x="1539555" y="152583"/>
                  <a:pt x="1539440" y="147120"/>
                </a:cubicBezTo>
                <a:cubicBezTo>
                  <a:pt x="1529115" y="165949"/>
                  <a:pt x="1516829" y="182250"/>
                  <a:pt x="1502582" y="196024"/>
                </a:cubicBezTo>
                <a:cubicBezTo>
                  <a:pt x="1488335" y="209797"/>
                  <a:pt x="1471149" y="221287"/>
                  <a:pt x="1451022" y="230494"/>
                </a:cubicBezTo>
                <a:cubicBezTo>
                  <a:pt x="1430896" y="239700"/>
                  <a:pt x="1429501" y="236617"/>
                  <a:pt x="1446838" y="221244"/>
                </a:cubicBezTo>
                <a:cubicBezTo>
                  <a:pt x="1464176" y="205872"/>
                  <a:pt x="1482216" y="186803"/>
                  <a:pt x="1500958" y="164038"/>
                </a:cubicBezTo>
                <a:cubicBezTo>
                  <a:pt x="1519701" y="141273"/>
                  <a:pt x="1536637" y="116281"/>
                  <a:pt x="1551766" y="89064"/>
                </a:cubicBezTo>
                <a:cubicBezTo>
                  <a:pt x="1517335" y="93523"/>
                  <a:pt x="1495107" y="96890"/>
                  <a:pt x="1485084" y="99163"/>
                </a:cubicBezTo>
                <a:cubicBezTo>
                  <a:pt x="1475060" y="101436"/>
                  <a:pt x="1465445" y="98908"/>
                  <a:pt x="1456238" y="91580"/>
                </a:cubicBezTo>
                <a:cubicBezTo>
                  <a:pt x="1447032" y="84252"/>
                  <a:pt x="1445021" y="80191"/>
                  <a:pt x="1450205" y="79395"/>
                </a:cubicBezTo>
                <a:cubicBezTo>
                  <a:pt x="1455389" y="78599"/>
                  <a:pt x="1465172" y="77975"/>
                  <a:pt x="1479556" y="77523"/>
                </a:cubicBezTo>
                <a:cubicBezTo>
                  <a:pt x="1493939" y="77072"/>
                  <a:pt x="1519622" y="74272"/>
                  <a:pt x="1556605" y="69123"/>
                </a:cubicBezTo>
                <a:cubicBezTo>
                  <a:pt x="1566873" y="44014"/>
                  <a:pt x="1569985" y="27315"/>
                  <a:pt x="1565941" y="19026"/>
                </a:cubicBezTo>
                <a:cubicBezTo>
                  <a:pt x="1561897" y="10737"/>
                  <a:pt x="1562600" y="6593"/>
                  <a:pt x="1568049" y="6593"/>
                </a:cubicBezTo>
                <a:close/>
                <a:moveTo>
                  <a:pt x="1940210" y="1736"/>
                </a:moveTo>
                <a:cubicBezTo>
                  <a:pt x="1941576" y="1767"/>
                  <a:pt x="1943149" y="2149"/>
                  <a:pt x="1944927" y="2882"/>
                </a:cubicBezTo>
                <a:cubicBezTo>
                  <a:pt x="1952040" y="5815"/>
                  <a:pt x="1958543" y="10024"/>
                  <a:pt x="1964437" y="15509"/>
                </a:cubicBezTo>
                <a:cubicBezTo>
                  <a:pt x="1970331" y="20994"/>
                  <a:pt x="1971625" y="25063"/>
                  <a:pt x="1968320" y="27716"/>
                </a:cubicBezTo>
                <a:cubicBezTo>
                  <a:pt x="1965014" y="30369"/>
                  <a:pt x="1959913" y="32778"/>
                  <a:pt x="1953015" y="34944"/>
                </a:cubicBezTo>
                <a:cubicBezTo>
                  <a:pt x="1972833" y="34944"/>
                  <a:pt x="1986309" y="33140"/>
                  <a:pt x="1993444" y="29534"/>
                </a:cubicBezTo>
                <a:cubicBezTo>
                  <a:pt x="2000578" y="25927"/>
                  <a:pt x="2007526" y="25816"/>
                  <a:pt x="2014287" y="29200"/>
                </a:cubicBezTo>
                <a:cubicBezTo>
                  <a:pt x="2021048" y="32585"/>
                  <a:pt x="2027150" y="36923"/>
                  <a:pt x="2032592" y="42214"/>
                </a:cubicBezTo>
                <a:cubicBezTo>
                  <a:pt x="2038034" y="47506"/>
                  <a:pt x="2037558" y="51578"/>
                  <a:pt x="2031162" y="54432"/>
                </a:cubicBezTo>
                <a:cubicBezTo>
                  <a:pt x="2024766" y="57286"/>
                  <a:pt x="2018704" y="62240"/>
                  <a:pt x="2012975" y="69296"/>
                </a:cubicBezTo>
                <a:cubicBezTo>
                  <a:pt x="2007246" y="76351"/>
                  <a:pt x="1999158" y="84869"/>
                  <a:pt x="1988711" y="94850"/>
                </a:cubicBezTo>
                <a:cubicBezTo>
                  <a:pt x="1978264" y="104831"/>
                  <a:pt x="1967570" y="113696"/>
                  <a:pt x="1956629" y="121447"/>
                </a:cubicBezTo>
                <a:lnTo>
                  <a:pt x="1952080" y="123959"/>
                </a:lnTo>
                <a:lnTo>
                  <a:pt x="1956110" y="123530"/>
                </a:lnTo>
                <a:cubicBezTo>
                  <a:pt x="1957730" y="123721"/>
                  <a:pt x="1959620" y="124245"/>
                  <a:pt x="1961780" y="125104"/>
                </a:cubicBezTo>
                <a:cubicBezTo>
                  <a:pt x="1970420" y="128539"/>
                  <a:pt x="1976745" y="132812"/>
                  <a:pt x="1980753" y="137924"/>
                </a:cubicBezTo>
                <a:cubicBezTo>
                  <a:pt x="1984761" y="143036"/>
                  <a:pt x="1984721" y="147041"/>
                  <a:pt x="1980634" y="149938"/>
                </a:cubicBezTo>
                <a:cubicBezTo>
                  <a:pt x="1976547" y="152834"/>
                  <a:pt x="1972295" y="155000"/>
                  <a:pt x="1967879" y="156434"/>
                </a:cubicBezTo>
                <a:cubicBezTo>
                  <a:pt x="1976468" y="156434"/>
                  <a:pt x="1985703" y="155358"/>
                  <a:pt x="1995584" y="153207"/>
                </a:cubicBezTo>
                <a:cubicBezTo>
                  <a:pt x="2005464" y="151056"/>
                  <a:pt x="2013151" y="148350"/>
                  <a:pt x="2018643" y="145087"/>
                </a:cubicBezTo>
                <a:cubicBezTo>
                  <a:pt x="2024135" y="141825"/>
                  <a:pt x="2030979" y="142122"/>
                  <a:pt x="2039174" y="145980"/>
                </a:cubicBezTo>
                <a:cubicBezTo>
                  <a:pt x="2047370" y="149837"/>
                  <a:pt x="2054856" y="155025"/>
                  <a:pt x="2061631" y="161543"/>
                </a:cubicBezTo>
                <a:cubicBezTo>
                  <a:pt x="2068407" y="168060"/>
                  <a:pt x="2068382" y="173233"/>
                  <a:pt x="2061556" y="177062"/>
                </a:cubicBezTo>
                <a:cubicBezTo>
                  <a:pt x="2054730" y="180891"/>
                  <a:pt x="2046406" y="188606"/>
                  <a:pt x="2036583" y="200207"/>
                </a:cubicBezTo>
                <a:cubicBezTo>
                  <a:pt x="2026759" y="211809"/>
                  <a:pt x="2011218" y="227335"/>
                  <a:pt x="1989959" y="246788"/>
                </a:cubicBezTo>
                <a:cubicBezTo>
                  <a:pt x="1968700" y="266240"/>
                  <a:pt x="1944346" y="282595"/>
                  <a:pt x="1916899" y="295853"/>
                </a:cubicBezTo>
                <a:cubicBezTo>
                  <a:pt x="1889452" y="309110"/>
                  <a:pt x="1862489" y="317105"/>
                  <a:pt x="1836010" y="319837"/>
                </a:cubicBezTo>
                <a:cubicBezTo>
                  <a:pt x="1809530" y="322569"/>
                  <a:pt x="1808333" y="319253"/>
                  <a:pt x="1832417" y="309888"/>
                </a:cubicBezTo>
                <a:cubicBezTo>
                  <a:pt x="1856502" y="300524"/>
                  <a:pt x="1880514" y="289188"/>
                  <a:pt x="1904455" y="275881"/>
                </a:cubicBezTo>
                <a:cubicBezTo>
                  <a:pt x="1928396" y="262573"/>
                  <a:pt x="1945429" y="251416"/>
                  <a:pt x="1955553" y="242411"/>
                </a:cubicBezTo>
                <a:cubicBezTo>
                  <a:pt x="1949229" y="238510"/>
                  <a:pt x="1940901" y="230630"/>
                  <a:pt x="1930569" y="218771"/>
                </a:cubicBezTo>
                <a:cubicBezTo>
                  <a:pt x="1920237" y="206911"/>
                  <a:pt x="1918079" y="200075"/>
                  <a:pt x="1924094" y="198261"/>
                </a:cubicBezTo>
                <a:cubicBezTo>
                  <a:pt x="1930110" y="196447"/>
                  <a:pt x="1939334" y="197981"/>
                  <a:pt x="1951767" y="202864"/>
                </a:cubicBezTo>
                <a:cubicBezTo>
                  <a:pt x="1964200" y="207747"/>
                  <a:pt x="1970768" y="217451"/>
                  <a:pt x="1971471" y="231978"/>
                </a:cubicBezTo>
                <a:cubicBezTo>
                  <a:pt x="1981107" y="222083"/>
                  <a:pt x="1991214" y="210303"/>
                  <a:pt x="2001790" y="196637"/>
                </a:cubicBezTo>
                <a:cubicBezTo>
                  <a:pt x="2012366" y="182970"/>
                  <a:pt x="2017653" y="174087"/>
                  <a:pt x="2017653" y="169985"/>
                </a:cubicBezTo>
                <a:cubicBezTo>
                  <a:pt x="2017653" y="168236"/>
                  <a:pt x="2013495" y="168261"/>
                  <a:pt x="2005177" y="170061"/>
                </a:cubicBezTo>
                <a:cubicBezTo>
                  <a:pt x="1996860" y="171860"/>
                  <a:pt x="1988364" y="173434"/>
                  <a:pt x="1979688" y="174782"/>
                </a:cubicBezTo>
                <a:cubicBezTo>
                  <a:pt x="1971012" y="176130"/>
                  <a:pt x="1963569" y="174108"/>
                  <a:pt x="1957360" y="168716"/>
                </a:cubicBezTo>
                <a:cubicBezTo>
                  <a:pt x="1944425" y="182569"/>
                  <a:pt x="1928787" y="194306"/>
                  <a:pt x="1910446" y="203929"/>
                </a:cubicBezTo>
                <a:cubicBezTo>
                  <a:pt x="1892105" y="213551"/>
                  <a:pt x="1875019" y="220208"/>
                  <a:pt x="1859187" y="223901"/>
                </a:cubicBezTo>
                <a:cubicBezTo>
                  <a:pt x="1843355" y="227594"/>
                  <a:pt x="1843312" y="224378"/>
                  <a:pt x="1859058" y="214254"/>
                </a:cubicBezTo>
                <a:cubicBezTo>
                  <a:pt x="1874803" y="204129"/>
                  <a:pt x="1890868" y="193091"/>
                  <a:pt x="1907252" y="181138"/>
                </a:cubicBezTo>
                <a:cubicBezTo>
                  <a:pt x="1923636" y="169186"/>
                  <a:pt x="1934660" y="158631"/>
                  <a:pt x="1940324" y="149475"/>
                </a:cubicBezTo>
                <a:cubicBezTo>
                  <a:pt x="1945988" y="140319"/>
                  <a:pt x="1948820" y="134106"/>
                  <a:pt x="1948820" y="130837"/>
                </a:cubicBezTo>
                <a:cubicBezTo>
                  <a:pt x="1948820" y="129023"/>
                  <a:pt x="1949091" y="127543"/>
                  <a:pt x="1949630" y="126397"/>
                </a:cubicBezTo>
                <a:lnTo>
                  <a:pt x="1952041" y="123980"/>
                </a:lnTo>
                <a:lnTo>
                  <a:pt x="1910683" y="146819"/>
                </a:lnTo>
                <a:cubicBezTo>
                  <a:pt x="1890994" y="155982"/>
                  <a:pt x="1872405" y="161023"/>
                  <a:pt x="1854917" y="161940"/>
                </a:cubicBezTo>
                <a:cubicBezTo>
                  <a:pt x="1837429" y="162858"/>
                  <a:pt x="1835820" y="159743"/>
                  <a:pt x="1850088" y="152594"/>
                </a:cubicBezTo>
                <a:cubicBezTo>
                  <a:pt x="1864357" y="145446"/>
                  <a:pt x="1878303" y="138580"/>
                  <a:pt x="1891926" y="131998"/>
                </a:cubicBezTo>
                <a:cubicBezTo>
                  <a:pt x="1905549" y="125416"/>
                  <a:pt x="1920011" y="117479"/>
                  <a:pt x="1935312" y="108186"/>
                </a:cubicBezTo>
                <a:cubicBezTo>
                  <a:pt x="1920441" y="97087"/>
                  <a:pt x="1911998" y="88174"/>
                  <a:pt x="1909984" y="81449"/>
                </a:cubicBezTo>
                <a:lnTo>
                  <a:pt x="1911431" y="75813"/>
                </a:lnTo>
                <a:lnTo>
                  <a:pt x="1909812" y="77093"/>
                </a:lnTo>
                <a:cubicBezTo>
                  <a:pt x="1894819" y="88443"/>
                  <a:pt x="1877998" y="96653"/>
                  <a:pt x="1859348" y="101722"/>
                </a:cubicBezTo>
                <a:cubicBezTo>
                  <a:pt x="1840699" y="106792"/>
                  <a:pt x="1839641" y="103615"/>
                  <a:pt x="1856176" y="92193"/>
                </a:cubicBezTo>
                <a:cubicBezTo>
                  <a:pt x="1872710" y="80771"/>
                  <a:pt x="1889592" y="66449"/>
                  <a:pt x="1906822" y="49226"/>
                </a:cubicBezTo>
                <a:cubicBezTo>
                  <a:pt x="1924051" y="32004"/>
                  <a:pt x="1932931" y="19241"/>
                  <a:pt x="1933462" y="10938"/>
                </a:cubicBezTo>
                <a:cubicBezTo>
                  <a:pt x="1933860" y="4711"/>
                  <a:pt x="1936109" y="1644"/>
                  <a:pt x="1940210" y="1736"/>
                </a:cubicBezTo>
                <a:close/>
                <a:moveTo>
                  <a:pt x="476915" y="124"/>
                </a:moveTo>
                <a:cubicBezTo>
                  <a:pt x="479199" y="-364"/>
                  <a:pt x="482850" y="599"/>
                  <a:pt x="487869" y="3012"/>
                </a:cubicBezTo>
                <a:cubicBezTo>
                  <a:pt x="497908" y="7837"/>
                  <a:pt x="504909" y="12501"/>
                  <a:pt x="508874" y="17004"/>
                </a:cubicBezTo>
                <a:cubicBezTo>
                  <a:pt x="512839" y="21507"/>
                  <a:pt x="512147" y="25902"/>
                  <a:pt x="506799" y="30190"/>
                </a:cubicBezTo>
                <a:cubicBezTo>
                  <a:pt x="501450" y="34478"/>
                  <a:pt x="494229" y="41461"/>
                  <a:pt x="485138" y="51141"/>
                </a:cubicBezTo>
                <a:cubicBezTo>
                  <a:pt x="487533" y="51141"/>
                  <a:pt x="493010" y="50503"/>
                  <a:pt x="501572" y="49226"/>
                </a:cubicBezTo>
                <a:cubicBezTo>
                  <a:pt x="510133" y="47950"/>
                  <a:pt x="517826" y="45473"/>
                  <a:pt x="524652" y="41795"/>
                </a:cubicBezTo>
                <a:cubicBezTo>
                  <a:pt x="531478" y="38116"/>
                  <a:pt x="538243" y="37955"/>
                  <a:pt x="544947" y="41311"/>
                </a:cubicBezTo>
                <a:cubicBezTo>
                  <a:pt x="551651" y="44666"/>
                  <a:pt x="557979" y="48778"/>
                  <a:pt x="563930" y="53647"/>
                </a:cubicBezTo>
                <a:cubicBezTo>
                  <a:pt x="569881" y="58515"/>
                  <a:pt x="570483" y="61964"/>
                  <a:pt x="565737" y="63993"/>
                </a:cubicBezTo>
                <a:cubicBezTo>
                  <a:pt x="560990" y="66022"/>
                  <a:pt x="553365" y="71414"/>
                  <a:pt x="542861" y="80169"/>
                </a:cubicBezTo>
                <a:cubicBezTo>
                  <a:pt x="532356" y="88924"/>
                  <a:pt x="519863" y="100385"/>
                  <a:pt x="505379" y="114553"/>
                </a:cubicBezTo>
                <a:cubicBezTo>
                  <a:pt x="521167" y="111169"/>
                  <a:pt x="532009" y="107849"/>
                  <a:pt x="537903" y="104594"/>
                </a:cubicBezTo>
                <a:cubicBezTo>
                  <a:pt x="543796" y="101339"/>
                  <a:pt x="550206" y="101102"/>
                  <a:pt x="557133" y="103884"/>
                </a:cubicBezTo>
                <a:cubicBezTo>
                  <a:pt x="564059" y="106666"/>
                  <a:pt x="572462" y="110233"/>
                  <a:pt x="582343" y="114586"/>
                </a:cubicBezTo>
                <a:cubicBezTo>
                  <a:pt x="592223" y="118938"/>
                  <a:pt x="592320" y="125187"/>
                  <a:pt x="582633" y="133332"/>
                </a:cubicBezTo>
                <a:cubicBezTo>
                  <a:pt x="572946" y="141477"/>
                  <a:pt x="564288" y="154433"/>
                  <a:pt x="556659" y="172201"/>
                </a:cubicBezTo>
                <a:cubicBezTo>
                  <a:pt x="564762" y="180231"/>
                  <a:pt x="564790" y="185480"/>
                  <a:pt x="556746" y="187946"/>
                </a:cubicBezTo>
                <a:cubicBezTo>
                  <a:pt x="548701" y="190413"/>
                  <a:pt x="507114" y="198228"/>
                  <a:pt x="431986" y="211393"/>
                </a:cubicBezTo>
                <a:cubicBezTo>
                  <a:pt x="427827" y="239858"/>
                  <a:pt x="431391" y="257833"/>
                  <a:pt x="442676" y="265319"/>
                </a:cubicBezTo>
                <a:cubicBezTo>
                  <a:pt x="453962" y="272805"/>
                  <a:pt x="473486" y="276547"/>
                  <a:pt x="501249" y="276547"/>
                </a:cubicBezTo>
                <a:cubicBezTo>
                  <a:pt x="529843" y="276547"/>
                  <a:pt x="553788" y="274791"/>
                  <a:pt x="573083" y="271277"/>
                </a:cubicBezTo>
                <a:cubicBezTo>
                  <a:pt x="592377" y="267764"/>
                  <a:pt x="605753" y="264147"/>
                  <a:pt x="613210" y="260425"/>
                </a:cubicBezTo>
                <a:cubicBezTo>
                  <a:pt x="620667" y="256704"/>
                  <a:pt x="625485" y="251803"/>
                  <a:pt x="627665" y="245723"/>
                </a:cubicBezTo>
                <a:cubicBezTo>
                  <a:pt x="629845" y="239643"/>
                  <a:pt x="634305" y="228185"/>
                  <a:pt x="641044" y="211350"/>
                </a:cubicBezTo>
                <a:cubicBezTo>
                  <a:pt x="647784" y="194514"/>
                  <a:pt x="651154" y="192872"/>
                  <a:pt x="651154" y="206424"/>
                </a:cubicBezTo>
                <a:cubicBezTo>
                  <a:pt x="651154" y="216562"/>
                  <a:pt x="651588" y="225765"/>
                  <a:pt x="652456" y="234032"/>
                </a:cubicBezTo>
                <a:cubicBezTo>
                  <a:pt x="653323" y="242299"/>
                  <a:pt x="655349" y="250613"/>
                  <a:pt x="658532" y="258974"/>
                </a:cubicBezTo>
                <a:cubicBezTo>
                  <a:pt x="661716" y="267334"/>
                  <a:pt x="658590" y="274830"/>
                  <a:pt x="649154" y="281463"/>
                </a:cubicBezTo>
                <a:cubicBezTo>
                  <a:pt x="639718" y="288095"/>
                  <a:pt x="621395" y="293673"/>
                  <a:pt x="594184" y="298198"/>
                </a:cubicBezTo>
                <a:cubicBezTo>
                  <a:pt x="566974" y="302722"/>
                  <a:pt x="543266" y="305443"/>
                  <a:pt x="523060" y="306361"/>
                </a:cubicBezTo>
                <a:cubicBezTo>
                  <a:pt x="502855" y="307279"/>
                  <a:pt x="481994" y="305637"/>
                  <a:pt x="460476" y="301435"/>
                </a:cubicBezTo>
                <a:cubicBezTo>
                  <a:pt x="438959" y="297233"/>
                  <a:pt x="424615" y="287460"/>
                  <a:pt x="417445" y="272116"/>
                </a:cubicBezTo>
                <a:cubicBezTo>
                  <a:pt x="410275" y="256772"/>
                  <a:pt x="407364" y="239062"/>
                  <a:pt x="408712" y="218986"/>
                </a:cubicBezTo>
                <a:cubicBezTo>
                  <a:pt x="410059" y="198910"/>
                  <a:pt x="410515" y="183196"/>
                  <a:pt x="410077" y="171846"/>
                </a:cubicBezTo>
                <a:cubicBezTo>
                  <a:pt x="409640" y="160496"/>
                  <a:pt x="407840" y="150361"/>
                  <a:pt x="404678" y="141441"/>
                </a:cubicBezTo>
                <a:cubicBezTo>
                  <a:pt x="401516" y="132522"/>
                  <a:pt x="403058" y="128513"/>
                  <a:pt x="409303" y="129417"/>
                </a:cubicBezTo>
                <a:cubicBezTo>
                  <a:pt x="415548" y="130320"/>
                  <a:pt x="420549" y="130772"/>
                  <a:pt x="424306" y="130772"/>
                </a:cubicBezTo>
                <a:cubicBezTo>
                  <a:pt x="427648" y="130772"/>
                  <a:pt x="446935" y="127338"/>
                  <a:pt x="482169" y="120469"/>
                </a:cubicBezTo>
                <a:cubicBezTo>
                  <a:pt x="497728" y="99704"/>
                  <a:pt x="507935" y="85005"/>
                  <a:pt x="512789" y="76372"/>
                </a:cubicBezTo>
                <a:cubicBezTo>
                  <a:pt x="517643" y="67740"/>
                  <a:pt x="517461" y="63875"/>
                  <a:pt x="512241" y="64778"/>
                </a:cubicBezTo>
                <a:cubicBezTo>
                  <a:pt x="507021" y="65682"/>
                  <a:pt x="500586" y="66582"/>
                  <a:pt x="492935" y="67478"/>
                </a:cubicBezTo>
                <a:cubicBezTo>
                  <a:pt x="485285" y="68374"/>
                  <a:pt x="479660" y="67474"/>
                  <a:pt x="476060" y="64778"/>
                </a:cubicBezTo>
                <a:cubicBezTo>
                  <a:pt x="453761" y="85127"/>
                  <a:pt x="437525" y="97187"/>
                  <a:pt x="427350" y="100959"/>
                </a:cubicBezTo>
                <a:cubicBezTo>
                  <a:pt x="417176" y="104730"/>
                  <a:pt x="417577" y="100084"/>
                  <a:pt x="428555" y="87020"/>
                </a:cubicBezTo>
                <a:cubicBezTo>
                  <a:pt x="439532" y="73956"/>
                  <a:pt x="449011" y="61663"/>
                  <a:pt x="456991" y="50141"/>
                </a:cubicBezTo>
                <a:cubicBezTo>
                  <a:pt x="464972" y="38618"/>
                  <a:pt x="470055" y="30064"/>
                  <a:pt x="472242" y="24479"/>
                </a:cubicBezTo>
                <a:cubicBezTo>
                  <a:pt x="474429" y="18893"/>
                  <a:pt x="475071" y="12713"/>
                  <a:pt x="474167" y="5937"/>
                </a:cubicBezTo>
                <a:cubicBezTo>
                  <a:pt x="473716" y="2549"/>
                  <a:pt x="474632" y="611"/>
                  <a:pt x="476915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b="14470"/>
          <a:stretch>
            <a:fillRect/>
          </a:stretch>
        </p:blipFill>
        <p:spPr>
          <a:xfrm>
            <a:off x="2828942" y="1660456"/>
            <a:ext cx="882650" cy="1264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5202" y="3906110"/>
            <a:ext cx="35028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蓝色的球有多少个？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2924" y="2833938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pic>
        <p:nvPicPr>
          <p:cNvPr id="10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t="63627" b="14470"/>
          <a:stretch>
            <a:fillRect/>
          </a:stretch>
        </p:blipFill>
        <p:spPr>
          <a:xfrm>
            <a:off x="3375042" y="1927793"/>
            <a:ext cx="2705100" cy="1435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59967" y="3881396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估一估：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E7E5840-4334-4F83-B7B0-F8175D95A4FC}"/>
              </a:ext>
            </a:extLst>
          </p:cNvPr>
          <p:cNvSpPr txBox="1"/>
          <p:nvPr/>
        </p:nvSpPr>
        <p:spPr>
          <a:xfrm>
            <a:off x="6815595" y="3981054"/>
            <a:ext cx="3380840" cy="307969"/>
          </a:xfrm>
          <a:custGeom>
            <a:avLst/>
            <a:gdLst/>
            <a:ahLst/>
            <a:cxnLst/>
            <a:rect l="l" t="t" r="r" b="b"/>
            <a:pathLst>
              <a:path w="3380840" h="307969">
                <a:moveTo>
                  <a:pt x="3287510" y="242931"/>
                </a:moveTo>
                <a:lnTo>
                  <a:pt x="3333564" y="242931"/>
                </a:lnTo>
                <a:lnTo>
                  <a:pt x="3333564" y="288963"/>
                </a:lnTo>
                <a:lnTo>
                  <a:pt x="3287510" y="288963"/>
                </a:lnTo>
                <a:close/>
                <a:moveTo>
                  <a:pt x="2599553" y="219743"/>
                </a:moveTo>
                <a:cubicBezTo>
                  <a:pt x="2602419" y="219560"/>
                  <a:pt x="2607552" y="224379"/>
                  <a:pt x="2614951" y="234198"/>
                </a:cubicBezTo>
                <a:cubicBezTo>
                  <a:pt x="2621778" y="243576"/>
                  <a:pt x="2630346" y="252349"/>
                  <a:pt x="2640657" y="260516"/>
                </a:cubicBezTo>
                <a:cubicBezTo>
                  <a:pt x="2650967" y="268683"/>
                  <a:pt x="2666265" y="273196"/>
                  <a:pt x="2686549" y="274057"/>
                </a:cubicBezTo>
                <a:cubicBezTo>
                  <a:pt x="2706833" y="274917"/>
                  <a:pt x="2721123" y="274408"/>
                  <a:pt x="2729419" y="272529"/>
                </a:cubicBezTo>
                <a:cubicBezTo>
                  <a:pt x="2737715" y="270651"/>
                  <a:pt x="2740117" y="266438"/>
                  <a:pt x="2736625" y="259892"/>
                </a:cubicBezTo>
                <a:cubicBezTo>
                  <a:pt x="2733133" y="253346"/>
                  <a:pt x="2729756" y="245505"/>
                  <a:pt x="2726493" y="236371"/>
                </a:cubicBezTo>
                <a:cubicBezTo>
                  <a:pt x="2723231" y="227236"/>
                  <a:pt x="2726626" y="227114"/>
                  <a:pt x="2736679" y="236005"/>
                </a:cubicBezTo>
                <a:cubicBezTo>
                  <a:pt x="2746731" y="244896"/>
                  <a:pt x="2757332" y="252887"/>
                  <a:pt x="2768481" y="259978"/>
                </a:cubicBezTo>
                <a:cubicBezTo>
                  <a:pt x="2779631" y="267069"/>
                  <a:pt x="2784127" y="273555"/>
                  <a:pt x="2781969" y="279434"/>
                </a:cubicBezTo>
                <a:cubicBezTo>
                  <a:pt x="2779811" y="285314"/>
                  <a:pt x="2771830" y="290394"/>
                  <a:pt x="2758027" y="294674"/>
                </a:cubicBezTo>
                <a:cubicBezTo>
                  <a:pt x="2744225" y="298955"/>
                  <a:pt x="2724393" y="301321"/>
                  <a:pt x="2698530" y="301773"/>
                </a:cubicBezTo>
                <a:cubicBezTo>
                  <a:pt x="2672667" y="302224"/>
                  <a:pt x="2651949" y="297499"/>
                  <a:pt x="2636376" y="287597"/>
                </a:cubicBezTo>
                <a:cubicBezTo>
                  <a:pt x="2620803" y="277695"/>
                  <a:pt x="2609969" y="265392"/>
                  <a:pt x="2603874" y="250686"/>
                </a:cubicBezTo>
                <a:cubicBezTo>
                  <a:pt x="2597779" y="235980"/>
                  <a:pt x="2595635" y="226282"/>
                  <a:pt x="2597442" y="221593"/>
                </a:cubicBezTo>
                <a:cubicBezTo>
                  <a:pt x="2597894" y="220421"/>
                  <a:pt x="2598597" y="219804"/>
                  <a:pt x="2599553" y="219743"/>
                </a:cubicBezTo>
                <a:close/>
                <a:moveTo>
                  <a:pt x="2756038" y="207579"/>
                </a:moveTo>
                <a:cubicBezTo>
                  <a:pt x="2762792" y="206855"/>
                  <a:pt x="2771683" y="206959"/>
                  <a:pt x="2782711" y="207891"/>
                </a:cubicBezTo>
                <a:cubicBezTo>
                  <a:pt x="2795846" y="208895"/>
                  <a:pt x="2805619" y="213179"/>
                  <a:pt x="2812029" y="220743"/>
                </a:cubicBezTo>
                <a:cubicBezTo>
                  <a:pt x="2818439" y="228308"/>
                  <a:pt x="2820203" y="235496"/>
                  <a:pt x="2817321" y="242307"/>
                </a:cubicBezTo>
                <a:cubicBezTo>
                  <a:pt x="2814438" y="249119"/>
                  <a:pt x="2808459" y="250876"/>
                  <a:pt x="2799381" y="247577"/>
                </a:cubicBezTo>
                <a:cubicBezTo>
                  <a:pt x="2790304" y="244279"/>
                  <a:pt x="2779122" y="236969"/>
                  <a:pt x="2765836" y="225648"/>
                </a:cubicBezTo>
                <a:cubicBezTo>
                  <a:pt x="2752549" y="214326"/>
                  <a:pt x="2749283" y="208303"/>
                  <a:pt x="2756038" y="207579"/>
                </a:cubicBezTo>
                <a:close/>
                <a:moveTo>
                  <a:pt x="2580705" y="206251"/>
                </a:moveTo>
                <a:cubicBezTo>
                  <a:pt x="2582603" y="206727"/>
                  <a:pt x="2584063" y="209834"/>
                  <a:pt x="2585085" y="215570"/>
                </a:cubicBezTo>
                <a:cubicBezTo>
                  <a:pt x="2587128" y="227042"/>
                  <a:pt x="2586225" y="237367"/>
                  <a:pt x="2582374" y="246545"/>
                </a:cubicBezTo>
                <a:cubicBezTo>
                  <a:pt x="2578524" y="255723"/>
                  <a:pt x="2572444" y="263735"/>
                  <a:pt x="2564133" y="270583"/>
                </a:cubicBezTo>
                <a:cubicBezTo>
                  <a:pt x="2555823" y="277430"/>
                  <a:pt x="2550073" y="278007"/>
                  <a:pt x="2546882" y="272314"/>
                </a:cubicBezTo>
                <a:cubicBezTo>
                  <a:pt x="2543691" y="266621"/>
                  <a:pt x="2542795" y="261287"/>
                  <a:pt x="2544193" y="256311"/>
                </a:cubicBezTo>
                <a:cubicBezTo>
                  <a:pt x="2545591" y="251335"/>
                  <a:pt x="2549711" y="244939"/>
                  <a:pt x="2556551" y="237123"/>
                </a:cubicBezTo>
                <a:cubicBezTo>
                  <a:pt x="2562431" y="230412"/>
                  <a:pt x="2568145" y="222274"/>
                  <a:pt x="2573695" y="212709"/>
                </a:cubicBezTo>
                <a:cubicBezTo>
                  <a:pt x="2576470" y="207927"/>
                  <a:pt x="2578806" y="205774"/>
                  <a:pt x="2580705" y="206251"/>
                </a:cubicBezTo>
                <a:close/>
                <a:moveTo>
                  <a:pt x="1876905" y="201992"/>
                </a:moveTo>
                <a:cubicBezTo>
                  <a:pt x="1879249" y="201737"/>
                  <a:pt x="1884494" y="207640"/>
                  <a:pt x="1892639" y="219700"/>
                </a:cubicBezTo>
                <a:cubicBezTo>
                  <a:pt x="1903868" y="239561"/>
                  <a:pt x="1915688" y="252916"/>
                  <a:pt x="1928099" y="259763"/>
                </a:cubicBezTo>
                <a:cubicBezTo>
                  <a:pt x="1940511" y="266610"/>
                  <a:pt x="1957102" y="270468"/>
                  <a:pt x="1977874" y="271336"/>
                </a:cubicBezTo>
                <a:cubicBezTo>
                  <a:pt x="1998646" y="272203"/>
                  <a:pt x="2011430" y="271776"/>
                  <a:pt x="2016227" y="270056"/>
                </a:cubicBezTo>
                <a:cubicBezTo>
                  <a:pt x="2021023" y="268335"/>
                  <a:pt x="2022353" y="265485"/>
                  <a:pt x="2020217" y="261505"/>
                </a:cubicBezTo>
                <a:cubicBezTo>
                  <a:pt x="2018080" y="257526"/>
                  <a:pt x="2014481" y="249158"/>
                  <a:pt x="2009419" y="236403"/>
                </a:cubicBezTo>
                <a:cubicBezTo>
                  <a:pt x="2004357" y="223647"/>
                  <a:pt x="2009268" y="224357"/>
                  <a:pt x="2024153" y="238532"/>
                </a:cubicBezTo>
                <a:cubicBezTo>
                  <a:pt x="2039039" y="252708"/>
                  <a:pt x="2052791" y="262477"/>
                  <a:pt x="2065410" y="267840"/>
                </a:cubicBezTo>
                <a:cubicBezTo>
                  <a:pt x="2078029" y="273203"/>
                  <a:pt x="2075000" y="280090"/>
                  <a:pt x="2056322" y="288501"/>
                </a:cubicBezTo>
                <a:cubicBezTo>
                  <a:pt x="2037644" y="296911"/>
                  <a:pt x="2012369" y="300202"/>
                  <a:pt x="1980498" y="298374"/>
                </a:cubicBezTo>
                <a:cubicBezTo>
                  <a:pt x="1948627" y="296546"/>
                  <a:pt x="1925399" y="289515"/>
                  <a:pt x="1910815" y="277283"/>
                </a:cubicBezTo>
                <a:cubicBezTo>
                  <a:pt x="1896231" y="265051"/>
                  <a:pt x="1885483" y="246366"/>
                  <a:pt x="1878571" y="221227"/>
                </a:cubicBezTo>
                <a:cubicBezTo>
                  <a:pt x="1875115" y="208658"/>
                  <a:pt x="1874560" y="202246"/>
                  <a:pt x="1876905" y="201992"/>
                </a:cubicBezTo>
                <a:close/>
                <a:moveTo>
                  <a:pt x="2656133" y="193274"/>
                </a:moveTo>
                <a:cubicBezTo>
                  <a:pt x="2662880" y="192163"/>
                  <a:pt x="2672090" y="195451"/>
                  <a:pt x="2683763" y="203137"/>
                </a:cubicBezTo>
                <a:cubicBezTo>
                  <a:pt x="2695608" y="209289"/>
                  <a:pt x="2698741" y="218607"/>
                  <a:pt x="2693163" y="231090"/>
                </a:cubicBezTo>
                <a:cubicBezTo>
                  <a:pt x="2687585" y="243573"/>
                  <a:pt x="2678332" y="240669"/>
                  <a:pt x="2665404" y="222378"/>
                </a:cubicBezTo>
                <a:cubicBezTo>
                  <a:pt x="2652476" y="204087"/>
                  <a:pt x="2649386" y="194386"/>
                  <a:pt x="2656133" y="193274"/>
                </a:cubicBezTo>
                <a:close/>
                <a:moveTo>
                  <a:pt x="2027961" y="188341"/>
                </a:moveTo>
                <a:cubicBezTo>
                  <a:pt x="2032693" y="187830"/>
                  <a:pt x="2039627" y="188030"/>
                  <a:pt x="2048761" y="188940"/>
                </a:cubicBezTo>
                <a:cubicBezTo>
                  <a:pt x="2066615" y="188940"/>
                  <a:pt x="2079030" y="192428"/>
                  <a:pt x="2086006" y="199405"/>
                </a:cubicBezTo>
                <a:cubicBezTo>
                  <a:pt x="2092983" y="206381"/>
                  <a:pt x="2096173" y="214728"/>
                  <a:pt x="2095578" y="224443"/>
                </a:cubicBezTo>
                <a:cubicBezTo>
                  <a:pt x="2094983" y="234159"/>
                  <a:pt x="2088322" y="235783"/>
                  <a:pt x="2075595" y="229315"/>
                </a:cubicBezTo>
                <a:cubicBezTo>
                  <a:pt x="2062868" y="222848"/>
                  <a:pt x="2050317" y="215979"/>
                  <a:pt x="2037941" y="208708"/>
                </a:cubicBezTo>
                <a:cubicBezTo>
                  <a:pt x="2025566" y="201438"/>
                  <a:pt x="2019708" y="195870"/>
                  <a:pt x="2020367" y="192005"/>
                </a:cubicBezTo>
                <a:cubicBezTo>
                  <a:pt x="2020697" y="190073"/>
                  <a:pt x="2023229" y="188851"/>
                  <a:pt x="2027961" y="188341"/>
                </a:cubicBezTo>
                <a:close/>
                <a:moveTo>
                  <a:pt x="1325788" y="187803"/>
                </a:moveTo>
                <a:cubicBezTo>
                  <a:pt x="1329527" y="188425"/>
                  <a:pt x="1334329" y="189765"/>
                  <a:pt x="1340194" y="191823"/>
                </a:cubicBezTo>
                <a:cubicBezTo>
                  <a:pt x="1361360" y="199523"/>
                  <a:pt x="1374087" y="208203"/>
                  <a:pt x="1378375" y="217861"/>
                </a:cubicBezTo>
                <a:cubicBezTo>
                  <a:pt x="1382663" y="227519"/>
                  <a:pt x="1383057" y="237285"/>
                  <a:pt x="1379558" y="247158"/>
                </a:cubicBezTo>
                <a:cubicBezTo>
                  <a:pt x="1376059" y="257031"/>
                  <a:pt x="1368039" y="255594"/>
                  <a:pt x="1355499" y="242845"/>
                </a:cubicBezTo>
                <a:cubicBezTo>
                  <a:pt x="1342958" y="230097"/>
                  <a:pt x="1331407" y="216348"/>
                  <a:pt x="1320846" y="201599"/>
                </a:cubicBezTo>
                <a:cubicBezTo>
                  <a:pt x="1312924" y="190537"/>
                  <a:pt x="1314572" y="185939"/>
                  <a:pt x="1325788" y="187803"/>
                </a:cubicBezTo>
                <a:close/>
                <a:moveTo>
                  <a:pt x="1853657" y="187376"/>
                </a:moveTo>
                <a:cubicBezTo>
                  <a:pt x="1856833" y="187248"/>
                  <a:pt x="1859073" y="193560"/>
                  <a:pt x="1860374" y="206310"/>
                </a:cubicBezTo>
                <a:cubicBezTo>
                  <a:pt x="1862109" y="223310"/>
                  <a:pt x="1856713" y="241336"/>
                  <a:pt x="1844187" y="260387"/>
                </a:cubicBezTo>
                <a:cubicBezTo>
                  <a:pt x="1831661" y="279438"/>
                  <a:pt x="1823086" y="283091"/>
                  <a:pt x="1818461" y="271346"/>
                </a:cubicBezTo>
                <a:cubicBezTo>
                  <a:pt x="1813836" y="259602"/>
                  <a:pt x="1813800" y="250230"/>
                  <a:pt x="1818353" y="243232"/>
                </a:cubicBezTo>
                <a:cubicBezTo>
                  <a:pt x="1822907" y="236234"/>
                  <a:pt x="1827879" y="226913"/>
                  <a:pt x="1833271" y="215269"/>
                </a:cubicBezTo>
                <a:cubicBezTo>
                  <a:pt x="1839466" y="204083"/>
                  <a:pt x="1845098" y="195544"/>
                  <a:pt x="1850167" y="189650"/>
                </a:cubicBezTo>
                <a:cubicBezTo>
                  <a:pt x="1851435" y="188177"/>
                  <a:pt x="1852597" y="187419"/>
                  <a:pt x="1853657" y="187376"/>
                </a:cubicBezTo>
                <a:close/>
                <a:moveTo>
                  <a:pt x="1228435" y="174996"/>
                </a:moveTo>
                <a:cubicBezTo>
                  <a:pt x="1230907" y="176154"/>
                  <a:pt x="1232306" y="181218"/>
                  <a:pt x="1232632" y="190188"/>
                </a:cubicBezTo>
                <a:cubicBezTo>
                  <a:pt x="1233284" y="208127"/>
                  <a:pt x="1228466" y="225024"/>
                  <a:pt x="1218177" y="240877"/>
                </a:cubicBezTo>
                <a:cubicBezTo>
                  <a:pt x="1207888" y="256730"/>
                  <a:pt x="1200664" y="258999"/>
                  <a:pt x="1196505" y="247685"/>
                </a:cubicBezTo>
                <a:cubicBezTo>
                  <a:pt x="1192347" y="236371"/>
                  <a:pt x="1193659" y="225680"/>
                  <a:pt x="1200442" y="215613"/>
                </a:cubicBezTo>
                <a:cubicBezTo>
                  <a:pt x="1207225" y="205546"/>
                  <a:pt x="1213011" y="194755"/>
                  <a:pt x="1217800" y="183240"/>
                </a:cubicBezTo>
                <a:cubicBezTo>
                  <a:pt x="1222418" y="176586"/>
                  <a:pt x="1225963" y="173838"/>
                  <a:pt x="1228435" y="174996"/>
                </a:cubicBezTo>
                <a:close/>
                <a:moveTo>
                  <a:pt x="1585584" y="162074"/>
                </a:moveTo>
                <a:lnTo>
                  <a:pt x="1534458" y="174330"/>
                </a:lnTo>
                <a:lnTo>
                  <a:pt x="1540079" y="177185"/>
                </a:lnTo>
                <a:cubicBezTo>
                  <a:pt x="1551830" y="183760"/>
                  <a:pt x="1556713" y="189295"/>
                  <a:pt x="1554727" y="193791"/>
                </a:cubicBezTo>
                <a:cubicBezTo>
                  <a:pt x="1552741" y="198286"/>
                  <a:pt x="1550135" y="202026"/>
                  <a:pt x="1546908" y="205008"/>
                </a:cubicBezTo>
                <a:lnTo>
                  <a:pt x="1587240" y="233467"/>
                </a:lnTo>
                <a:lnTo>
                  <a:pt x="1587240" y="183606"/>
                </a:lnTo>
                <a:cubicBezTo>
                  <a:pt x="1587240" y="171087"/>
                  <a:pt x="1586688" y="163909"/>
                  <a:pt x="1585584" y="162074"/>
                </a:cubicBezTo>
                <a:close/>
                <a:moveTo>
                  <a:pt x="3031366" y="156329"/>
                </a:moveTo>
                <a:cubicBezTo>
                  <a:pt x="3033685" y="156640"/>
                  <a:pt x="3036489" y="157275"/>
                  <a:pt x="3039780" y="158234"/>
                </a:cubicBezTo>
                <a:cubicBezTo>
                  <a:pt x="3052945" y="162070"/>
                  <a:pt x="3062420" y="167882"/>
                  <a:pt x="3068207" y="175668"/>
                </a:cubicBezTo>
                <a:cubicBezTo>
                  <a:pt x="3073993" y="183455"/>
                  <a:pt x="3075419" y="193034"/>
                  <a:pt x="3072487" y="204406"/>
                </a:cubicBezTo>
                <a:cubicBezTo>
                  <a:pt x="3069554" y="215778"/>
                  <a:pt x="3060309" y="213096"/>
                  <a:pt x="3044749" y="196361"/>
                </a:cubicBezTo>
                <a:cubicBezTo>
                  <a:pt x="3033062" y="180171"/>
                  <a:pt x="3026021" y="168810"/>
                  <a:pt x="3023626" y="162278"/>
                </a:cubicBezTo>
                <a:cubicBezTo>
                  <a:pt x="3021830" y="157379"/>
                  <a:pt x="3024410" y="155396"/>
                  <a:pt x="3031366" y="156329"/>
                </a:cubicBezTo>
                <a:close/>
                <a:moveTo>
                  <a:pt x="1271340" y="130905"/>
                </a:moveTo>
                <a:cubicBezTo>
                  <a:pt x="1278438" y="130905"/>
                  <a:pt x="1286074" y="133031"/>
                  <a:pt x="1294248" y="137283"/>
                </a:cubicBezTo>
                <a:cubicBezTo>
                  <a:pt x="1302422" y="141535"/>
                  <a:pt x="1305161" y="146447"/>
                  <a:pt x="1302465" y="152018"/>
                </a:cubicBezTo>
                <a:cubicBezTo>
                  <a:pt x="1299769" y="157589"/>
                  <a:pt x="1298421" y="171718"/>
                  <a:pt x="1298421" y="194404"/>
                </a:cubicBezTo>
                <a:cubicBezTo>
                  <a:pt x="1298421" y="217248"/>
                  <a:pt x="1299095" y="236657"/>
                  <a:pt x="1300443" y="252632"/>
                </a:cubicBezTo>
                <a:cubicBezTo>
                  <a:pt x="1301791" y="268607"/>
                  <a:pt x="1297629" y="282930"/>
                  <a:pt x="1287956" y="295599"/>
                </a:cubicBezTo>
                <a:cubicBezTo>
                  <a:pt x="1278284" y="308269"/>
                  <a:pt x="1270759" y="309900"/>
                  <a:pt x="1265381" y="300493"/>
                </a:cubicBezTo>
                <a:cubicBezTo>
                  <a:pt x="1260004" y="291086"/>
                  <a:pt x="1251765" y="281836"/>
                  <a:pt x="1240666" y="272744"/>
                </a:cubicBezTo>
                <a:cubicBezTo>
                  <a:pt x="1229567" y="263653"/>
                  <a:pt x="1229925" y="260007"/>
                  <a:pt x="1241741" y="261806"/>
                </a:cubicBezTo>
                <a:cubicBezTo>
                  <a:pt x="1253558" y="263606"/>
                  <a:pt x="1261441" y="264571"/>
                  <a:pt x="1265392" y="264700"/>
                </a:cubicBezTo>
                <a:cubicBezTo>
                  <a:pt x="1269343" y="264829"/>
                  <a:pt x="1271533" y="256099"/>
                  <a:pt x="1271963" y="238511"/>
                </a:cubicBezTo>
                <a:cubicBezTo>
                  <a:pt x="1272394" y="220923"/>
                  <a:pt x="1272168" y="202406"/>
                  <a:pt x="1271286" y="182960"/>
                </a:cubicBezTo>
                <a:cubicBezTo>
                  <a:pt x="1270404" y="163515"/>
                  <a:pt x="1268156" y="149978"/>
                  <a:pt x="1264542" y="142349"/>
                </a:cubicBezTo>
                <a:cubicBezTo>
                  <a:pt x="1260929" y="134720"/>
                  <a:pt x="1263194" y="130905"/>
                  <a:pt x="1271340" y="130905"/>
                </a:cubicBezTo>
                <a:close/>
                <a:moveTo>
                  <a:pt x="619938" y="130025"/>
                </a:moveTo>
                <a:cubicBezTo>
                  <a:pt x="636118" y="128941"/>
                  <a:pt x="649690" y="131314"/>
                  <a:pt x="660655" y="137143"/>
                </a:cubicBezTo>
                <a:cubicBezTo>
                  <a:pt x="675275" y="144916"/>
                  <a:pt x="681714" y="151914"/>
                  <a:pt x="679971" y="158137"/>
                </a:cubicBezTo>
                <a:cubicBezTo>
                  <a:pt x="678229" y="164361"/>
                  <a:pt x="671195" y="167025"/>
                  <a:pt x="658870" y="166128"/>
                </a:cubicBezTo>
                <a:cubicBezTo>
                  <a:pt x="646544" y="165232"/>
                  <a:pt x="629225" y="164784"/>
                  <a:pt x="606912" y="164784"/>
                </a:cubicBezTo>
                <a:cubicBezTo>
                  <a:pt x="584627" y="164784"/>
                  <a:pt x="560686" y="165906"/>
                  <a:pt x="535089" y="168150"/>
                </a:cubicBezTo>
                <a:cubicBezTo>
                  <a:pt x="509491" y="170395"/>
                  <a:pt x="488067" y="173066"/>
                  <a:pt x="470816" y="176163"/>
                </a:cubicBezTo>
                <a:cubicBezTo>
                  <a:pt x="453565" y="179261"/>
                  <a:pt x="438507" y="182186"/>
                  <a:pt x="425644" y="184939"/>
                </a:cubicBezTo>
                <a:cubicBezTo>
                  <a:pt x="412781" y="187693"/>
                  <a:pt x="399394" y="184703"/>
                  <a:pt x="385484" y="175969"/>
                </a:cubicBezTo>
                <a:cubicBezTo>
                  <a:pt x="372879" y="162102"/>
                  <a:pt x="371983" y="155854"/>
                  <a:pt x="382796" y="157223"/>
                </a:cubicBezTo>
                <a:cubicBezTo>
                  <a:pt x="393608" y="158593"/>
                  <a:pt x="412132" y="158162"/>
                  <a:pt x="438368" y="155933"/>
                </a:cubicBezTo>
                <a:cubicBezTo>
                  <a:pt x="464603" y="153703"/>
                  <a:pt x="492609" y="150329"/>
                  <a:pt x="522387" y="145812"/>
                </a:cubicBezTo>
                <a:cubicBezTo>
                  <a:pt x="552164" y="141295"/>
                  <a:pt x="578998" y="136778"/>
                  <a:pt x="602889" y="132260"/>
                </a:cubicBezTo>
                <a:cubicBezTo>
                  <a:pt x="608862" y="131131"/>
                  <a:pt x="614545" y="130386"/>
                  <a:pt x="619938" y="130025"/>
                </a:cubicBezTo>
                <a:close/>
                <a:moveTo>
                  <a:pt x="2955234" y="129002"/>
                </a:moveTo>
                <a:cubicBezTo>
                  <a:pt x="2950309" y="129439"/>
                  <a:pt x="2937771" y="131665"/>
                  <a:pt x="2917623" y="135681"/>
                </a:cubicBezTo>
                <a:lnTo>
                  <a:pt x="2918806" y="174077"/>
                </a:lnTo>
                <a:cubicBezTo>
                  <a:pt x="2926736" y="173331"/>
                  <a:pt x="2933337" y="171567"/>
                  <a:pt x="2938607" y="168785"/>
                </a:cubicBezTo>
                <a:cubicBezTo>
                  <a:pt x="2943877" y="166003"/>
                  <a:pt x="2949569" y="167620"/>
                  <a:pt x="2955686" y="173636"/>
                </a:cubicBezTo>
                <a:cubicBezTo>
                  <a:pt x="2961802" y="179651"/>
                  <a:pt x="2960045" y="184627"/>
                  <a:pt x="2950416" y="188564"/>
                </a:cubicBezTo>
                <a:cubicBezTo>
                  <a:pt x="2940786" y="192500"/>
                  <a:pt x="2930307" y="194468"/>
                  <a:pt x="2918979" y="194468"/>
                </a:cubicBezTo>
                <a:lnTo>
                  <a:pt x="2920140" y="229401"/>
                </a:lnTo>
                <a:cubicBezTo>
                  <a:pt x="2924671" y="229530"/>
                  <a:pt x="2931425" y="227763"/>
                  <a:pt x="2940403" y="224099"/>
                </a:cubicBezTo>
                <a:cubicBezTo>
                  <a:pt x="2949380" y="220435"/>
                  <a:pt x="2955399" y="220629"/>
                  <a:pt x="2958461" y="224680"/>
                </a:cubicBezTo>
                <a:cubicBezTo>
                  <a:pt x="2961522" y="228731"/>
                  <a:pt x="2963777" y="228473"/>
                  <a:pt x="2965225" y="223905"/>
                </a:cubicBezTo>
                <a:cubicBezTo>
                  <a:pt x="2966674" y="219338"/>
                  <a:pt x="2967624" y="203822"/>
                  <a:pt x="2968076" y="177357"/>
                </a:cubicBezTo>
                <a:cubicBezTo>
                  <a:pt x="2968528" y="150892"/>
                  <a:pt x="2967732" y="136107"/>
                  <a:pt x="2965688" y="133003"/>
                </a:cubicBezTo>
                <a:cubicBezTo>
                  <a:pt x="2963645" y="129898"/>
                  <a:pt x="2960160" y="128564"/>
                  <a:pt x="2955234" y="129002"/>
                </a:cubicBezTo>
                <a:close/>
                <a:moveTo>
                  <a:pt x="1671701" y="122766"/>
                </a:moveTo>
                <a:cubicBezTo>
                  <a:pt x="1681619" y="122659"/>
                  <a:pt x="1689763" y="126480"/>
                  <a:pt x="1696136" y="134229"/>
                </a:cubicBezTo>
                <a:cubicBezTo>
                  <a:pt x="1704633" y="144561"/>
                  <a:pt x="1699101" y="149981"/>
                  <a:pt x="1679541" y="150490"/>
                </a:cubicBezTo>
                <a:cubicBezTo>
                  <a:pt x="1659981" y="151000"/>
                  <a:pt x="1637366" y="153212"/>
                  <a:pt x="1611697" y="157126"/>
                </a:cubicBezTo>
                <a:cubicBezTo>
                  <a:pt x="1615297" y="161199"/>
                  <a:pt x="1616404" y="165856"/>
                  <a:pt x="1615021" y="171097"/>
                </a:cubicBezTo>
                <a:cubicBezTo>
                  <a:pt x="1613637" y="176339"/>
                  <a:pt x="1612529" y="182279"/>
                  <a:pt x="1611697" y="188919"/>
                </a:cubicBezTo>
                <a:cubicBezTo>
                  <a:pt x="1622395" y="186352"/>
                  <a:pt x="1631935" y="183459"/>
                  <a:pt x="1640317" y="180239"/>
                </a:cubicBezTo>
                <a:cubicBezTo>
                  <a:pt x="1648699" y="177020"/>
                  <a:pt x="1656822" y="178916"/>
                  <a:pt x="1664688" y="185929"/>
                </a:cubicBezTo>
                <a:cubicBezTo>
                  <a:pt x="1672553" y="192941"/>
                  <a:pt x="1669348" y="198595"/>
                  <a:pt x="1655073" y="202890"/>
                </a:cubicBezTo>
                <a:cubicBezTo>
                  <a:pt x="1640797" y="207185"/>
                  <a:pt x="1626274" y="208880"/>
                  <a:pt x="1611503" y="207977"/>
                </a:cubicBezTo>
                <a:lnTo>
                  <a:pt x="1610321" y="245749"/>
                </a:lnTo>
                <a:cubicBezTo>
                  <a:pt x="1635674" y="258411"/>
                  <a:pt x="1658823" y="266524"/>
                  <a:pt x="1679767" y="270088"/>
                </a:cubicBezTo>
                <a:cubicBezTo>
                  <a:pt x="1700711" y="273651"/>
                  <a:pt x="1720471" y="276910"/>
                  <a:pt x="1739049" y="279864"/>
                </a:cubicBezTo>
                <a:cubicBezTo>
                  <a:pt x="1757627" y="282818"/>
                  <a:pt x="1759885" y="286852"/>
                  <a:pt x="1745825" y="291964"/>
                </a:cubicBezTo>
                <a:cubicBezTo>
                  <a:pt x="1731764" y="297076"/>
                  <a:pt x="1715717" y="301454"/>
                  <a:pt x="1697685" y="305096"/>
                </a:cubicBezTo>
                <a:cubicBezTo>
                  <a:pt x="1679652" y="308738"/>
                  <a:pt x="1665857" y="308918"/>
                  <a:pt x="1656299" y="305634"/>
                </a:cubicBezTo>
                <a:cubicBezTo>
                  <a:pt x="1646741" y="302350"/>
                  <a:pt x="1630031" y="291247"/>
                  <a:pt x="1606169" y="272325"/>
                </a:cubicBezTo>
                <a:cubicBezTo>
                  <a:pt x="1582307" y="253403"/>
                  <a:pt x="1559176" y="235101"/>
                  <a:pt x="1536777" y="217420"/>
                </a:cubicBezTo>
                <a:cubicBezTo>
                  <a:pt x="1532231" y="224375"/>
                  <a:pt x="1524208" y="234058"/>
                  <a:pt x="1512707" y="246470"/>
                </a:cubicBezTo>
                <a:cubicBezTo>
                  <a:pt x="1501206" y="258881"/>
                  <a:pt x="1490096" y="268582"/>
                  <a:pt x="1479377" y="275573"/>
                </a:cubicBezTo>
                <a:cubicBezTo>
                  <a:pt x="1468657" y="282564"/>
                  <a:pt x="1456959" y="287443"/>
                  <a:pt x="1444283" y="290211"/>
                </a:cubicBezTo>
                <a:cubicBezTo>
                  <a:pt x="1431606" y="292978"/>
                  <a:pt x="1432169" y="289114"/>
                  <a:pt x="1445971" y="278617"/>
                </a:cubicBezTo>
                <a:cubicBezTo>
                  <a:pt x="1459774" y="268120"/>
                  <a:pt x="1474207" y="253561"/>
                  <a:pt x="1489271" y="234940"/>
                </a:cubicBezTo>
                <a:cubicBezTo>
                  <a:pt x="1504336" y="216319"/>
                  <a:pt x="1513858" y="202631"/>
                  <a:pt x="1517837" y="193877"/>
                </a:cubicBezTo>
                <a:cubicBezTo>
                  <a:pt x="1519827" y="189499"/>
                  <a:pt x="1521263" y="185657"/>
                  <a:pt x="1522145" y="182350"/>
                </a:cubicBezTo>
                <a:lnTo>
                  <a:pt x="1522737" y="177343"/>
                </a:lnTo>
                <a:lnTo>
                  <a:pt x="1501661" y="182971"/>
                </a:lnTo>
                <a:cubicBezTo>
                  <a:pt x="1491659" y="186147"/>
                  <a:pt x="1481377" y="182760"/>
                  <a:pt x="1470816" y="172807"/>
                </a:cubicBezTo>
                <a:cubicBezTo>
                  <a:pt x="1460254" y="162855"/>
                  <a:pt x="1458988" y="158335"/>
                  <a:pt x="1467019" y="159245"/>
                </a:cubicBezTo>
                <a:cubicBezTo>
                  <a:pt x="1475049" y="160156"/>
                  <a:pt x="1482499" y="160181"/>
                  <a:pt x="1489368" y="159320"/>
                </a:cubicBezTo>
                <a:cubicBezTo>
                  <a:pt x="1496237" y="158460"/>
                  <a:pt x="1509394" y="156449"/>
                  <a:pt x="1528840" y="153287"/>
                </a:cubicBezTo>
                <a:cubicBezTo>
                  <a:pt x="1548285" y="150125"/>
                  <a:pt x="1571505" y="145393"/>
                  <a:pt x="1598501" y="139090"/>
                </a:cubicBezTo>
                <a:cubicBezTo>
                  <a:pt x="1625496" y="132787"/>
                  <a:pt x="1646393" y="127819"/>
                  <a:pt x="1661192" y="124183"/>
                </a:cubicBezTo>
                <a:cubicBezTo>
                  <a:pt x="1664892" y="123275"/>
                  <a:pt x="1668395" y="122802"/>
                  <a:pt x="1671701" y="122766"/>
                </a:cubicBezTo>
                <a:close/>
                <a:moveTo>
                  <a:pt x="927867" y="119537"/>
                </a:moveTo>
                <a:cubicBezTo>
                  <a:pt x="922246" y="119975"/>
                  <a:pt x="906665" y="122653"/>
                  <a:pt x="881125" y="127571"/>
                </a:cubicBezTo>
                <a:cubicBezTo>
                  <a:pt x="881986" y="135932"/>
                  <a:pt x="883190" y="146931"/>
                  <a:pt x="884739" y="160568"/>
                </a:cubicBezTo>
                <a:cubicBezTo>
                  <a:pt x="908730" y="156151"/>
                  <a:pt x="923486" y="153599"/>
                  <a:pt x="929007" y="152910"/>
                </a:cubicBezTo>
                <a:cubicBezTo>
                  <a:pt x="930269" y="149799"/>
                  <a:pt x="931800" y="143349"/>
                  <a:pt x="933600" y="133562"/>
                </a:cubicBezTo>
                <a:cubicBezTo>
                  <a:pt x="935399" y="123775"/>
                  <a:pt x="933488" y="119100"/>
                  <a:pt x="927867" y="119537"/>
                </a:cubicBezTo>
                <a:close/>
                <a:moveTo>
                  <a:pt x="213492" y="119537"/>
                </a:moveTo>
                <a:cubicBezTo>
                  <a:pt x="207871" y="119975"/>
                  <a:pt x="192290" y="122653"/>
                  <a:pt x="166750" y="127571"/>
                </a:cubicBezTo>
                <a:cubicBezTo>
                  <a:pt x="167610" y="135932"/>
                  <a:pt x="168815" y="146931"/>
                  <a:pt x="170364" y="160568"/>
                </a:cubicBezTo>
                <a:cubicBezTo>
                  <a:pt x="194355" y="156151"/>
                  <a:pt x="209111" y="153599"/>
                  <a:pt x="214632" y="152910"/>
                </a:cubicBezTo>
                <a:cubicBezTo>
                  <a:pt x="215894" y="149799"/>
                  <a:pt x="217425" y="143349"/>
                  <a:pt x="219224" y="133562"/>
                </a:cubicBezTo>
                <a:cubicBezTo>
                  <a:pt x="221024" y="123775"/>
                  <a:pt x="219113" y="119100"/>
                  <a:pt x="213492" y="119537"/>
                </a:cubicBezTo>
                <a:close/>
                <a:moveTo>
                  <a:pt x="790491" y="117776"/>
                </a:moveTo>
                <a:cubicBezTo>
                  <a:pt x="794790" y="117910"/>
                  <a:pt x="799845" y="119526"/>
                  <a:pt x="805656" y="122624"/>
                </a:cubicBezTo>
                <a:cubicBezTo>
                  <a:pt x="817279" y="128819"/>
                  <a:pt x="820760" y="134813"/>
                  <a:pt x="816099" y="140606"/>
                </a:cubicBezTo>
                <a:cubicBezTo>
                  <a:pt x="811439" y="146400"/>
                  <a:pt x="808273" y="152226"/>
                  <a:pt x="806603" y="158084"/>
                </a:cubicBezTo>
                <a:cubicBezTo>
                  <a:pt x="804932" y="163942"/>
                  <a:pt x="803207" y="180630"/>
                  <a:pt x="801429" y="208149"/>
                </a:cubicBezTo>
                <a:cubicBezTo>
                  <a:pt x="800569" y="223221"/>
                  <a:pt x="800339" y="228928"/>
                  <a:pt x="800741" y="225271"/>
                </a:cubicBezTo>
                <a:cubicBezTo>
                  <a:pt x="840836" y="198340"/>
                  <a:pt x="853681" y="193733"/>
                  <a:pt x="839277" y="211451"/>
                </a:cubicBezTo>
                <a:cubicBezTo>
                  <a:pt x="824872" y="229168"/>
                  <a:pt x="814619" y="241730"/>
                  <a:pt x="808517" y="249137"/>
                </a:cubicBezTo>
                <a:cubicBezTo>
                  <a:pt x="802415" y="256544"/>
                  <a:pt x="796045" y="265259"/>
                  <a:pt x="789405" y="275283"/>
                </a:cubicBezTo>
                <a:cubicBezTo>
                  <a:pt x="782766" y="285306"/>
                  <a:pt x="776571" y="284930"/>
                  <a:pt x="770820" y="274153"/>
                </a:cubicBezTo>
                <a:cubicBezTo>
                  <a:pt x="765070" y="263377"/>
                  <a:pt x="764446" y="254048"/>
                  <a:pt x="768949" y="246168"/>
                </a:cubicBezTo>
                <a:cubicBezTo>
                  <a:pt x="773452" y="238289"/>
                  <a:pt x="776373" y="225164"/>
                  <a:pt x="777714" y="206794"/>
                </a:cubicBezTo>
                <a:cubicBezTo>
                  <a:pt x="779055" y="188424"/>
                  <a:pt x="779725" y="175740"/>
                  <a:pt x="779725" y="168742"/>
                </a:cubicBezTo>
                <a:lnTo>
                  <a:pt x="779725" y="149856"/>
                </a:lnTo>
                <a:cubicBezTo>
                  <a:pt x="779725" y="146314"/>
                  <a:pt x="776628" y="146748"/>
                  <a:pt x="770433" y="151157"/>
                </a:cubicBezTo>
                <a:cubicBezTo>
                  <a:pt x="764238" y="155567"/>
                  <a:pt x="756279" y="159389"/>
                  <a:pt x="746557" y="162622"/>
                </a:cubicBezTo>
                <a:cubicBezTo>
                  <a:pt x="736834" y="165856"/>
                  <a:pt x="728011" y="164189"/>
                  <a:pt x="720088" y="157621"/>
                </a:cubicBezTo>
                <a:cubicBezTo>
                  <a:pt x="712165" y="151053"/>
                  <a:pt x="712484" y="147450"/>
                  <a:pt x="721045" y="146812"/>
                </a:cubicBezTo>
                <a:cubicBezTo>
                  <a:pt x="729606" y="146174"/>
                  <a:pt x="740157" y="143263"/>
                  <a:pt x="752698" y="138079"/>
                </a:cubicBezTo>
                <a:cubicBezTo>
                  <a:pt x="765238" y="132895"/>
                  <a:pt x="774294" y="127474"/>
                  <a:pt x="779865" y="121817"/>
                </a:cubicBezTo>
                <a:cubicBezTo>
                  <a:pt x="782651" y="118989"/>
                  <a:pt x="786193" y="117642"/>
                  <a:pt x="790491" y="117776"/>
                </a:cubicBezTo>
                <a:close/>
                <a:moveTo>
                  <a:pt x="76116" y="117776"/>
                </a:moveTo>
                <a:cubicBezTo>
                  <a:pt x="80415" y="117910"/>
                  <a:pt x="85470" y="119526"/>
                  <a:pt x="91281" y="122624"/>
                </a:cubicBezTo>
                <a:cubicBezTo>
                  <a:pt x="102904" y="128819"/>
                  <a:pt x="106385" y="134813"/>
                  <a:pt x="101724" y="140606"/>
                </a:cubicBezTo>
                <a:cubicBezTo>
                  <a:pt x="97064" y="146400"/>
                  <a:pt x="93898" y="152226"/>
                  <a:pt x="92228" y="158084"/>
                </a:cubicBezTo>
                <a:cubicBezTo>
                  <a:pt x="90557" y="163942"/>
                  <a:pt x="88833" y="180630"/>
                  <a:pt x="87054" y="208149"/>
                </a:cubicBezTo>
                <a:cubicBezTo>
                  <a:pt x="86194" y="223221"/>
                  <a:pt x="85965" y="228928"/>
                  <a:pt x="86366" y="225271"/>
                </a:cubicBezTo>
                <a:cubicBezTo>
                  <a:pt x="126461" y="198340"/>
                  <a:pt x="139307" y="193733"/>
                  <a:pt x="124902" y="211451"/>
                </a:cubicBezTo>
                <a:cubicBezTo>
                  <a:pt x="110497" y="229168"/>
                  <a:pt x="100244" y="241730"/>
                  <a:pt x="94142" y="249137"/>
                </a:cubicBezTo>
                <a:cubicBezTo>
                  <a:pt x="88040" y="256544"/>
                  <a:pt x="81670" y="265259"/>
                  <a:pt x="75030" y="275283"/>
                </a:cubicBezTo>
                <a:cubicBezTo>
                  <a:pt x="68391" y="285306"/>
                  <a:pt x="62196" y="284930"/>
                  <a:pt x="56445" y="274153"/>
                </a:cubicBezTo>
                <a:cubicBezTo>
                  <a:pt x="50695" y="263377"/>
                  <a:pt x="50071" y="254048"/>
                  <a:pt x="54574" y="246168"/>
                </a:cubicBezTo>
                <a:cubicBezTo>
                  <a:pt x="59077" y="238289"/>
                  <a:pt x="61998" y="225164"/>
                  <a:pt x="63339" y="206794"/>
                </a:cubicBezTo>
                <a:cubicBezTo>
                  <a:pt x="64680" y="188424"/>
                  <a:pt x="65350" y="175740"/>
                  <a:pt x="65350" y="168742"/>
                </a:cubicBezTo>
                <a:lnTo>
                  <a:pt x="65350" y="149856"/>
                </a:lnTo>
                <a:cubicBezTo>
                  <a:pt x="65350" y="146314"/>
                  <a:pt x="62253" y="146748"/>
                  <a:pt x="56058" y="151157"/>
                </a:cubicBezTo>
                <a:cubicBezTo>
                  <a:pt x="49863" y="155567"/>
                  <a:pt x="41904" y="159389"/>
                  <a:pt x="32182" y="162622"/>
                </a:cubicBezTo>
                <a:cubicBezTo>
                  <a:pt x="22459" y="165856"/>
                  <a:pt x="13636" y="164189"/>
                  <a:pt x="5713" y="157621"/>
                </a:cubicBezTo>
                <a:cubicBezTo>
                  <a:pt x="-2210" y="151053"/>
                  <a:pt x="-1891" y="147450"/>
                  <a:pt x="6670" y="146812"/>
                </a:cubicBezTo>
                <a:cubicBezTo>
                  <a:pt x="15231" y="146174"/>
                  <a:pt x="25782" y="143263"/>
                  <a:pt x="38323" y="138079"/>
                </a:cubicBezTo>
                <a:cubicBezTo>
                  <a:pt x="50863" y="132895"/>
                  <a:pt x="59919" y="127474"/>
                  <a:pt x="65490" y="121817"/>
                </a:cubicBezTo>
                <a:cubicBezTo>
                  <a:pt x="68276" y="118989"/>
                  <a:pt x="71818" y="117642"/>
                  <a:pt x="76116" y="117776"/>
                </a:cubicBezTo>
                <a:close/>
                <a:moveTo>
                  <a:pt x="941714" y="91991"/>
                </a:moveTo>
                <a:cubicBezTo>
                  <a:pt x="947425" y="91186"/>
                  <a:pt x="954862" y="93875"/>
                  <a:pt x="964026" y="100060"/>
                </a:cubicBezTo>
                <a:cubicBezTo>
                  <a:pt x="976244" y="108305"/>
                  <a:pt x="978674" y="115475"/>
                  <a:pt x="971318" y="121570"/>
                </a:cubicBezTo>
                <a:cubicBezTo>
                  <a:pt x="963961" y="127664"/>
                  <a:pt x="958641" y="137315"/>
                  <a:pt x="955357" y="150523"/>
                </a:cubicBezTo>
                <a:cubicBezTo>
                  <a:pt x="963459" y="158080"/>
                  <a:pt x="965675" y="163009"/>
                  <a:pt x="962004" y="165311"/>
                </a:cubicBezTo>
                <a:cubicBezTo>
                  <a:pt x="958333" y="167613"/>
                  <a:pt x="946674" y="169402"/>
                  <a:pt x="927028" y="170678"/>
                </a:cubicBezTo>
                <a:cubicBezTo>
                  <a:pt x="939619" y="176371"/>
                  <a:pt x="944312" y="181781"/>
                  <a:pt x="941107" y="186907"/>
                </a:cubicBezTo>
                <a:cubicBezTo>
                  <a:pt x="937902" y="192034"/>
                  <a:pt x="935428" y="202649"/>
                  <a:pt x="933686" y="218754"/>
                </a:cubicBezTo>
                <a:cubicBezTo>
                  <a:pt x="931943" y="234858"/>
                  <a:pt x="932736" y="247904"/>
                  <a:pt x="936062" y="257892"/>
                </a:cubicBezTo>
                <a:cubicBezTo>
                  <a:pt x="939389" y="267880"/>
                  <a:pt x="947606" y="273282"/>
                  <a:pt x="960713" y="274100"/>
                </a:cubicBezTo>
                <a:cubicBezTo>
                  <a:pt x="973820" y="274917"/>
                  <a:pt x="984131" y="274336"/>
                  <a:pt x="991645" y="272357"/>
                </a:cubicBezTo>
                <a:cubicBezTo>
                  <a:pt x="999159" y="270378"/>
                  <a:pt x="1004189" y="264800"/>
                  <a:pt x="1006735" y="255622"/>
                </a:cubicBezTo>
                <a:cubicBezTo>
                  <a:pt x="1009280" y="246445"/>
                  <a:pt x="1012309" y="235958"/>
                  <a:pt x="1015823" y="224163"/>
                </a:cubicBezTo>
                <a:cubicBezTo>
                  <a:pt x="1019336" y="212368"/>
                  <a:pt x="1022494" y="215821"/>
                  <a:pt x="1025298" y="234521"/>
                </a:cubicBezTo>
                <a:cubicBezTo>
                  <a:pt x="1028101" y="253220"/>
                  <a:pt x="1031995" y="265929"/>
                  <a:pt x="1036978" y="272648"/>
                </a:cubicBezTo>
                <a:cubicBezTo>
                  <a:pt x="1041961" y="279366"/>
                  <a:pt x="1037397" y="285790"/>
                  <a:pt x="1023287" y="291921"/>
                </a:cubicBezTo>
                <a:cubicBezTo>
                  <a:pt x="1009176" y="298051"/>
                  <a:pt x="991910" y="301117"/>
                  <a:pt x="971490" y="301117"/>
                </a:cubicBezTo>
                <a:cubicBezTo>
                  <a:pt x="951614" y="301117"/>
                  <a:pt x="936507" y="297402"/>
                  <a:pt x="926168" y="289974"/>
                </a:cubicBezTo>
                <a:cubicBezTo>
                  <a:pt x="915828" y="282546"/>
                  <a:pt x="911559" y="264187"/>
                  <a:pt x="913358" y="234897"/>
                </a:cubicBezTo>
                <a:cubicBezTo>
                  <a:pt x="915158" y="205607"/>
                  <a:pt x="914588" y="184932"/>
                  <a:pt x="911648" y="172872"/>
                </a:cubicBezTo>
                <a:cubicBezTo>
                  <a:pt x="908006" y="173775"/>
                  <a:pt x="903230" y="174586"/>
                  <a:pt x="897322" y="175303"/>
                </a:cubicBezTo>
                <a:cubicBezTo>
                  <a:pt x="909024" y="182803"/>
                  <a:pt x="913175" y="188499"/>
                  <a:pt x="909777" y="192393"/>
                </a:cubicBezTo>
                <a:cubicBezTo>
                  <a:pt x="906378" y="196286"/>
                  <a:pt x="902234" y="203786"/>
                  <a:pt x="897344" y="214892"/>
                </a:cubicBezTo>
                <a:cubicBezTo>
                  <a:pt x="892454" y="225999"/>
                  <a:pt x="885847" y="237342"/>
                  <a:pt x="877522" y="248922"/>
                </a:cubicBezTo>
                <a:cubicBezTo>
                  <a:pt x="869198" y="260502"/>
                  <a:pt x="859873" y="269805"/>
                  <a:pt x="849548" y="276831"/>
                </a:cubicBezTo>
                <a:cubicBezTo>
                  <a:pt x="839223" y="283858"/>
                  <a:pt x="829504" y="288311"/>
                  <a:pt x="820391" y="290189"/>
                </a:cubicBezTo>
                <a:cubicBezTo>
                  <a:pt x="811278" y="292068"/>
                  <a:pt x="810905" y="288909"/>
                  <a:pt x="819272" y="280714"/>
                </a:cubicBezTo>
                <a:cubicBezTo>
                  <a:pt x="827640" y="272519"/>
                  <a:pt x="837126" y="262233"/>
                  <a:pt x="847730" y="249857"/>
                </a:cubicBezTo>
                <a:cubicBezTo>
                  <a:pt x="858335" y="237482"/>
                  <a:pt x="866975" y="222991"/>
                  <a:pt x="873650" y="206385"/>
                </a:cubicBezTo>
                <a:cubicBezTo>
                  <a:pt x="876988" y="198082"/>
                  <a:pt x="879303" y="191588"/>
                  <a:pt x="880595" y="186902"/>
                </a:cubicBezTo>
                <a:lnTo>
                  <a:pt x="881381" y="183098"/>
                </a:lnTo>
                <a:lnTo>
                  <a:pt x="879998" y="185521"/>
                </a:lnTo>
                <a:cubicBezTo>
                  <a:pt x="876022" y="190568"/>
                  <a:pt x="872537" y="189005"/>
                  <a:pt x="869542" y="180831"/>
                </a:cubicBezTo>
                <a:cubicBezTo>
                  <a:pt x="865548" y="169932"/>
                  <a:pt x="862010" y="158973"/>
                  <a:pt x="858926" y="147952"/>
                </a:cubicBezTo>
                <a:cubicBezTo>
                  <a:pt x="855843" y="136932"/>
                  <a:pt x="852222" y="127507"/>
                  <a:pt x="848064" y="119677"/>
                </a:cubicBezTo>
                <a:cubicBezTo>
                  <a:pt x="843905" y="111847"/>
                  <a:pt x="846974" y="108606"/>
                  <a:pt x="857270" y="109954"/>
                </a:cubicBezTo>
                <a:cubicBezTo>
                  <a:pt x="867566" y="111302"/>
                  <a:pt x="881838" y="110019"/>
                  <a:pt x="900086" y="106104"/>
                </a:cubicBezTo>
                <a:cubicBezTo>
                  <a:pt x="918334" y="102189"/>
                  <a:pt x="930498" y="98142"/>
                  <a:pt x="936579" y="93961"/>
                </a:cubicBezTo>
                <a:cubicBezTo>
                  <a:pt x="938099" y="92916"/>
                  <a:pt x="939811" y="92260"/>
                  <a:pt x="941714" y="91991"/>
                </a:cubicBezTo>
                <a:close/>
                <a:moveTo>
                  <a:pt x="227339" y="91991"/>
                </a:moveTo>
                <a:cubicBezTo>
                  <a:pt x="233050" y="91186"/>
                  <a:pt x="240487" y="93875"/>
                  <a:pt x="249651" y="100060"/>
                </a:cubicBezTo>
                <a:cubicBezTo>
                  <a:pt x="261869" y="108305"/>
                  <a:pt x="264299" y="115475"/>
                  <a:pt x="256943" y="121570"/>
                </a:cubicBezTo>
                <a:cubicBezTo>
                  <a:pt x="249586" y="127664"/>
                  <a:pt x="244266" y="137315"/>
                  <a:pt x="240982" y="150523"/>
                </a:cubicBezTo>
                <a:cubicBezTo>
                  <a:pt x="249084" y="158080"/>
                  <a:pt x="251300" y="163009"/>
                  <a:pt x="247629" y="165311"/>
                </a:cubicBezTo>
                <a:cubicBezTo>
                  <a:pt x="243958" y="167613"/>
                  <a:pt x="232299" y="169402"/>
                  <a:pt x="212653" y="170678"/>
                </a:cubicBezTo>
                <a:cubicBezTo>
                  <a:pt x="225244" y="176371"/>
                  <a:pt x="229937" y="181781"/>
                  <a:pt x="226732" y="186907"/>
                </a:cubicBezTo>
                <a:cubicBezTo>
                  <a:pt x="223527" y="192034"/>
                  <a:pt x="221053" y="202649"/>
                  <a:pt x="219311" y="218754"/>
                </a:cubicBezTo>
                <a:cubicBezTo>
                  <a:pt x="217568" y="234858"/>
                  <a:pt x="218361" y="247904"/>
                  <a:pt x="221687" y="257892"/>
                </a:cubicBezTo>
                <a:cubicBezTo>
                  <a:pt x="225014" y="267880"/>
                  <a:pt x="233231" y="273282"/>
                  <a:pt x="246338" y="274100"/>
                </a:cubicBezTo>
                <a:cubicBezTo>
                  <a:pt x="259445" y="274917"/>
                  <a:pt x="269756" y="274336"/>
                  <a:pt x="277270" y="272357"/>
                </a:cubicBezTo>
                <a:cubicBezTo>
                  <a:pt x="284784" y="270378"/>
                  <a:pt x="289814" y="264800"/>
                  <a:pt x="292360" y="255622"/>
                </a:cubicBezTo>
                <a:cubicBezTo>
                  <a:pt x="294905" y="246445"/>
                  <a:pt x="297934" y="235958"/>
                  <a:pt x="301448" y="224163"/>
                </a:cubicBezTo>
                <a:cubicBezTo>
                  <a:pt x="304961" y="212368"/>
                  <a:pt x="308119" y="215821"/>
                  <a:pt x="310923" y="234521"/>
                </a:cubicBezTo>
                <a:cubicBezTo>
                  <a:pt x="313726" y="253220"/>
                  <a:pt x="317620" y="265929"/>
                  <a:pt x="322603" y="272648"/>
                </a:cubicBezTo>
                <a:cubicBezTo>
                  <a:pt x="327586" y="279366"/>
                  <a:pt x="323023" y="285790"/>
                  <a:pt x="308912" y="291921"/>
                </a:cubicBezTo>
                <a:cubicBezTo>
                  <a:pt x="294801" y="298051"/>
                  <a:pt x="277535" y="301117"/>
                  <a:pt x="257115" y="301117"/>
                </a:cubicBezTo>
                <a:cubicBezTo>
                  <a:pt x="237239" y="301117"/>
                  <a:pt x="222132" y="297402"/>
                  <a:pt x="211793" y="289974"/>
                </a:cubicBezTo>
                <a:cubicBezTo>
                  <a:pt x="201453" y="282546"/>
                  <a:pt x="197184" y="264187"/>
                  <a:pt x="198983" y="234897"/>
                </a:cubicBezTo>
                <a:cubicBezTo>
                  <a:pt x="200783" y="205607"/>
                  <a:pt x="200213" y="184932"/>
                  <a:pt x="197273" y="172872"/>
                </a:cubicBezTo>
                <a:cubicBezTo>
                  <a:pt x="193631" y="173775"/>
                  <a:pt x="188856" y="174586"/>
                  <a:pt x="182947" y="175303"/>
                </a:cubicBezTo>
                <a:cubicBezTo>
                  <a:pt x="194649" y="182803"/>
                  <a:pt x="198800" y="188499"/>
                  <a:pt x="195402" y="192393"/>
                </a:cubicBezTo>
                <a:cubicBezTo>
                  <a:pt x="192003" y="196286"/>
                  <a:pt x="187859" y="203786"/>
                  <a:pt x="182969" y="214892"/>
                </a:cubicBezTo>
                <a:cubicBezTo>
                  <a:pt x="178079" y="225999"/>
                  <a:pt x="171472" y="237342"/>
                  <a:pt x="163147" y="248922"/>
                </a:cubicBezTo>
                <a:cubicBezTo>
                  <a:pt x="154823" y="260502"/>
                  <a:pt x="145498" y="269805"/>
                  <a:pt x="135173" y="276831"/>
                </a:cubicBezTo>
                <a:cubicBezTo>
                  <a:pt x="124848" y="283858"/>
                  <a:pt x="115129" y="288311"/>
                  <a:pt x="106016" y="290189"/>
                </a:cubicBezTo>
                <a:cubicBezTo>
                  <a:pt x="96903" y="292068"/>
                  <a:pt x="96530" y="288909"/>
                  <a:pt x="104897" y="280714"/>
                </a:cubicBezTo>
                <a:cubicBezTo>
                  <a:pt x="113265" y="272519"/>
                  <a:pt x="122751" y="262233"/>
                  <a:pt x="133355" y="249857"/>
                </a:cubicBezTo>
                <a:cubicBezTo>
                  <a:pt x="143960" y="237482"/>
                  <a:pt x="152600" y="222991"/>
                  <a:pt x="159275" y="206385"/>
                </a:cubicBezTo>
                <a:cubicBezTo>
                  <a:pt x="162613" y="198082"/>
                  <a:pt x="164928" y="191588"/>
                  <a:pt x="166220" y="186902"/>
                </a:cubicBezTo>
                <a:lnTo>
                  <a:pt x="167006" y="183098"/>
                </a:lnTo>
                <a:lnTo>
                  <a:pt x="165623" y="185521"/>
                </a:lnTo>
                <a:cubicBezTo>
                  <a:pt x="161647" y="190568"/>
                  <a:pt x="158162" y="189005"/>
                  <a:pt x="155167" y="180831"/>
                </a:cubicBezTo>
                <a:cubicBezTo>
                  <a:pt x="151173" y="169932"/>
                  <a:pt x="147635" y="158973"/>
                  <a:pt x="144551" y="147952"/>
                </a:cubicBezTo>
                <a:cubicBezTo>
                  <a:pt x="141468" y="136932"/>
                  <a:pt x="137847" y="127507"/>
                  <a:pt x="133689" y="119677"/>
                </a:cubicBezTo>
                <a:cubicBezTo>
                  <a:pt x="129530" y="111847"/>
                  <a:pt x="132599" y="108606"/>
                  <a:pt x="142895" y="109954"/>
                </a:cubicBezTo>
                <a:cubicBezTo>
                  <a:pt x="153191" y="111302"/>
                  <a:pt x="167464" y="110019"/>
                  <a:pt x="185711" y="106104"/>
                </a:cubicBezTo>
                <a:cubicBezTo>
                  <a:pt x="203959" y="102189"/>
                  <a:pt x="216123" y="98142"/>
                  <a:pt x="222204" y="93961"/>
                </a:cubicBezTo>
                <a:cubicBezTo>
                  <a:pt x="223724" y="92916"/>
                  <a:pt x="225436" y="92260"/>
                  <a:pt x="227339" y="91991"/>
                </a:cubicBezTo>
                <a:close/>
                <a:moveTo>
                  <a:pt x="2348599" y="61478"/>
                </a:moveTo>
                <a:cubicBezTo>
                  <a:pt x="2350900" y="60480"/>
                  <a:pt x="2354466" y="61542"/>
                  <a:pt x="2359295" y="64664"/>
                </a:cubicBezTo>
                <a:cubicBezTo>
                  <a:pt x="2368953" y="70909"/>
                  <a:pt x="2376628" y="77614"/>
                  <a:pt x="2382321" y="84776"/>
                </a:cubicBezTo>
                <a:cubicBezTo>
                  <a:pt x="2388015" y="91939"/>
                  <a:pt x="2387735" y="98099"/>
                  <a:pt x="2381483" y="103254"/>
                </a:cubicBezTo>
                <a:cubicBezTo>
                  <a:pt x="2375230" y="108409"/>
                  <a:pt x="2364432" y="119376"/>
                  <a:pt x="2349088" y="136154"/>
                </a:cubicBezTo>
                <a:cubicBezTo>
                  <a:pt x="2333744" y="152932"/>
                  <a:pt x="2316453" y="172460"/>
                  <a:pt x="2297216" y="194737"/>
                </a:cubicBezTo>
                <a:cubicBezTo>
                  <a:pt x="2277979" y="217015"/>
                  <a:pt x="2265833" y="230161"/>
                  <a:pt x="2260777" y="234176"/>
                </a:cubicBezTo>
                <a:cubicBezTo>
                  <a:pt x="2255723" y="238192"/>
                  <a:pt x="2255805" y="240214"/>
                  <a:pt x="2261025" y="240242"/>
                </a:cubicBezTo>
                <a:cubicBezTo>
                  <a:pt x="2266245" y="240271"/>
                  <a:pt x="2281123" y="238945"/>
                  <a:pt x="2305659" y="236263"/>
                </a:cubicBezTo>
                <a:cubicBezTo>
                  <a:pt x="2330195" y="233581"/>
                  <a:pt x="2349547" y="231144"/>
                  <a:pt x="2363715" y="228949"/>
                </a:cubicBezTo>
                <a:cubicBezTo>
                  <a:pt x="2359513" y="222539"/>
                  <a:pt x="2354638" y="213365"/>
                  <a:pt x="2349088" y="201427"/>
                </a:cubicBezTo>
                <a:cubicBezTo>
                  <a:pt x="2343539" y="189489"/>
                  <a:pt x="2347575" y="186829"/>
                  <a:pt x="2361199" y="193447"/>
                </a:cubicBezTo>
                <a:cubicBezTo>
                  <a:pt x="2374821" y="200065"/>
                  <a:pt x="2387187" y="208697"/>
                  <a:pt x="2398293" y="219345"/>
                </a:cubicBezTo>
                <a:cubicBezTo>
                  <a:pt x="2409399" y="229993"/>
                  <a:pt x="2416111" y="240988"/>
                  <a:pt x="2418427" y="252331"/>
                </a:cubicBezTo>
                <a:cubicBezTo>
                  <a:pt x="2420743" y="263674"/>
                  <a:pt x="2419538" y="273515"/>
                  <a:pt x="2414813" y="281854"/>
                </a:cubicBezTo>
                <a:cubicBezTo>
                  <a:pt x="2410088" y="290193"/>
                  <a:pt x="2403656" y="289806"/>
                  <a:pt x="2395518" y="280693"/>
                </a:cubicBezTo>
                <a:cubicBezTo>
                  <a:pt x="2387380" y="271579"/>
                  <a:pt x="2379217" y="259487"/>
                  <a:pt x="2371029" y="244415"/>
                </a:cubicBezTo>
                <a:cubicBezTo>
                  <a:pt x="2345087" y="248918"/>
                  <a:pt x="2317181" y="254959"/>
                  <a:pt x="2287311" y="262538"/>
                </a:cubicBezTo>
                <a:cubicBezTo>
                  <a:pt x="2257440" y="270117"/>
                  <a:pt x="2236317" y="277315"/>
                  <a:pt x="2223941" y="284134"/>
                </a:cubicBezTo>
                <a:cubicBezTo>
                  <a:pt x="2211565" y="290953"/>
                  <a:pt x="2204320" y="287651"/>
                  <a:pt x="2202205" y="274229"/>
                </a:cubicBezTo>
                <a:cubicBezTo>
                  <a:pt x="2200090" y="260806"/>
                  <a:pt x="2203040" y="251711"/>
                  <a:pt x="2211057" y="246943"/>
                </a:cubicBezTo>
                <a:cubicBezTo>
                  <a:pt x="2219073" y="242175"/>
                  <a:pt x="2228631" y="234686"/>
                  <a:pt x="2239730" y="224475"/>
                </a:cubicBezTo>
                <a:cubicBezTo>
                  <a:pt x="2250829" y="214265"/>
                  <a:pt x="2266689" y="196153"/>
                  <a:pt x="2287311" y="170140"/>
                </a:cubicBezTo>
                <a:cubicBezTo>
                  <a:pt x="2307932" y="144127"/>
                  <a:pt x="2322896" y="123603"/>
                  <a:pt x="2332203" y="108567"/>
                </a:cubicBezTo>
                <a:cubicBezTo>
                  <a:pt x="2341509" y="93531"/>
                  <a:pt x="2345937" y="80894"/>
                  <a:pt x="2345485" y="70655"/>
                </a:cubicBezTo>
                <a:cubicBezTo>
                  <a:pt x="2345259" y="65535"/>
                  <a:pt x="2346297" y="62477"/>
                  <a:pt x="2348599" y="61478"/>
                </a:cubicBezTo>
                <a:close/>
                <a:moveTo>
                  <a:pt x="2739811" y="57765"/>
                </a:moveTo>
                <a:cubicBezTo>
                  <a:pt x="2737604" y="57747"/>
                  <a:pt x="2734922" y="58050"/>
                  <a:pt x="2731763" y="58674"/>
                </a:cubicBezTo>
                <a:cubicBezTo>
                  <a:pt x="2725447" y="59921"/>
                  <a:pt x="2713118" y="62632"/>
                  <a:pt x="2694776" y="66805"/>
                </a:cubicBezTo>
                <a:lnTo>
                  <a:pt x="2694776" y="89025"/>
                </a:lnTo>
                <a:cubicBezTo>
                  <a:pt x="2701143" y="89139"/>
                  <a:pt x="2708278" y="88046"/>
                  <a:pt x="2716179" y="85744"/>
                </a:cubicBezTo>
                <a:cubicBezTo>
                  <a:pt x="2724081" y="83443"/>
                  <a:pt x="2730587" y="84716"/>
                  <a:pt x="2735700" y="89563"/>
                </a:cubicBezTo>
                <a:cubicBezTo>
                  <a:pt x="2740812" y="94409"/>
                  <a:pt x="2737367" y="98260"/>
                  <a:pt x="2725364" y="101114"/>
                </a:cubicBezTo>
                <a:cubicBezTo>
                  <a:pt x="2713361" y="103967"/>
                  <a:pt x="2703165" y="105394"/>
                  <a:pt x="2694776" y="105394"/>
                </a:cubicBezTo>
                <a:lnTo>
                  <a:pt x="2694776" y="128174"/>
                </a:lnTo>
                <a:cubicBezTo>
                  <a:pt x="2701057" y="128274"/>
                  <a:pt x="2708159" y="126951"/>
                  <a:pt x="2716082" y="124205"/>
                </a:cubicBezTo>
                <a:cubicBezTo>
                  <a:pt x="2724005" y="121459"/>
                  <a:pt x="2730982" y="122947"/>
                  <a:pt x="2737012" y="128668"/>
                </a:cubicBezTo>
                <a:cubicBezTo>
                  <a:pt x="2743042" y="134390"/>
                  <a:pt x="2739851" y="138914"/>
                  <a:pt x="2727440" y="142241"/>
                </a:cubicBezTo>
                <a:cubicBezTo>
                  <a:pt x="2715028" y="145568"/>
                  <a:pt x="2704141" y="147232"/>
                  <a:pt x="2694776" y="147232"/>
                </a:cubicBezTo>
                <a:lnTo>
                  <a:pt x="2694776" y="168677"/>
                </a:lnTo>
                <a:cubicBezTo>
                  <a:pt x="2703108" y="168749"/>
                  <a:pt x="2712856" y="167641"/>
                  <a:pt x="2724020" y="165354"/>
                </a:cubicBezTo>
                <a:cubicBezTo>
                  <a:pt x="2735183" y="163067"/>
                  <a:pt x="2741709" y="163497"/>
                  <a:pt x="2743594" y="166645"/>
                </a:cubicBezTo>
                <a:cubicBezTo>
                  <a:pt x="2745480" y="169792"/>
                  <a:pt x="2747237" y="159012"/>
                  <a:pt x="2748864" y="134304"/>
                </a:cubicBezTo>
                <a:cubicBezTo>
                  <a:pt x="2750492" y="109596"/>
                  <a:pt x="2750883" y="91161"/>
                  <a:pt x="2750036" y="79001"/>
                </a:cubicBezTo>
                <a:cubicBezTo>
                  <a:pt x="2749191" y="66840"/>
                  <a:pt x="2747513" y="60101"/>
                  <a:pt x="2745003" y="58781"/>
                </a:cubicBezTo>
                <a:cubicBezTo>
                  <a:pt x="2743749" y="58122"/>
                  <a:pt x="2742018" y="57783"/>
                  <a:pt x="2739811" y="57765"/>
                </a:cubicBezTo>
                <a:close/>
                <a:moveTo>
                  <a:pt x="852477" y="48782"/>
                </a:moveTo>
                <a:cubicBezTo>
                  <a:pt x="854819" y="48679"/>
                  <a:pt x="857865" y="49087"/>
                  <a:pt x="861615" y="50005"/>
                </a:cubicBezTo>
                <a:cubicBezTo>
                  <a:pt x="875511" y="51970"/>
                  <a:pt x="884710" y="56257"/>
                  <a:pt x="889213" y="62868"/>
                </a:cubicBezTo>
                <a:cubicBezTo>
                  <a:pt x="893716" y="69479"/>
                  <a:pt x="894530" y="77320"/>
                  <a:pt x="891654" y="86390"/>
                </a:cubicBezTo>
                <a:cubicBezTo>
                  <a:pt x="888779" y="95460"/>
                  <a:pt x="883068" y="97070"/>
                  <a:pt x="874521" y="91219"/>
                </a:cubicBezTo>
                <a:cubicBezTo>
                  <a:pt x="865975" y="85368"/>
                  <a:pt x="857937" y="76119"/>
                  <a:pt x="850408" y="63470"/>
                </a:cubicBezTo>
                <a:cubicBezTo>
                  <a:pt x="844762" y="53984"/>
                  <a:pt x="845452" y="49088"/>
                  <a:pt x="852477" y="48782"/>
                </a:cubicBezTo>
                <a:close/>
                <a:moveTo>
                  <a:pt x="138102" y="48782"/>
                </a:moveTo>
                <a:cubicBezTo>
                  <a:pt x="140444" y="48679"/>
                  <a:pt x="143490" y="49087"/>
                  <a:pt x="147240" y="50005"/>
                </a:cubicBezTo>
                <a:cubicBezTo>
                  <a:pt x="161136" y="51970"/>
                  <a:pt x="170335" y="56257"/>
                  <a:pt x="174838" y="62868"/>
                </a:cubicBezTo>
                <a:cubicBezTo>
                  <a:pt x="179341" y="69479"/>
                  <a:pt x="180155" y="77320"/>
                  <a:pt x="177279" y="86390"/>
                </a:cubicBezTo>
                <a:cubicBezTo>
                  <a:pt x="174404" y="95460"/>
                  <a:pt x="168693" y="97070"/>
                  <a:pt x="160146" y="91219"/>
                </a:cubicBezTo>
                <a:cubicBezTo>
                  <a:pt x="151600" y="85368"/>
                  <a:pt x="143562" y="76119"/>
                  <a:pt x="136033" y="63470"/>
                </a:cubicBezTo>
                <a:cubicBezTo>
                  <a:pt x="130387" y="53984"/>
                  <a:pt x="131077" y="49088"/>
                  <a:pt x="138102" y="48782"/>
                </a:cubicBezTo>
                <a:close/>
                <a:moveTo>
                  <a:pt x="1621095" y="38536"/>
                </a:moveTo>
                <a:cubicBezTo>
                  <a:pt x="1619618" y="38230"/>
                  <a:pt x="1617894" y="38246"/>
                  <a:pt x="1615924" y="38583"/>
                </a:cubicBezTo>
                <a:cubicBezTo>
                  <a:pt x="1608044" y="39931"/>
                  <a:pt x="1590889" y="42634"/>
                  <a:pt x="1564461" y="46692"/>
                </a:cubicBezTo>
                <a:cubicBezTo>
                  <a:pt x="1565350" y="48843"/>
                  <a:pt x="1566547" y="55311"/>
                  <a:pt x="1568053" y="66095"/>
                </a:cubicBezTo>
                <a:cubicBezTo>
                  <a:pt x="1572011" y="66195"/>
                  <a:pt x="1581730" y="64421"/>
                  <a:pt x="1597210" y="60771"/>
                </a:cubicBezTo>
                <a:cubicBezTo>
                  <a:pt x="1612690" y="57121"/>
                  <a:pt x="1621000" y="59007"/>
                  <a:pt x="1622140" y="66428"/>
                </a:cubicBezTo>
                <a:cubicBezTo>
                  <a:pt x="1623281" y="73849"/>
                  <a:pt x="1617548" y="78825"/>
                  <a:pt x="1604943" y="81356"/>
                </a:cubicBezTo>
                <a:cubicBezTo>
                  <a:pt x="1592338" y="83887"/>
                  <a:pt x="1580643" y="84249"/>
                  <a:pt x="1569860" y="82443"/>
                </a:cubicBezTo>
                <a:lnTo>
                  <a:pt x="1573452" y="109287"/>
                </a:lnTo>
                <a:cubicBezTo>
                  <a:pt x="1580063" y="107481"/>
                  <a:pt x="1588445" y="105907"/>
                  <a:pt x="1598597" y="104566"/>
                </a:cubicBezTo>
                <a:cubicBezTo>
                  <a:pt x="1608750" y="103225"/>
                  <a:pt x="1616372" y="102555"/>
                  <a:pt x="1621463" y="102555"/>
                </a:cubicBezTo>
                <a:cubicBezTo>
                  <a:pt x="1625650" y="79108"/>
                  <a:pt x="1627744" y="61578"/>
                  <a:pt x="1627744" y="49962"/>
                </a:cubicBezTo>
                <a:cubicBezTo>
                  <a:pt x="1627744" y="43262"/>
                  <a:pt x="1625528" y="39453"/>
                  <a:pt x="1621095" y="38536"/>
                </a:cubicBezTo>
                <a:close/>
                <a:moveTo>
                  <a:pt x="781167" y="37766"/>
                </a:moveTo>
                <a:cubicBezTo>
                  <a:pt x="792596" y="37766"/>
                  <a:pt x="803340" y="39788"/>
                  <a:pt x="813400" y="43832"/>
                </a:cubicBezTo>
                <a:cubicBezTo>
                  <a:pt x="823459" y="47876"/>
                  <a:pt x="827672" y="56222"/>
                  <a:pt x="826037" y="68870"/>
                </a:cubicBezTo>
                <a:cubicBezTo>
                  <a:pt x="824402" y="81518"/>
                  <a:pt x="818078" y="84977"/>
                  <a:pt x="807065" y="79248"/>
                </a:cubicBezTo>
                <a:cubicBezTo>
                  <a:pt x="796052" y="73519"/>
                  <a:pt x="785594" y="65173"/>
                  <a:pt x="775692" y="54210"/>
                </a:cubicBezTo>
                <a:cubicBezTo>
                  <a:pt x="765790" y="43247"/>
                  <a:pt x="767615" y="37766"/>
                  <a:pt x="781167" y="37766"/>
                </a:cubicBezTo>
                <a:close/>
                <a:moveTo>
                  <a:pt x="66792" y="37766"/>
                </a:moveTo>
                <a:cubicBezTo>
                  <a:pt x="78221" y="37766"/>
                  <a:pt x="88965" y="39788"/>
                  <a:pt x="99025" y="43832"/>
                </a:cubicBezTo>
                <a:cubicBezTo>
                  <a:pt x="109085" y="47876"/>
                  <a:pt x="113297" y="56222"/>
                  <a:pt x="111662" y="68870"/>
                </a:cubicBezTo>
                <a:cubicBezTo>
                  <a:pt x="110027" y="81518"/>
                  <a:pt x="103703" y="84977"/>
                  <a:pt x="92690" y="79248"/>
                </a:cubicBezTo>
                <a:cubicBezTo>
                  <a:pt x="81677" y="73519"/>
                  <a:pt x="71219" y="65173"/>
                  <a:pt x="61317" y="54210"/>
                </a:cubicBezTo>
                <a:cubicBezTo>
                  <a:pt x="51415" y="43247"/>
                  <a:pt x="53240" y="37766"/>
                  <a:pt x="66792" y="37766"/>
                </a:cubicBezTo>
                <a:close/>
                <a:moveTo>
                  <a:pt x="3316076" y="33851"/>
                </a:moveTo>
                <a:cubicBezTo>
                  <a:pt x="3342061" y="30151"/>
                  <a:pt x="3362689" y="42971"/>
                  <a:pt x="3377961" y="72311"/>
                </a:cubicBezTo>
                <a:cubicBezTo>
                  <a:pt x="3387053" y="104276"/>
                  <a:pt x="3374613" y="135996"/>
                  <a:pt x="3340641" y="167473"/>
                </a:cubicBezTo>
                <a:cubicBezTo>
                  <a:pt x="3330517" y="182673"/>
                  <a:pt x="3325455" y="200670"/>
                  <a:pt x="3325455" y="221464"/>
                </a:cubicBezTo>
                <a:lnTo>
                  <a:pt x="3293017" y="221464"/>
                </a:lnTo>
                <a:cubicBezTo>
                  <a:pt x="3292042" y="184954"/>
                  <a:pt x="3306991" y="151706"/>
                  <a:pt x="3337866" y="121720"/>
                </a:cubicBezTo>
                <a:cubicBezTo>
                  <a:pt x="3344792" y="111367"/>
                  <a:pt x="3347818" y="100361"/>
                  <a:pt x="3346943" y="88702"/>
                </a:cubicBezTo>
                <a:cubicBezTo>
                  <a:pt x="3342225" y="72827"/>
                  <a:pt x="3333270" y="65342"/>
                  <a:pt x="3320077" y="66245"/>
                </a:cubicBezTo>
                <a:lnTo>
                  <a:pt x="3314785" y="66245"/>
                </a:lnTo>
                <a:cubicBezTo>
                  <a:pt x="3298509" y="67020"/>
                  <a:pt x="3290823" y="80966"/>
                  <a:pt x="3291726" y="108083"/>
                </a:cubicBezTo>
                <a:lnTo>
                  <a:pt x="3257912" y="108083"/>
                </a:lnTo>
                <a:cubicBezTo>
                  <a:pt x="3256952" y="70970"/>
                  <a:pt x="3268689" y="48184"/>
                  <a:pt x="3293125" y="39723"/>
                </a:cubicBezTo>
                <a:cubicBezTo>
                  <a:pt x="3297097" y="36740"/>
                  <a:pt x="3304747" y="34783"/>
                  <a:pt x="3316076" y="33851"/>
                </a:cubicBezTo>
                <a:close/>
                <a:moveTo>
                  <a:pt x="2749345" y="32998"/>
                </a:moveTo>
                <a:cubicBezTo>
                  <a:pt x="2751889" y="33122"/>
                  <a:pt x="2754891" y="33915"/>
                  <a:pt x="2758350" y="35378"/>
                </a:cubicBezTo>
                <a:cubicBezTo>
                  <a:pt x="2765269" y="38303"/>
                  <a:pt x="2771701" y="41598"/>
                  <a:pt x="2777645" y="45262"/>
                </a:cubicBezTo>
                <a:cubicBezTo>
                  <a:pt x="2783589" y="48926"/>
                  <a:pt x="2785414" y="52877"/>
                  <a:pt x="2783119" y="57114"/>
                </a:cubicBezTo>
                <a:cubicBezTo>
                  <a:pt x="2780825" y="61352"/>
                  <a:pt x="2779015" y="73401"/>
                  <a:pt x="2777688" y="93262"/>
                </a:cubicBezTo>
                <a:cubicBezTo>
                  <a:pt x="2776361" y="113123"/>
                  <a:pt x="2775469" y="129912"/>
                  <a:pt x="2775010" y="143629"/>
                </a:cubicBezTo>
                <a:cubicBezTo>
                  <a:pt x="2774551" y="157345"/>
                  <a:pt x="2772425" y="169187"/>
                  <a:pt x="2768632" y="179153"/>
                </a:cubicBezTo>
                <a:cubicBezTo>
                  <a:pt x="2764839" y="189119"/>
                  <a:pt x="2761046" y="195515"/>
                  <a:pt x="2757253" y="198340"/>
                </a:cubicBezTo>
                <a:cubicBezTo>
                  <a:pt x="2753460" y="201165"/>
                  <a:pt x="2749746" y="199426"/>
                  <a:pt x="2746111" y="193124"/>
                </a:cubicBezTo>
                <a:cubicBezTo>
                  <a:pt x="2742475" y="186821"/>
                  <a:pt x="2738385" y="183670"/>
                  <a:pt x="2733839" y="183670"/>
                </a:cubicBezTo>
                <a:cubicBezTo>
                  <a:pt x="2728820" y="183670"/>
                  <a:pt x="2714222" y="185398"/>
                  <a:pt x="2690044" y="188854"/>
                </a:cubicBezTo>
                <a:cubicBezTo>
                  <a:pt x="2683233" y="194404"/>
                  <a:pt x="2678016" y="192959"/>
                  <a:pt x="2674395" y="184520"/>
                </a:cubicBezTo>
                <a:cubicBezTo>
                  <a:pt x="2670775" y="176081"/>
                  <a:pt x="2669864" y="166340"/>
                  <a:pt x="2671663" y="155298"/>
                </a:cubicBezTo>
                <a:cubicBezTo>
                  <a:pt x="2673463" y="144256"/>
                  <a:pt x="2673919" y="128790"/>
                  <a:pt x="2673029" y="108900"/>
                </a:cubicBezTo>
                <a:cubicBezTo>
                  <a:pt x="2672141" y="89010"/>
                  <a:pt x="2670115" y="73304"/>
                  <a:pt x="2666953" y="61782"/>
                </a:cubicBezTo>
                <a:cubicBezTo>
                  <a:pt x="2663791" y="50260"/>
                  <a:pt x="2666533" y="46072"/>
                  <a:pt x="2675181" y="49220"/>
                </a:cubicBezTo>
                <a:cubicBezTo>
                  <a:pt x="2683827" y="52368"/>
                  <a:pt x="2696494" y="51332"/>
                  <a:pt x="2713179" y="46112"/>
                </a:cubicBezTo>
                <a:cubicBezTo>
                  <a:pt x="2729863" y="40892"/>
                  <a:pt x="2739833" y="37067"/>
                  <a:pt x="2743089" y="34636"/>
                </a:cubicBezTo>
                <a:cubicBezTo>
                  <a:pt x="2744716" y="33421"/>
                  <a:pt x="2746802" y="32875"/>
                  <a:pt x="2749345" y="32998"/>
                </a:cubicBezTo>
                <a:close/>
                <a:moveTo>
                  <a:pt x="2285877" y="29125"/>
                </a:moveTo>
                <a:cubicBezTo>
                  <a:pt x="2287702" y="29135"/>
                  <a:pt x="2289869" y="29685"/>
                  <a:pt x="2292376" y="30775"/>
                </a:cubicBezTo>
                <a:cubicBezTo>
                  <a:pt x="2302407" y="35134"/>
                  <a:pt x="2309857" y="40218"/>
                  <a:pt x="2314725" y="46026"/>
                </a:cubicBezTo>
                <a:cubicBezTo>
                  <a:pt x="2319594" y="51833"/>
                  <a:pt x="2319605" y="57096"/>
                  <a:pt x="2314758" y="61814"/>
                </a:cubicBezTo>
                <a:cubicBezTo>
                  <a:pt x="2309911" y="66532"/>
                  <a:pt x="2300503" y="77682"/>
                  <a:pt x="2286536" y="95263"/>
                </a:cubicBezTo>
                <a:cubicBezTo>
                  <a:pt x="2272569" y="112844"/>
                  <a:pt x="2258024" y="128052"/>
                  <a:pt x="2242903" y="140886"/>
                </a:cubicBezTo>
                <a:cubicBezTo>
                  <a:pt x="2227781" y="153721"/>
                  <a:pt x="2213315" y="162712"/>
                  <a:pt x="2199505" y="167860"/>
                </a:cubicBezTo>
                <a:cubicBezTo>
                  <a:pt x="2185696" y="173008"/>
                  <a:pt x="2186323" y="168584"/>
                  <a:pt x="2201387" y="154588"/>
                </a:cubicBezTo>
                <a:cubicBezTo>
                  <a:pt x="2216452" y="140592"/>
                  <a:pt x="2233323" y="120932"/>
                  <a:pt x="2252001" y="95607"/>
                </a:cubicBezTo>
                <a:cubicBezTo>
                  <a:pt x="2270679" y="70282"/>
                  <a:pt x="2279567" y="52952"/>
                  <a:pt x="2278663" y="43616"/>
                </a:cubicBezTo>
                <a:cubicBezTo>
                  <a:pt x="2277997" y="33926"/>
                  <a:pt x="2280401" y="29096"/>
                  <a:pt x="2285877" y="29125"/>
                </a:cubicBezTo>
                <a:close/>
                <a:moveTo>
                  <a:pt x="949857" y="20805"/>
                </a:moveTo>
                <a:cubicBezTo>
                  <a:pt x="952531" y="21174"/>
                  <a:pt x="955669" y="21938"/>
                  <a:pt x="959272" y="23096"/>
                </a:cubicBezTo>
                <a:cubicBezTo>
                  <a:pt x="971131" y="27054"/>
                  <a:pt x="978843" y="31521"/>
                  <a:pt x="982406" y="36497"/>
                </a:cubicBezTo>
                <a:cubicBezTo>
                  <a:pt x="985970" y="41473"/>
                  <a:pt x="984281" y="45344"/>
                  <a:pt x="977341" y="48112"/>
                </a:cubicBezTo>
                <a:cubicBezTo>
                  <a:pt x="970400" y="50880"/>
                  <a:pt x="961136" y="57609"/>
                  <a:pt x="949549" y="68300"/>
                </a:cubicBezTo>
                <a:cubicBezTo>
                  <a:pt x="937963" y="78990"/>
                  <a:pt x="927458" y="86494"/>
                  <a:pt x="918037" y="90810"/>
                </a:cubicBezTo>
                <a:cubicBezTo>
                  <a:pt x="908615" y="95127"/>
                  <a:pt x="906622" y="93108"/>
                  <a:pt x="912057" y="84755"/>
                </a:cubicBezTo>
                <a:cubicBezTo>
                  <a:pt x="917492" y="76402"/>
                  <a:pt x="923343" y="66873"/>
                  <a:pt x="929609" y="56168"/>
                </a:cubicBezTo>
                <a:cubicBezTo>
                  <a:pt x="935876" y="45463"/>
                  <a:pt x="938783" y="36117"/>
                  <a:pt x="938332" y="28129"/>
                </a:cubicBezTo>
                <a:cubicBezTo>
                  <a:pt x="937993" y="22138"/>
                  <a:pt x="941835" y="19697"/>
                  <a:pt x="949857" y="20805"/>
                </a:cubicBezTo>
                <a:close/>
                <a:moveTo>
                  <a:pt x="235482" y="20805"/>
                </a:moveTo>
                <a:cubicBezTo>
                  <a:pt x="238156" y="21174"/>
                  <a:pt x="241294" y="21938"/>
                  <a:pt x="244897" y="23096"/>
                </a:cubicBezTo>
                <a:cubicBezTo>
                  <a:pt x="256756" y="27054"/>
                  <a:pt x="264468" y="31521"/>
                  <a:pt x="268031" y="36497"/>
                </a:cubicBezTo>
                <a:cubicBezTo>
                  <a:pt x="271595" y="41473"/>
                  <a:pt x="269906" y="45344"/>
                  <a:pt x="262966" y="48112"/>
                </a:cubicBezTo>
                <a:cubicBezTo>
                  <a:pt x="256025" y="50880"/>
                  <a:pt x="246761" y="57609"/>
                  <a:pt x="235174" y="68300"/>
                </a:cubicBezTo>
                <a:cubicBezTo>
                  <a:pt x="223588" y="78990"/>
                  <a:pt x="213083" y="86494"/>
                  <a:pt x="203662" y="90810"/>
                </a:cubicBezTo>
                <a:cubicBezTo>
                  <a:pt x="194240" y="95127"/>
                  <a:pt x="192247" y="93108"/>
                  <a:pt x="197682" y="84755"/>
                </a:cubicBezTo>
                <a:cubicBezTo>
                  <a:pt x="203117" y="76402"/>
                  <a:pt x="208968" y="66873"/>
                  <a:pt x="215234" y="56168"/>
                </a:cubicBezTo>
                <a:cubicBezTo>
                  <a:pt x="221501" y="45463"/>
                  <a:pt x="224409" y="36117"/>
                  <a:pt x="223957" y="28129"/>
                </a:cubicBezTo>
                <a:cubicBezTo>
                  <a:pt x="223618" y="22138"/>
                  <a:pt x="227460" y="19697"/>
                  <a:pt x="235482" y="20805"/>
                </a:cubicBezTo>
                <a:close/>
                <a:moveTo>
                  <a:pt x="1174936" y="18861"/>
                </a:moveTo>
                <a:cubicBezTo>
                  <a:pt x="1178435" y="18665"/>
                  <a:pt x="1184022" y="21174"/>
                  <a:pt x="1191698" y="26387"/>
                </a:cubicBezTo>
                <a:cubicBezTo>
                  <a:pt x="1207049" y="36812"/>
                  <a:pt x="1212767" y="44247"/>
                  <a:pt x="1208852" y="48693"/>
                </a:cubicBezTo>
                <a:cubicBezTo>
                  <a:pt x="1204937" y="53138"/>
                  <a:pt x="1200180" y="59649"/>
                  <a:pt x="1194580" y="68224"/>
                </a:cubicBezTo>
                <a:cubicBezTo>
                  <a:pt x="1188980" y="76800"/>
                  <a:pt x="1180401" y="90918"/>
                  <a:pt x="1168843" y="110578"/>
                </a:cubicBezTo>
                <a:cubicBezTo>
                  <a:pt x="1179641" y="120286"/>
                  <a:pt x="1183915" y="128482"/>
                  <a:pt x="1181663" y="135164"/>
                </a:cubicBezTo>
                <a:cubicBezTo>
                  <a:pt x="1179412" y="141847"/>
                  <a:pt x="1178286" y="153491"/>
                  <a:pt x="1178286" y="170097"/>
                </a:cubicBezTo>
                <a:cubicBezTo>
                  <a:pt x="1178286" y="185312"/>
                  <a:pt x="1177824" y="205019"/>
                  <a:pt x="1176899" y="229218"/>
                </a:cubicBezTo>
                <a:cubicBezTo>
                  <a:pt x="1175974" y="253417"/>
                  <a:pt x="1173098" y="271224"/>
                  <a:pt x="1168273" y="282639"/>
                </a:cubicBezTo>
                <a:cubicBezTo>
                  <a:pt x="1163448" y="294054"/>
                  <a:pt x="1157808" y="293269"/>
                  <a:pt x="1151355" y="280284"/>
                </a:cubicBezTo>
                <a:cubicBezTo>
                  <a:pt x="1144902" y="267299"/>
                  <a:pt x="1143256" y="256655"/>
                  <a:pt x="1146418" y="248352"/>
                </a:cubicBezTo>
                <a:cubicBezTo>
                  <a:pt x="1149580" y="240049"/>
                  <a:pt x="1151832" y="227587"/>
                  <a:pt x="1153173" y="210967"/>
                </a:cubicBezTo>
                <a:cubicBezTo>
                  <a:pt x="1154513" y="194346"/>
                  <a:pt x="1155184" y="177576"/>
                  <a:pt x="1155184" y="160654"/>
                </a:cubicBezTo>
                <a:cubicBezTo>
                  <a:pt x="1155184" y="143173"/>
                  <a:pt x="1154976" y="131952"/>
                  <a:pt x="1154560" y="126990"/>
                </a:cubicBezTo>
                <a:cubicBezTo>
                  <a:pt x="1147031" y="139710"/>
                  <a:pt x="1138918" y="149963"/>
                  <a:pt x="1130221" y="157750"/>
                </a:cubicBezTo>
                <a:cubicBezTo>
                  <a:pt x="1121524" y="165537"/>
                  <a:pt x="1110238" y="172929"/>
                  <a:pt x="1096364" y="179927"/>
                </a:cubicBezTo>
                <a:cubicBezTo>
                  <a:pt x="1082490" y="186925"/>
                  <a:pt x="1081733" y="183426"/>
                  <a:pt x="1094095" y="169430"/>
                </a:cubicBezTo>
                <a:cubicBezTo>
                  <a:pt x="1106456" y="155434"/>
                  <a:pt x="1118179" y="140900"/>
                  <a:pt x="1129264" y="125829"/>
                </a:cubicBezTo>
                <a:cubicBezTo>
                  <a:pt x="1140349" y="110757"/>
                  <a:pt x="1150366" y="93413"/>
                  <a:pt x="1159314" y="73795"/>
                </a:cubicBezTo>
                <a:cubicBezTo>
                  <a:pt x="1168262" y="54178"/>
                  <a:pt x="1172059" y="38766"/>
                  <a:pt x="1170704" y="27559"/>
                </a:cubicBezTo>
                <a:cubicBezTo>
                  <a:pt x="1170026" y="21956"/>
                  <a:pt x="1171437" y="19056"/>
                  <a:pt x="1174936" y="18861"/>
                </a:cubicBezTo>
                <a:close/>
                <a:moveTo>
                  <a:pt x="1630048" y="16220"/>
                </a:moveTo>
                <a:cubicBezTo>
                  <a:pt x="1632703" y="16007"/>
                  <a:pt x="1635359" y="16270"/>
                  <a:pt x="1638015" y="17008"/>
                </a:cubicBezTo>
                <a:cubicBezTo>
                  <a:pt x="1643328" y="18485"/>
                  <a:pt x="1650394" y="22070"/>
                  <a:pt x="1659213" y="27763"/>
                </a:cubicBezTo>
                <a:cubicBezTo>
                  <a:pt x="1668033" y="33456"/>
                  <a:pt x="1670754" y="38533"/>
                  <a:pt x="1667377" y="42993"/>
                </a:cubicBezTo>
                <a:cubicBezTo>
                  <a:pt x="1663999" y="47452"/>
                  <a:pt x="1661024" y="52679"/>
                  <a:pt x="1658450" y="58674"/>
                </a:cubicBezTo>
                <a:cubicBezTo>
                  <a:pt x="1655876" y="64668"/>
                  <a:pt x="1652301" y="76129"/>
                  <a:pt x="1647727" y="93058"/>
                </a:cubicBezTo>
                <a:cubicBezTo>
                  <a:pt x="1643152" y="109987"/>
                  <a:pt x="1638420" y="120100"/>
                  <a:pt x="1633530" y="123398"/>
                </a:cubicBezTo>
                <a:cubicBezTo>
                  <a:pt x="1628640" y="126696"/>
                  <a:pt x="1624539" y="125191"/>
                  <a:pt x="1621226" y="118881"/>
                </a:cubicBezTo>
                <a:cubicBezTo>
                  <a:pt x="1611604" y="120688"/>
                  <a:pt x="1595378" y="123219"/>
                  <a:pt x="1572549" y="126474"/>
                </a:cubicBezTo>
                <a:cubicBezTo>
                  <a:pt x="1572549" y="131020"/>
                  <a:pt x="1570268" y="134268"/>
                  <a:pt x="1565708" y="136218"/>
                </a:cubicBezTo>
                <a:cubicBezTo>
                  <a:pt x="1561148" y="138169"/>
                  <a:pt x="1557298" y="132347"/>
                  <a:pt x="1554157" y="118752"/>
                </a:cubicBezTo>
                <a:cubicBezTo>
                  <a:pt x="1551017" y="105157"/>
                  <a:pt x="1547478" y="90835"/>
                  <a:pt x="1543542" y="75785"/>
                </a:cubicBezTo>
                <a:cubicBezTo>
                  <a:pt x="1539606" y="60735"/>
                  <a:pt x="1535332" y="49281"/>
                  <a:pt x="1530722" y="41422"/>
                </a:cubicBezTo>
                <a:cubicBezTo>
                  <a:pt x="1526111" y="33564"/>
                  <a:pt x="1527786" y="30104"/>
                  <a:pt x="1535745" y="31044"/>
                </a:cubicBezTo>
                <a:cubicBezTo>
                  <a:pt x="1543703" y="31983"/>
                  <a:pt x="1549296" y="32435"/>
                  <a:pt x="1552522" y="32399"/>
                </a:cubicBezTo>
                <a:cubicBezTo>
                  <a:pt x="1555749" y="32363"/>
                  <a:pt x="1566823" y="30585"/>
                  <a:pt x="1585745" y="27064"/>
                </a:cubicBezTo>
                <a:cubicBezTo>
                  <a:pt x="1604667" y="23544"/>
                  <a:pt x="1616781" y="20618"/>
                  <a:pt x="1622087" y="18288"/>
                </a:cubicBezTo>
                <a:cubicBezTo>
                  <a:pt x="1624740" y="17123"/>
                  <a:pt x="1627393" y="16434"/>
                  <a:pt x="1630048" y="16220"/>
                </a:cubicBezTo>
                <a:close/>
                <a:moveTo>
                  <a:pt x="3063462" y="15909"/>
                </a:moveTo>
                <a:cubicBezTo>
                  <a:pt x="3065351" y="15851"/>
                  <a:pt x="3067685" y="16236"/>
                  <a:pt x="3070465" y="17062"/>
                </a:cubicBezTo>
                <a:cubicBezTo>
                  <a:pt x="3081586" y="20367"/>
                  <a:pt x="3089935" y="24214"/>
                  <a:pt x="3095513" y="28602"/>
                </a:cubicBezTo>
                <a:cubicBezTo>
                  <a:pt x="3101092" y="32990"/>
                  <a:pt x="3101748" y="37809"/>
                  <a:pt x="3097482" y="43057"/>
                </a:cubicBezTo>
                <a:cubicBezTo>
                  <a:pt x="3093215" y="48306"/>
                  <a:pt x="3088175" y="56738"/>
                  <a:pt x="3082360" y="68353"/>
                </a:cubicBezTo>
                <a:cubicBezTo>
                  <a:pt x="3076545" y="79969"/>
                  <a:pt x="3067973" y="91814"/>
                  <a:pt x="3056645" y="103888"/>
                </a:cubicBezTo>
                <a:cubicBezTo>
                  <a:pt x="3084995" y="103100"/>
                  <a:pt x="3102523" y="100203"/>
                  <a:pt x="3109227" y="95198"/>
                </a:cubicBezTo>
                <a:cubicBezTo>
                  <a:pt x="3115930" y="90193"/>
                  <a:pt x="3123699" y="89620"/>
                  <a:pt x="3132533" y="93477"/>
                </a:cubicBezTo>
                <a:cubicBezTo>
                  <a:pt x="3141366" y="97335"/>
                  <a:pt x="3148475" y="102157"/>
                  <a:pt x="3153861" y="107943"/>
                </a:cubicBezTo>
                <a:cubicBezTo>
                  <a:pt x="3159245" y="113729"/>
                  <a:pt x="3159650" y="119114"/>
                  <a:pt x="3155075" y="124097"/>
                </a:cubicBezTo>
                <a:cubicBezTo>
                  <a:pt x="3150501" y="129081"/>
                  <a:pt x="3147329" y="140897"/>
                  <a:pt x="3145557" y="159546"/>
                </a:cubicBezTo>
                <a:cubicBezTo>
                  <a:pt x="3143786" y="178196"/>
                  <a:pt x="3142227" y="196953"/>
                  <a:pt x="3140879" y="215817"/>
                </a:cubicBezTo>
                <a:cubicBezTo>
                  <a:pt x="3139531" y="234682"/>
                  <a:pt x="3135551" y="250955"/>
                  <a:pt x="3128941" y="264635"/>
                </a:cubicBezTo>
                <a:cubicBezTo>
                  <a:pt x="3122330" y="278316"/>
                  <a:pt x="3112073" y="288716"/>
                  <a:pt x="3098170" y="295836"/>
                </a:cubicBezTo>
                <a:cubicBezTo>
                  <a:pt x="3084267" y="302956"/>
                  <a:pt x="3076789" y="301167"/>
                  <a:pt x="3075735" y="290469"/>
                </a:cubicBezTo>
                <a:cubicBezTo>
                  <a:pt x="3074681" y="279771"/>
                  <a:pt x="3068959" y="267596"/>
                  <a:pt x="3058570" y="253944"/>
                </a:cubicBezTo>
                <a:cubicBezTo>
                  <a:pt x="3048181" y="240293"/>
                  <a:pt x="3049585" y="236664"/>
                  <a:pt x="3062786" y="243060"/>
                </a:cubicBezTo>
                <a:cubicBezTo>
                  <a:pt x="3075986" y="249456"/>
                  <a:pt x="3085203" y="253055"/>
                  <a:pt x="3090437" y="253858"/>
                </a:cubicBezTo>
                <a:cubicBezTo>
                  <a:pt x="3095671" y="254661"/>
                  <a:pt x="3100543" y="249854"/>
                  <a:pt x="3105054" y="239436"/>
                </a:cubicBezTo>
                <a:cubicBezTo>
                  <a:pt x="3109563" y="229018"/>
                  <a:pt x="3112718" y="213240"/>
                  <a:pt x="3114518" y="192102"/>
                </a:cubicBezTo>
                <a:cubicBezTo>
                  <a:pt x="3116317" y="170965"/>
                  <a:pt x="3117217" y="153283"/>
                  <a:pt x="3117217" y="139058"/>
                </a:cubicBezTo>
                <a:cubicBezTo>
                  <a:pt x="3117217" y="126223"/>
                  <a:pt x="3115981" y="118978"/>
                  <a:pt x="3113507" y="117322"/>
                </a:cubicBezTo>
                <a:cubicBezTo>
                  <a:pt x="3111033" y="115665"/>
                  <a:pt x="3104885" y="116070"/>
                  <a:pt x="3095062" y="118537"/>
                </a:cubicBezTo>
                <a:lnTo>
                  <a:pt x="3066926" y="125592"/>
                </a:lnTo>
                <a:cubicBezTo>
                  <a:pt x="3060100" y="126524"/>
                  <a:pt x="3054035" y="124287"/>
                  <a:pt x="3048729" y="118881"/>
                </a:cubicBezTo>
                <a:cubicBezTo>
                  <a:pt x="3035005" y="134469"/>
                  <a:pt x="3020719" y="146464"/>
                  <a:pt x="3005869" y="154868"/>
                </a:cubicBezTo>
                <a:cubicBezTo>
                  <a:pt x="3002157" y="156969"/>
                  <a:pt x="2999362" y="158247"/>
                  <a:pt x="2997484" y="158703"/>
                </a:cubicBezTo>
                <a:lnTo>
                  <a:pt x="2995822" y="158070"/>
                </a:lnTo>
                <a:lnTo>
                  <a:pt x="2995504" y="163633"/>
                </a:lnTo>
                <a:cubicBezTo>
                  <a:pt x="2995298" y="170965"/>
                  <a:pt x="2995419" y="180028"/>
                  <a:pt x="2995867" y="190822"/>
                </a:cubicBezTo>
                <a:cubicBezTo>
                  <a:pt x="2996763" y="212412"/>
                  <a:pt x="2996053" y="228759"/>
                  <a:pt x="2993738" y="239866"/>
                </a:cubicBezTo>
                <a:cubicBezTo>
                  <a:pt x="2991422" y="250972"/>
                  <a:pt x="2988309" y="259906"/>
                  <a:pt x="2984402" y="266668"/>
                </a:cubicBezTo>
                <a:cubicBezTo>
                  <a:pt x="2980495" y="273429"/>
                  <a:pt x="2976311" y="273530"/>
                  <a:pt x="2971851" y="266969"/>
                </a:cubicBezTo>
                <a:cubicBezTo>
                  <a:pt x="2967391" y="260408"/>
                  <a:pt x="2963978" y="254959"/>
                  <a:pt x="2961612" y="250621"/>
                </a:cubicBezTo>
                <a:cubicBezTo>
                  <a:pt x="2959246" y="246283"/>
                  <a:pt x="2956934" y="243939"/>
                  <a:pt x="2954675" y="243587"/>
                </a:cubicBezTo>
                <a:cubicBezTo>
                  <a:pt x="2952417" y="243236"/>
                  <a:pt x="2941191" y="244709"/>
                  <a:pt x="2921000" y="248008"/>
                </a:cubicBezTo>
                <a:cubicBezTo>
                  <a:pt x="2916297" y="268113"/>
                  <a:pt x="2910930" y="273612"/>
                  <a:pt x="2904900" y="264506"/>
                </a:cubicBezTo>
                <a:cubicBezTo>
                  <a:pt x="2898870" y="255400"/>
                  <a:pt x="2895855" y="243275"/>
                  <a:pt x="2895855" y="228132"/>
                </a:cubicBezTo>
                <a:cubicBezTo>
                  <a:pt x="2895855" y="213864"/>
                  <a:pt x="2895414" y="196135"/>
                  <a:pt x="2894532" y="174948"/>
                </a:cubicBezTo>
                <a:cubicBezTo>
                  <a:pt x="2893650" y="153760"/>
                  <a:pt x="2890502" y="138423"/>
                  <a:pt x="2885089" y="128937"/>
                </a:cubicBezTo>
                <a:cubicBezTo>
                  <a:pt x="2879675" y="119451"/>
                  <a:pt x="2880597" y="114708"/>
                  <a:pt x="2887853" y="114708"/>
                </a:cubicBezTo>
                <a:cubicBezTo>
                  <a:pt x="2892643" y="114708"/>
                  <a:pt x="2898243" y="115145"/>
                  <a:pt x="2904653" y="116020"/>
                </a:cubicBezTo>
                <a:cubicBezTo>
                  <a:pt x="2911536" y="107373"/>
                  <a:pt x="2919215" y="94001"/>
                  <a:pt x="2927690" y="75903"/>
                </a:cubicBezTo>
                <a:cubicBezTo>
                  <a:pt x="2936165" y="57806"/>
                  <a:pt x="2938829" y="43548"/>
                  <a:pt x="2935681" y="33130"/>
                </a:cubicBezTo>
                <a:cubicBezTo>
                  <a:pt x="2932533" y="22712"/>
                  <a:pt x="2940460" y="21626"/>
                  <a:pt x="2959461" y="29871"/>
                </a:cubicBezTo>
                <a:cubicBezTo>
                  <a:pt x="2975665" y="37701"/>
                  <a:pt x="2980673" y="44595"/>
                  <a:pt x="2974486" y="50554"/>
                </a:cubicBezTo>
                <a:cubicBezTo>
                  <a:pt x="2968298" y="56512"/>
                  <a:pt x="2961633" y="64847"/>
                  <a:pt x="2954492" y="75559"/>
                </a:cubicBezTo>
                <a:cubicBezTo>
                  <a:pt x="2947351" y="86271"/>
                  <a:pt x="2936409" y="99758"/>
                  <a:pt x="2921667" y="116020"/>
                </a:cubicBezTo>
                <a:cubicBezTo>
                  <a:pt x="2939019" y="113525"/>
                  <a:pt x="2951079" y="109302"/>
                  <a:pt x="2957847" y="103351"/>
                </a:cubicBezTo>
                <a:cubicBezTo>
                  <a:pt x="2964616" y="97399"/>
                  <a:pt x="2971944" y="96345"/>
                  <a:pt x="2979831" y="100189"/>
                </a:cubicBezTo>
                <a:cubicBezTo>
                  <a:pt x="2987718" y="104032"/>
                  <a:pt x="2994620" y="108033"/>
                  <a:pt x="3000535" y="112191"/>
                </a:cubicBezTo>
                <a:cubicBezTo>
                  <a:pt x="3006450" y="116350"/>
                  <a:pt x="3007787" y="121229"/>
                  <a:pt x="3004547" y="126829"/>
                </a:cubicBezTo>
                <a:cubicBezTo>
                  <a:pt x="3001306" y="132429"/>
                  <a:pt x="2998825" y="139097"/>
                  <a:pt x="2997104" y="146834"/>
                </a:cubicBezTo>
                <a:cubicBezTo>
                  <a:pt x="2996674" y="148768"/>
                  <a:pt x="2996325" y="151135"/>
                  <a:pt x="2996059" y="153935"/>
                </a:cubicBezTo>
                <a:lnTo>
                  <a:pt x="2996037" y="154307"/>
                </a:lnTo>
                <a:lnTo>
                  <a:pt x="2997226" y="151573"/>
                </a:lnTo>
                <a:cubicBezTo>
                  <a:pt x="2999018" y="148740"/>
                  <a:pt x="3001727" y="145084"/>
                  <a:pt x="3005353" y="140606"/>
                </a:cubicBezTo>
                <a:cubicBezTo>
                  <a:pt x="3019858" y="122696"/>
                  <a:pt x="3033130" y="102221"/>
                  <a:pt x="3045169" y="79184"/>
                </a:cubicBezTo>
                <a:cubicBezTo>
                  <a:pt x="3057207" y="56146"/>
                  <a:pt x="3061653" y="39207"/>
                  <a:pt x="3058505" y="28366"/>
                </a:cubicBezTo>
                <a:cubicBezTo>
                  <a:pt x="3056144" y="20235"/>
                  <a:pt x="3057797" y="16083"/>
                  <a:pt x="3063462" y="15909"/>
                </a:cubicBezTo>
                <a:close/>
                <a:moveTo>
                  <a:pt x="1260490" y="11058"/>
                </a:moveTo>
                <a:cubicBezTo>
                  <a:pt x="1264102" y="10586"/>
                  <a:pt x="1269970" y="12470"/>
                  <a:pt x="1278094" y="16707"/>
                </a:cubicBezTo>
                <a:cubicBezTo>
                  <a:pt x="1294341" y="25182"/>
                  <a:pt x="1300088" y="32356"/>
                  <a:pt x="1295335" y="38228"/>
                </a:cubicBezTo>
                <a:cubicBezTo>
                  <a:pt x="1290581" y="44100"/>
                  <a:pt x="1285633" y="51733"/>
                  <a:pt x="1280492" y="61126"/>
                </a:cubicBezTo>
                <a:cubicBezTo>
                  <a:pt x="1275351" y="70519"/>
                  <a:pt x="1266027" y="85232"/>
                  <a:pt x="1252518" y="105265"/>
                </a:cubicBezTo>
                <a:cubicBezTo>
                  <a:pt x="1254727" y="105265"/>
                  <a:pt x="1262230" y="103716"/>
                  <a:pt x="1275029" y="100619"/>
                </a:cubicBezTo>
                <a:cubicBezTo>
                  <a:pt x="1287827" y="97521"/>
                  <a:pt x="1298586" y="94449"/>
                  <a:pt x="1307305" y="91402"/>
                </a:cubicBezTo>
                <a:cubicBezTo>
                  <a:pt x="1316024" y="88354"/>
                  <a:pt x="1323126" y="84949"/>
                  <a:pt x="1328611" y="81184"/>
                </a:cubicBezTo>
                <a:cubicBezTo>
                  <a:pt x="1334096" y="77420"/>
                  <a:pt x="1340972" y="77223"/>
                  <a:pt x="1349239" y="80593"/>
                </a:cubicBezTo>
                <a:cubicBezTo>
                  <a:pt x="1357506" y="83963"/>
                  <a:pt x="1365949" y="89476"/>
                  <a:pt x="1374568" y="97134"/>
                </a:cubicBezTo>
                <a:cubicBezTo>
                  <a:pt x="1383186" y="104792"/>
                  <a:pt x="1381325" y="110707"/>
                  <a:pt x="1368986" y="114880"/>
                </a:cubicBezTo>
                <a:cubicBezTo>
                  <a:pt x="1356646" y="119053"/>
                  <a:pt x="1343797" y="127288"/>
                  <a:pt x="1330439" y="139585"/>
                </a:cubicBezTo>
                <a:cubicBezTo>
                  <a:pt x="1317081" y="151881"/>
                  <a:pt x="1313554" y="149544"/>
                  <a:pt x="1319856" y="132572"/>
                </a:cubicBezTo>
                <a:cubicBezTo>
                  <a:pt x="1326159" y="115601"/>
                  <a:pt x="1329166" y="106828"/>
                  <a:pt x="1328880" y="106255"/>
                </a:cubicBezTo>
                <a:cubicBezTo>
                  <a:pt x="1328593" y="105681"/>
                  <a:pt x="1326055" y="106057"/>
                  <a:pt x="1321265" y="107384"/>
                </a:cubicBezTo>
                <a:cubicBezTo>
                  <a:pt x="1316475" y="108710"/>
                  <a:pt x="1304652" y="111618"/>
                  <a:pt x="1285795" y="116106"/>
                </a:cubicBezTo>
                <a:lnTo>
                  <a:pt x="1275147" y="120107"/>
                </a:lnTo>
                <a:cubicBezTo>
                  <a:pt x="1268966" y="121871"/>
                  <a:pt x="1263481" y="123459"/>
                  <a:pt x="1258692" y="124872"/>
                </a:cubicBezTo>
                <a:cubicBezTo>
                  <a:pt x="1253902" y="126284"/>
                  <a:pt x="1248890" y="124287"/>
                  <a:pt x="1243656" y="118881"/>
                </a:cubicBezTo>
                <a:cubicBezTo>
                  <a:pt x="1235224" y="131658"/>
                  <a:pt x="1224444" y="142051"/>
                  <a:pt x="1211315" y="150060"/>
                </a:cubicBezTo>
                <a:cubicBezTo>
                  <a:pt x="1198187" y="158069"/>
                  <a:pt x="1195279" y="156273"/>
                  <a:pt x="1202593" y="144672"/>
                </a:cubicBezTo>
                <a:cubicBezTo>
                  <a:pt x="1209906" y="133071"/>
                  <a:pt x="1218245" y="119914"/>
                  <a:pt x="1227609" y="105201"/>
                </a:cubicBezTo>
                <a:cubicBezTo>
                  <a:pt x="1236973" y="90487"/>
                  <a:pt x="1244566" y="75122"/>
                  <a:pt x="1250389" y="59104"/>
                </a:cubicBezTo>
                <a:cubicBezTo>
                  <a:pt x="1256211" y="43086"/>
                  <a:pt x="1258222" y="29896"/>
                  <a:pt x="1256422" y="19536"/>
                </a:cubicBezTo>
                <a:cubicBezTo>
                  <a:pt x="1255522" y="14355"/>
                  <a:pt x="1256878" y="11529"/>
                  <a:pt x="1260490" y="11058"/>
                </a:cubicBezTo>
                <a:close/>
                <a:moveTo>
                  <a:pt x="2598722" y="7447"/>
                </a:moveTo>
                <a:cubicBezTo>
                  <a:pt x="2605885" y="8845"/>
                  <a:pt x="2613335" y="10885"/>
                  <a:pt x="2621071" y="13567"/>
                </a:cubicBezTo>
                <a:cubicBezTo>
                  <a:pt x="2628808" y="16248"/>
                  <a:pt x="2631088" y="21576"/>
                  <a:pt x="2627911" y="29549"/>
                </a:cubicBezTo>
                <a:cubicBezTo>
                  <a:pt x="2624735" y="37522"/>
                  <a:pt x="2622724" y="53303"/>
                  <a:pt x="2621878" y="76893"/>
                </a:cubicBezTo>
                <a:cubicBezTo>
                  <a:pt x="2625549" y="76993"/>
                  <a:pt x="2630554" y="76119"/>
                  <a:pt x="2636892" y="74269"/>
                </a:cubicBezTo>
                <a:cubicBezTo>
                  <a:pt x="2643231" y="72419"/>
                  <a:pt x="2649963" y="73376"/>
                  <a:pt x="2657090" y="77140"/>
                </a:cubicBezTo>
                <a:cubicBezTo>
                  <a:pt x="2664217" y="80905"/>
                  <a:pt x="2664848" y="84500"/>
                  <a:pt x="2658983" y="87928"/>
                </a:cubicBezTo>
                <a:cubicBezTo>
                  <a:pt x="2653118" y="91355"/>
                  <a:pt x="2640750" y="95119"/>
                  <a:pt x="2621878" y="99221"/>
                </a:cubicBezTo>
                <a:lnTo>
                  <a:pt x="2621878" y="117913"/>
                </a:lnTo>
                <a:cubicBezTo>
                  <a:pt x="2633565" y="119491"/>
                  <a:pt x="2643012" y="121842"/>
                  <a:pt x="2650218" y="124968"/>
                </a:cubicBezTo>
                <a:cubicBezTo>
                  <a:pt x="2657424" y="128095"/>
                  <a:pt x="2660127" y="134161"/>
                  <a:pt x="2658327" y="143166"/>
                </a:cubicBezTo>
                <a:cubicBezTo>
                  <a:pt x="2656527" y="152172"/>
                  <a:pt x="2651888" y="154341"/>
                  <a:pt x="2644410" y="149673"/>
                </a:cubicBezTo>
                <a:cubicBezTo>
                  <a:pt x="2636932" y="145005"/>
                  <a:pt x="2629421" y="138792"/>
                  <a:pt x="2621878" y="131034"/>
                </a:cubicBezTo>
                <a:cubicBezTo>
                  <a:pt x="2622738" y="167473"/>
                  <a:pt x="2621358" y="190754"/>
                  <a:pt x="2617737" y="200878"/>
                </a:cubicBezTo>
                <a:cubicBezTo>
                  <a:pt x="2614116" y="211003"/>
                  <a:pt x="2608925" y="211447"/>
                  <a:pt x="2602164" y="202212"/>
                </a:cubicBezTo>
                <a:cubicBezTo>
                  <a:pt x="2595402" y="192977"/>
                  <a:pt x="2592699" y="186173"/>
                  <a:pt x="2594054" y="181799"/>
                </a:cubicBezTo>
                <a:cubicBezTo>
                  <a:pt x="2595409" y="177425"/>
                  <a:pt x="2596539" y="170689"/>
                  <a:pt x="2597442" y="161590"/>
                </a:cubicBezTo>
                <a:cubicBezTo>
                  <a:pt x="2598346" y="152491"/>
                  <a:pt x="2599242" y="140506"/>
                  <a:pt x="2600131" y="125635"/>
                </a:cubicBezTo>
                <a:cubicBezTo>
                  <a:pt x="2597937" y="137079"/>
                  <a:pt x="2592674" y="147891"/>
                  <a:pt x="2584343" y="158073"/>
                </a:cubicBezTo>
                <a:cubicBezTo>
                  <a:pt x="2576011" y="168254"/>
                  <a:pt x="2563961" y="177766"/>
                  <a:pt x="2548194" y="186606"/>
                </a:cubicBezTo>
                <a:cubicBezTo>
                  <a:pt x="2532427" y="195447"/>
                  <a:pt x="2530921" y="192450"/>
                  <a:pt x="2543677" y="177615"/>
                </a:cubicBezTo>
                <a:cubicBezTo>
                  <a:pt x="2556433" y="162780"/>
                  <a:pt x="2567016" y="148501"/>
                  <a:pt x="2575427" y="134777"/>
                </a:cubicBezTo>
                <a:cubicBezTo>
                  <a:pt x="2583837" y="121054"/>
                  <a:pt x="2589369" y="111259"/>
                  <a:pt x="2592021" y="105394"/>
                </a:cubicBezTo>
                <a:cubicBezTo>
                  <a:pt x="2585325" y="107172"/>
                  <a:pt x="2579105" y="108517"/>
                  <a:pt x="2573361" y="109427"/>
                </a:cubicBezTo>
                <a:cubicBezTo>
                  <a:pt x="2567618" y="110338"/>
                  <a:pt x="2559846" y="108689"/>
                  <a:pt x="2550044" y="104480"/>
                </a:cubicBezTo>
                <a:cubicBezTo>
                  <a:pt x="2540243" y="100271"/>
                  <a:pt x="2541451" y="96894"/>
                  <a:pt x="2553669" y="94349"/>
                </a:cubicBezTo>
                <a:cubicBezTo>
                  <a:pt x="2565887" y="91803"/>
                  <a:pt x="2581374" y="87677"/>
                  <a:pt x="2600131" y="81969"/>
                </a:cubicBezTo>
                <a:cubicBezTo>
                  <a:pt x="2600131" y="66166"/>
                  <a:pt x="2599913" y="53490"/>
                  <a:pt x="2599475" y="43939"/>
                </a:cubicBezTo>
                <a:cubicBezTo>
                  <a:pt x="2599037" y="34389"/>
                  <a:pt x="2597012" y="25569"/>
                  <a:pt x="2593398" y="17481"/>
                </a:cubicBezTo>
                <a:cubicBezTo>
                  <a:pt x="2589785" y="9394"/>
                  <a:pt x="2591559" y="6049"/>
                  <a:pt x="2598722" y="7447"/>
                </a:cubicBezTo>
                <a:close/>
                <a:moveTo>
                  <a:pt x="1913849" y="1"/>
                </a:moveTo>
                <a:cubicBezTo>
                  <a:pt x="1915181" y="-17"/>
                  <a:pt x="1916790" y="279"/>
                  <a:pt x="1918677" y="886"/>
                </a:cubicBezTo>
                <a:cubicBezTo>
                  <a:pt x="1926228" y="3317"/>
                  <a:pt x="1933229" y="7038"/>
                  <a:pt x="1939682" y="12050"/>
                </a:cubicBezTo>
                <a:cubicBezTo>
                  <a:pt x="1946135" y="17062"/>
                  <a:pt x="1947114" y="21332"/>
                  <a:pt x="1942619" y="24859"/>
                </a:cubicBezTo>
                <a:cubicBezTo>
                  <a:pt x="1938123" y="28387"/>
                  <a:pt x="1932541" y="34378"/>
                  <a:pt x="1925873" y="42831"/>
                </a:cubicBezTo>
                <a:cubicBezTo>
                  <a:pt x="1919205" y="51285"/>
                  <a:pt x="1911282" y="58588"/>
                  <a:pt x="1902104" y="64740"/>
                </a:cubicBezTo>
                <a:cubicBezTo>
                  <a:pt x="1918595" y="63019"/>
                  <a:pt x="1937947" y="59936"/>
                  <a:pt x="1960160" y="55490"/>
                </a:cubicBezTo>
                <a:cubicBezTo>
                  <a:pt x="1982373" y="51045"/>
                  <a:pt x="1997226" y="47424"/>
                  <a:pt x="2004719" y="44627"/>
                </a:cubicBezTo>
                <a:cubicBezTo>
                  <a:pt x="2012211" y="41831"/>
                  <a:pt x="2019561" y="40913"/>
                  <a:pt x="2026767" y="41874"/>
                </a:cubicBezTo>
                <a:cubicBezTo>
                  <a:pt x="2033973" y="42835"/>
                  <a:pt x="2040645" y="46208"/>
                  <a:pt x="2046782" y="51995"/>
                </a:cubicBezTo>
                <a:cubicBezTo>
                  <a:pt x="2052920" y="57781"/>
                  <a:pt x="2044065" y="62954"/>
                  <a:pt x="2020217" y="67514"/>
                </a:cubicBezTo>
                <a:cubicBezTo>
                  <a:pt x="1996369" y="72075"/>
                  <a:pt x="1970951" y="76004"/>
                  <a:pt x="1943963" y="79302"/>
                </a:cubicBezTo>
                <a:lnTo>
                  <a:pt x="1943963" y="103888"/>
                </a:lnTo>
                <a:cubicBezTo>
                  <a:pt x="1959106" y="100447"/>
                  <a:pt x="1971751" y="96661"/>
                  <a:pt x="1981896" y="92531"/>
                </a:cubicBezTo>
                <a:cubicBezTo>
                  <a:pt x="1992042" y="88401"/>
                  <a:pt x="2001976" y="90118"/>
                  <a:pt x="2011699" y="97683"/>
                </a:cubicBezTo>
                <a:cubicBezTo>
                  <a:pt x="2021421" y="105247"/>
                  <a:pt x="2016234" y="111119"/>
                  <a:pt x="1996136" y="115300"/>
                </a:cubicBezTo>
                <a:cubicBezTo>
                  <a:pt x="1976038" y="119480"/>
                  <a:pt x="1958525" y="121964"/>
                  <a:pt x="1943597" y="122753"/>
                </a:cubicBezTo>
                <a:cubicBezTo>
                  <a:pt x="1942909" y="130941"/>
                  <a:pt x="1942902" y="138599"/>
                  <a:pt x="1943576" y="145726"/>
                </a:cubicBezTo>
                <a:cubicBezTo>
                  <a:pt x="1954661" y="143130"/>
                  <a:pt x="1967004" y="139556"/>
                  <a:pt x="1980606" y="135003"/>
                </a:cubicBezTo>
                <a:cubicBezTo>
                  <a:pt x="1994207" y="130450"/>
                  <a:pt x="2006347" y="131687"/>
                  <a:pt x="2017023" y="138714"/>
                </a:cubicBezTo>
                <a:cubicBezTo>
                  <a:pt x="2027699" y="145740"/>
                  <a:pt x="2019966" y="152068"/>
                  <a:pt x="1993824" y="157696"/>
                </a:cubicBezTo>
                <a:cubicBezTo>
                  <a:pt x="1967682" y="163325"/>
                  <a:pt x="1950610" y="165236"/>
                  <a:pt x="1942608" y="163429"/>
                </a:cubicBezTo>
                <a:cubicBezTo>
                  <a:pt x="1942608" y="166139"/>
                  <a:pt x="1942318" y="169971"/>
                  <a:pt x="1941739" y="174924"/>
                </a:cubicBezTo>
                <a:lnTo>
                  <a:pt x="1939617" y="189766"/>
                </a:lnTo>
                <a:lnTo>
                  <a:pt x="1941726" y="189672"/>
                </a:lnTo>
                <a:cubicBezTo>
                  <a:pt x="1951147" y="191077"/>
                  <a:pt x="1958590" y="192690"/>
                  <a:pt x="1964053" y="194511"/>
                </a:cubicBezTo>
                <a:cubicBezTo>
                  <a:pt x="1970421" y="196634"/>
                  <a:pt x="1975863" y="199950"/>
                  <a:pt x="1980380" y="204460"/>
                </a:cubicBezTo>
                <a:cubicBezTo>
                  <a:pt x="1984897" y="208970"/>
                  <a:pt x="1986855" y="215857"/>
                  <a:pt x="1986252" y="225121"/>
                </a:cubicBezTo>
                <a:cubicBezTo>
                  <a:pt x="1985650" y="234384"/>
                  <a:pt x="1980240" y="236629"/>
                  <a:pt x="1970023" y="231853"/>
                </a:cubicBezTo>
                <a:cubicBezTo>
                  <a:pt x="1959805" y="227078"/>
                  <a:pt x="1950179" y="218503"/>
                  <a:pt x="1941145" y="206127"/>
                </a:cubicBezTo>
                <a:lnTo>
                  <a:pt x="1937260" y="199975"/>
                </a:lnTo>
                <a:lnTo>
                  <a:pt x="1936813" y="201602"/>
                </a:lnTo>
                <a:cubicBezTo>
                  <a:pt x="1933909" y="207721"/>
                  <a:pt x="1929255" y="206831"/>
                  <a:pt x="1922851" y="198932"/>
                </a:cubicBezTo>
                <a:cubicBezTo>
                  <a:pt x="1914311" y="188399"/>
                  <a:pt x="1911841" y="175751"/>
                  <a:pt x="1915440" y="160988"/>
                </a:cubicBezTo>
                <a:cubicBezTo>
                  <a:pt x="1919040" y="146224"/>
                  <a:pt x="1919585" y="120043"/>
                  <a:pt x="1917075" y="82443"/>
                </a:cubicBezTo>
                <a:cubicBezTo>
                  <a:pt x="1911124" y="83346"/>
                  <a:pt x="1904190" y="81998"/>
                  <a:pt x="1896275" y="78399"/>
                </a:cubicBezTo>
                <a:cubicBezTo>
                  <a:pt x="1888502" y="86659"/>
                  <a:pt x="1877937" y="96091"/>
                  <a:pt x="1864579" y="106695"/>
                </a:cubicBezTo>
                <a:cubicBezTo>
                  <a:pt x="1851221" y="117300"/>
                  <a:pt x="1839939" y="123782"/>
                  <a:pt x="1830733" y="126141"/>
                </a:cubicBezTo>
                <a:cubicBezTo>
                  <a:pt x="1821526" y="128500"/>
                  <a:pt x="1820522" y="125789"/>
                  <a:pt x="1827721" y="118010"/>
                </a:cubicBezTo>
                <a:cubicBezTo>
                  <a:pt x="1834920" y="110230"/>
                  <a:pt x="1844008" y="100773"/>
                  <a:pt x="1854985" y="89638"/>
                </a:cubicBezTo>
                <a:cubicBezTo>
                  <a:pt x="1865963" y="78503"/>
                  <a:pt x="1878109" y="64105"/>
                  <a:pt x="1891424" y="46445"/>
                </a:cubicBezTo>
                <a:cubicBezTo>
                  <a:pt x="1904739" y="28785"/>
                  <a:pt x="1910722" y="16169"/>
                  <a:pt x="1909374" y="8598"/>
                </a:cubicBezTo>
                <a:cubicBezTo>
                  <a:pt x="1908363" y="2919"/>
                  <a:pt x="1909855" y="53"/>
                  <a:pt x="191384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48969" y="4534217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05737" y="457012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1020" y="457012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29674" y="2727258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pic>
        <p:nvPicPr>
          <p:cNvPr id="18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51" t="59038" r="37654" b="14985"/>
          <a:stretch>
            <a:fillRect/>
          </a:stretch>
        </p:blipFill>
        <p:spPr>
          <a:xfrm>
            <a:off x="6828172" y="1823018"/>
            <a:ext cx="2434590" cy="14712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56589" y="4984432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38165" y="505907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02562" y="5020978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FD670E4-27D8-4AB6-A33B-32A03839B193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F96FF6A3-2A31-4E77-BB3B-D21E76697F77}"/>
              </a:ext>
            </a:extLst>
          </p:cNvPr>
          <p:cNvSpPr txBox="1"/>
          <p:nvPr/>
        </p:nvSpPr>
        <p:spPr>
          <a:xfrm>
            <a:off x="3582986" y="3450873"/>
            <a:ext cx="2992764" cy="325499"/>
          </a:xfrm>
          <a:custGeom>
            <a:avLst/>
            <a:gdLst/>
            <a:ahLst/>
            <a:cxnLst/>
            <a:rect l="l" t="t" r="r" b="b"/>
            <a:pathLst>
              <a:path w="2992764" h="325499">
                <a:moveTo>
                  <a:pt x="2899435" y="245508"/>
                </a:moveTo>
                <a:lnTo>
                  <a:pt x="2945488" y="245508"/>
                </a:lnTo>
                <a:lnTo>
                  <a:pt x="2945488" y="291540"/>
                </a:lnTo>
                <a:lnTo>
                  <a:pt x="2899435" y="291540"/>
                </a:lnTo>
                <a:close/>
                <a:moveTo>
                  <a:pt x="128849" y="207112"/>
                </a:moveTo>
                <a:cubicBezTo>
                  <a:pt x="129240" y="208066"/>
                  <a:pt x="127892" y="209987"/>
                  <a:pt x="124803" y="212877"/>
                </a:cubicBezTo>
                <a:cubicBezTo>
                  <a:pt x="112449" y="224435"/>
                  <a:pt x="97786" y="235129"/>
                  <a:pt x="80815" y="244960"/>
                </a:cubicBezTo>
                <a:cubicBezTo>
                  <a:pt x="63843" y="254790"/>
                  <a:pt x="51403" y="263437"/>
                  <a:pt x="43494" y="270901"/>
                </a:cubicBezTo>
                <a:cubicBezTo>
                  <a:pt x="35586" y="278365"/>
                  <a:pt x="27967" y="279702"/>
                  <a:pt x="20639" y="274913"/>
                </a:cubicBezTo>
                <a:cubicBezTo>
                  <a:pt x="13312" y="270123"/>
                  <a:pt x="7156" y="264588"/>
                  <a:pt x="2173" y="258307"/>
                </a:cubicBezTo>
                <a:cubicBezTo>
                  <a:pt x="-2810" y="252026"/>
                  <a:pt x="778" y="248344"/>
                  <a:pt x="12939" y="247261"/>
                </a:cubicBezTo>
                <a:cubicBezTo>
                  <a:pt x="25099" y="246178"/>
                  <a:pt x="46904" y="238646"/>
                  <a:pt x="78352" y="224665"/>
                </a:cubicBezTo>
                <a:cubicBezTo>
                  <a:pt x="110843" y="210102"/>
                  <a:pt x="127675" y="204251"/>
                  <a:pt x="128849" y="207112"/>
                </a:cubicBezTo>
                <a:close/>
                <a:moveTo>
                  <a:pt x="862115" y="158906"/>
                </a:moveTo>
                <a:cubicBezTo>
                  <a:pt x="864434" y="159217"/>
                  <a:pt x="867238" y="159852"/>
                  <a:pt x="870530" y="160811"/>
                </a:cubicBezTo>
                <a:cubicBezTo>
                  <a:pt x="883694" y="164647"/>
                  <a:pt x="893169" y="170459"/>
                  <a:pt x="898955" y="178245"/>
                </a:cubicBezTo>
                <a:cubicBezTo>
                  <a:pt x="904742" y="186032"/>
                  <a:pt x="906169" y="195611"/>
                  <a:pt x="903236" y="206983"/>
                </a:cubicBezTo>
                <a:cubicBezTo>
                  <a:pt x="900303" y="218355"/>
                  <a:pt x="891058" y="215673"/>
                  <a:pt x="875498" y="198938"/>
                </a:cubicBezTo>
                <a:cubicBezTo>
                  <a:pt x="863811" y="182748"/>
                  <a:pt x="856770" y="171387"/>
                  <a:pt x="854375" y="164855"/>
                </a:cubicBezTo>
                <a:cubicBezTo>
                  <a:pt x="852579" y="159956"/>
                  <a:pt x="855159" y="157973"/>
                  <a:pt x="862115" y="158906"/>
                </a:cubicBezTo>
                <a:close/>
                <a:moveTo>
                  <a:pt x="1178190" y="149538"/>
                </a:moveTo>
                <a:cubicBezTo>
                  <a:pt x="1179848" y="149236"/>
                  <a:pt x="1182063" y="149323"/>
                  <a:pt x="1184834" y="149798"/>
                </a:cubicBezTo>
                <a:cubicBezTo>
                  <a:pt x="1195919" y="151698"/>
                  <a:pt x="1203907" y="154613"/>
                  <a:pt x="1208797" y="158542"/>
                </a:cubicBezTo>
                <a:cubicBezTo>
                  <a:pt x="1215135" y="161840"/>
                  <a:pt x="1217153" y="167960"/>
                  <a:pt x="1214852" y="176901"/>
                </a:cubicBezTo>
                <a:cubicBezTo>
                  <a:pt x="1212550" y="185842"/>
                  <a:pt x="1207563" y="188352"/>
                  <a:pt x="1199891" y="184430"/>
                </a:cubicBezTo>
                <a:cubicBezTo>
                  <a:pt x="1192219" y="180507"/>
                  <a:pt x="1185021" y="173280"/>
                  <a:pt x="1178295" y="162747"/>
                </a:cubicBezTo>
                <a:cubicBezTo>
                  <a:pt x="1173251" y="154847"/>
                  <a:pt x="1173216" y="150445"/>
                  <a:pt x="1178190" y="149538"/>
                </a:cubicBezTo>
                <a:close/>
                <a:moveTo>
                  <a:pt x="453171" y="140027"/>
                </a:moveTo>
                <a:cubicBezTo>
                  <a:pt x="452941" y="139726"/>
                  <a:pt x="452688" y="139788"/>
                  <a:pt x="452412" y="140215"/>
                </a:cubicBezTo>
                <a:cubicBezTo>
                  <a:pt x="438244" y="143011"/>
                  <a:pt x="425718" y="145155"/>
                  <a:pt x="414833" y="146647"/>
                </a:cubicBezTo>
                <a:lnTo>
                  <a:pt x="414833" y="192851"/>
                </a:lnTo>
                <a:cubicBezTo>
                  <a:pt x="424040" y="192019"/>
                  <a:pt x="437484" y="189588"/>
                  <a:pt x="455165" y="185559"/>
                </a:cubicBezTo>
                <a:cubicBezTo>
                  <a:pt x="455165" y="173499"/>
                  <a:pt x="454982" y="162500"/>
                  <a:pt x="454617" y="152562"/>
                </a:cubicBezTo>
                <a:cubicBezTo>
                  <a:pt x="454343" y="145109"/>
                  <a:pt x="453861" y="140930"/>
                  <a:pt x="453171" y="140027"/>
                </a:cubicBezTo>
                <a:close/>
                <a:moveTo>
                  <a:pt x="785983" y="131579"/>
                </a:moveTo>
                <a:cubicBezTo>
                  <a:pt x="781057" y="132016"/>
                  <a:pt x="768520" y="134242"/>
                  <a:pt x="748372" y="138258"/>
                </a:cubicBezTo>
                <a:lnTo>
                  <a:pt x="749556" y="176654"/>
                </a:lnTo>
                <a:cubicBezTo>
                  <a:pt x="757486" y="175908"/>
                  <a:pt x="764086" y="174144"/>
                  <a:pt x="769356" y="171362"/>
                </a:cubicBezTo>
                <a:cubicBezTo>
                  <a:pt x="774626" y="168580"/>
                  <a:pt x="780319" y="170197"/>
                  <a:pt x="786435" y="176213"/>
                </a:cubicBezTo>
                <a:cubicBezTo>
                  <a:pt x="792551" y="182228"/>
                  <a:pt x="790794" y="187204"/>
                  <a:pt x="781165" y="191141"/>
                </a:cubicBezTo>
                <a:cubicBezTo>
                  <a:pt x="771535" y="195077"/>
                  <a:pt x="761056" y="197045"/>
                  <a:pt x="749728" y="197045"/>
                </a:cubicBezTo>
                <a:lnTo>
                  <a:pt x="750889" y="231978"/>
                </a:lnTo>
                <a:cubicBezTo>
                  <a:pt x="755421" y="232107"/>
                  <a:pt x="762175" y="230340"/>
                  <a:pt x="771152" y="226676"/>
                </a:cubicBezTo>
                <a:cubicBezTo>
                  <a:pt x="780129" y="223012"/>
                  <a:pt x="786148" y="223205"/>
                  <a:pt x="789210" y="227257"/>
                </a:cubicBezTo>
                <a:cubicBezTo>
                  <a:pt x="792271" y="231308"/>
                  <a:pt x="794526" y="231050"/>
                  <a:pt x="795975" y="226482"/>
                </a:cubicBezTo>
                <a:cubicBezTo>
                  <a:pt x="797423" y="221915"/>
                  <a:pt x="798373" y="206399"/>
                  <a:pt x="798825" y="179934"/>
                </a:cubicBezTo>
                <a:cubicBezTo>
                  <a:pt x="799277" y="153469"/>
                  <a:pt x="798481" y="138684"/>
                  <a:pt x="796437" y="135580"/>
                </a:cubicBezTo>
                <a:cubicBezTo>
                  <a:pt x="794394" y="132475"/>
                  <a:pt x="790909" y="131141"/>
                  <a:pt x="785983" y="131579"/>
                </a:cubicBezTo>
                <a:close/>
                <a:moveTo>
                  <a:pt x="514856" y="124695"/>
                </a:moveTo>
                <a:cubicBezTo>
                  <a:pt x="507858" y="126854"/>
                  <a:pt x="494314" y="129610"/>
                  <a:pt x="474223" y="132966"/>
                </a:cubicBezTo>
                <a:cubicBezTo>
                  <a:pt x="482326" y="135605"/>
                  <a:pt x="485029" y="139688"/>
                  <a:pt x="482333" y="145216"/>
                </a:cubicBezTo>
                <a:cubicBezTo>
                  <a:pt x="479637" y="150744"/>
                  <a:pt x="478289" y="162571"/>
                  <a:pt x="478289" y="180697"/>
                </a:cubicBezTo>
                <a:lnTo>
                  <a:pt x="514921" y="173319"/>
                </a:lnTo>
                <a:cubicBezTo>
                  <a:pt x="516527" y="165375"/>
                  <a:pt x="518219" y="158291"/>
                  <a:pt x="519997" y="152067"/>
                </a:cubicBezTo>
                <a:cubicBezTo>
                  <a:pt x="521776" y="145844"/>
                  <a:pt x="523113" y="139186"/>
                  <a:pt x="524009" y="132095"/>
                </a:cubicBezTo>
                <a:cubicBezTo>
                  <a:pt x="524905" y="125004"/>
                  <a:pt x="521854" y="122537"/>
                  <a:pt x="514856" y="124695"/>
                </a:cubicBezTo>
                <a:close/>
                <a:moveTo>
                  <a:pt x="2619403" y="122082"/>
                </a:moveTo>
                <a:cubicBezTo>
                  <a:pt x="2629878" y="123502"/>
                  <a:pt x="2638443" y="126119"/>
                  <a:pt x="2645097" y="129933"/>
                </a:cubicBezTo>
                <a:cubicBezTo>
                  <a:pt x="2653601" y="133432"/>
                  <a:pt x="2656271" y="138258"/>
                  <a:pt x="2653109" y="144410"/>
                </a:cubicBezTo>
                <a:cubicBezTo>
                  <a:pt x="2649947" y="150562"/>
                  <a:pt x="2648815" y="175571"/>
                  <a:pt x="2649711" y="219438"/>
                </a:cubicBezTo>
                <a:cubicBezTo>
                  <a:pt x="2650607" y="263304"/>
                  <a:pt x="2649062" y="293035"/>
                  <a:pt x="2645075" y="308630"/>
                </a:cubicBezTo>
                <a:cubicBezTo>
                  <a:pt x="2641089" y="324225"/>
                  <a:pt x="2635220" y="325831"/>
                  <a:pt x="2627469" y="313448"/>
                </a:cubicBezTo>
                <a:cubicBezTo>
                  <a:pt x="2619718" y="301066"/>
                  <a:pt x="2616517" y="291343"/>
                  <a:pt x="2617865" y="284280"/>
                </a:cubicBezTo>
                <a:cubicBezTo>
                  <a:pt x="2619213" y="277218"/>
                  <a:pt x="2620787" y="262942"/>
                  <a:pt x="2622586" y="241453"/>
                </a:cubicBezTo>
                <a:cubicBezTo>
                  <a:pt x="2624386" y="219965"/>
                  <a:pt x="2624181" y="198239"/>
                  <a:pt x="2621973" y="176277"/>
                </a:cubicBezTo>
                <a:cubicBezTo>
                  <a:pt x="2619765" y="154315"/>
                  <a:pt x="2616165" y="139437"/>
                  <a:pt x="2611175" y="131643"/>
                </a:cubicBezTo>
                <a:cubicBezTo>
                  <a:pt x="2606185" y="123849"/>
                  <a:pt x="2608927" y="120662"/>
                  <a:pt x="2619403" y="122082"/>
                </a:cubicBezTo>
                <a:close/>
                <a:moveTo>
                  <a:pt x="2322689" y="115761"/>
                </a:moveTo>
                <a:cubicBezTo>
                  <a:pt x="2324592" y="115981"/>
                  <a:pt x="2326906" y="116561"/>
                  <a:pt x="2329630" y="117500"/>
                </a:cubicBezTo>
                <a:cubicBezTo>
                  <a:pt x="2337819" y="120569"/>
                  <a:pt x="2344591" y="125273"/>
                  <a:pt x="2349947" y="131611"/>
                </a:cubicBezTo>
                <a:cubicBezTo>
                  <a:pt x="2355303" y="137949"/>
                  <a:pt x="2355360" y="143452"/>
                  <a:pt x="2350119" y="148120"/>
                </a:cubicBezTo>
                <a:cubicBezTo>
                  <a:pt x="2344878" y="152788"/>
                  <a:pt x="2336872" y="165214"/>
                  <a:pt x="2326103" y="185397"/>
                </a:cubicBezTo>
                <a:cubicBezTo>
                  <a:pt x="2315333" y="205581"/>
                  <a:pt x="2302201" y="224109"/>
                  <a:pt x="2286707" y="240980"/>
                </a:cubicBezTo>
                <a:cubicBezTo>
                  <a:pt x="2271212" y="257851"/>
                  <a:pt x="2252688" y="272934"/>
                  <a:pt x="2231135" y="286227"/>
                </a:cubicBezTo>
                <a:cubicBezTo>
                  <a:pt x="2209581" y="299520"/>
                  <a:pt x="2186390" y="308903"/>
                  <a:pt x="2161560" y="314373"/>
                </a:cubicBezTo>
                <a:cubicBezTo>
                  <a:pt x="2136730" y="319844"/>
                  <a:pt x="2135123" y="317048"/>
                  <a:pt x="2156741" y="305984"/>
                </a:cubicBezTo>
                <a:cubicBezTo>
                  <a:pt x="2178359" y="294921"/>
                  <a:pt x="2199421" y="281369"/>
                  <a:pt x="2219928" y="265330"/>
                </a:cubicBezTo>
                <a:cubicBezTo>
                  <a:pt x="2240434" y="249290"/>
                  <a:pt x="2258016" y="233057"/>
                  <a:pt x="2272671" y="216630"/>
                </a:cubicBezTo>
                <a:cubicBezTo>
                  <a:pt x="2287327" y="200204"/>
                  <a:pt x="2298885" y="182508"/>
                  <a:pt x="2307346" y="163543"/>
                </a:cubicBezTo>
                <a:cubicBezTo>
                  <a:pt x="2315806" y="144578"/>
                  <a:pt x="2318911" y="131224"/>
                  <a:pt x="2316660" y="123480"/>
                </a:cubicBezTo>
                <a:cubicBezTo>
                  <a:pt x="2314971" y="117672"/>
                  <a:pt x="2316981" y="115099"/>
                  <a:pt x="2322689" y="115761"/>
                </a:cubicBezTo>
                <a:close/>
                <a:moveTo>
                  <a:pt x="233087" y="93664"/>
                </a:moveTo>
                <a:cubicBezTo>
                  <a:pt x="239676" y="93132"/>
                  <a:pt x="246089" y="95463"/>
                  <a:pt x="252327" y="100658"/>
                </a:cubicBezTo>
                <a:cubicBezTo>
                  <a:pt x="260644" y="107584"/>
                  <a:pt x="257059" y="113678"/>
                  <a:pt x="241572" y="118941"/>
                </a:cubicBezTo>
                <a:cubicBezTo>
                  <a:pt x="226084" y="124204"/>
                  <a:pt x="211780" y="127574"/>
                  <a:pt x="198659" y="129051"/>
                </a:cubicBezTo>
                <a:cubicBezTo>
                  <a:pt x="205858" y="130356"/>
                  <a:pt x="208095" y="138713"/>
                  <a:pt x="205370" y="154121"/>
                </a:cubicBezTo>
                <a:cubicBezTo>
                  <a:pt x="202645" y="169530"/>
                  <a:pt x="200408" y="195038"/>
                  <a:pt x="198659" y="230644"/>
                </a:cubicBezTo>
                <a:lnTo>
                  <a:pt x="252004" y="223955"/>
                </a:lnTo>
                <a:cubicBezTo>
                  <a:pt x="267090" y="221216"/>
                  <a:pt x="278168" y="223564"/>
                  <a:pt x="285238" y="230999"/>
                </a:cubicBezTo>
                <a:cubicBezTo>
                  <a:pt x="292308" y="238435"/>
                  <a:pt x="295842" y="243737"/>
                  <a:pt x="295842" y="246906"/>
                </a:cubicBezTo>
                <a:cubicBezTo>
                  <a:pt x="295842" y="251466"/>
                  <a:pt x="290529" y="253291"/>
                  <a:pt x="279903" y="252381"/>
                </a:cubicBezTo>
                <a:cubicBezTo>
                  <a:pt x="269277" y="251470"/>
                  <a:pt x="256278" y="250570"/>
                  <a:pt x="240905" y="249681"/>
                </a:cubicBezTo>
                <a:cubicBezTo>
                  <a:pt x="225532" y="248792"/>
                  <a:pt x="205553" y="250140"/>
                  <a:pt x="180967" y="253725"/>
                </a:cubicBezTo>
                <a:cubicBezTo>
                  <a:pt x="156380" y="257310"/>
                  <a:pt x="140484" y="260235"/>
                  <a:pt x="133278" y="262501"/>
                </a:cubicBezTo>
                <a:cubicBezTo>
                  <a:pt x="126072" y="264767"/>
                  <a:pt x="116920" y="261910"/>
                  <a:pt x="105820" y="253929"/>
                </a:cubicBezTo>
                <a:cubicBezTo>
                  <a:pt x="94721" y="245949"/>
                  <a:pt x="95574" y="241665"/>
                  <a:pt x="108380" y="241077"/>
                </a:cubicBezTo>
                <a:cubicBezTo>
                  <a:pt x="121186" y="240489"/>
                  <a:pt x="142703" y="238517"/>
                  <a:pt x="172932" y="235162"/>
                </a:cubicBezTo>
                <a:cubicBezTo>
                  <a:pt x="173779" y="202509"/>
                  <a:pt x="174202" y="181228"/>
                  <a:pt x="174202" y="171319"/>
                </a:cubicBezTo>
                <a:cubicBezTo>
                  <a:pt x="174202" y="161639"/>
                  <a:pt x="173990" y="153992"/>
                  <a:pt x="173567" y="148378"/>
                </a:cubicBezTo>
                <a:cubicBezTo>
                  <a:pt x="173144" y="142764"/>
                  <a:pt x="172366" y="137390"/>
                  <a:pt x="171233" y="132256"/>
                </a:cubicBezTo>
                <a:cubicBezTo>
                  <a:pt x="166659" y="134034"/>
                  <a:pt x="161062" y="135157"/>
                  <a:pt x="154444" y="135623"/>
                </a:cubicBezTo>
                <a:cubicBezTo>
                  <a:pt x="147826" y="136089"/>
                  <a:pt x="141366" y="133016"/>
                  <a:pt x="135064" y="126405"/>
                </a:cubicBezTo>
                <a:cubicBezTo>
                  <a:pt x="128761" y="119795"/>
                  <a:pt x="130023" y="116181"/>
                  <a:pt x="138849" y="115564"/>
                </a:cubicBezTo>
                <a:cubicBezTo>
                  <a:pt x="147676" y="114948"/>
                  <a:pt x="156681" y="113761"/>
                  <a:pt x="165866" y="112004"/>
                </a:cubicBezTo>
                <a:cubicBezTo>
                  <a:pt x="175051" y="110248"/>
                  <a:pt x="185208" y="107813"/>
                  <a:pt x="196336" y="104702"/>
                </a:cubicBezTo>
                <a:cubicBezTo>
                  <a:pt x="207464" y="101590"/>
                  <a:pt x="217498" y="98406"/>
                  <a:pt x="226439" y="95151"/>
                </a:cubicBezTo>
                <a:cubicBezTo>
                  <a:pt x="228675" y="94337"/>
                  <a:pt x="230890" y="93842"/>
                  <a:pt x="233087" y="93664"/>
                </a:cubicBezTo>
                <a:close/>
                <a:moveTo>
                  <a:pt x="2187101" y="87128"/>
                </a:moveTo>
                <a:cubicBezTo>
                  <a:pt x="2189024" y="86902"/>
                  <a:pt x="2191405" y="88332"/>
                  <a:pt x="2194245" y="91419"/>
                </a:cubicBezTo>
                <a:cubicBezTo>
                  <a:pt x="2199923" y="97592"/>
                  <a:pt x="2202763" y="106680"/>
                  <a:pt x="2202763" y="118683"/>
                </a:cubicBezTo>
                <a:cubicBezTo>
                  <a:pt x="2202763" y="130098"/>
                  <a:pt x="2198231" y="143764"/>
                  <a:pt x="2189168" y="159682"/>
                </a:cubicBezTo>
                <a:cubicBezTo>
                  <a:pt x="2180105" y="175600"/>
                  <a:pt x="2172655" y="178417"/>
                  <a:pt x="2166819" y="168135"/>
                </a:cubicBezTo>
                <a:cubicBezTo>
                  <a:pt x="2160983" y="157854"/>
                  <a:pt x="2159871" y="149432"/>
                  <a:pt x="2163485" y="142872"/>
                </a:cubicBezTo>
                <a:cubicBezTo>
                  <a:pt x="2167099" y="136311"/>
                  <a:pt x="2170755" y="127947"/>
                  <a:pt x="2174455" y="117780"/>
                </a:cubicBezTo>
                <a:cubicBezTo>
                  <a:pt x="2177940" y="108186"/>
                  <a:pt x="2180689" y="99851"/>
                  <a:pt x="2182704" y="92774"/>
                </a:cubicBezTo>
                <a:cubicBezTo>
                  <a:pt x="2183712" y="89236"/>
                  <a:pt x="2185177" y="87353"/>
                  <a:pt x="2187101" y="87128"/>
                </a:cubicBezTo>
                <a:close/>
                <a:moveTo>
                  <a:pt x="2357680" y="71414"/>
                </a:moveTo>
                <a:cubicBezTo>
                  <a:pt x="2361709" y="70475"/>
                  <a:pt x="2370313" y="72329"/>
                  <a:pt x="2383492" y="76975"/>
                </a:cubicBezTo>
                <a:cubicBezTo>
                  <a:pt x="2398779" y="80044"/>
                  <a:pt x="2406673" y="88225"/>
                  <a:pt x="2407175" y="101518"/>
                </a:cubicBezTo>
                <a:cubicBezTo>
                  <a:pt x="2407677" y="114811"/>
                  <a:pt x="2401959" y="118906"/>
                  <a:pt x="2390021" y="113800"/>
                </a:cubicBezTo>
                <a:cubicBezTo>
                  <a:pt x="2378082" y="108695"/>
                  <a:pt x="2364782" y="100930"/>
                  <a:pt x="2350119" y="90505"/>
                </a:cubicBezTo>
                <a:cubicBezTo>
                  <a:pt x="2335456" y="80079"/>
                  <a:pt x="2332043" y="74526"/>
                  <a:pt x="2339880" y="73845"/>
                </a:cubicBezTo>
                <a:cubicBezTo>
                  <a:pt x="2347717" y="73164"/>
                  <a:pt x="2353650" y="72354"/>
                  <a:pt x="2357680" y="71414"/>
                </a:cubicBezTo>
                <a:close/>
                <a:moveTo>
                  <a:pt x="1158968" y="69075"/>
                </a:moveTo>
                <a:cubicBezTo>
                  <a:pt x="1162299" y="69728"/>
                  <a:pt x="1165353" y="71418"/>
                  <a:pt x="1168131" y="74146"/>
                </a:cubicBezTo>
                <a:cubicBezTo>
                  <a:pt x="1173688" y="79603"/>
                  <a:pt x="1171526" y="84765"/>
                  <a:pt x="1161646" y="89634"/>
                </a:cubicBezTo>
                <a:cubicBezTo>
                  <a:pt x="1151766" y="94502"/>
                  <a:pt x="1141405" y="98069"/>
                  <a:pt x="1130564" y="100335"/>
                </a:cubicBezTo>
                <a:cubicBezTo>
                  <a:pt x="1138666" y="103920"/>
                  <a:pt x="1142043" y="108634"/>
                  <a:pt x="1140695" y="114478"/>
                </a:cubicBezTo>
                <a:cubicBezTo>
                  <a:pt x="1139347" y="120322"/>
                  <a:pt x="1138673" y="130249"/>
                  <a:pt x="1138673" y="144259"/>
                </a:cubicBezTo>
                <a:cubicBezTo>
                  <a:pt x="1141154" y="142624"/>
                  <a:pt x="1146395" y="140864"/>
                  <a:pt x="1154397" y="138978"/>
                </a:cubicBezTo>
                <a:cubicBezTo>
                  <a:pt x="1162399" y="137092"/>
                  <a:pt x="1166726" y="138483"/>
                  <a:pt x="1167379" y="143151"/>
                </a:cubicBezTo>
                <a:cubicBezTo>
                  <a:pt x="1168031" y="147819"/>
                  <a:pt x="1165751" y="152275"/>
                  <a:pt x="1160538" y="156520"/>
                </a:cubicBezTo>
                <a:cubicBezTo>
                  <a:pt x="1155326" y="160765"/>
                  <a:pt x="1147973" y="164472"/>
                  <a:pt x="1138479" y="167641"/>
                </a:cubicBezTo>
                <a:cubicBezTo>
                  <a:pt x="1137705" y="186183"/>
                  <a:pt x="1137318" y="199985"/>
                  <a:pt x="1137318" y="209048"/>
                </a:cubicBezTo>
                <a:cubicBezTo>
                  <a:pt x="1145019" y="204775"/>
                  <a:pt x="1153691" y="201229"/>
                  <a:pt x="1163335" y="198411"/>
                </a:cubicBezTo>
                <a:cubicBezTo>
                  <a:pt x="1172978" y="195593"/>
                  <a:pt x="1175481" y="197242"/>
                  <a:pt x="1170842" y="203359"/>
                </a:cubicBezTo>
                <a:cubicBezTo>
                  <a:pt x="1166203" y="209475"/>
                  <a:pt x="1158011" y="216369"/>
                  <a:pt x="1146266" y="224041"/>
                </a:cubicBezTo>
                <a:cubicBezTo>
                  <a:pt x="1134522" y="231713"/>
                  <a:pt x="1123573" y="238858"/>
                  <a:pt x="1113420" y="245476"/>
                </a:cubicBezTo>
                <a:cubicBezTo>
                  <a:pt x="1103267" y="252094"/>
                  <a:pt x="1095753" y="258052"/>
                  <a:pt x="1090877" y="263351"/>
                </a:cubicBezTo>
                <a:cubicBezTo>
                  <a:pt x="1086001" y="268650"/>
                  <a:pt x="1078322" y="265950"/>
                  <a:pt x="1067840" y="255252"/>
                </a:cubicBezTo>
                <a:cubicBezTo>
                  <a:pt x="1057357" y="244554"/>
                  <a:pt x="1057041" y="238926"/>
                  <a:pt x="1066893" y="238367"/>
                </a:cubicBezTo>
                <a:cubicBezTo>
                  <a:pt x="1076745" y="237807"/>
                  <a:pt x="1092519" y="231261"/>
                  <a:pt x="1114216" y="218728"/>
                </a:cubicBezTo>
                <a:lnTo>
                  <a:pt x="1114216" y="174115"/>
                </a:lnTo>
                <a:cubicBezTo>
                  <a:pt x="1112079" y="175894"/>
                  <a:pt x="1108060" y="177238"/>
                  <a:pt x="1102159" y="178149"/>
                </a:cubicBezTo>
                <a:cubicBezTo>
                  <a:pt x="1096258" y="179059"/>
                  <a:pt x="1090268" y="177410"/>
                  <a:pt x="1084187" y="173201"/>
                </a:cubicBezTo>
                <a:cubicBezTo>
                  <a:pt x="1078107" y="168992"/>
                  <a:pt x="1078828" y="165647"/>
                  <a:pt x="1086349" y="163167"/>
                </a:cubicBezTo>
                <a:cubicBezTo>
                  <a:pt x="1093871" y="160686"/>
                  <a:pt x="1103159" y="157079"/>
                  <a:pt x="1114216" y="152347"/>
                </a:cubicBezTo>
                <a:cubicBezTo>
                  <a:pt x="1114216" y="126936"/>
                  <a:pt x="1112889" y="111241"/>
                  <a:pt x="1110236" y="105261"/>
                </a:cubicBezTo>
                <a:cubicBezTo>
                  <a:pt x="1102450" y="105261"/>
                  <a:pt x="1094867" y="103458"/>
                  <a:pt x="1087489" y="99851"/>
                </a:cubicBezTo>
                <a:cubicBezTo>
                  <a:pt x="1080111" y="96244"/>
                  <a:pt x="1081567" y="92889"/>
                  <a:pt x="1091856" y="89784"/>
                </a:cubicBezTo>
                <a:cubicBezTo>
                  <a:pt x="1102145" y="86679"/>
                  <a:pt x="1112158" y="83356"/>
                  <a:pt x="1121895" y="79814"/>
                </a:cubicBezTo>
                <a:cubicBezTo>
                  <a:pt x="1131632" y="76272"/>
                  <a:pt x="1140383" y="73078"/>
                  <a:pt x="1148148" y="70231"/>
                </a:cubicBezTo>
                <a:cubicBezTo>
                  <a:pt x="1152031" y="68808"/>
                  <a:pt x="1155638" y="68423"/>
                  <a:pt x="1158968" y="69075"/>
                </a:cubicBezTo>
                <a:close/>
                <a:moveTo>
                  <a:pt x="1926334" y="48581"/>
                </a:moveTo>
                <a:cubicBezTo>
                  <a:pt x="1922440" y="52410"/>
                  <a:pt x="1917646" y="56700"/>
                  <a:pt x="1911951" y="61452"/>
                </a:cubicBezTo>
                <a:lnTo>
                  <a:pt x="1895370" y="74559"/>
                </a:lnTo>
                <a:lnTo>
                  <a:pt x="1905415" y="74232"/>
                </a:lnTo>
                <a:cubicBezTo>
                  <a:pt x="1916149" y="76147"/>
                  <a:pt x="1924050" y="79667"/>
                  <a:pt x="1929119" y="84794"/>
                </a:cubicBezTo>
                <a:cubicBezTo>
                  <a:pt x="1934189" y="89920"/>
                  <a:pt x="1936271" y="93989"/>
                  <a:pt x="1935368" y="97001"/>
                </a:cubicBezTo>
                <a:cubicBezTo>
                  <a:pt x="1937591" y="93315"/>
                  <a:pt x="1943108" y="86622"/>
                  <a:pt x="1951920" y="76921"/>
                </a:cubicBezTo>
                <a:cubicBezTo>
                  <a:pt x="1960732" y="67220"/>
                  <a:pt x="1965999" y="60519"/>
                  <a:pt x="1967719" y="56820"/>
                </a:cubicBezTo>
                <a:cubicBezTo>
                  <a:pt x="1969440" y="53120"/>
                  <a:pt x="1968078" y="51270"/>
                  <a:pt x="1963633" y="51270"/>
                </a:cubicBezTo>
                <a:cubicBezTo>
                  <a:pt x="1957724" y="51270"/>
                  <a:pt x="1951393" y="51722"/>
                  <a:pt x="1944639" y="52625"/>
                </a:cubicBezTo>
                <a:cubicBezTo>
                  <a:pt x="1937885" y="53528"/>
                  <a:pt x="1931783" y="52181"/>
                  <a:pt x="1926334" y="48581"/>
                </a:cubicBezTo>
                <a:close/>
                <a:moveTo>
                  <a:pt x="1283780" y="40969"/>
                </a:moveTo>
                <a:cubicBezTo>
                  <a:pt x="1285629" y="40494"/>
                  <a:pt x="1288157" y="40551"/>
                  <a:pt x="1291364" y="41139"/>
                </a:cubicBezTo>
                <a:cubicBezTo>
                  <a:pt x="1304191" y="43490"/>
                  <a:pt x="1313667" y="46706"/>
                  <a:pt x="1319790" y="50786"/>
                </a:cubicBezTo>
                <a:cubicBezTo>
                  <a:pt x="1325913" y="54866"/>
                  <a:pt x="1328681" y="61817"/>
                  <a:pt x="1328093" y="71640"/>
                </a:cubicBezTo>
                <a:cubicBezTo>
                  <a:pt x="1327505" y="81463"/>
                  <a:pt x="1322550" y="84206"/>
                  <a:pt x="1313229" y="79868"/>
                </a:cubicBezTo>
                <a:cubicBezTo>
                  <a:pt x="1303908" y="75530"/>
                  <a:pt x="1294651" y="68772"/>
                  <a:pt x="1285459" y="59594"/>
                </a:cubicBezTo>
                <a:cubicBezTo>
                  <a:pt x="1278791" y="48603"/>
                  <a:pt x="1278231" y="42394"/>
                  <a:pt x="1283780" y="40969"/>
                </a:cubicBezTo>
                <a:close/>
                <a:moveTo>
                  <a:pt x="2928000" y="36428"/>
                </a:moveTo>
                <a:cubicBezTo>
                  <a:pt x="2953985" y="32728"/>
                  <a:pt x="2974613" y="45548"/>
                  <a:pt x="2989886" y="74888"/>
                </a:cubicBezTo>
                <a:cubicBezTo>
                  <a:pt x="2998977" y="106853"/>
                  <a:pt x="2986537" y="138573"/>
                  <a:pt x="2952565" y="170050"/>
                </a:cubicBezTo>
                <a:cubicBezTo>
                  <a:pt x="2942441" y="185250"/>
                  <a:pt x="2937379" y="203247"/>
                  <a:pt x="2937379" y="224041"/>
                </a:cubicBezTo>
                <a:lnTo>
                  <a:pt x="2904941" y="224041"/>
                </a:lnTo>
                <a:cubicBezTo>
                  <a:pt x="2903966" y="187531"/>
                  <a:pt x="2918916" y="154283"/>
                  <a:pt x="2949790" y="124297"/>
                </a:cubicBezTo>
                <a:cubicBezTo>
                  <a:pt x="2956717" y="113944"/>
                  <a:pt x="2959742" y="102938"/>
                  <a:pt x="2958868" y="91279"/>
                </a:cubicBezTo>
                <a:cubicBezTo>
                  <a:pt x="2954150" y="75404"/>
                  <a:pt x="2945194" y="67919"/>
                  <a:pt x="2932001" y="68822"/>
                </a:cubicBezTo>
                <a:lnTo>
                  <a:pt x="2926710" y="68822"/>
                </a:lnTo>
                <a:cubicBezTo>
                  <a:pt x="2910434" y="69597"/>
                  <a:pt x="2902747" y="83543"/>
                  <a:pt x="2903651" y="110660"/>
                </a:cubicBezTo>
                <a:lnTo>
                  <a:pt x="2869836" y="110660"/>
                </a:lnTo>
                <a:cubicBezTo>
                  <a:pt x="2868876" y="73547"/>
                  <a:pt x="2880613" y="50761"/>
                  <a:pt x="2905049" y="42300"/>
                </a:cubicBezTo>
                <a:cubicBezTo>
                  <a:pt x="2909021" y="39317"/>
                  <a:pt x="2916672" y="37360"/>
                  <a:pt x="2928000" y="36428"/>
                </a:cubicBezTo>
                <a:close/>
                <a:moveTo>
                  <a:pt x="75623" y="20537"/>
                </a:moveTo>
                <a:cubicBezTo>
                  <a:pt x="80088" y="20885"/>
                  <a:pt x="87235" y="24088"/>
                  <a:pt x="97066" y="30147"/>
                </a:cubicBezTo>
                <a:cubicBezTo>
                  <a:pt x="109011" y="38292"/>
                  <a:pt x="110506" y="45258"/>
                  <a:pt x="101551" y="51044"/>
                </a:cubicBezTo>
                <a:cubicBezTo>
                  <a:pt x="92595" y="56830"/>
                  <a:pt x="83916" y="66130"/>
                  <a:pt x="75512" y="78943"/>
                </a:cubicBezTo>
                <a:cubicBezTo>
                  <a:pt x="67109" y="91756"/>
                  <a:pt x="58763" y="102188"/>
                  <a:pt x="50474" y="110240"/>
                </a:cubicBezTo>
                <a:cubicBezTo>
                  <a:pt x="42186" y="118292"/>
                  <a:pt x="40572" y="122605"/>
                  <a:pt x="45634" y="123179"/>
                </a:cubicBezTo>
                <a:cubicBezTo>
                  <a:pt x="50697" y="123752"/>
                  <a:pt x="61229" y="123638"/>
                  <a:pt x="77233" y="122835"/>
                </a:cubicBezTo>
                <a:cubicBezTo>
                  <a:pt x="91487" y="104522"/>
                  <a:pt x="97940" y="91365"/>
                  <a:pt x="96592" y="83363"/>
                </a:cubicBezTo>
                <a:cubicBezTo>
                  <a:pt x="95244" y="75361"/>
                  <a:pt x="98625" y="73056"/>
                  <a:pt x="106734" y="76448"/>
                </a:cubicBezTo>
                <a:cubicBezTo>
                  <a:pt x="114844" y="79839"/>
                  <a:pt x="121845" y="84234"/>
                  <a:pt x="127739" y="89634"/>
                </a:cubicBezTo>
                <a:cubicBezTo>
                  <a:pt x="133633" y="95033"/>
                  <a:pt x="132066" y="101525"/>
                  <a:pt x="123039" y="109111"/>
                </a:cubicBezTo>
                <a:cubicBezTo>
                  <a:pt x="114012" y="116697"/>
                  <a:pt x="96542" y="134780"/>
                  <a:pt x="70629" y="163360"/>
                </a:cubicBezTo>
                <a:cubicBezTo>
                  <a:pt x="57006" y="174015"/>
                  <a:pt x="53084" y="178482"/>
                  <a:pt x="58863" y="176761"/>
                </a:cubicBezTo>
                <a:cubicBezTo>
                  <a:pt x="64642" y="175040"/>
                  <a:pt x="78814" y="171893"/>
                  <a:pt x="101378" y="167318"/>
                </a:cubicBezTo>
                <a:cubicBezTo>
                  <a:pt x="123943" y="162744"/>
                  <a:pt x="128596" y="164662"/>
                  <a:pt x="115339" y="173072"/>
                </a:cubicBezTo>
                <a:cubicBezTo>
                  <a:pt x="102081" y="181483"/>
                  <a:pt x="88028" y="188843"/>
                  <a:pt x="73178" y="195152"/>
                </a:cubicBezTo>
                <a:cubicBezTo>
                  <a:pt x="58329" y="201462"/>
                  <a:pt x="48018" y="206732"/>
                  <a:pt x="42247" y="210962"/>
                </a:cubicBezTo>
                <a:cubicBezTo>
                  <a:pt x="36475" y="215193"/>
                  <a:pt x="31416" y="215379"/>
                  <a:pt x="27071" y="211522"/>
                </a:cubicBezTo>
                <a:cubicBezTo>
                  <a:pt x="22726" y="207664"/>
                  <a:pt x="20066" y="202505"/>
                  <a:pt x="19091" y="196045"/>
                </a:cubicBezTo>
                <a:cubicBezTo>
                  <a:pt x="18116" y="189585"/>
                  <a:pt x="20941" y="184673"/>
                  <a:pt x="27566" y="181311"/>
                </a:cubicBezTo>
                <a:cubicBezTo>
                  <a:pt x="34191" y="177948"/>
                  <a:pt x="48875" y="162951"/>
                  <a:pt x="71619" y="136322"/>
                </a:cubicBezTo>
                <a:cubicBezTo>
                  <a:pt x="48488" y="141556"/>
                  <a:pt x="33610" y="146012"/>
                  <a:pt x="26985" y="149690"/>
                </a:cubicBezTo>
                <a:cubicBezTo>
                  <a:pt x="20360" y="153369"/>
                  <a:pt x="15122" y="150336"/>
                  <a:pt x="11272" y="140591"/>
                </a:cubicBezTo>
                <a:cubicBezTo>
                  <a:pt x="7421" y="130847"/>
                  <a:pt x="9214" y="123817"/>
                  <a:pt x="16649" y="119501"/>
                </a:cubicBezTo>
                <a:cubicBezTo>
                  <a:pt x="24085" y="115184"/>
                  <a:pt x="35331" y="101547"/>
                  <a:pt x="50388" y="78588"/>
                </a:cubicBezTo>
                <a:cubicBezTo>
                  <a:pt x="65445" y="55629"/>
                  <a:pt x="72074" y="38787"/>
                  <a:pt x="70274" y="28060"/>
                </a:cubicBezTo>
                <a:cubicBezTo>
                  <a:pt x="69375" y="22697"/>
                  <a:pt x="71157" y="20189"/>
                  <a:pt x="75623" y="20537"/>
                </a:cubicBezTo>
                <a:close/>
                <a:moveTo>
                  <a:pt x="894211" y="18486"/>
                </a:moveTo>
                <a:cubicBezTo>
                  <a:pt x="896099" y="18428"/>
                  <a:pt x="898434" y="18813"/>
                  <a:pt x="901214" y="19639"/>
                </a:cubicBezTo>
                <a:cubicBezTo>
                  <a:pt x="912335" y="22944"/>
                  <a:pt x="920684" y="26791"/>
                  <a:pt x="926263" y="31179"/>
                </a:cubicBezTo>
                <a:cubicBezTo>
                  <a:pt x="931841" y="35567"/>
                  <a:pt x="932497" y="40386"/>
                  <a:pt x="928231" y="45634"/>
                </a:cubicBezTo>
                <a:cubicBezTo>
                  <a:pt x="923965" y="50883"/>
                  <a:pt x="918924" y="59315"/>
                  <a:pt x="913109" y="70930"/>
                </a:cubicBezTo>
                <a:cubicBezTo>
                  <a:pt x="907294" y="82546"/>
                  <a:pt x="898722" y="94391"/>
                  <a:pt x="887394" y="106465"/>
                </a:cubicBezTo>
                <a:cubicBezTo>
                  <a:pt x="915744" y="105677"/>
                  <a:pt x="933272" y="102780"/>
                  <a:pt x="939976" y="97775"/>
                </a:cubicBezTo>
                <a:cubicBezTo>
                  <a:pt x="946680" y="92770"/>
                  <a:pt x="954448" y="92197"/>
                  <a:pt x="963282" y="96054"/>
                </a:cubicBezTo>
                <a:cubicBezTo>
                  <a:pt x="972116" y="99912"/>
                  <a:pt x="979225" y="104734"/>
                  <a:pt x="984609" y="110520"/>
                </a:cubicBezTo>
                <a:cubicBezTo>
                  <a:pt x="989994" y="116306"/>
                  <a:pt x="990399" y="121691"/>
                  <a:pt x="985825" y="126674"/>
                </a:cubicBezTo>
                <a:cubicBezTo>
                  <a:pt x="981250" y="131658"/>
                  <a:pt x="978078" y="143474"/>
                  <a:pt x="976306" y="162123"/>
                </a:cubicBezTo>
                <a:cubicBezTo>
                  <a:pt x="974535" y="180773"/>
                  <a:pt x="972976" y="199530"/>
                  <a:pt x="971628" y="218394"/>
                </a:cubicBezTo>
                <a:cubicBezTo>
                  <a:pt x="970280" y="237259"/>
                  <a:pt x="966301" y="253531"/>
                  <a:pt x="959690" y="267212"/>
                </a:cubicBezTo>
                <a:cubicBezTo>
                  <a:pt x="953079" y="280893"/>
                  <a:pt x="942822" y="291293"/>
                  <a:pt x="928919" y="298413"/>
                </a:cubicBezTo>
                <a:cubicBezTo>
                  <a:pt x="915016" y="305533"/>
                  <a:pt x="907538" y="303744"/>
                  <a:pt x="906484" y="293046"/>
                </a:cubicBezTo>
                <a:cubicBezTo>
                  <a:pt x="905430" y="282348"/>
                  <a:pt x="899708" y="270173"/>
                  <a:pt x="889319" y="256521"/>
                </a:cubicBezTo>
                <a:cubicBezTo>
                  <a:pt x="878929" y="242869"/>
                  <a:pt x="880335" y="239241"/>
                  <a:pt x="893535" y="245637"/>
                </a:cubicBezTo>
                <a:cubicBezTo>
                  <a:pt x="906735" y="252033"/>
                  <a:pt x="915952" y="255632"/>
                  <a:pt x="921186" y="256435"/>
                </a:cubicBezTo>
                <a:cubicBezTo>
                  <a:pt x="926420" y="257238"/>
                  <a:pt x="931293" y="252431"/>
                  <a:pt x="935803" y="242013"/>
                </a:cubicBezTo>
                <a:cubicBezTo>
                  <a:pt x="940313" y="231594"/>
                  <a:pt x="943467" y="215817"/>
                  <a:pt x="945267" y="194679"/>
                </a:cubicBezTo>
                <a:cubicBezTo>
                  <a:pt x="947067" y="173542"/>
                  <a:pt x="947967" y="155860"/>
                  <a:pt x="947967" y="141635"/>
                </a:cubicBezTo>
                <a:cubicBezTo>
                  <a:pt x="947967" y="128800"/>
                  <a:pt x="946730" y="121555"/>
                  <a:pt x="944256" y="119899"/>
                </a:cubicBezTo>
                <a:cubicBezTo>
                  <a:pt x="941782" y="118242"/>
                  <a:pt x="935634" y="118647"/>
                  <a:pt x="925811" y="121114"/>
                </a:cubicBezTo>
                <a:lnTo>
                  <a:pt x="897675" y="128169"/>
                </a:lnTo>
                <a:cubicBezTo>
                  <a:pt x="890850" y="129101"/>
                  <a:pt x="884784" y="126864"/>
                  <a:pt x="879478" y="121458"/>
                </a:cubicBezTo>
                <a:cubicBezTo>
                  <a:pt x="865754" y="137046"/>
                  <a:pt x="851468" y="149041"/>
                  <a:pt x="836619" y="157445"/>
                </a:cubicBezTo>
                <a:cubicBezTo>
                  <a:pt x="832906" y="159546"/>
                  <a:pt x="830111" y="160824"/>
                  <a:pt x="828233" y="161280"/>
                </a:cubicBezTo>
                <a:lnTo>
                  <a:pt x="826571" y="160647"/>
                </a:lnTo>
                <a:lnTo>
                  <a:pt x="826253" y="166210"/>
                </a:lnTo>
                <a:cubicBezTo>
                  <a:pt x="826047" y="173542"/>
                  <a:pt x="826168" y="182605"/>
                  <a:pt x="826616" y="193399"/>
                </a:cubicBezTo>
                <a:cubicBezTo>
                  <a:pt x="827512" y="214989"/>
                  <a:pt x="826803" y="231336"/>
                  <a:pt x="824487" y="242443"/>
                </a:cubicBezTo>
                <a:cubicBezTo>
                  <a:pt x="822171" y="253549"/>
                  <a:pt x="819059" y="262483"/>
                  <a:pt x="815151" y="269245"/>
                </a:cubicBezTo>
                <a:cubicBezTo>
                  <a:pt x="811244" y="276006"/>
                  <a:pt x="807060" y="276106"/>
                  <a:pt x="802600" y="269546"/>
                </a:cubicBezTo>
                <a:cubicBezTo>
                  <a:pt x="798140" y="262985"/>
                  <a:pt x="794727" y="257536"/>
                  <a:pt x="792361" y="253198"/>
                </a:cubicBezTo>
                <a:cubicBezTo>
                  <a:pt x="789995" y="248860"/>
                  <a:pt x="787683" y="246515"/>
                  <a:pt x="785424" y="246164"/>
                </a:cubicBezTo>
                <a:cubicBezTo>
                  <a:pt x="783165" y="245813"/>
                  <a:pt x="771940" y="247286"/>
                  <a:pt x="751750" y="250584"/>
                </a:cubicBezTo>
                <a:cubicBezTo>
                  <a:pt x="747046" y="270689"/>
                  <a:pt x="741679" y="276189"/>
                  <a:pt x="735649" y="267083"/>
                </a:cubicBezTo>
                <a:cubicBezTo>
                  <a:pt x="729619" y="257977"/>
                  <a:pt x="726604" y="245852"/>
                  <a:pt x="726604" y="230709"/>
                </a:cubicBezTo>
                <a:cubicBezTo>
                  <a:pt x="726604" y="216440"/>
                  <a:pt x="726163" y="198712"/>
                  <a:pt x="725281" y="177525"/>
                </a:cubicBezTo>
                <a:cubicBezTo>
                  <a:pt x="724399" y="156337"/>
                  <a:pt x="721252" y="141000"/>
                  <a:pt x="715838" y="131514"/>
                </a:cubicBezTo>
                <a:cubicBezTo>
                  <a:pt x="710425" y="122028"/>
                  <a:pt x="711346" y="117285"/>
                  <a:pt x="718602" y="117285"/>
                </a:cubicBezTo>
                <a:cubicBezTo>
                  <a:pt x="723392" y="117285"/>
                  <a:pt x="728992" y="117722"/>
                  <a:pt x="735402" y="118597"/>
                </a:cubicBezTo>
                <a:cubicBezTo>
                  <a:pt x="742285" y="109950"/>
                  <a:pt x="749964" y="96578"/>
                  <a:pt x="758439" y="78480"/>
                </a:cubicBezTo>
                <a:cubicBezTo>
                  <a:pt x="766914" y="60383"/>
                  <a:pt x="769578" y="46125"/>
                  <a:pt x="766430" y="35707"/>
                </a:cubicBezTo>
                <a:cubicBezTo>
                  <a:pt x="763283" y="25289"/>
                  <a:pt x="771209" y="24203"/>
                  <a:pt x="790210" y="32448"/>
                </a:cubicBezTo>
                <a:cubicBezTo>
                  <a:pt x="806414" y="40278"/>
                  <a:pt x="811423" y="47172"/>
                  <a:pt x="805235" y="53131"/>
                </a:cubicBezTo>
                <a:cubicBezTo>
                  <a:pt x="799047" y="59089"/>
                  <a:pt x="792382" y="67424"/>
                  <a:pt x="785241" y="78136"/>
                </a:cubicBezTo>
                <a:cubicBezTo>
                  <a:pt x="778100" y="88848"/>
                  <a:pt x="767158" y="102335"/>
                  <a:pt x="752416" y="118597"/>
                </a:cubicBezTo>
                <a:cubicBezTo>
                  <a:pt x="769768" y="116102"/>
                  <a:pt x="781828" y="111879"/>
                  <a:pt x="788597" y="105928"/>
                </a:cubicBezTo>
                <a:cubicBezTo>
                  <a:pt x="795365" y="99976"/>
                  <a:pt x="802693" y="98922"/>
                  <a:pt x="810580" y="102766"/>
                </a:cubicBezTo>
                <a:cubicBezTo>
                  <a:pt x="818467" y="106609"/>
                  <a:pt x="825369" y="110610"/>
                  <a:pt x="831284" y="114768"/>
                </a:cubicBezTo>
                <a:cubicBezTo>
                  <a:pt x="837199" y="118927"/>
                  <a:pt x="838537" y="123806"/>
                  <a:pt x="835296" y="129406"/>
                </a:cubicBezTo>
                <a:cubicBezTo>
                  <a:pt x="832055" y="135006"/>
                  <a:pt x="829574" y="141674"/>
                  <a:pt x="827853" y="149411"/>
                </a:cubicBezTo>
                <a:cubicBezTo>
                  <a:pt x="827423" y="151345"/>
                  <a:pt x="827074" y="153712"/>
                  <a:pt x="826808" y="156512"/>
                </a:cubicBezTo>
                <a:lnTo>
                  <a:pt x="826786" y="156884"/>
                </a:lnTo>
                <a:lnTo>
                  <a:pt x="827975" y="154150"/>
                </a:lnTo>
                <a:cubicBezTo>
                  <a:pt x="829767" y="151317"/>
                  <a:pt x="832476" y="147661"/>
                  <a:pt x="836102" y="143183"/>
                </a:cubicBezTo>
                <a:cubicBezTo>
                  <a:pt x="850607" y="125273"/>
                  <a:pt x="863879" y="104798"/>
                  <a:pt x="875918" y="81761"/>
                </a:cubicBezTo>
                <a:cubicBezTo>
                  <a:pt x="887956" y="58723"/>
                  <a:pt x="892402" y="41784"/>
                  <a:pt x="889254" y="30943"/>
                </a:cubicBezTo>
                <a:cubicBezTo>
                  <a:pt x="886894" y="22812"/>
                  <a:pt x="888546" y="18660"/>
                  <a:pt x="894211" y="18486"/>
                </a:cubicBezTo>
                <a:close/>
                <a:moveTo>
                  <a:pt x="2256729" y="9529"/>
                </a:moveTo>
                <a:cubicBezTo>
                  <a:pt x="2260904" y="9859"/>
                  <a:pt x="2266648" y="11175"/>
                  <a:pt x="2273962" y="13476"/>
                </a:cubicBezTo>
                <a:cubicBezTo>
                  <a:pt x="2288589" y="17850"/>
                  <a:pt x="2294103" y="24249"/>
                  <a:pt x="2290503" y="32674"/>
                </a:cubicBezTo>
                <a:cubicBezTo>
                  <a:pt x="2286904" y="41099"/>
                  <a:pt x="2285104" y="58519"/>
                  <a:pt x="2285104" y="84934"/>
                </a:cubicBezTo>
                <a:cubicBezTo>
                  <a:pt x="2285104" y="111793"/>
                  <a:pt x="2284387" y="132658"/>
                  <a:pt x="2282953" y="147529"/>
                </a:cubicBezTo>
                <a:cubicBezTo>
                  <a:pt x="2281519" y="162399"/>
                  <a:pt x="2278300" y="170996"/>
                  <a:pt x="2273295" y="173319"/>
                </a:cubicBezTo>
                <a:cubicBezTo>
                  <a:pt x="2268290" y="175643"/>
                  <a:pt x="2263131" y="171932"/>
                  <a:pt x="2257818" y="162188"/>
                </a:cubicBezTo>
                <a:cubicBezTo>
                  <a:pt x="2252505" y="152444"/>
                  <a:pt x="2251423" y="142714"/>
                  <a:pt x="2254570" y="132998"/>
                </a:cubicBezTo>
                <a:cubicBezTo>
                  <a:pt x="2257718" y="123283"/>
                  <a:pt x="2259292" y="105017"/>
                  <a:pt x="2259292" y="78201"/>
                </a:cubicBezTo>
                <a:cubicBezTo>
                  <a:pt x="2259292" y="51198"/>
                  <a:pt x="2257044" y="34151"/>
                  <a:pt x="2252548" y="27060"/>
                </a:cubicBezTo>
                <a:cubicBezTo>
                  <a:pt x="2248053" y="19969"/>
                  <a:pt x="2246841" y="14781"/>
                  <a:pt x="2248913" y="11497"/>
                </a:cubicBezTo>
                <a:cubicBezTo>
                  <a:pt x="2249949" y="9855"/>
                  <a:pt x="2252555" y="9199"/>
                  <a:pt x="2256729" y="9529"/>
                </a:cubicBezTo>
                <a:close/>
                <a:moveTo>
                  <a:pt x="2617612" y="7513"/>
                </a:moveTo>
                <a:cubicBezTo>
                  <a:pt x="2619318" y="7599"/>
                  <a:pt x="2621403" y="8059"/>
                  <a:pt x="2623866" y="8895"/>
                </a:cubicBezTo>
                <a:cubicBezTo>
                  <a:pt x="2633718" y="12236"/>
                  <a:pt x="2642071" y="16789"/>
                  <a:pt x="2648926" y="22554"/>
                </a:cubicBezTo>
                <a:cubicBezTo>
                  <a:pt x="2655780" y="28318"/>
                  <a:pt x="2657469" y="33187"/>
                  <a:pt x="2653991" y="37159"/>
                </a:cubicBezTo>
                <a:cubicBezTo>
                  <a:pt x="2650514" y="41131"/>
                  <a:pt x="2647298" y="44967"/>
                  <a:pt x="2644344" y="48667"/>
                </a:cubicBezTo>
                <a:cubicBezTo>
                  <a:pt x="2675319" y="80861"/>
                  <a:pt x="2697030" y="102292"/>
                  <a:pt x="2709477" y="112961"/>
                </a:cubicBezTo>
                <a:cubicBezTo>
                  <a:pt x="2721925" y="123631"/>
                  <a:pt x="2734745" y="132708"/>
                  <a:pt x="2747938" y="140194"/>
                </a:cubicBezTo>
                <a:cubicBezTo>
                  <a:pt x="2761131" y="147679"/>
                  <a:pt x="2776184" y="154562"/>
                  <a:pt x="2793099" y="160843"/>
                </a:cubicBezTo>
                <a:cubicBezTo>
                  <a:pt x="2810013" y="167124"/>
                  <a:pt x="2811325" y="171807"/>
                  <a:pt x="2797035" y="174890"/>
                </a:cubicBezTo>
                <a:cubicBezTo>
                  <a:pt x="2782745" y="177973"/>
                  <a:pt x="2767071" y="179045"/>
                  <a:pt x="2750013" y="178105"/>
                </a:cubicBezTo>
                <a:cubicBezTo>
                  <a:pt x="2732956" y="177166"/>
                  <a:pt x="2720953" y="172230"/>
                  <a:pt x="2714005" y="163296"/>
                </a:cubicBezTo>
                <a:cubicBezTo>
                  <a:pt x="2707057" y="154362"/>
                  <a:pt x="2697471" y="141814"/>
                  <a:pt x="2685246" y="125653"/>
                </a:cubicBezTo>
                <a:cubicBezTo>
                  <a:pt x="2673021" y="109491"/>
                  <a:pt x="2656440" y="87852"/>
                  <a:pt x="2635503" y="60734"/>
                </a:cubicBezTo>
                <a:cubicBezTo>
                  <a:pt x="2625651" y="81126"/>
                  <a:pt x="2615065" y="99245"/>
                  <a:pt x="2603743" y="115091"/>
                </a:cubicBezTo>
                <a:cubicBezTo>
                  <a:pt x="2592421" y="130937"/>
                  <a:pt x="2578540" y="147536"/>
                  <a:pt x="2562099" y="164887"/>
                </a:cubicBezTo>
                <a:cubicBezTo>
                  <a:pt x="2545658" y="182239"/>
                  <a:pt x="2526435" y="195988"/>
                  <a:pt x="2504430" y="206133"/>
                </a:cubicBezTo>
                <a:cubicBezTo>
                  <a:pt x="2482425" y="216279"/>
                  <a:pt x="2479854" y="213673"/>
                  <a:pt x="2496719" y="198314"/>
                </a:cubicBezTo>
                <a:cubicBezTo>
                  <a:pt x="2513583" y="182956"/>
                  <a:pt x="2529651" y="166515"/>
                  <a:pt x="2544923" y="148991"/>
                </a:cubicBezTo>
                <a:cubicBezTo>
                  <a:pt x="2560195" y="131468"/>
                  <a:pt x="2573148" y="114510"/>
                  <a:pt x="2583782" y="98119"/>
                </a:cubicBezTo>
                <a:cubicBezTo>
                  <a:pt x="2594415" y="81729"/>
                  <a:pt x="2602417" y="66248"/>
                  <a:pt x="2607787" y="51679"/>
                </a:cubicBezTo>
                <a:cubicBezTo>
                  <a:pt x="2613157" y="37109"/>
                  <a:pt x="2614717" y="25501"/>
                  <a:pt x="2612466" y="16853"/>
                </a:cubicBezTo>
                <a:cubicBezTo>
                  <a:pt x="2610777" y="10368"/>
                  <a:pt x="2612493" y="7254"/>
                  <a:pt x="2617612" y="7513"/>
                </a:cubicBezTo>
                <a:close/>
                <a:moveTo>
                  <a:pt x="1223031" y="6729"/>
                </a:moveTo>
                <a:cubicBezTo>
                  <a:pt x="1224679" y="6612"/>
                  <a:pt x="1226770" y="6849"/>
                  <a:pt x="1229307" y="7443"/>
                </a:cubicBezTo>
                <a:cubicBezTo>
                  <a:pt x="1239452" y="9816"/>
                  <a:pt x="1247580" y="12849"/>
                  <a:pt x="1253689" y="16542"/>
                </a:cubicBezTo>
                <a:cubicBezTo>
                  <a:pt x="1259798" y="20234"/>
                  <a:pt x="1261486" y="25522"/>
                  <a:pt x="1258754" y="32405"/>
                </a:cubicBezTo>
                <a:cubicBezTo>
                  <a:pt x="1256023" y="39289"/>
                  <a:pt x="1254234" y="58576"/>
                  <a:pt x="1253388" y="90268"/>
                </a:cubicBezTo>
                <a:cubicBezTo>
                  <a:pt x="1260443" y="87730"/>
                  <a:pt x="1267907" y="85518"/>
                  <a:pt x="1275780" y="83632"/>
                </a:cubicBezTo>
                <a:cubicBezTo>
                  <a:pt x="1283653" y="81746"/>
                  <a:pt x="1289539" y="83568"/>
                  <a:pt x="1293440" y="89096"/>
                </a:cubicBezTo>
                <a:cubicBezTo>
                  <a:pt x="1297340" y="94624"/>
                  <a:pt x="1294569" y="99786"/>
                  <a:pt x="1285126" y="104583"/>
                </a:cubicBezTo>
                <a:cubicBezTo>
                  <a:pt x="1275683" y="109380"/>
                  <a:pt x="1265104" y="113342"/>
                  <a:pt x="1253388" y="116468"/>
                </a:cubicBezTo>
                <a:lnTo>
                  <a:pt x="1253388" y="164930"/>
                </a:lnTo>
                <a:lnTo>
                  <a:pt x="1257991" y="168544"/>
                </a:lnTo>
                <a:cubicBezTo>
                  <a:pt x="1279114" y="145055"/>
                  <a:pt x="1288327" y="128836"/>
                  <a:pt x="1285631" y="119888"/>
                </a:cubicBezTo>
                <a:cubicBezTo>
                  <a:pt x="1282936" y="110940"/>
                  <a:pt x="1289485" y="110076"/>
                  <a:pt x="1305281" y="117296"/>
                </a:cubicBezTo>
                <a:cubicBezTo>
                  <a:pt x="1321077" y="124516"/>
                  <a:pt x="1325759" y="130718"/>
                  <a:pt x="1319327" y="135902"/>
                </a:cubicBezTo>
                <a:cubicBezTo>
                  <a:pt x="1312896" y="141086"/>
                  <a:pt x="1295870" y="154849"/>
                  <a:pt x="1268251" y="177191"/>
                </a:cubicBezTo>
                <a:cubicBezTo>
                  <a:pt x="1288915" y="192664"/>
                  <a:pt x="1305909" y="204621"/>
                  <a:pt x="1319231" y="213060"/>
                </a:cubicBezTo>
                <a:cubicBezTo>
                  <a:pt x="1332553" y="221499"/>
                  <a:pt x="1347857" y="228640"/>
                  <a:pt x="1365144" y="234484"/>
                </a:cubicBezTo>
                <a:cubicBezTo>
                  <a:pt x="1382432" y="240328"/>
                  <a:pt x="1385762" y="244325"/>
                  <a:pt x="1375136" y="246476"/>
                </a:cubicBezTo>
                <a:cubicBezTo>
                  <a:pt x="1364510" y="248627"/>
                  <a:pt x="1352249" y="249703"/>
                  <a:pt x="1338353" y="249703"/>
                </a:cubicBezTo>
                <a:cubicBezTo>
                  <a:pt x="1323712" y="249703"/>
                  <a:pt x="1313290" y="246838"/>
                  <a:pt x="1307088" y="241109"/>
                </a:cubicBezTo>
                <a:cubicBezTo>
                  <a:pt x="1300886" y="235380"/>
                  <a:pt x="1293235" y="227285"/>
                  <a:pt x="1284137" y="216824"/>
                </a:cubicBezTo>
                <a:cubicBezTo>
                  <a:pt x="1275038" y="206363"/>
                  <a:pt x="1264788" y="193926"/>
                  <a:pt x="1253388" y="179514"/>
                </a:cubicBezTo>
                <a:cubicBezTo>
                  <a:pt x="1253388" y="223152"/>
                  <a:pt x="1253836" y="251481"/>
                  <a:pt x="1254732" y="264502"/>
                </a:cubicBezTo>
                <a:cubicBezTo>
                  <a:pt x="1255628" y="277523"/>
                  <a:pt x="1253011" y="291131"/>
                  <a:pt x="1246881" y="305328"/>
                </a:cubicBezTo>
                <a:cubicBezTo>
                  <a:pt x="1240750" y="319525"/>
                  <a:pt x="1234344" y="321206"/>
                  <a:pt x="1227661" y="310372"/>
                </a:cubicBezTo>
                <a:cubicBezTo>
                  <a:pt x="1220979" y="299538"/>
                  <a:pt x="1212998" y="288715"/>
                  <a:pt x="1203720" y="277903"/>
                </a:cubicBezTo>
                <a:cubicBezTo>
                  <a:pt x="1194442" y="267090"/>
                  <a:pt x="1194922" y="262831"/>
                  <a:pt x="1205161" y="265125"/>
                </a:cubicBezTo>
                <a:cubicBezTo>
                  <a:pt x="1215400" y="267420"/>
                  <a:pt x="1221520" y="268546"/>
                  <a:pt x="1223520" y="268503"/>
                </a:cubicBezTo>
                <a:cubicBezTo>
                  <a:pt x="1225521" y="268460"/>
                  <a:pt x="1227149" y="261662"/>
                  <a:pt x="1228403" y="248111"/>
                </a:cubicBezTo>
                <a:cubicBezTo>
                  <a:pt x="1229031" y="241335"/>
                  <a:pt x="1229501" y="227393"/>
                  <a:pt x="1229815" y="206284"/>
                </a:cubicBezTo>
                <a:lnTo>
                  <a:pt x="1229935" y="196249"/>
                </a:lnTo>
                <a:lnTo>
                  <a:pt x="1229812" y="196432"/>
                </a:lnTo>
                <a:cubicBezTo>
                  <a:pt x="1222183" y="206019"/>
                  <a:pt x="1212633" y="216322"/>
                  <a:pt x="1201160" y="227343"/>
                </a:cubicBezTo>
                <a:cubicBezTo>
                  <a:pt x="1189688" y="238363"/>
                  <a:pt x="1182554" y="247319"/>
                  <a:pt x="1179758" y="254209"/>
                </a:cubicBezTo>
                <a:cubicBezTo>
                  <a:pt x="1176961" y="261099"/>
                  <a:pt x="1168995" y="260106"/>
                  <a:pt x="1155860" y="251230"/>
                </a:cubicBezTo>
                <a:cubicBezTo>
                  <a:pt x="1146094" y="239084"/>
                  <a:pt x="1144947" y="232430"/>
                  <a:pt x="1152418" y="231268"/>
                </a:cubicBezTo>
                <a:cubicBezTo>
                  <a:pt x="1159889" y="230107"/>
                  <a:pt x="1170053" y="225095"/>
                  <a:pt x="1182909" y="216233"/>
                </a:cubicBezTo>
                <a:cubicBezTo>
                  <a:pt x="1195765" y="207370"/>
                  <a:pt x="1208703" y="199458"/>
                  <a:pt x="1221724" y="192496"/>
                </a:cubicBezTo>
                <a:cubicBezTo>
                  <a:pt x="1224980" y="190755"/>
                  <a:pt x="1227590" y="189532"/>
                  <a:pt x="1229554" y="188826"/>
                </a:cubicBezTo>
                <a:lnTo>
                  <a:pt x="1230023" y="188758"/>
                </a:lnTo>
                <a:lnTo>
                  <a:pt x="1230168" y="169246"/>
                </a:lnTo>
                <a:cubicBezTo>
                  <a:pt x="1230246" y="155108"/>
                  <a:pt x="1230285" y="139179"/>
                  <a:pt x="1230285" y="121458"/>
                </a:cubicBezTo>
                <a:cubicBezTo>
                  <a:pt x="1223589" y="123251"/>
                  <a:pt x="1217369" y="124599"/>
                  <a:pt x="1211625" y="125502"/>
                </a:cubicBezTo>
                <a:cubicBezTo>
                  <a:pt x="1205882" y="126405"/>
                  <a:pt x="1198784" y="124842"/>
                  <a:pt x="1190330" y="120813"/>
                </a:cubicBezTo>
                <a:cubicBezTo>
                  <a:pt x="1181876" y="116783"/>
                  <a:pt x="1182292" y="113220"/>
                  <a:pt x="1191578" y="110122"/>
                </a:cubicBezTo>
                <a:cubicBezTo>
                  <a:pt x="1200863" y="107025"/>
                  <a:pt x="1213766" y="102586"/>
                  <a:pt x="1230285" y="96807"/>
                </a:cubicBezTo>
                <a:cubicBezTo>
                  <a:pt x="1230285" y="71325"/>
                  <a:pt x="1229626" y="53969"/>
                  <a:pt x="1228307" y="44742"/>
                </a:cubicBezTo>
                <a:cubicBezTo>
                  <a:pt x="1226987" y="35514"/>
                  <a:pt x="1224288" y="26397"/>
                  <a:pt x="1220208" y="17391"/>
                </a:cubicBezTo>
                <a:cubicBezTo>
                  <a:pt x="1217148" y="10637"/>
                  <a:pt x="1218089" y="7083"/>
                  <a:pt x="1223031" y="6729"/>
                </a:cubicBezTo>
                <a:close/>
                <a:moveTo>
                  <a:pt x="1550402" y="6593"/>
                </a:moveTo>
                <a:cubicBezTo>
                  <a:pt x="1554575" y="6593"/>
                  <a:pt x="1562380" y="8690"/>
                  <a:pt x="1573816" y="12885"/>
                </a:cubicBezTo>
                <a:cubicBezTo>
                  <a:pt x="1585252" y="17079"/>
                  <a:pt x="1589300" y="21725"/>
                  <a:pt x="1585959" y="26823"/>
                </a:cubicBezTo>
                <a:cubicBezTo>
                  <a:pt x="1582617" y="31921"/>
                  <a:pt x="1579563" y="38156"/>
                  <a:pt x="1576795" y="45527"/>
                </a:cubicBezTo>
                <a:cubicBezTo>
                  <a:pt x="1574027" y="52898"/>
                  <a:pt x="1570658" y="59709"/>
                  <a:pt x="1566685" y="65961"/>
                </a:cubicBezTo>
                <a:cubicBezTo>
                  <a:pt x="1581499" y="64212"/>
                  <a:pt x="1597689" y="61986"/>
                  <a:pt x="1615256" y="59282"/>
                </a:cubicBezTo>
                <a:cubicBezTo>
                  <a:pt x="1632822" y="56579"/>
                  <a:pt x="1646879" y="54317"/>
                  <a:pt x="1657427" y="52496"/>
                </a:cubicBezTo>
                <a:cubicBezTo>
                  <a:pt x="1667974" y="50675"/>
                  <a:pt x="1678399" y="50721"/>
                  <a:pt x="1688703" y="52636"/>
                </a:cubicBezTo>
                <a:cubicBezTo>
                  <a:pt x="1699006" y="54550"/>
                  <a:pt x="1706664" y="59121"/>
                  <a:pt x="1711676" y="66349"/>
                </a:cubicBezTo>
                <a:cubicBezTo>
                  <a:pt x="1716687" y="73576"/>
                  <a:pt x="1715877" y="77821"/>
                  <a:pt x="1709245" y="79083"/>
                </a:cubicBezTo>
                <a:cubicBezTo>
                  <a:pt x="1702613" y="80345"/>
                  <a:pt x="1692015" y="80524"/>
                  <a:pt x="1677453" y="79621"/>
                </a:cubicBezTo>
                <a:cubicBezTo>
                  <a:pt x="1662890" y="78717"/>
                  <a:pt x="1646087" y="78936"/>
                  <a:pt x="1627043" y="80277"/>
                </a:cubicBezTo>
                <a:cubicBezTo>
                  <a:pt x="1607999" y="81617"/>
                  <a:pt x="1586088" y="83994"/>
                  <a:pt x="1561308" y="87407"/>
                </a:cubicBezTo>
                <a:cubicBezTo>
                  <a:pt x="1553779" y="104171"/>
                  <a:pt x="1546121" y="117859"/>
                  <a:pt x="1538335" y="128470"/>
                </a:cubicBezTo>
                <a:cubicBezTo>
                  <a:pt x="1540385" y="129990"/>
                  <a:pt x="1549208" y="128983"/>
                  <a:pt x="1564803" y="125448"/>
                </a:cubicBezTo>
                <a:cubicBezTo>
                  <a:pt x="1580398" y="121913"/>
                  <a:pt x="1591096" y="118988"/>
                  <a:pt x="1596897" y="116672"/>
                </a:cubicBezTo>
                <a:cubicBezTo>
                  <a:pt x="1602697" y="114356"/>
                  <a:pt x="1609107" y="114392"/>
                  <a:pt x="1616127" y="116780"/>
                </a:cubicBezTo>
                <a:cubicBezTo>
                  <a:pt x="1623146" y="119167"/>
                  <a:pt x="1629481" y="121946"/>
                  <a:pt x="1635131" y="125115"/>
                </a:cubicBezTo>
                <a:cubicBezTo>
                  <a:pt x="1640781" y="128284"/>
                  <a:pt x="1642029" y="135067"/>
                  <a:pt x="1638874" y="145464"/>
                </a:cubicBezTo>
                <a:cubicBezTo>
                  <a:pt x="1635719" y="155860"/>
                  <a:pt x="1634586" y="167024"/>
                  <a:pt x="1635475" y="178955"/>
                </a:cubicBezTo>
                <a:cubicBezTo>
                  <a:pt x="1636364" y="190886"/>
                  <a:pt x="1637257" y="204943"/>
                  <a:pt x="1638153" y="221126"/>
                </a:cubicBezTo>
                <a:cubicBezTo>
                  <a:pt x="1639050" y="237309"/>
                  <a:pt x="1639960" y="252065"/>
                  <a:pt x="1640885" y="265394"/>
                </a:cubicBezTo>
                <a:cubicBezTo>
                  <a:pt x="1641810" y="278724"/>
                  <a:pt x="1640340" y="289981"/>
                  <a:pt x="1636475" y="299166"/>
                </a:cubicBezTo>
                <a:cubicBezTo>
                  <a:pt x="1632611" y="308350"/>
                  <a:pt x="1626792" y="315901"/>
                  <a:pt x="1619020" y="321816"/>
                </a:cubicBezTo>
                <a:cubicBezTo>
                  <a:pt x="1611248" y="327731"/>
                  <a:pt x="1606232" y="326523"/>
                  <a:pt x="1603973" y="318191"/>
                </a:cubicBezTo>
                <a:cubicBezTo>
                  <a:pt x="1601715" y="309860"/>
                  <a:pt x="1596032" y="299933"/>
                  <a:pt x="1586926" y="288410"/>
                </a:cubicBezTo>
                <a:cubicBezTo>
                  <a:pt x="1577820" y="276888"/>
                  <a:pt x="1577960" y="272500"/>
                  <a:pt x="1587346" y="275246"/>
                </a:cubicBezTo>
                <a:cubicBezTo>
                  <a:pt x="1596732" y="277992"/>
                  <a:pt x="1603031" y="279344"/>
                  <a:pt x="1606243" y="279301"/>
                </a:cubicBezTo>
                <a:cubicBezTo>
                  <a:pt x="1609455" y="279258"/>
                  <a:pt x="1611061" y="268911"/>
                  <a:pt x="1611061" y="248261"/>
                </a:cubicBezTo>
                <a:cubicBezTo>
                  <a:pt x="1611061" y="224184"/>
                  <a:pt x="1610194" y="200028"/>
                  <a:pt x="1608458" y="175793"/>
                </a:cubicBezTo>
                <a:cubicBezTo>
                  <a:pt x="1606723" y="151558"/>
                  <a:pt x="1603321" y="138695"/>
                  <a:pt x="1598252" y="137204"/>
                </a:cubicBezTo>
                <a:cubicBezTo>
                  <a:pt x="1593182" y="135712"/>
                  <a:pt x="1574558" y="138315"/>
                  <a:pt x="1542379" y="145012"/>
                </a:cubicBezTo>
                <a:lnTo>
                  <a:pt x="1542379" y="172588"/>
                </a:lnTo>
                <a:cubicBezTo>
                  <a:pt x="1548875" y="172674"/>
                  <a:pt x="1558698" y="170896"/>
                  <a:pt x="1571848" y="167254"/>
                </a:cubicBezTo>
                <a:cubicBezTo>
                  <a:pt x="1584998" y="163611"/>
                  <a:pt x="1593498" y="165224"/>
                  <a:pt x="1597348" y="172093"/>
                </a:cubicBezTo>
                <a:cubicBezTo>
                  <a:pt x="1601199" y="178962"/>
                  <a:pt x="1596660" y="183716"/>
                  <a:pt x="1583732" y="186355"/>
                </a:cubicBezTo>
                <a:cubicBezTo>
                  <a:pt x="1570804" y="188993"/>
                  <a:pt x="1557020" y="190313"/>
                  <a:pt x="1542379" y="190313"/>
                </a:cubicBezTo>
                <a:cubicBezTo>
                  <a:pt x="1542379" y="199376"/>
                  <a:pt x="1541482" y="208768"/>
                  <a:pt x="1539690" y="218491"/>
                </a:cubicBezTo>
                <a:cubicBezTo>
                  <a:pt x="1552381" y="218563"/>
                  <a:pt x="1563889" y="216781"/>
                  <a:pt x="1574214" y="213146"/>
                </a:cubicBezTo>
                <a:cubicBezTo>
                  <a:pt x="1584539" y="209511"/>
                  <a:pt x="1592386" y="211353"/>
                  <a:pt x="1597757" y="218674"/>
                </a:cubicBezTo>
                <a:cubicBezTo>
                  <a:pt x="1603127" y="225995"/>
                  <a:pt x="1596979" y="231197"/>
                  <a:pt x="1579312" y="234280"/>
                </a:cubicBezTo>
                <a:cubicBezTo>
                  <a:pt x="1561645" y="237363"/>
                  <a:pt x="1548294" y="237105"/>
                  <a:pt x="1539260" y="233505"/>
                </a:cubicBezTo>
                <a:cubicBezTo>
                  <a:pt x="1537653" y="256751"/>
                  <a:pt x="1533276" y="275160"/>
                  <a:pt x="1526128" y="288733"/>
                </a:cubicBezTo>
                <a:cubicBezTo>
                  <a:pt x="1518979" y="302306"/>
                  <a:pt x="1512676" y="304418"/>
                  <a:pt x="1507220" y="295068"/>
                </a:cubicBezTo>
                <a:cubicBezTo>
                  <a:pt x="1501764" y="285718"/>
                  <a:pt x="1501072" y="276379"/>
                  <a:pt x="1505144" y="267051"/>
                </a:cubicBezTo>
                <a:cubicBezTo>
                  <a:pt x="1509217" y="257722"/>
                  <a:pt x="1512365" y="247283"/>
                  <a:pt x="1514587" y="235732"/>
                </a:cubicBezTo>
                <a:cubicBezTo>
                  <a:pt x="1516810" y="224181"/>
                  <a:pt x="1518595" y="207890"/>
                  <a:pt x="1519943" y="186860"/>
                </a:cubicBezTo>
                <a:cubicBezTo>
                  <a:pt x="1521291" y="165830"/>
                  <a:pt x="1521908" y="152583"/>
                  <a:pt x="1521793" y="147120"/>
                </a:cubicBezTo>
                <a:cubicBezTo>
                  <a:pt x="1511468" y="165949"/>
                  <a:pt x="1499182" y="182250"/>
                  <a:pt x="1484935" y="196024"/>
                </a:cubicBezTo>
                <a:cubicBezTo>
                  <a:pt x="1470688" y="209797"/>
                  <a:pt x="1453502" y="221287"/>
                  <a:pt x="1433375" y="230494"/>
                </a:cubicBezTo>
                <a:cubicBezTo>
                  <a:pt x="1413249" y="239700"/>
                  <a:pt x="1411854" y="236617"/>
                  <a:pt x="1429191" y="221244"/>
                </a:cubicBezTo>
                <a:cubicBezTo>
                  <a:pt x="1446529" y="205872"/>
                  <a:pt x="1464569" y="186803"/>
                  <a:pt x="1483311" y="164038"/>
                </a:cubicBezTo>
                <a:cubicBezTo>
                  <a:pt x="1502054" y="141273"/>
                  <a:pt x="1518990" y="116281"/>
                  <a:pt x="1534119" y="89064"/>
                </a:cubicBezTo>
                <a:cubicBezTo>
                  <a:pt x="1499688" y="93523"/>
                  <a:pt x="1477460" y="96890"/>
                  <a:pt x="1467437" y="99163"/>
                </a:cubicBezTo>
                <a:cubicBezTo>
                  <a:pt x="1457413" y="101436"/>
                  <a:pt x="1447798" y="98908"/>
                  <a:pt x="1438591" y="91580"/>
                </a:cubicBezTo>
                <a:cubicBezTo>
                  <a:pt x="1429385" y="84252"/>
                  <a:pt x="1427374" y="80191"/>
                  <a:pt x="1432558" y="79395"/>
                </a:cubicBezTo>
                <a:cubicBezTo>
                  <a:pt x="1437742" y="78599"/>
                  <a:pt x="1447525" y="77975"/>
                  <a:pt x="1461909" y="77523"/>
                </a:cubicBezTo>
                <a:cubicBezTo>
                  <a:pt x="1476292" y="77072"/>
                  <a:pt x="1501975" y="74272"/>
                  <a:pt x="1538958" y="69123"/>
                </a:cubicBezTo>
                <a:cubicBezTo>
                  <a:pt x="1549226" y="44014"/>
                  <a:pt x="1552338" y="27315"/>
                  <a:pt x="1548294" y="19026"/>
                </a:cubicBezTo>
                <a:cubicBezTo>
                  <a:pt x="1544250" y="10737"/>
                  <a:pt x="1544953" y="6593"/>
                  <a:pt x="1550402" y="6593"/>
                </a:cubicBezTo>
                <a:close/>
                <a:moveTo>
                  <a:pt x="1922563" y="1736"/>
                </a:moveTo>
                <a:cubicBezTo>
                  <a:pt x="1923929" y="1767"/>
                  <a:pt x="1925502" y="2149"/>
                  <a:pt x="1927280" y="2882"/>
                </a:cubicBezTo>
                <a:cubicBezTo>
                  <a:pt x="1934393" y="5815"/>
                  <a:pt x="1940896" y="10024"/>
                  <a:pt x="1946790" y="15509"/>
                </a:cubicBezTo>
                <a:cubicBezTo>
                  <a:pt x="1952684" y="20994"/>
                  <a:pt x="1953978" y="25063"/>
                  <a:pt x="1950673" y="27716"/>
                </a:cubicBezTo>
                <a:cubicBezTo>
                  <a:pt x="1947367" y="30369"/>
                  <a:pt x="1942266" y="32778"/>
                  <a:pt x="1935368" y="34944"/>
                </a:cubicBezTo>
                <a:cubicBezTo>
                  <a:pt x="1955186" y="34944"/>
                  <a:pt x="1968662" y="33140"/>
                  <a:pt x="1975797" y="29534"/>
                </a:cubicBezTo>
                <a:cubicBezTo>
                  <a:pt x="1982931" y="25927"/>
                  <a:pt x="1989879" y="25816"/>
                  <a:pt x="1996640" y="29200"/>
                </a:cubicBezTo>
                <a:cubicBezTo>
                  <a:pt x="2003401" y="32585"/>
                  <a:pt x="2009503" y="36923"/>
                  <a:pt x="2014945" y="42214"/>
                </a:cubicBezTo>
                <a:cubicBezTo>
                  <a:pt x="2020387" y="47506"/>
                  <a:pt x="2019911" y="51578"/>
                  <a:pt x="2013515" y="54432"/>
                </a:cubicBezTo>
                <a:cubicBezTo>
                  <a:pt x="2007119" y="57286"/>
                  <a:pt x="2001057" y="62240"/>
                  <a:pt x="1995328" y="69296"/>
                </a:cubicBezTo>
                <a:cubicBezTo>
                  <a:pt x="1989599" y="76351"/>
                  <a:pt x="1981511" y="84869"/>
                  <a:pt x="1971064" y="94850"/>
                </a:cubicBezTo>
                <a:cubicBezTo>
                  <a:pt x="1960617" y="104831"/>
                  <a:pt x="1949923" y="113696"/>
                  <a:pt x="1938982" y="121447"/>
                </a:cubicBezTo>
                <a:lnTo>
                  <a:pt x="1934433" y="123959"/>
                </a:lnTo>
                <a:lnTo>
                  <a:pt x="1938463" y="123530"/>
                </a:lnTo>
                <a:cubicBezTo>
                  <a:pt x="1940083" y="123721"/>
                  <a:pt x="1941973" y="124245"/>
                  <a:pt x="1944133" y="125104"/>
                </a:cubicBezTo>
                <a:cubicBezTo>
                  <a:pt x="1952773" y="128539"/>
                  <a:pt x="1959098" y="132812"/>
                  <a:pt x="1963106" y="137924"/>
                </a:cubicBezTo>
                <a:cubicBezTo>
                  <a:pt x="1967114" y="143036"/>
                  <a:pt x="1967074" y="147041"/>
                  <a:pt x="1962987" y="149938"/>
                </a:cubicBezTo>
                <a:cubicBezTo>
                  <a:pt x="1958900" y="152834"/>
                  <a:pt x="1954648" y="155000"/>
                  <a:pt x="1950232" y="156434"/>
                </a:cubicBezTo>
                <a:cubicBezTo>
                  <a:pt x="1958821" y="156434"/>
                  <a:pt x="1968056" y="155358"/>
                  <a:pt x="1977937" y="153207"/>
                </a:cubicBezTo>
                <a:cubicBezTo>
                  <a:pt x="1987817" y="151056"/>
                  <a:pt x="1995504" y="148350"/>
                  <a:pt x="2000996" y="145087"/>
                </a:cubicBezTo>
                <a:cubicBezTo>
                  <a:pt x="2006488" y="141825"/>
                  <a:pt x="2013332" y="142122"/>
                  <a:pt x="2021527" y="145980"/>
                </a:cubicBezTo>
                <a:cubicBezTo>
                  <a:pt x="2029723" y="149837"/>
                  <a:pt x="2037209" y="155025"/>
                  <a:pt x="2043984" y="161543"/>
                </a:cubicBezTo>
                <a:cubicBezTo>
                  <a:pt x="2050760" y="168060"/>
                  <a:pt x="2050735" y="173233"/>
                  <a:pt x="2043909" y="177062"/>
                </a:cubicBezTo>
                <a:cubicBezTo>
                  <a:pt x="2037083" y="180891"/>
                  <a:pt x="2028759" y="188606"/>
                  <a:pt x="2018936" y="200207"/>
                </a:cubicBezTo>
                <a:cubicBezTo>
                  <a:pt x="2009112" y="211809"/>
                  <a:pt x="1993571" y="227335"/>
                  <a:pt x="1972312" y="246788"/>
                </a:cubicBezTo>
                <a:cubicBezTo>
                  <a:pt x="1951053" y="266240"/>
                  <a:pt x="1926699" y="282595"/>
                  <a:pt x="1899252" y="295853"/>
                </a:cubicBezTo>
                <a:cubicBezTo>
                  <a:pt x="1871805" y="309110"/>
                  <a:pt x="1844842" y="317105"/>
                  <a:pt x="1818363" y="319837"/>
                </a:cubicBezTo>
                <a:cubicBezTo>
                  <a:pt x="1791883" y="322569"/>
                  <a:pt x="1790686" y="319253"/>
                  <a:pt x="1814770" y="309888"/>
                </a:cubicBezTo>
                <a:cubicBezTo>
                  <a:pt x="1838855" y="300524"/>
                  <a:pt x="1862867" y="289188"/>
                  <a:pt x="1886808" y="275881"/>
                </a:cubicBezTo>
                <a:cubicBezTo>
                  <a:pt x="1910749" y="262573"/>
                  <a:pt x="1927782" y="251416"/>
                  <a:pt x="1937906" y="242411"/>
                </a:cubicBezTo>
                <a:cubicBezTo>
                  <a:pt x="1931582" y="238510"/>
                  <a:pt x="1923254" y="230630"/>
                  <a:pt x="1912922" y="218771"/>
                </a:cubicBezTo>
                <a:cubicBezTo>
                  <a:pt x="1902590" y="206911"/>
                  <a:pt x="1900432" y="200075"/>
                  <a:pt x="1906447" y="198261"/>
                </a:cubicBezTo>
                <a:cubicBezTo>
                  <a:pt x="1912463" y="196447"/>
                  <a:pt x="1921687" y="197981"/>
                  <a:pt x="1934120" y="202864"/>
                </a:cubicBezTo>
                <a:cubicBezTo>
                  <a:pt x="1946553" y="207747"/>
                  <a:pt x="1953121" y="217451"/>
                  <a:pt x="1953824" y="231978"/>
                </a:cubicBezTo>
                <a:cubicBezTo>
                  <a:pt x="1963460" y="222083"/>
                  <a:pt x="1973567" y="210303"/>
                  <a:pt x="1984143" y="196637"/>
                </a:cubicBezTo>
                <a:cubicBezTo>
                  <a:pt x="1994719" y="182970"/>
                  <a:pt x="2000006" y="174087"/>
                  <a:pt x="2000006" y="169985"/>
                </a:cubicBezTo>
                <a:cubicBezTo>
                  <a:pt x="2000006" y="168236"/>
                  <a:pt x="1995848" y="168261"/>
                  <a:pt x="1987530" y="170061"/>
                </a:cubicBezTo>
                <a:cubicBezTo>
                  <a:pt x="1979213" y="171860"/>
                  <a:pt x="1970717" y="173434"/>
                  <a:pt x="1962041" y="174782"/>
                </a:cubicBezTo>
                <a:cubicBezTo>
                  <a:pt x="1953365" y="176130"/>
                  <a:pt x="1945922" y="174108"/>
                  <a:pt x="1939713" y="168716"/>
                </a:cubicBezTo>
                <a:cubicBezTo>
                  <a:pt x="1926778" y="182569"/>
                  <a:pt x="1911140" y="194306"/>
                  <a:pt x="1892799" y="203929"/>
                </a:cubicBezTo>
                <a:cubicBezTo>
                  <a:pt x="1874458" y="213551"/>
                  <a:pt x="1857372" y="220208"/>
                  <a:pt x="1841540" y="223901"/>
                </a:cubicBezTo>
                <a:cubicBezTo>
                  <a:pt x="1825708" y="227594"/>
                  <a:pt x="1825665" y="224378"/>
                  <a:pt x="1841411" y="214254"/>
                </a:cubicBezTo>
                <a:cubicBezTo>
                  <a:pt x="1857156" y="204129"/>
                  <a:pt x="1873221" y="193091"/>
                  <a:pt x="1889605" y="181138"/>
                </a:cubicBezTo>
                <a:cubicBezTo>
                  <a:pt x="1905989" y="169186"/>
                  <a:pt x="1917013" y="158631"/>
                  <a:pt x="1922677" y="149475"/>
                </a:cubicBezTo>
                <a:cubicBezTo>
                  <a:pt x="1928341" y="140319"/>
                  <a:pt x="1931173" y="134106"/>
                  <a:pt x="1931173" y="130837"/>
                </a:cubicBezTo>
                <a:cubicBezTo>
                  <a:pt x="1931173" y="129023"/>
                  <a:pt x="1931444" y="127543"/>
                  <a:pt x="1931983" y="126397"/>
                </a:cubicBezTo>
                <a:lnTo>
                  <a:pt x="1934394" y="123980"/>
                </a:lnTo>
                <a:lnTo>
                  <a:pt x="1893036" y="146819"/>
                </a:lnTo>
                <a:cubicBezTo>
                  <a:pt x="1873347" y="155982"/>
                  <a:pt x="1854758" y="161023"/>
                  <a:pt x="1837270" y="161940"/>
                </a:cubicBezTo>
                <a:cubicBezTo>
                  <a:pt x="1819782" y="162858"/>
                  <a:pt x="1818173" y="159743"/>
                  <a:pt x="1832441" y="152594"/>
                </a:cubicBezTo>
                <a:cubicBezTo>
                  <a:pt x="1846710" y="145446"/>
                  <a:pt x="1860656" y="138580"/>
                  <a:pt x="1874279" y="131998"/>
                </a:cubicBezTo>
                <a:cubicBezTo>
                  <a:pt x="1887902" y="125416"/>
                  <a:pt x="1902364" y="117479"/>
                  <a:pt x="1917665" y="108186"/>
                </a:cubicBezTo>
                <a:cubicBezTo>
                  <a:pt x="1902794" y="97087"/>
                  <a:pt x="1894351" y="88174"/>
                  <a:pt x="1892337" y="81449"/>
                </a:cubicBezTo>
                <a:lnTo>
                  <a:pt x="1893784" y="75813"/>
                </a:lnTo>
                <a:lnTo>
                  <a:pt x="1892165" y="77093"/>
                </a:lnTo>
                <a:cubicBezTo>
                  <a:pt x="1877172" y="88443"/>
                  <a:pt x="1860351" y="96653"/>
                  <a:pt x="1841701" y="101722"/>
                </a:cubicBezTo>
                <a:cubicBezTo>
                  <a:pt x="1823052" y="106792"/>
                  <a:pt x="1821994" y="103615"/>
                  <a:pt x="1838529" y="92193"/>
                </a:cubicBezTo>
                <a:cubicBezTo>
                  <a:pt x="1855063" y="80771"/>
                  <a:pt x="1871945" y="66449"/>
                  <a:pt x="1889175" y="49226"/>
                </a:cubicBezTo>
                <a:cubicBezTo>
                  <a:pt x="1906404" y="32004"/>
                  <a:pt x="1915284" y="19241"/>
                  <a:pt x="1915815" y="10938"/>
                </a:cubicBezTo>
                <a:cubicBezTo>
                  <a:pt x="1916213" y="4711"/>
                  <a:pt x="1918462" y="1644"/>
                  <a:pt x="1922563" y="1736"/>
                </a:cubicBezTo>
                <a:close/>
                <a:moveTo>
                  <a:pt x="459268" y="124"/>
                </a:moveTo>
                <a:cubicBezTo>
                  <a:pt x="461552" y="-364"/>
                  <a:pt x="465203" y="599"/>
                  <a:pt x="470223" y="3012"/>
                </a:cubicBezTo>
                <a:cubicBezTo>
                  <a:pt x="480261" y="7837"/>
                  <a:pt x="487262" y="12501"/>
                  <a:pt x="491227" y="17004"/>
                </a:cubicBezTo>
                <a:cubicBezTo>
                  <a:pt x="495192" y="21507"/>
                  <a:pt x="494500" y="25902"/>
                  <a:pt x="489152" y="30190"/>
                </a:cubicBezTo>
                <a:cubicBezTo>
                  <a:pt x="483803" y="34478"/>
                  <a:pt x="476582" y="41461"/>
                  <a:pt x="467491" y="51141"/>
                </a:cubicBezTo>
                <a:cubicBezTo>
                  <a:pt x="469886" y="51141"/>
                  <a:pt x="475363" y="50503"/>
                  <a:pt x="483925" y="49226"/>
                </a:cubicBezTo>
                <a:cubicBezTo>
                  <a:pt x="492486" y="47950"/>
                  <a:pt x="500179" y="45473"/>
                  <a:pt x="507005" y="41795"/>
                </a:cubicBezTo>
                <a:cubicBezTo>
                  <a:pt x="513831" y="38116"/>
                  <a:pt x="520596" y="37955"/>
                  <a:pt x="527300" y="41311"/>
                </a:cubicBezTo>
                <a:cubicBezTo>
                  <a:pt x="534004" y="44666"/>
                  <a:pt x="540332" y="48778"/>
                  <a:pt x="546283" y="53647"/>
                </a:cubicBezTo>
                <a:cubicBezTo>
                  <a:pt x="552234" y="58515"/>
                  <a:pt x="552837" y="61964"/>
                  <a:pt x="548090" y="63993"/>
                </a:cubicBezTo>
                <a:cubicBezTo>
                  <a:pt x="543343" y="66022"/>
                  <a:pt x="535718" y="71414"/>
                  <a:pt x="525214" y="80169"/>
                </a:cubicBezTo>
                <a:cubicBezTo>
                  <a:pt x="514709" y="88924"/>
                  <a:pt x="502216" y="100385"/>
                  <a:pt x="487732" y="114553"/>
                </a:cubicBezTo>
                <a:cubicBezTo>
                  <a:pt x="503520" y="111169"/>
                  <a:pt x="514362" y="107849"/>
                  <a:pt x="520256" y="104594"/>
                </a:cubicBezTo>
                <a:cubicBezTo>
                  <a:pt x="526149" y="101339"/>
                  <a:pt x="532559" y="101102"/>
                  <a:pt x="539486" y="103884"/>
                </a:cubicBezTo>
                <a:cubicBezTo>
                  <a:pt x="546412" y="106666"/>
                  <a:pt x="554815" y="110233"/>
                  <a:pt x="564696" y="114586"/>
                </a:cubicBezTo>
                <a:cubicBezTo>
                  <a:pt x="574576" y="118938"/>
                  <a:pt x="574673" y="125187"/>
                  <a:pt x="564986" y="133332"/>
                </a:cubicBezTo>
                <a:cubicBezTo>
                  <a:pt x="555299" y="141477"/>
                  <a:pt x="546641" y="154433"/>
                  <a:pt x="539012" y="172201"/>
                </a:cubicBezTo>
                <a:cubicBezTo>
                  <a:pt x="547115" y="180231"/>
                  <a:pt x="547143" y="185480"/>
                  <a:pt x="539099" y="187946"/>
                </a:cubicBezTo>
                <a:cubicBezTo>
                  <a:pt x="531054" y="190413"/>
                  <a:pt x="489467" y="198228"/>
                  <a:pt x="414339" y="211393"/>
                </a:cubicBezTo>
                <a:cubicBezTo>
                  <a:pt x="410180" y="239858"/>
                  <a:pt x="413744" y="257833"/>
                  <a:pt x="425029" y="265319"/>
                </a:cubicBezTo>
                <a:cubicBezTo>
                  <a:pt x="436315" y="272805"/>
                  <a:pt x="455839" y="276547"/>
                  <a:pt x="483602" y="276547"/>
                </a:cubicBezTo>
                <a:cubicBezTo>
                  <a:pt x="512196" y="276547"/>
                  <a:pt x="536141" y="274791"/>
                  <a:pt x="555436" y="271277"/>
                </a:cubicBezTo>
                <a:cubicBezTo>
                  <a:pt x="574730" y="267764"/>
                  <a:pt x="588106" y="264147"/>
                  <a:pt x="595563" y="260425"/>
                </a:cubicBezTo>
                <a:cubicBezTo>
                  <a:pt x="603020" y="256704"/>
                  <a:pt x="607838" y="251803"/>
                  <a:pt x="610018" y="245723"/>
                </a:cubicBezTo>
                <a:cubicBezTo>
                  <a:pt x="612198" y="239643"/>
                  <a:pt x="616658" y="228185"/>
                  <a:pt x="623397" y="211350"/>
                </a:cubicBezTo>
                <a:cubicBezTo>
                  <a:pt x="630137" y="194514"/>
                  <a:pt x="633507" y="192872"/>
                  <a:pt x="633507" y="206424"/>
                </a:cubicBezTo>
                <a:cubicBezTo>
                  <a:pt x="633507" y="216562"/>
                  <a:pt x="633941" y="225765"/>
                  <a:pt x="634809" y="234032"/>
                </a:cubicBezTo>
                <a:cubicBezTo>
                  <a:pt x="635676" y="242299"/>
                  <a:pt x="637702" y="250613"/>
                  <a:pt x="640885" y="258974"/>
                </a:cubicBezTo>
                <a:cubicBezTo>
                  <a:pt x="644069" y="267334"/>
                  <a:pt x="640943" y="274830"/>
                  <a:pt x="631507" y="281463"/>
                </a:cubicBezTo>
                <a:cubicBezTo>
                  <a:pt x="622071" y="288095"/>
                  <a:pt x="603748" y="293673"/>
                  <a:pt x="576537" y="298198"/>
                </a:cubicBezTo>
                <a:cubicBezTo>
                  <a:pt x="549327" y="302722"/>
                  <a:pt x="525619" y="305443"/>
                  <a:pt x="505413" y="306361"/>
                </a:cubicBezTo>
                <a:cubicBezTo>
                  <a:pt x="485208" y="307279"/>
                  <a:pt x="464347" y="305637"/>
                  <a:pt x="442829" y="301435"/>
                </a:cubicBezTo>
                <a:cubicBezTo>
                  <a:pt x="421312" y="297233"/>
                  <a:pt x="406968" y="287460"/>
                  <a:pt x="399798" y="272116"/>
                </a:cubicBezTo>
                <a:cubicBezTo>
                  <a:pt x="392628" y="256772"/>
                  <a:pt x="389717" y="239062"/>
                  <a:pt x="391065" y="218986"/>
                </a:cubicBezTo>
                <a:cubicBezTo>
                  <a:pt x="392412" y="198910"/>
                  <a:pt x="392868" y="183196"/>
                  <a:pt x="392430" y="171846"/>
                </a:cubicBezTo>
                <a:cubicBezTo>
                  <a:pt x="391993" y="160496"/>
                  <a:pt x="390193" y="150361"/>
                  <a:pt x="387031" y="141441"/>
                </a:cubicBezTo>
                <a:cubicBezTo>
                  <a:pt x="383869" y="132522"/>
                  <a:pt x="385411" y="128513"/>
                  <a:pt x="391656" y="129417"/>
                </a:cubicBezTo>
                <a:cubicBezTo>
                  <a:pt x="397901" y="130320"/>
                  <a:pt x="402902" y="130772"/>
                  <a:pt x="406659" y="130772"/>
                </a:cubicBezTo>
                <a:cubicBezTo>
                  <a:pt x="410001" y="130772"/>
                  <a:pt x="429288" y="127338"/>
                  <a:pt x="464522" y="120469"/>
                </a:cubicBezTo>
                <a:cubicBezTo>
                  <a:pt x="480081" y="99704"/>
                  <a:pt x="490288" y="85005"/>
                  <a:pt x="495142" y="76372"/>
                </a:cubicBezTo>
                <a:cubicBezTo>
                  <a:pt x="499996" y="67740"/>
                  <a:pt x="499814" y="63875"/>
                  <a:pt x="494594" y="64778"/>
                </a:cubicBezTo>
                <a:cubicBezTo>
                  <a:pt x="489374" y="65682"/>
                  <a:pt x="482939" y="66582"/>
                  <a:pt x="475288" y="67478"/>
                </a:cubicBezTo>
                <a:cubicBezTo>
                  <a:pt x="467638" y="68374"/>
                  <a:pt x="462013" y="67474"/>
                  <a:pt x="458413" y="64778"/>
                </a:cubicBezTo>
                <a:cubicBezTo>
                  <a:pt x="436114" y="85127"/>
                  <a:pt x="419878" y="97187"/>
                  <a:pt x="409703" y="100959"/>
                </a:cubicBezTo>
                <a:cubicBezTo>
                  <a:pt x="399529" y="104730"/>
                  <a:pt x="399930" y="100084"/>
                  <a:pt x="410908" y="87020"/>
                </a:cubicBezTo>
                <a:cubicBezTo>
                  <a:pt x="421885" y="73956"/>
                  <a:pt x="431364" y="61663"/>
                  <a:pt x="439344" y="50141"/>
                </a:cubicBezTo>
                <a:cubicBezTo>
                  <a:pt x="447325" y="38618"/>
                  <a:pt x="452408" y="30064"/>
                  <a:pt x="454595" y="24479"/>
                </a:cubicBezTo>
                <a:cubicBezTo>
                  <a:pt x="456782" y="18893"/>
                  <a:pt x="457424" y="12713"/>
                  <a:pt x="456520" y="5937"/>
                </a:cubicBezTo>
                <a:cubicBezTo>
                  <a:pt x="456069" y="2549"/>
                  <a:pt x="456985" y="611"/>
                  <a:pt x="459268" y="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9062" y="2742340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2804" y="3304364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估一估：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65492" y="3353792"/>
            <a:ext cx="38715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说一说你是怎么想的？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23" b="14985"/>
          <a:stretch>
            <a:fillRect/>
          </a:stretch>
        </p:blipFill>
        <p:spPr>
          <a:xfrm>
            <a:off x="5757229" y="1568858"/>
            <a:ext cx="883285" cy="1257300"/>
          </a:xfrm>
          <a:prstGeom prst="rect">
            <a:avLst/>
          </a:prstGeom>
        </p:spPr>
      </p:pic>
      <p:pic>
        <p:nvPicPr>
          <p:cNvPr id="11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00" r="76523" b="14985"/>
          <a:stretch>
            <a:fillRect/>
          </a:stretch>
        </p:blipFill>
        <p:spPr>
          <a:xfrm>
            <a:off x="6780212" y="1940968"/>
            <a:ext cx="1932940" cy="1153160"/>
          </a:xfrm>
          <a:prstGeom prst="rect">
            <a:avLst/>
          </a:prstGeom>
        </p:spPr>
      </p:pic>
      <p:pic>
        <p:nvPicPr>
          <p:cNvPr id="13" name="image167.jpg" descr="id:2147502614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40" b="14470"/>
          <a:stretch>
            <a:fillRect/>
          </a:stretch>
        </p:blipFill>
        <p:spPr>
          <a:xfrm>
            <a:off x="3815080" y="1576478"/>
            <a:ext cx="882650" cy="12649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38509" y="2719480"/>
            <a:ext cx="8595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52493" y="4085000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68368" y="4707300"/>
            <a:ext cx="3647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zh-CN" alt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34971" y="4097312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红球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85549" y="4758347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79199" y="4097312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47671" y="4720247"/>
            <a:ext cx="7104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黄球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D6231E9-D7FA-44A8-B917-95DACB8DA480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40E696D-A398-4467-8161-57B899F87E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1565" y="3589682"/>
            <a:ext cx="3098046" cy="309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1955539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194186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197131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1987678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1987733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90777" y="1977957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210697" y="1977957"/>
            <a:ext cx="337558" cy="7520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50187" y="1977957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29892" y="1977957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70482" y="1977957"/>
            <a:ext cx="337185" cy="75208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BAC9D62-B395-4A3E-999A-2465C6742811}"/>
              </a:ext>
            </a:extLst>
          </p:cNvPr>
          <p:cNvSpPr txBox="1"/>
          <p:nvPr/>
        </p:nvSpPr>
        <p:spPr>
          <a:xfrm>
            <a:off x="1977978" y="1569919"/>
            <a:ext cx="2609780" cy="317928"/>
          </a:xfrm>
          <a:custGeom>
            <a:avLst/>
            <a:gdLst/>
            <a:ahLst/>
            <a:cxnLst/>
            <a:rect l="l" t="t" r="r" b="b"/>
            <a:pathLst>
              <a:path w="2609780" h="317928">
                <a:moveTo>
                  <a:pt x="2564164" y="218630"/>
                </a:moveTo>
                <a:cubicBezTo>
                  <a:pt x="2560792" y="218820"/>
                  <a:pt x="2557513" y="220099"/>
                  <a:pt x="2554326" y="222469"/>
                </a:cubicBezTo>
                <a:cubicBezTo>
                  <a:pt x="2547951" y="227209"/>
                  <a:pt x="2544764" y="233525"/>
                  <a:pt x="2544764" y="241420"/>
                </a:cubicBezTo>
                <a:cubicBezTo>
                  <a:pt x="2544764" y="249314"/>
                  <a:pt x="2548313" y="255240"/>
                  <a:pt x="2555412" y="259198"/>
                </a:cubicBezTo>
                <a:cubicBezTo>
                  <a:pt x="2562510" y="263156"/>
                  <a:pt x="2569458" y="262955"/>
                  <a:pt x="2576255" y="258596"/>
                </a:cubicBezTo>
                <a:cubicBezTo>
                  <a:pt x="2583053" y="254222"/>
                  <a:pt x="2586247" y="247912"/>
                  <a:pt x="2585838" y="239667"/>
                </a:cubicBezTo>
                <a:cubicBezTo>
                  <a:pt x="2585430" y="231421"/>
                  <a:pt x="2581669" y="225309"/>
                  <a:pt x="2574556" y="221329"/>
                </a:cubicBezTo>
                <a:cubicBezTo>
                  <a:pt x="2571000" y="219339"/>
                  <a:pt x="2567536" y="218440"/>
                  <a:pt x="2564164" y="218630"/>
                </a:cubicBezTo>
                <a:close/>
                <a:moveTo>
                  <a:pt x="2566645" y="195710"/>
                </a:moveTo>
                <a:cubicBezTo>
                  <a:pt x="2572167" y="195832"/>
                  <a:pt x="2577811" y="197105"/>
                  <a:pt x="2583580" y="199528"/>
                </a:cubicBezTo>
                <a:cubicBezTo>
                  <a:pt x="2595116" y="204375"/>
                  <a:pt x="2602778" y="212055"/>
                  <a:pt x="2606563" y="222566"/>
                </a:cubicBezTo>
                <a:cubicBezTo>
                  <a:pt x="2610349" y="233077"/>
                  <a:pt x="2610794" y="243474"/>
                  <a:pt x="2607897" y="253756"/>
                </a:cubicBezTo>
                <a:cubicBezTo>
                  <a:pt x="2605000" y="264038"/>
                  <a:pt x="2599580" y="271907"/>
                  <a:pt x="2591635" y="277363"/>
                </a:cubicBezTo>
                <a:cubicBezTo>
                  <a:pt x="2583691" y="282820"/>
                  <a:pt x="2574251" y="285548"/>
                  <a:pt x="2563317" y="285548"/>
                </a:cubicBezTo>
                <a:cubicBezTo>
                  <a:pt x="2552382" y="285548"/>
                  <a:pt x="2542481" y="281110"/>
                  <a:pt x="2533611" y="272233"/>
                </a:cubicBezTo>
                <a:cubicBezTo>
                  <a:pt x="2524742" y="263357"/>
                  <a:pt x="2520307" y="253813"/>
                  <a:pt x="2520307" y="243603"/>
                </a:cubicBezTo>
                <a:cubicBezTo>
                  <a:pt x="2520307" y="233393"/>
                  <a:pt x="2522695" y="224462"/>
                  <a:pt x="2527470" y="216812"/>
                </a:cubicBezTo>
                <a:cubicBezTo>
                  <a:pt x="2532245" y="209161"/>
                  <a:pt x="2539906" y="203156"/>
                  <a:pt x="2550454" y="198797"/>
                </a:cubicBezTo>
                <a:cubicBezTo>
                  <a:pt x="2555728" y="196617"/>
                  <a:pt x="2561125" y="195588"/>
                  <a:pt x="2566645" y="195710"/>
                </a:cubicBezTo>
                <a:close/>
                <a:moveTo>
                  <a:pt x="1154668" y="169457"/>
                </a:moveTo>
                <a:cubicBezTo>
                  <a:pt x="1154360" y="182521"/>
                  <a:pt x="1154071" y="194655"/>
                  <a:pt x="1153803" y="205861"/>
                </a:cubicBezTo>
                <a:lnTo>
                  <a:pt x="1153590" y="214622"/>
                </a:lnTo>
                <a:lnTo>
                  <a:pt x="1154333" y="212787"/>
                </a:lnTo>
                <a:cubicBezTo>
                  <a:pt x="1155516" y="211288"/>
                  <a:pt x="1157431" y="209403"/>
                  <a:pt x="1160078" y="207132"/>
                </a:cubicBezTo>
                <a:lnTo>
                  <a:pt x="1180673" y="186715"/>
                </a:lnTo>
                <a:lnTo>
                  <a:pt x="1175286" y="190481"/>
                </a:lnTo>
                <a:cubicBezTo>
                  <a:pt x="1172891" y="190687"/>
                  <a:pt x="1169962" y="189799"/>
                  <a:pt x="1166499" y="187816"/>
                </a:cubicBezTo>
                <a:cubicBezTo>
                  <a:pt x="1159573" y="183851"/>
                  <a:pt x="1155629" y="177731"/>
                  <a:pt x="1154668" y="169457"/>
                </a:cubicBezTo>
                <a:close/>
                <a:moveTo>
                  <a:pt x="2033653" y="121211"/>
                </a:moveTo>
                <a:cubicBezTo>
                  <a:pt x="2049833" y="120127"/>
                  <a:pt x="2063405" y="122500"/>
                  <a:pt x="2074370" y="128329"/>
                </a:cubicBezTo>
                <a:cubicBezTo>
                  <a:pt x="2088990" y="136102"/>
                  <a:pt x="2095429" y="143100"/>
                  <a:pt x="2093686" y="149323"/>
                </a:cubicBezTo>
                <a:cubicBezTo>
                  <a:pt x="2091944" y="155547"/>
                  <a:pt x="2084910" y="158211"/>
                  <a:pt x="2072585" y="157314"/>
                </a:cubicBezTo>
                <a:cubicBezTo>
                  <a:pt x="2060259" y="156418"/>
                  <a:pt x="2042940" y="155970"/>
                  <a:pt x="2020626" y="155970"/>
                </a:cubicBezTo>
                <a:cubicBezTo>
                  <a:pt x="1998342" y="155970"/>
                  <a:pt x="1974401" y="157092"/>
                  <a:pt x="1948804" y="159336"/>
                </a:cubicBezTo>
                <a:cubicBezTo>
                  <a:pt x="1923206" y="161581"/>
                  <a:pt x="1901782" y="164251"/>
                  <a:pt x="1884531" y="167349"/>
                </a:cubicBezTo>
                <a:cubicBezTo>
                  <a:pt x="1867280" y="170446"/>
                  <a:pt x="1852222" y="173372"/>
                  <a:pt x="1839359" y="176125"/>
                </a:cubicBezTo>
                <a:cubicBezTo>
                  <a:pt x="1826496" y="178879"/>
                  <a:pt x="1813109" y="175889"/>
                  <a:pt x="1799199" y="167155"/>
                </a:cubicBezTo>
                <a:cubicBezTo>
                  <a:pt x="1786594" y="153288"/>
                  <a:pt x="1785698" y="147040"/>
                  <a:pt x="1796511" y="148409"/>
                </a:cubicBezTo>
                <a:cubicBezTo>
                  <a:pt x="1807323" y="149779"/>
                  <a:pt x="1825847" y="149348"/>
                  <a:pt x="1852082" y="147119"/>
                </a:cubicBezTo>
                <a:cubicBezTo>
                  <a:pt x="1878318" y="144889"/>
                  <a:pt x="1906324" y="141515"/>
                  <a:pt x="1936102" y="136998"/>
                </a:cubicBezTo>
                <a:cubicBezTo>
                  <a:pt x="1965879" y="132481"/>
                  <a:pt x="1992713" y="127964"/>
                  <a:pt x="2016604" y="123446"/>
                </a:cubicBezTo>
                <a:cubicBezTo>
                  <a:pt x="2022577" y="122317"/>
                  <a:pt x="2028260" y="121572"/>
                  <a:pt x="2033653" y="121211"/>
                </a:cubicBezTo>
                <a:close/>
                <a:moveTo>
                  <a:pt x="773486" y="118488"/>
                </a:moveTo>
                <a:cubicBezTo>
                  <a:pt x="777128" y="116013"/>
                  <a:pt x="779635" y="122344"/>
                  <a:pt x="781006" y="137482"/>
                </a:cubicBezTo>
                <a:cubicBezTo>
                  <a:pt x="782834" y="157666"/>
                  <a:pt x="777378" y="177939"/>
                  <a:pt x="764637" y="198302"/>
                </a:cubicBezTo>
                <a:cubicBezTo>
                  <a:pt x="751895" y="218665"/>
                  <a:pt x="742420" y="222996"/>
                  <a:pt x="736211" y="211295"/>
                </a:cubicBezTo>
                <a:cubicBezTo>
                  <a:pt x="730001" y="199593"/>
                  <a:pt x="730073" y="189333"/>
                  <a:pt x="736426" y="180513"/>
                </a:cubicBezTo>
                <a:cubicBezTo>
                  <a:pt x="742779" y="171694"/>
                  <a:pt x="748156" y="162939"/>
                  <a:pt x="752559" y="154249"/>
                </a:cubicBezTo>
                <a:cubicBezTo>
                  <a:pt x="757965" y="145143"/>
                  <a:pt x="763601" y="135026"/>
                  <a:pt x="769466" y="123898"/>
                </a:cubicBezTo>
                <a:cubicBezTo>
                  <a:pt x="770932" y="121116"/>
                  <a:pt x="772272" y="119313"/>
                  <a:pt x="773486" y="118488"/>
                </a:cubicBezTo>
                <a:close/>
                <a:moveTo>
                  <a:pt x="929545" y="110702"/>
                </a:moveTo>
                <a:cubicBezTo>
                  <a:pt x="936859" y="112128"/>
                  <a:pt x="947005" y="116097"/>
                  <a:pt x="959983" y="122608"/>
                </a:cubicBezTo>
                <a:cubicBezTo>
                  <a:pt x="973290" y="128286"/>
                  <a:pt x="983916" y="137740"/>
                  <a:pt x="991861" y="150969"/>
                </a:cubicBezTo>
                <a:cubicBezTo>
                  <a:pt x="999805" y="164198"/>
                  <a:pt x="1000978" y="177563"/>
                  <a:pt x="995378" y="191064"/>
                </a:cubicBezTo>
                <a:cubicBezTo>
                  <a:pt x="989778" y="204565"/>
                  <a:pt x="981070" y="202224"/>
                  <a:pt x="969253" y="184041"/>
                </a:cubicBezTo>
                <a:cubicBezTo>
                  <a:pt x="957437" y="165858"/>
                  <a:pt x="946037" y="148732"/>
                  <a:pt x="935052" y="132664"/>
                </a:cubicBezTo>
                <a:cubicBezTo>
                  <a:pt x="924067" y="116595"/>
                  <a:pt x="922232" y="109275"/>
                  <a:pt x="929545" y="110702"/>
                </a:cubicBezTo>
                <a:close/>
                <a:moveTo>
                  <a:pt x="182502" y="69647"/>
                </a:moveTo>
                <a:cubicBezTo>
                  <a:pt x="184201" y="69473"/>
                  <a:pt x="186372" y="69681"/>
                  <a:pt x="189014" y="70273"/>
                </a:cubicBezTo>
                <a:cubicBezTo>
                  <a:pt x="199583" y="72639"/>
                  <a:pt x="207706" y="75708"/>
                  <a:pt x="213385" y="79479"/>
                </a:cubicBezTo>
                <a:cubicBezTo>
                  <a:pt x="219064" y="83251"/>
                  <a:pt x="220555" y="88087"/>
                  <a:pt x="217859" y="93988"/>
                </a:cubicBezTo>
                <a:cubicBezTo>
                  <a:pt x="215163" y="99889"/>
                  <a:pt x="213815" y="111895"/>
                  <a:pt x="213815" y="130007"/>
                </a:cubicBezTo>
                <a:cubicBezTo>
                  <a:pt x="214704" y="147187"/>
                  <a:pt x="215149" y="159412"/>
                  <a:pt x="215149" y="166682"/>
                </a:cubicBezTo>
                <a:cubicBezTo>
                  <a:pt x="215149" y="175172"/>
                  <a:pt x="213536" y="183381"/>
                  <a:pt x="210309" y="191311"/>
                </a:cubicBezTo>
                <a:cubicBezTo>
                  <a:pt x="207083" y="199242"/>
                  <a:pt x="202106" y="198858"/>
                  <a:pt x="195381" y="190161"/>
                </a:cubicBezTo>
                <a:cubicBezTo>
                  <a:pt x="188655" y="181463"/>
                  <a:pt x="185970" y="171741"/>
                  <a:pt x="187325" y="160993"/>
                </a:cubicBezTo>
                <a:cubicBezTo>
                  <a:pt x="188680" y="150245"/>
                  <a:pt x="188917" y="136790"/>
                  <a:pt x="188035" y="120629"/>
                </a:cubicBezTo>
                <a:cubicBezTo>
                  <a:pt x="187153" y="104467"/>
                  <a:pt x="184454" y="91443"/>
                  <a:pt x="179937" y="81555"/>
                </a:cubicBezTo>
                <a:cubicBezTo>
                  <a:pt x="176549" y="74139"/>
                  <a:pt x="177404" y="70170"/>
                  <a:pt x="182502" y="69647"/>
                </a:cubicBezTo>
                <a:close/>
                <a:moveTo>
                  <a:pt x="2177329" y="64056"/>
                </a:moveTo>
                <a:cubicBezTo>
                  <a:pt x="2185460" y="64056"/>
                  <a:pt x="2193806" y="66652"/>
                  <a:pt x="2202367" y="71843"/>
                </a:cubicBezTo>
                <a:cubicBezTo>
                  <a:pt x="2210928" y="77034"/>
                  <a:pt x="2213621" y="83086"/>
                  <a:pt x="2210444" y="89998"/>
                </a:cubicBezTo>
                <a:cubicBezTo>
                  <a:pt x="2207268" y="96910"/>
                  <a:pt x="2205257" y="112548"/>
                  <a:pt x="2204411" y="136912"/>
                </a:cubicBezTo>
                <a:cubicBezTo>
                  <a:pt x="2211294" y="135306"/>
                  <a:pt x="2221522" y="131305"/>
                  <a:pt x="2235095" y="124909"/>
                </a:cubicBezTo>
                <a:cubicBezTo>
                  <a:pt x="2248668" y="118513"/>
                  <a:pt x="2258419" y="119015"/>
                  <a:pt x="2264349" y="126415"/>
                </a:cubicBezTo>
                <a:cubicBezTo>
                  <a:pt x="2270279" y="133814"/>
                  <a:pt x="2264295" y="141264"/>
                  <a:pt x="2246399" y="148764"/>
                </a:cubicBezTo>
                <a:cubicBezTo>
                  <a:pt x="2228502" y="156264"/>
                  <a:pt x="2214377" y="158666"/>
                  <a:pt x="2204023" y="155970"/>
                </a:cubicBezTo>
                <a:cubicBezTo>
                  <a:pt x="2202432" y="180334"/>
                  <a:pt x="2201421" y="197356"/>
                  <a:pt x="2200990" y="207036"/>
                </a:cubicBezTo>
                <a:cubicBezTo>
                  <a:pt x="2200560" y="216715"/>
                  <a:pt x="2200367" y="221620"/>
                  <a:pt x="2200410" y="221749"/>
                </a:cubicBezTo>
                <a:cubicBezTo>
                  <a:pt x="2200453" y="221878"/>
                  <a:pt x="2202733" y="220695"/>
                  <a:pt x="2207250" y="218199"/>
                </a:cubicBezTo>
                <a:cubicBezTo>
                  <a:pt x="2211767" y="215704"/>
                  <a:pt x="2223221" y="210079"/>
                  <a:pt x="2241613" y="201325"/>
                </a:cubicBezTo>
                <a:cubicBezTo>
                  <a:pt x="2260004" y="192570"/>
                  <a:pt x="2266956" y="191867"/>
                  <a:pt x="2262467" y="199217"/>
                </a:cubicBezTo>
                <a:cubicBezTo>
                  <a:pt x="2257978" y="206566"/>
                  <a:pt x="2245865" y="218088"/>
                  <a:pt x="2226125" y="233784"/>
                </a:cubicBezTo>
                <a:cubicBezTo>
                  <a:pt x="2206386" y="249479"/>
                  <a:pt x="2193666" y="261130"/>
                  <a:pt x="2187966" y="268738"/>
                </a:cubicBezTo>
                <a:cubicBezTo>
                  <a:pt x="2182266" y="276345"/>
                  <a:pt x="2176637" y="278027"/>
                  <a:pt x="2171080" y="273782"/>
                </a:cubicBezTo>
                <a:cubicBezTo>
                  <a:pt x="2165524" y="269537"/>
                  <a:pt x="2162014" y="263844"/>
                  <a:pt x="2160551" y="256703"/>
                </a:cubicBezTo>
                <a:cubicBezTo>
                  <a:pt x="2159088" y="249561"/>
                  <a:pt x="2159483" y="244413"/>
                  <a:pt x="2161734" y="241258"/>
                </a:cubicBezTo>
                <a:cubicBezTo>
                  <a:pt x="2163986" y="238104"/>
                  <a:pt x="2167137" y="233784"/>
                  <a:pt x="2171188" y="228298"/>
                </a:cubicBezTo>
                <a:cubicBezTo>
                  <a:pt x="2175239" y="222813"/>
                  <a:pt x="2177713" y="198801"/>
                  <a:pt x="2178609" y="156260"/>
                </a:cubicBezTo>
                <a:cubicBezTo>
                  <a:pt x="2179505" y="113720"/>
                  <a:pt x="2177028" y="87718"/>
                  <a:pt x="2171177" y="78253"/>
                </a:cubicBezTo>
                <a:cubicBezTo>
                  <a:pt x="2165326" y="68789"/>
                  <a:pt x="2167377" y="64056"/>
                  <a:pt x="2177329" y="64056"/>
                </a:cubicBezTo>
                <a:close/>
                <a:moveTo>
                  <a:pt x="1462954" y="64056"/>
                </a:moveTo>
                <a:cubicBezTo>
                  <a:pt x="1471085" y="64056"/>
                  <a:pt x="1479431" y="66652"/>
                  <a:pt x="1487992" y="71843"/>
                </a:cubicBezTo>
                <a:cubicBezTo>
                  <a:pt x="1496553" y="77034"/>
                  <a:pt x="1499246" y="83086"/>
                  <a:pt x="1496069" y="89998"/>
                </a:cubicBezTo>
                <a:cubicBezTo>
                  <a:pt x="1492893" y="96910"/>
                  <a:pt x="1490882" y="112548"/>
                  <a:pt x="1490036" y="136912"/>
                </a:cubicBezTo>
                <a:cubicBezTo>
                  <a:pt x="1496919" y="135306"/>
                  <a:pt x="1507147" y="131305"/>
                  <a:pt x="1520720" y="124909"/>
                </a:cubicBezTo>
                <a:cubicBezTo>
                  <a:pt x="1534293" y="118513"/>
                  <a:pt x="1544044" y="119015"/>
                  <a:pt x="1549974" y="126415"/>
                </a:cubicBezTo>
                <a:cubicBezTo>
                  <a:pt x="1555904" y="133814"/>
                  <a:pt x="1549920" y="141264"/>
                  <a:pt x="1532024" y="148764"/>
                </a:cubicBezTo>
                <a:cubicBezTo>
                  <a:pt x="1514127" y="156264"/>
                  <a:pt x="1500002" y="158666"/>
                  <a:pt x="1489649" y="155970"/>
                </a:cubicBezTo>
                <a:cubicBezTo>
                  <a:pt x="1488057" y="180334"/>
                  <a:pt x="1487046" y="197356"/>
                  <a:pt x="1486616" y="207036"/>
                </a:cubicBezTo>
                <a:cubicBezTo>
                  <a:pt x="1486185" y="216715"/>
                  <a:pt x="1485992" y="221620"/>
                  <a:pt x="1486035" y="221749"/>
                </a:cubicBezTo>
                <a:cubicBezTo>
                  <a:pt x="1486078" y="221878"/>
                  <a:pt x="1488358" y="220695"/>
                  <a:pt x="1492875" y="218199"/>
                </a:cubicBezTo>
                <a:cubicBezTo>
                  <a:pt x="1497392" y="215704"/>
                  <a:pt x="1508846" y="210079"/>
                  <a:pt x="1527238" y="201325"/>
                </a:cubicBezTo>
                <a:cubicBezTo>
                  <a:pt x="1545629" y="192570"/>
                  <a:pt x="1552581" y="191867"/>
                  <a:pt x="1548092" y="199217"/>
                </a:cubicBezTo>
                <a:cubicBezTo>
                  <a:pt x="1543603" y="206566"/>
                  <a:pt x="1531490" y="218088"/>
                  <a:pt x="1511750" y="233784"/>
                </a:cubicBezTo>
                <a:cubicBezTo>
                  <a:pt x="1492011" y="249479"/>
                  <a:pt x="1479291" y="261130"/>
                  <a:pt x="1473591" y="268738"/>
                </a:cubicBezTo>
                <a:cubicBezTo>
                  <a:pt x="1467891" y="276345"/>
                  <a:pt x="1462262" y="278027"/>
                  <a:pt x="1456705" y="273782"/>
                </a:cubicBezTo>
                <a:cubicBezTo>
                  <a:pt x="1451149" y="269537"/>
                  <a:pt x="1447639" y="263844"/>
                  <a:pt x="1446176" y="256703"/>
                </a:cubicBezTo>
                <a:cubicBezTo>
                  <a:pt x="1444713" y="249561"/>
                  <a:pt x="1445108" y="244413"/>
                  <a:pt x="1447359" y="241258"/>
                </a:cubicBezTo>
                <a:cubicBezTo>
                  <a:pt x="1449611" y="238104"/>
                  <a:pt x="1452762" y="233784"/>
                  <a:pt x="1456813" y="228298"/>
                </a:cubicBezTo>
                <a:cubicBezTo>
                  <a:pt x="1460864" y="222813"/>
                  <a:pt x="1463338" y="198801"/>
                  <a:pt x="1464234" y="156260"/>
                </a:cubicBezTo>
                <a:cubicBezTo>
                  <a:pt x="1465130" y="113720"/>
                  <a:pt x="1462653" y="87718"/>
                  <a:pt x="1456802" y="78253"/>
                </a:cubicBezTo>
                <a:cubicBezTo>
                  <a:pt x="1450951" y="68789"/>
                  <a:pt x="1453002" y="64056"/>
                  <a:pt x="1462954" y="64056"/>
                </a:cubicBezTo>
                <a:close/>
                <a:moveTo>
                  <a:pt x="582697" y="18242"/>
                </a:moveTo>
                <a:cubicBezTo>
                  <a:pt x="586537" y="18735"/>
                  <a:pt x="590930" y="20168"/>
                  <a:pt x="595877" y="22542"/>
                </a:cubicBezTo>
                <a:cubicBezTo>
                  <a:pt x="605772" y="27288"/>
                  <a:pt x="614115" y="32451"/>
                  <a:pt x="620905" y="38029"/>
                </a:cubicBezTo>
                <a:cubicBezTo>
                  <a:pt x="627695" y="43607"/>
                  <a:pt x="629261" y="49376"/>
                  <a:pt x="625605" y="55334"/>
                </a:cubicBezTo>
                <a:cubicBezTo>
                  <a:pt x="621948" y="61292"/>
                  <a:pt x="619700" y="68068"/>
                  <a:pt x="618861" y="75661"/>
                </a:cubicBezTo>
                <a:cubicBezTo>
                  <a:pt x="618022" y="83254"/>
                  <a:pt x="617603" y="100101"/>
                  <a:pt x="617603" y="126200"/>
                </a:cubicBezTo>
                <a:cubicBezTo>
                  <a:pt x="617603" y="152973"/>
                  <a:pt x="618259" y="178237"/>
                  <a:pt x="619571" y="201991"/>
                </a:cubicBezTo>
                <a:cubicBezTo>
                  <a:pt x="620883" y="225746"/>
                  <a:pt x="622231" y="242825"/>
                  <a:pt x="623615" y="253229"/>
                </a:cubicBezTo>
                <a:cubicBezTo>
                  <a:pt x="624999" y="263633"/>
                  <a:pt x="620783" y="276345"/>
                  <a:pt x="610967" y="291367"/>
                </a:cubicBezTo>
                <a:cubicBezTo>
                  <a:pt x="601151" y="306388"/>
                  <a:pt x="593816" y="307607"/>
                  <a:pt x="588962" y="295023"/>
                </a:cubicBezTo>
                <a:cubicBezTo>
                  <a:pt x="584108" y="282440"/>
                  <a:pt x="574819" y="271165"/>
                  <a:pt x="561095" y="261198"/>
                </a:cubicBezTo>
                <a:cubicBezTo>
                  <a:pt x="547372" y="251232"/>
                  <a:pt x="548454" y="248049"/>
                  <a:pt x="564343" y="251648"/>
                </a:cubicBezTo>
                <a:cubicBezTo>
                  <a:pt x="580232" y="255247"/>
                  <a:pt x="588779" y="252505"/>
                  <a:pt x="589984" y="243420"/>
                </a:cubicBezTo>
                <a:cubicBezTo>
                  <a:pt x="591188" y="234336"/>
                  <a:pt x="591790" y="222702"/>
                  <a:pt x="591790" y="208520"/>
                </a:cubicBezTo>
                <a:cubicBezTo>
                  <a:pt x="591790" y="193362"/>
                  <a:pt x="591124" y="164649"/>
                  <a:pt x="589790" y="122382"/>
                </a:cubicBezTo>
                <a:cubicBezTo>
                  <a:pt x="588456" y="80114"/>
                  <a:pt x="585463" y="56248"/>
                  <a:pt x="580809" y="50785"/>
                </a:cubicBezTo>
                <a:cubicBezTo>
                  <a:pt x="576156" y="45321"/>
                  <a:pt x="569316" y="42811"/>
                  <a:pt x="560289" y="43256"/>
                </a:cubicBezTo>
                <a:cubicBezTo>
                  <a:pt x="551261" y="43701"/>
                  <a:pt x="536172" y="45163"/>
                  <a:pt x="515020" y="47644"/>
                </a:cubicBezTo>
                <a:cubicBezTo>
                  <a:pt x="527611" y="51788"/>
                  <a:pt x="532332" y="57091"/>
                  <a:pt x="529185" y="63551"/>
                </a:cubicBezTo>
                <a:cubicBezTo>
                  <a:pt x="526037" y="70011"/>
                  <a:pt x="524463" y="80964"/>
                  <a:pt x="524463" y="96408"/>
                </a:cubicBezTo>
                <a:cubicBezTo>
                  <a:pt x="531361" y="95533"/>
                  <a:pt x="536731" y="95096"/>
                  <a:pt x="540574" y="95096"/>
                </a:cubicBezTo>
                <a:cubicBezTo>
                  <a:pt x="546339" y="95096"/>
                  <a:pt x="551620" y="97738"/>
                  <a:pt x="556417" y="103022"/>
                </a:cubicBezTo>
                <a:cubicBezTo>
                  <a:pt x="561214" y="108307"/>
                  <a:pt x="557966" y="112569"/>
                  <a:pt x="546673" y="115810"/>
                </a:cubicBezTo>
                <a:cubicBezTo>
                  <a:pt x="535380" y="119051"/>
                  <a:pt x="527919" y="121281"/>
                  <a:pt x="524291" y="122500"/>
                </a:cubicBezTo>
                <a:lnTo>
                  <a:pt x="523108" y="154464"/>
                </a:lnTo>
                <a:cubicBezTo>
                  <a:pt x="534035" y="151854"/>
                  <a:pt x="542980" y="150076"/>
                  <a:pt x="549942" y="149130"/>
                </a:cubicBezTo>
                <a:cubicBezTo>
                  <a:pt x="556904" y="148183"/>
                  <a:pt x="562271" y="150800"/>
                  <a:pt x="566043" y="156981"/>
                </a:cubicBezTo>
                <a:cubicBezTo>
                  <a:pt x="569814" y="163162"/>
                  <a:pt x="567147" y="167890"/>
                  <a:pt x="558041" y="171167"/>
                </a:cubicBezTo>
                <a:cubicBezTo>
                  <a:pt x="548935" y="174444"/>
                  <a:pt x="537291" y="178054"/>
                  <a:pt x="523108" y="181998"/>
                </a:cubicBezTo>
                <a:cubicBezTo>
                  <a:pt x="523108" y="202447"/>
                  <a:pt x="521685" y="223606"/>
                  <a:pt x="518838" y="245474"/>
                </a:cubicBezTo>
                <a:cubicBezTo>
                  <a:pt x="515992" y="267343"/>
                  <a:pt x="511973" y="278590"/>
                  <a:pt x="506782" y="279213"/>
                </a:cubicBezTo>
                <a:cubicBezTo>
                  <a:pt x="501591" y="279837"/>
                  <a:pt x="498489" y="273639"/>
                  <a:pt x="497479" y="260618"/>
                </a:cubicBezTo>
                <a:cubicBezTo>
                  <a:pt x="496468" y="247597"/>
                  <a:pt x="496414" y="222609"/>
                  <a:pt x="497317" y="185654"/>
                </a:cubicBezTo>
                <a:cubicBezTo>
                  <a:pt x="489703" y="187461"/>
                  <a:pt x="482525" y="188365"/>
                  <a:pt x="475785" y="188365"/>
                </a:cubicBezTo>
                <a:cubicBezTo>
                  <a:pt x="469791" y="188365"/>
                  <a:pt x="462883" y="186257"/>
                  <a:pt x="455060" y="182041"/>
                </a:cubicBezTo>
                <a:cubicBezTo>
                  <a:pt x="447238" y="177825"/>
                  <a:pt x="447205" y="174673"/>
                  <a:pt x="454963" y="172587"/>
                </a:cubicBezTo>
                <a:cubicBezTo>
                  <a:pt x="462721" y="170500"/>
                  <a:pt x="477284" y="166582"/>
                  <a:pt x="498651" y="160831"/>
                </a:cubicBezTo>
                <a:lnTo>
                  <a:pt x="498651" y="126264"/>
                </a:lnTo>
                <a:cubicBezTo>
                  <a:pt x="488570" y="128975"/>
                  <a:pt x="478851" y="128021"/>
                  <a:pt x="469494" y="123403"/>
                </a:cubicBezTo>
                <a:cubicBezTo>
                  <a:pt x="460137" y="118786"/>
                  <a:pt x="459147" y="115402"/>
                  <a:pt x="466525" y="113251"/>
                </a:cubicBezTo>
                <a:cubicBezTo>
                  <a:pt x="473903" y="111099"/>
                  <a:pt x="484612" y="108461"/>
                  <a:pt x="498651" y="105335"/>
                </a:cubicBezTo>
                <a:cubicBezTo>
                  <a:pt x="498651" y="85474"/>
                  <a:pt x="497496" y="67706"/>
                  <a:pt x="495188" y="52032"/>
                </a:cubicBezTo>
                <a:cubicBezTo>
                  <a:pt x="479858" y="53839"/>
                  <a:pt x="466185" y="55488"/>
                  <a:pt x="454167" y="56980"/>
                </a:cubicBezTo>
                <a:cubicBezTo>
                  <a:pt x="453293" y="118757"/>
                  <a:pt x="451722" y="159175"/>
                  <a:pt x="449457" y="178233"/>
                </a:cubicBezTo>
                <a:cubicBezTo>
                  <a:pt x="447191" y="197291"/>
                  <a:pt x="443057" y="216984"/>
                  <a:pt x="437056" y="237311"/>
                </a:cubicBezTo>
                <a:cubicBezTo>
                  <a:pt x="431055" y="257639"/>
                  <a:pt x="418675" y="273685"/>
                  <a:pt x="399918" y="285451"/>
                </a:cubicBezTo>
                <a:cubicBezTo>
                  <a:pt x="381161" y="297218"/>
                  <a:pt x="377874" y="294866"/>
                  <a:pt x="390056" y="278396"/>
                </a:cubicBezTo>
                <a:cubicBezTo>
                  <a:pt x="402238" y="261926"/>
                  <a:pt x="411462" y="239140"/>
                  <a:pt x="417729" y="210036"/>
                </a:cubicBezTo>
                <a:cubicBezTo>
                  <a:pt x="423996" y="180933"/>
                  <a:pt x="427129" y="156587"/>
                  <a:pt x="427129" y="136998"/>
                </a:cubicBezTo>
                <a:lnTo>
                  <a:pt x="427129" y="81652"/>
                </a:lnTo>
                <a:cubicBezTo>
                  <a:pt x="427129" y="65562"/>
                  <a:pt x="424652" y="53427"/>
                  <a:pt x="419697" y="45246"/>
                </a:cubicBezTo>
                <a:cubicBezTo>
                  <a:pt x="414743" y="37065"/>
                  <a:pt x="418396" y="34326"/>
                  <a:pt x="430657" y="37029"/>
                </a:cubicBezTo>
                <a:cubicBezTo>
                  <a:pt x="442918" y="39732"/>
                  <a:pt x="457885" y="39968"/>
                  <a:pt x="475559" y="37739"/>
                </a:cubicBezTo>
                <a:cubicBezTo>
                  <a:pt x="493234" y="35509"/>
                  <a:pt x="512500" y="32619"/>
                  <a:pt x="533358" y="29070"/>
                </a:cubicBezTo>
                <a:cubicBezTo>
                  <a:pt x="554216" y="25521"/>
                  <a:pt x="567376" y="22359"/>
                  <a:pt x="572840" y="19584"/>
                </a:cubicBezTo>
                <a:cubicBezTo>
                  <a:pt x="575572" y="18196"/>
                  <a:pt x="578857" y="17749"/>
                  <a:pt x="582697" y="18242"/>
                </a:cubicBezTo>
                <a:close/>
                <a:moveTo>
                  <a:pt x="841730" y="16207"/>
                </a:moveTo>
                <a:cubicBezTo>
                  <a:pt x="849896" y="17619"/>
                  <a:pt x="858999" y="20606"/>
                  <a:pt x="869037" y="25166"/>
                </a:cubicBezTo>
                <a:cubicBezTo>
                  <a:pt x="880566" y="30629"/>
                  <a:pt x="884962" y="37086"/>
                  <a:pt x="882223" y="44536"/>
                </a:cubicBezTo>
                <a:cubicBezTo>
                  <a:pt x="879484" y="51986"/>
                  <a:pt x="877684" y="61511"/>
                  <a:pt x="876824" y="73112"/>
                </a:cubicBezTo>
                <a:cubicBezTo>
                  <a:pt x="875963" y="84713"/>
                  <a:pt x="875533" y="101958"/>
                  <a:pt x="875533" y="124845"/>
                </a:cubicBezTo>
                <a:cubicBezTo>
                  <a:pt x="875533" y="146713"/>
                  <a:pt x="876426" y="167034"/>
                  <a:pt x="878211" y="185805"/>
                </a:cubicBezTo>
                <a:cubicBezTo>
                  <a:pt x="879996" y="204576"/>
                  <a:pt x="880197" y="221838"/>
                  <a:pt x="878813" y="237591"/>
                </a:cubicBezTo>
                <a:cubicBezTo>
                  <a:pt x="877429" y="253344"/>
                  <a:pt x="872453" y="267300"/>
                  <a:pt x="863885" y="279461"/>
                </a:cubicBezTo>
                <a:cubicBezTo>
                  <a:pt x="855317" y="291621"/>
                  <a:pt x="848014" y="293367"/>
                  <a:pt x="841977" y="284699"/>
                </a:cubicBezTo>
                <a:cubicBezTo>
                  <a:pt x="835940" y="276030"/>
                  <a:pt x="830523" y="268860"/>
                  <a:pt x="825726" y="263188"/>
                </a:cubicBezTo>
                <a:cubicBezTo>
                  <a:pt x="820929" y="257517"/>
                  <a:pt x="815408" y="251250"/>
                  <a:pt x="809163" y="244388"/>
                </a:cubicBezTo>
                <a:cubicBezTo>
                  <a:pt x="802918" y="237526"/>
                  <a:pt x="804384" y="235049"/>
                  <a:pt x="813562" y="236956"/>
                </a:cubicBezTo>
                <a:cubicBezTo>
                  <a:pt x="822740" y="238864"/>
                  <a:pt x="830318" y="240437"/>
                  <a:pt x="836298" y="241678"/>
                </a:cubicBezTo>
                <a:cubicBezTo>
                  <a:pt x="842278" y="242918"/>
                  <a:pt x="845788" y="241717"/>
                  <a:pt x="846827" y="238075"/>
                </a:cubicBezTo>
                <a:cubicBezTo>
                  <a:pt x="847867" y="234432"/>
                  <a:pt x="848835" y="226993"/>
                  <a:pt x="849731" y="215758"/>
                </a:cubicBezTo>
                <a:cubicBezTo>
                  <a:pt x="850628" y="204522"/>
                  <a:pt x="850857" y="173759"/>
                  <a:pt x="850420" y="123468"/>
                </a:cubicBezTo>
                <a:cubicBezTo>
                  <a:pt x="849982" y="73177"/>
                  <a:pt x="846383" y="42374"/>
                  <a:pt x="839622" y="31060"/>
                </a:cubicBezTo>
                <a:cubicBezTo>
                  <a:pt x="832860" y="19745"/>
                  <a:pt x="833563" y="14794"/>
                  <a:pt x="841730" y="16207"/>
                </a:cubicBezTo>
                <a:close/>
                <a:moveTo>
                  <a:pt x="119761" y="14911"/>
                </a:moveTo>
                <a:cubicBezTo>
                  <a:pt x="125562" y="15889"/>
                  <a:pt x="134263" y="19846"/>
                  <a:pt x="145864" y="26779"/>
                </a:cubicBezTo>
                <a:cubicBezTo>
                  <a:pt x="158770" y="37821"/>
                  <a:pt x="160007" y="44769"/>
                  <a:pt x="149575" y="47623"/>
                </a:cubicBezTo>
                <a:cubicBezTo>
                  <a:pt x="139142" y="50476"/>
                  <a:pt x="127666" y="53929"/>
                  <a:pt x="115147" y="57980"/>
                </a:cubicBezTo>
                <a:cubicBezTo>
                  <a:pt x="102628" y="62031"/>
                  <a:pt x="96268" y="64056"/>
                  <a:pt x="96068" y="64056"/>
                </a:cubicBezTo>
                <a:cubicBezTo>
                  <a:pt x="109777" y="70596"/>
                  <a:pt x="115714" y="76457"/>
                  <a:pt x="113878" y="81641"/>
                </a:cubicBezTo>
                <a:cubicBezTo>
                  <a:pt x="112043" y="86825"/>
                  <a:pt x="110709" y="95799"/>
                  <a:pt x="109877" y="108561"/>
                </a:cubicBezTo>
                <a:cubicBezTo>
                  <a:pt x="118740" y="106281"/>
                  <a:pt x="127623" y="103686"/>
                  <a:pt x="136529" y="100775"/>
                </a:cubicBezTo>
                <a:cubicBezTo>
                  <a:pt x="145434" y="97863"/>
                  <a:pt x="153791" y="100086"/>
                  <a:pt x="161599" y="107443"/>
                </a:cubicBezTo>
                <a:cubicBezTo>
                  <a:pt x="169407" y="114799"/>
                  <a:pt x="166797" y="119327"/>
                  <a:pt x="153769" y="121027"/>
                </a:cubicBezTo>
                <a:cubicBezTo>
                  <a:pt x="140741" y="122726"/>
                  <a:pt x="126111" y="125139"/>
                  <a:pt x="109877" y="128265"/>
                </a:cubicBezTo>
                <a:lnTo>
                  <a:pt x="109877" y="146376"/>
                </a:lnTo>
                <a:cubicBezTo>
                  <a:pt x="113004" y="146376"/>
                  <a:pt x="120941" y="148337"/>
                  <a:pt x="133689" y="152260"/>
                </a:cubicBezTo>
                <a:cubicBezTo>
                  <a:pt x="146438" y="156182"/>
                  <a:pt x="153529" y="163854"/>
                  <a:pt x="154963" y="175276"/>
                </a:cubicBezTo>
                <a:cubicBezTo>
                  <a:pt x="156397" y="186698"/>
                  <a:pt x="153145" y="191681"/>
                  <a:pt x="145208" y="190225"/>
                </a:cubicBezTo>
                <a:cubicBezTo>
                  <a:pt x="137271" y="188770"/>
                  <a:pt x="125494" y="178248"/>
                  <a:pt x="109877" y="158659"/>
                </a:cubicBezTo>
                <a:cubicBezTo>
                  <a:pt x="110738" y="186594"/>
                  <a:pt x="110939" y="208993"/>
                  <a:pt x="110480" y="225857"/>
                </a:cubicBezTo>
                <a:cubicBezTo>
                  <a:pt x="110021" y="242721"/>
                  <a:pt x="108088" y="257334"/>
                  <a:pt x="104683" y="269695"/>
                </a:cubicBezTo>
                <a:cubicBezTo>
                  <a:pt x="101277" y="282056"/>
                  <a:pt x="95881" y="284222"/>
                  <a:pt x="88496" y="276191"/>
                </a:cubicBezTo>
                <a:cubicBezTo>
                  <a:pt x="81111" y="268161"/>
                  <a:pt x="77178" y="261360"/>
                  <a:pt x="76698" y="255789"/>
                </a:cubicBezTo>
                <a:cubicBezTo>
                  <a:pt x="76217" y="250217"/>
                  <a:pt x="77103" y="243797"/>
                  <a:pt x="79354" y="236526"/>
                </a:cubicBezTo>
                <a:cubicBezTo>
                  <a:pt x="81606" y="229256"/>
                  <a:pt x="83405" y="218687"/>
                  <a:pt x="84753" y="204820"/>
                </a:cubicBezTo>
                <a:cubicBezTo>
                  <a:pt x="86101" y="190953"/>
                  <a:pt x="86775" y="176469"/>
                  <a:pt x="86775" y="161369"/>
                </a:cubicBezTo>
                <a:cubicBezTo>
                  <a:pt x="82760" y="174619"/>
                  <a:pt x="75701" y="187214"/>
                  <a:pt x="65598" y="199152"/>
                </a:cubicBezTo>
                <a:cubicBezTo>
                  <a:pt x="55496" y="211090"/>
                  <a:pt x="45182" y="220949"/>
                  <a:pt x="34656" y="228729"/>
                </a:cubicBezTo>
                <a:cubicBezTo>
                  <a:pt x="24130" y="236508"/>
                  <a:pt x="14436" y="242072"/>
                  <a:pt x="5574" y="245421"/>
                </a:cubicBezTo>
                <a:cubicBezTo>
                  <a:pt x="-3288" y="248769"/>
                  <a:pt x="-1582" y="243940"/>
                  <a:pt x="10693" y="230933"/>
                </a:cubicBezTo>
                <a:cubicBezTo>
                  <a:pt x="22969" y="217927"/>
                  <a:pt x="36269" y="201353"/>
                  <a:pt x="50595" y="181212"/>
                </a:cubicBezTo>
                <a:cubicBezTo>
                  <a:pt x="64921" y="161072"/>
                  <a:pt x="74729" y="145007"/>
                  <a:pt x="80021" y="133019"/>
                </a:cubicBezTo>
                <a:cubicBezTo>
                  <a:pt x="64663" y="137435"/>
                  <a:pt x="51713" y="141465"/>
                  <a:pt x="41173" y="145107"/>
                </a:cubicBezTo>
                <a:cubicBezTo>
                  <a:pt x="30633" y="148750"/>
                  <a:pt x="20746" y="147172"/>
                  <a:pt x="11511" y="140375"/>
                </a:cubicBezTo>
                <a:cubicBezTo>
                  <a:pt x="-1309" y="129089"/>
                  <a:pt x="-944" y="123446"/>
                  <a:pt x="12608" y="123446"/>
                </a:cubicBezTo>
                <a:cubicBezTo>
                  <a:pt x="23191" y="123446"/>
                  <a:pt x="35405" y="122149"/>
                  <a:pt x="49251" y="119553"/>
                </a:cubicBezTo>
                <a:cubicBezTo>
                  <a:pt x="63096" y="116957"/>
                  <a:pt x="75153" y="114477"/>
                  <a:pt x="85420" y="112110"/>
                </a:cubicBezTo>
                <a:cubicBezTo>
                  <a:pt x="85420" y="91088"/>
                  <a:pt x="84051" y="78712"/>
                  <a:pt x="81312" y="74984"/>
                </a:cubicBezTo>
                <a:cubicBezTo>
                  <a:pt x="47153" y="84878"/>
                  <a:pt x="38843" y="83864"/>
                  <a:pt x="56381" y="71940"/>
                </a:cubicBezTo>
                <a:cubicBezTo>
                  <a:pt x="73919" y="60016"/>
                  <a:pt x="87417" y="50179"/>
                  <a:pt x="96874" y="42428"/>
                </a:cubicBezTo>
                <a:cubicBezTo>
                  <a:pt x="106332" y="34677"/>
                  <a:pt x="111061" y="27503"/>
                  <a:pt x="111061" y="20907"/>
                </a:cubicBezTo>
                <a:cubicBezTo>
                  <a:pt x="111061" y="15931"/>
                  <a:pt x="113961" y="13932"/>
                  <a:pt x="119761" y="14911"/>
                </a:cubicBezTo>
                <a:close/>
                <a:moveTo>
                  <a:pt x="2285349" y="14391"/>
                </a:moveTo>
                <a:cubicBezTo>
                  <a:pt x="2287247" y="14496"/>
                  <a:pt x="2289575" y="14900"/>
                  <a:pt x="2292334" y="15604"/>
                </a:cubicBezTo>
                <a:cubicBezTo>
                  <a:pt x="2303369" y="18422"/>
                  <a:pt x="2312396" y="22237"/>
                  <a:pt x="2319416" y="27048"/>
                </a:cubicBezTo>
                <a:cubicBezTo>
                  <a:pt x="2326435" y="31859"/>
                  <a:pt x="2327450" y="37480"/>
                  <a:pt x="2322459" y="43912"/>
                </a:cubicBezTo>
                <a:cubicBezTo>
                  <a:pt x="2317469" y="50344"/>
                  <a:pt x="2314113" y="77744"/>
                  <a:pt x="2312392" y="126114"/>
                </a:cubicBezTo>
                <a:cubicBezTo>
                  <a:pt x="2320423" y="122098"/>
                  <a:pt x="2330117" y="115724"/>
                  <a:pt x="2341474" y="106991"/>
                </a:cubicBezTo>
                <a:cubicBezTo>
                  <a:pt x="2352832" y="98258"/>
                  <a:pt x="2359572" y="91554"/>
                  <a:pt x="2361694" y="86879"/>
                </a:cubicBezTo>
                <a:cubicBezTo>
                  <a:pt x="2363816" y="82204"/>
                  <a:pt x="2364878" y="77759"/>
                  <a:pt x="2364878" y="73542"/>
                </a:cubicBezTo>
                <a:cubicBezTo>
                  <a:pt x="2364878" y="65397"/>
                  <a:pt x="2374127" y="66924"/>
                  <a:pt x="2392626" y="78124"/>
                </a:cubicBezTo>
                <a:cubicBezTo>
                  <a:pt x="2411125" y="89324"/>
                  <a:pt x="2414803" y="97609"/>
                  <a:pt x="2403661" y="102979"/>
                </a:cubicBezTo>
                <a:cubicBezTo>
                  <a:pt x="2392518" y="108350"/>
                  <a:pt x="2378716" y="114699"/>
                  <a:pt x="2362253" y="122027"/>
                </a:cubicBezTo>
                <a:cubicBezTo>
                  <a:pt x="2345791" y="129355"/>
                  <a:pt x="2328625" y="137521"/>
                  <a:pt x="2310758" y="146527"/>
                </a:cubicBezTo>
                <a:cubicBezTo>
                  <a:pt x="2307330" y="185891"/>
                  <a:pt x="2308560" y="211452"/>
                  <a:pt x="2314447" y="223211"/>
                </a:cubicBezTo>
                <a:cubicBezTo>
                  <a:pt x="2320333" y="234970"/>
                  <a:pt x="2332870" y="240645"/>
                  <a:pt x="2352057" y="240237"/>
                </a:cubicBezTo>
                <a:cubicBezTo>
                  <a:pt x="2371245" y="239828"/>
                  <a:pt x="2384739" y="237369"/>
                  <a:pt x="2392540" y="232859"/>
                </a:cubicBezTo>
                <a:cubicBezTo>
                  <a:pt x="2400341" y="228349"/>
                  <a:pt x="2405102" y="221587"/>
                  <a:pt x="2406823" y="212574"/>
                </a:cubicBezTo>
                <a:cubicBezTo>
                  <a:pt x="2408544" y="203562"/>
                  <a:pt x="2410257" y="192971"/>
                  <a:pt x="2411964" y="180804"/>
                </a:cubicBezTo>
                <a:cubicBezTo>
                  <a:pt x="2413670" y="168636"/>
                  <a:pt x="2417270" y="172128"/>
                  <a:pt x="2422762" y="191279"/>
                </a:cubicBezTo>
                <a:cubicBezTo>
                  <a:pt x="2428254" y="210431"/>
                  <a:pt x="2433503" y="223968"/>
                  <a:pt x="2438507" y="231891"/>
                </a:cubicBezTo>
                <a:cubicBezTo>
                  <a:pt x="2443512" y="239814"/>
                  <a:pt x="2439705" y="247798"/>
                  <a:pt x="2427085" y="255842"/>
                </a:cubicBezTo>
                <a:cubicBezTo>
                  <a:pt x="2414466" y="263887"/>
                  <a:pt x="2398864" y="268824"/>
                  <a:pt x="2380279" y="270652"/>
                </a:cubicBezTo>
                <a:cubicBezTo>
                  <a:pt x="2361694" y="272481"/>
                  <a:pt x="2344593" y="271516"/>
                  <a:pt x="2328977" y="267759"/>
                </a:cubicBezTo>
                <a:cubicBezTo>
                  <a:pt x="2313360" y="264002"/>
                  <a:pt x="2302627" y="257000"/>
                  <a:pt x="2296776" y="246754"/>
                </a:cubicBezTo>
                <a:cubicBezTo>
                  <a:pt x="2290925" y="236508"/>
                  <a:pt x="2287537" y="224459"/>
                  <a:pt x="2286612" y="210606"/>
                </a:cubicBezTo>
                <a:cubicBezTo>
                  <a:pt x="2285687" y="196754"/>
                  <a:pt x="2285451" y="179223"/>
                  <a:pt x="2285902" y="158014"/>
                </a:cubicBezTo>
                <a:cubicBezTo>
                  <a:pt x="2286354" y="136804"/>
                  <a:pt x="2286580" y="113150"/>
                  <a:pt x="2286580" y="87051"/>
                </a:cubicBezTo>
                <a:cubicBezTo>
                  <a:pt x="2286580" y="60522"/>
                  <a:pt x="2286150" y="44668"/>
                  <a:pt x="2285289" y="39492"/>
                </a:cubicBezTo>
                <a:cubicBezTo>
                  <a:pt x="2284429" y="34315"/>
                  <a:pt x="2282629" y="28335"/>
                  <a:pt x="2279890" y="21552"/>
                </a:cubicBezTo>
                <a:cubicBezTo>
                  <a:pt x="2277836" y="16465"/>
                  <a:pt x="2279656" y="14078"/>
                  <a:pt x="2285349" y="14391"/>
                </a:cubicBezTo>
                <a:close/>
                <a:moveTo>
                  <a:pt x="1570974" y="14391"/>
                </a:moveTo>
                <a:cubicBezTo>
                  <a:pt x="1572872" y="14496"/>
                  <a:pt x="1575200" y="14900"/>
                  <a:pt x="1577959" y="15604"/>
                </a:cubicBezTo>
                <a:cubicBezTo>
                  <a:pt x="1588994" y="18422"/>
                  <a:pt x="1598021" y="22237"/>
                  <a:pt x="1605041" y="27048"/>
                </a:cubicBezTo>
                <a:cubicBezTo>
                  <a:pt x="1612060" y="31859"/>
                  <a:pt x="1613075" y="37480"/>
                  <a:pt x="1608084" y="43912"/>
                </a:cubicBezTo>
                <a:cubicBezTo>
                  <a:pt x="1603094" y="50344"/>
                  <a:pt x="1599738" y="77744"/>
                  <a:pt x="1598017" y="126114"/>
                </a:cubicBezTo>
                <a:cubicBezTo>
                  <a:pt x="1606048" y="122098"/>
                  <a:pt x="1615742" y="115724"/>
                  <a:pt x="1627099" y="106991"/>
                </a:cubicBezTo>
                <a:cubicBezTo>
                  <a:pt x="1638457" y="98258"/>
                  <a:pt x="1645197" y="91554"/>
                  <a:pt x="1647319" y="86879"/>
                </a:cubicBezTo>
                <a:cubicBezTo>
                  <a:pt x="1649442" y="82204"/>
                  <a:pt x="1650503" y="77759"/>
                  <a:pt x="1650503" y="73542"/>
                </a:cubicBezTo>
                <a:cubicBezTo>
                  <a:pt x="1650503" y="65397"/>
                  <a:pt x="1659752" y="66924"/>
                  <a:pt x="1678251" y="78124"/>
                </a:cubicBezTo>
                <a:cubicBezTo>
                  <a:pt x="1696750" y="89324"/>
                  <a:pt x="1700428" y="97609"/>
                  <a:pt x="1689286" y="102979"/>
                </a:cubicBezTo>
                <a:cubicBezTo>
                  <a:pt x="1678143" y="108350"/>
                  <a:pt x="1664341" y="114699"/>
                  <a:pt x="1647878" y="122027"/>
                </a:cubicBezTo>
                <a:cubicBezTo>
                  <a:pt x="1631416" y="129355"/>
                  <a:pt x="1614251" y="137521"/>
                  <a:pt x="1596383" y="146527"/>
                </a:cubicBezTo>
                <a:cubicBezTo>
                  <a:pt x="1592955" y="185891"/>
                  <a:pt x="1594185" y="211452"/>
                  <a:pt x="1600072" y="223211"/>
                </a:cubicBezTo>
                <a:cubicBezTo>
                  <a:pt x="1605958" y="234970"/>
                  <a:pt x="1618495" y="240645"/>
                  <a:pt x="1637682" y="240237"/>
                </a:cubicBezTo>
                <a:cubicBezTo>
                  <a:pt x="1656870" y="239828"/>
                  <a:pt x="1670364" y="237369"/>
                  <a:pt x="1678165" y="232859"/>
                </a:cubicBezTo>
                <a:cubicBezTo>
                  <a:pt x="1685966" y="228349"/>
                  <a:pt x="1690727" y="221587"/>
                  <a:pt x="1692448" y="212574"/>
                </a:cubicBezTo>
                <a:cubicBezTo>
                  <a:pt x="1694169" y="203562"/>
                  <a:pt x="1695882" y="192971"/>
                  <a:pt x="1697589" y="180804"/>
                </a:cubicBezTo>
                <a:cubicBezTo>
                  <a:pt x="1699295" y="168636"/>
                  <a:pt x="1702895" y="172128"/>
                  <a:pt x="1708387" y="191279"/>
                </a:cubicBezTo>
                <a:cubicBezTo>
                  <a:pt x="1713879" y="210431"/>
                  <a:pt x="1719128" y="223968"/>
                  <a:pt x="1724132" y="231891"/>
                </a:cubicBezTo>
                <a:cubicBezTo>
                  <a:pt x="1729137" y="239814"/>
                  <a:pt x="1725330" y="247798"/>
                  <a:pt x="1712710" y="255842"/>
                </a:cubicBezTo>
                <a:cubicBezTo>
                  <a:pt x="1700091" y="263887"/>
                  <a:pt x="1684489" y="268824"/>
                  <a:pt x="1665904" y="270652"/>
                </a:cubicBezTo>
                <a:cubicBezTo>
                  <a:pt x="1647319" y="272481"/>
                  <a:pt x="1630218" y="271516"/>
                  <a:pt x="1614602" y="267759"/>
                </a:cubicBezTo>
                <a:cubicBezTo>
                  <a:pt x="1598985" y="264002"/>
                  <a:pt x="1588252" y="257000"/>
                  <a:pt x="1582401" y="246754"/>
                </a:cubicBezTo>
                <a:cubicBezTo>
                  <a:pt x="1576550" y="236508"/>
                  <a:pt x="1573162" y="224459"/>
                  <a:pt x="1572237" y="210606"/>
                </a:cubicBezTo>
                <a:cubicBezTo>
                  <a:pt x="1571312" y="196754"/>
                  <a:pt x="1571076" y="179223"/>
                  <a:pt x="1571528" y="158014"/>
                </a:cubicBezTo>
                <a:cubicBezTo>
                  <a:pt x="1571979" y="136804"/>
                  <a:pt x="1572205" y="113150"/>
                  <a:pt x="1572205" y="87051"/>
                </a:cubicBezTo>
                <a:cubicBezTo>
                  <a:pt x="1572205" y="60522"/>
                  <a:pt x="1571775" y="44668"/>
                  <a:pt x="1570914" y="39492"/>
                </a:cubicBezTo>
                <a:cubicBezTo>
                  <a:pt x="1570054" y="34315"/>
                  <a:pt x="1568254" y="28335"/>
                  <a:pt x="1565515" y="21552"/>
                </a:cubicBezTo>
                <a:cubicBezTo>
                  <a:pt x="1563461" y="16465"/>
                  <a:pt x="1565281" y="14078"/>
                  <a:pt x="1570974" y="14391"/>
                </a:cubicBezTo>
                <a:close/>
                <a:moveTo>
                  <a:pt x="239093" y="11453"/>
                </a:moveTo>
                <a:cubicBezTo>
                  <a:pt x="243199" y="10994"/>
                  <a:pt x="250390" y="12360"/>
                  <a:pt x="260665" y="15551"/>
                </a:cubicBezTo>
                <a:cubicBezTo>
                  <a:pt x="277113" y="22032"/>
                  <a:pt x="283537" y="28564"/>
                  <a:pt x="279938" y="35147"/>
                </a:cubicBezTo>
                <a:cubicBezTo>
                  <a:pt x="276339" y="41729"/>
                  <a:pt x="274539" y="56327"/>
                  <a:pt x="274539" y="78942"/>
                </a:cubicBezTo>
                <a:lnTo>
                  <a:pt x="274539" y="151840"/>
                </a:lnTo>
                <a:cubicBezTo>
                  <a:pt x="274539" y="177595"/>
                  <a:pt x="275216" y="201031"/>
                  <a:pt x="276572" y="222147"/>
                </a:cubicBezTo>
                <a:cubicBezTo>
                  <a:pt x="277927" y="243262"/>
                  <a:pt x="276693" y="258592"/>
                  <a:pt x="272872" y="268136"/>
                </a:cubicBezTo>
                <a:cubicBezTo>
                  <a:pt x="269050" y="277679"/>
                  <a:pt x="263081" y="285666"/>
                  <a:pt x="254964" y="292098"/>
                </a:cubicBezTo>
                <a:cubicBezTo>
                  <a:pt x="246848" y="298530"/>
                  <a:pt x="240958" y="296533"/>
                  <a:pt x="237294" y="286107"/>
                </a:cubicBezTo>
                <a:cubicBezTo>
                  <a:pt x="233630" y="275682"/>
                  <a:pt x="226747" y="265533"/>
                  <a:pt x="216644" y="255660"/>
                </a:cubicBezTo>
                <a:cubicBezTo>
                  <a:pt x="206541" y="245786"/>
                  <a:pt x="206523" y="241979"/>
                  <a:pt x="216590" y="244238"/>
                </a:cubicBezTo>
                <a:cubicBezTo>
                  <a:pt x="226657" y="246496"/>
                  <a:pt x="233798" y="247625"/>
                  <a:pt x="238014" y="247625"/>
                </a:cubicBezTo>
                <a:cubicBezTo>
                  <a:pt x="241155" y="247625"/>
                  <a:pt x="243503" y="245102"/>
                  <a:pt x="245059" y="240054"/>
                </a:cubicBezTo>
                <a:cubicBezTo>
                  <a:pt x="246615" y="235006"/>
                  <a:pt x="247841" y="217274"/>
                  <a:pt x="248737" y="186859"/>
                </a:cubicBezTo>
                <a:cubicBezTo>
                  <a:pt x="249634" y="156443"/>
                  <a:pt x="249637" y="127562"/>
                  <a:pt x="248748" y="100215"/>
                </a:cubicBezTo>
                <a:cubicBezTo>
                  <a:pt x="247859" y="72869"/>
                  <a:pt x="246547" y="54434"/>
                  <a:pt x="244812" y="44912"/>
                </a:cubicBezTo>
                <a:cubicBezTo>
                  <a:pt x="243076" y="35390"/>
                  <a:pt x="240148" y="26521"/>
                  <a:pt x="236025" y="18304"/>
                </a:cubicBezTo>
                <a:cubicBezTo>
                  <a:pt x="233963" y="14196"/>
                  <a:pt x="234986" y="11912"/>
                  <a:pt x="239093" y="11453"/>
                </a:cubicBezTo>
                <a:close/>
                <a:moveTo>
                  <a:pt x="1242871" y="381"/>
                </a:moveTo>
                <a:cubicBezTo>
                  <a:pt x="1246485" y="1029"/>
                  <a:pt x="1251142" y="2508"/>
                  <a:pt x="1256842" y="4817"/>
                </a:cubicBezTo>
                <a:cubicBezTo>
                  <a:pt x="1268243" y="9435"/>
                  <a:pt x="1272785" y="13966"/>
                  <a:pt x="1270469" y="18412"/>
                </a:cubicBezTo>
                <a:cubicBezTo>
                  <a:pt x="1268153" y="22857"/>
                  <a:pt x="1265712" y="31311"/>
                  <a:pt x="1263145" y="43772"/>
                </a:cubicBezTo>
                <a:cubicBezTo>
                  <a:pt x="1267476" y="43041"/>
                  <a:pt x="1274649" y="41058"/>
                  <a:pt x="1284666" y="37825"/>
                </a:cubicBezTo>
                <a:cubicBezTo>
                  <a:pt x="1294683" y="34591"/>
                  <a:pt x="1303272" y="34706"/>
                  <a:pt x="1310435" y="38169"/>
                </a:cubicBezTo>
                <a:cubicBezTo>
                  <a:pt x="1317598" y="41632"/>
                  <a:pt x="1318778" y="45884"/>
                  <a:pt x="1313974" y="50924"/>
                </a:cubicBezTo>
                <a:cubicBezTo>
                  <a:pt x="1309170" y="55965"/>
                  <a:pt x="1291087" y="61970"/>
                  <a:pt x="1259725" y="68939"/>
                </a:cubicBezTo>
                <a:cubicBezTo>
                  <a:pt x="1258276" y="75493"/>
                  <a:pt x="1256713" y="80153"/>
                  <a:pt x="1255036" y="82921"/>
                </a:cubicBezTo>
                <a:cubicBezTo>
                  <a:pt x="1262177" y="81258"/>
                  <a:pt x="1270810" y="78590"/>
                  <a:pt x="1280934" y="74919"/>
                </a:cubicBezTo>
                <a:cubicBezTo>
                  <a:pt x="1291058" y="71248"/>
                  <a:pt x="1299845" y="72438"/>
                  <a:pt x="1307295" y="78490"/>
                </a:cubicBezTo>
                <a:cubicBezTo>
                  <a:pt x="1314745" y="84541"/>
                  <a:pt x="1312267" y="89517"/>
                  <a:pt x="1299863" y="93418"/>
                </a:cubicBezTo>
                <a:cubicBezTo>
                  <a:pt x="1287459" y="97319"/>
                  <a:pt x="1271369" y="100918"/>
                  <a:pt x="1251594" y="104216"/>
                </a:cubicBezTo>
                <a:cubicBezTo>
                  <a:pt x="1250160" y="110641"/>
                  <a:pt x="1248611" y="115237"/>
                  <a:pt x="1246948" y="118004"/>
                </a:cubicBezTo>
                <a:cubicBezTo>
                  <a:pt x="1260514" y="116312"/>
                  <a:pt x="1276270" y="112741"/>
                  <a:pt x="1294217" y="107292"/>
                </a:cubicBezTo>
                <a:cubicBezTo>
                  <a:pt x="1312163" y="101843"/>
                  <a:pt x="1323797" y="100111"/>
                  <a:pt x="1329117" y="102097"/>
                </a:cubicBezTo>
                <a:cubicBezTo>
                  <a:pt x="1334437" y="104084"/>
                  <a:pt x="1339392" y="107747"/>
                  <a:pt x="1343981" y="113089"/>
                </a:cubicBezTo>
                <a:cubicBezTo>
                  <a:pt x="1348569" y="118431"/>
                  <a:pt x="1347225" y="121726"/>
                  <a:pt x="1339947" y="122973"/>
                </a:cubicBezTo>
                <a:cubicBezTo>
                  <a:pt x="1332670" y="124221"/>
                  <a:pt x="1314268" y="126401"/>
                  <a:pt x="1284741" y="129512"/>
                </a:cubicBezTo>
                <a:cubicBezTo>
                  <a:pt x="1299325" y="143222"/>
                  <a:pt x="1314755" y="154912"/>
                  <a:pt x="1331031" y="164585"/>
                </a:cubicBezTo>
                <a:cubicBezTo>
                  <a:pt x="1347308" y="174257"/>
                  <a:pt x="1362781" y="181187"/>
                  <a:pt x="1377451" y="185375"/>
                </a:cubicBezTo>
                <a:cubicBezTo>
                  <a:pt x="1392121" y="189562"/>
                  <a:pt x="1395975" y="192900"/>
                  <a:pt x="1389012" y="195388"/>
                </a:cubicBezTo>
                <a:cubicBezTo>
                  <a:pt x="1382050" y="197876"/>
                  <a:pt x="1371542" y="199575"/>
                  <a:pt x="1357489" y="200486"/>
                </a:cubicBezTo>
                <a:cubicBezTo>
                  <a:pt x="1343436" y="201396"/>
                  <a:pt x="1333663" y="200618"/>
                  <a:pt x="1328171" y="198152"/>
                </a:cubicBezTo>
                <a:cubicBezTo>
                  <a:pt x="1322678" y="195685"/>
                  <a:pt x="1315540" y="189365"/>
                  <a:pt x="1306757" y="179190"/>
                </a:cubicBezTo>
                <a:cubicBezTo>
                  <a:pt x="1297974" y="169016"/>
                  <a:pt x="1284992" y="153625"/>
                  <a:pt x="1267813" y="133019"/>
                </a:cubicBezTo>
                <a:cubicBezTo>
                  <a:pt x="1265963" y="133019"/>
                  <a:pt x="1262747" y="133425"/>
                  <a:pt x="1258165" y="134239"/>
                </a:cubicBezTo>
                <a:lnTo>
                  <a:pt x="1248118" y="136301"/>
                </a:lnTo>
                <a:lnTo>
                  <a:pt x="1267114" y="141128"/>
                </a:lnTo>
                <a:cubicBezTo>
                  <a:pt x="1273459" y="143853"/>
                  <a:pt x="1275940" y="147595"/>
                  <a:pt x="1274556" y="152356"/>
                </a:cubicBezTo>
                <a:cubicBezTo>
                  <a:pt x="1273172" y="157117"/>
                  <a:pt x="1272065" y="162316"/>
                  <a:pt x="1271233" y="167951"/>
                </a:cubicBezTo>
                <a:cubicBezTo>
                  <a:pt x="1271892" y="166273"/>
                  <a:pt x="1275517" y="164954"/>
                  <a:pt x="1282106" y="163993"/>
                </a:cubicBezTo>
                <a:cubicBezTo>
                  <a:pt x="1288696" y="163033"/>
                  <a:pt x="1293704" y="164789"/>
                  <a:pt x="1297131" y="169263"/>
                </a:cubicBezTo>
                <a:cubicBezTo>
                  <a:pt x="1300558" y="173738"/>
                  <a:pt x="1299565" y="177785"/>
                  <a:pt x="1294152" y="181406"/>
                </a:cubicBezTo>
                <a:cubicBezTo>
                  <a:pt x="1288739" y="185027"/>
                  <a:pt x="1281099" y="187970"/>
                  <a:pt x="1271233" y="190236"/>
                </a:cubicBezTo>
                <a:lnTo>
                  <a:pt x="1271233" y="207100"/>
                </a:lnTo>
                <a:cubicBezTo>
                  <a:pt x="1282920" y="205408"/>
                  <a:pt x="1293621" y="202733"/>
                  <a:pt x="1303337" y="199077"/>
                </a:cubicBezTo>
                <a:cubicBezTo>
                  <a:pt x="1313052" y="195420"/>
                  <a:pt x="1322055" y="197410"/>
                  <a:pt x="1330343" y="205046"/>
                </a:cubicBezTo>
                <a:cubicBezTo>
                  <a:pt x="1338632" y="212682"/>
                  <a:pt x="1337155" y="217658"/>
                  <a:pt x="1325912" y="219974"/>
                </a:cubicBezTo>
                <a:cubicBezTo>
                  <a:pt x="1314669" y="222290"/>
                  <a:pt x="1296443" y="225090"/>
                  <a:pt x="1271233" y="228374"/>
                </a:cubicBezTo>
                <a:cubicBezTo>
                  <a:pt x="1271233" y="244449"/>
                  <a:pt x="1270530" y="262374"/>
                  <a:pt x="1269125" y="282150"/>
                </a:cubicBezTo>
                <a:cubicBezTo>
                  <a:pt x="1267719" y="301925"/>
                  <a:pt x="1264238" y="313508"/>
                  <a:pt x="1258681" y="316899"/>
                </a:cubicBezTo>
                <a:cubicBezTo>
                  <a:pt x="1253125" y="320291"/>
                  <a:pt x="1249525" y="315297"/>
                  <a:pt x="1247883" y="301918"/>
                </a:cubicBezTo>
                <a:cubicBezTo>
                  <a:pt x="1246241" y="288538"/>
                  <a:pt x="1245872" y="265085"/>
                  <a:pt x="1246776" y="231557"/>
                </a:cubicBezTo>
                <a:cubicBezTo>
                  <a:pt x="1231962" y="234253"/>
                  <a:pt x="1220253" y="236275"/>
                  <a:pt x="1211649" y="237623"/>
                </a:cubicBezTo>
                <a:cubicBezTo>
                  <a:pt x="1203045" y="238971"/>
                  <a:pt x="1195051" y="236630"/>
                  <a:pt x="1187665" y="230600"/>
                </a:cubicBezTo>
                <a:cubicBezTo>
                  <a:pt x="1180280" y="224570"/>
                  <a:pt x="1182288" y="220963"/>
                  <a:pt x="1193688" y="219780"/>
                </a:cubicBezTo>
                <a:cubicBezTo>
                  <a:pt x="1205089" y="218597"/>
                  <a:pt x="1222784" y="215934"/>
                  <a:pt x="1246776" y="211789"/>
                </a:cubicBezTo>
                <a:lnTo>
                  <a:pt x="1246776" y="192408"/>
                </a:lnTo>
                <a:cubicBezTo>
                  <a:pt x="1246231" y="193312"/>
                  <a:pt x="1242900" y="193520"/>
                  <a:pt x="1236784" y="193032"/>
                </a:cubicBezTo>
                <a:cubicBezTo>
                  <a:pt x="1230668" y="192545"/>
                  <a:pt x="1225631" y="190003"/>
                  <a:pt x="1221673" y="185407"/>
                </a:cubicBezTo>
                <a:cubicBezTo>
                  <a:pt x="1217715" y="180811"/>
                  <a:pt x="1219594" y="177903"/>
                  <a:pt x="1227309" y="176684"/>
                </a:cubicBezTo>
                <a:cubicBezTo>
                  <a:pt x="1235024" y="175466"/>
                  <a:pt x="1241513" y="174218"/>
                  <a:pt x="1246776" y="172942"/>
                </a:cubicBezTo>
                <a:cubicBezTo>
                  <a:pt x="1245930" y="160882"/>
                  <a:pt x="1243470" y="151410"/>
                  <a:pt x="1239398" y="144527"/>
                </a:cubicBezTo>
                <a:lnTo>
                  <a:pt x="1238719" y="141276"/>
                </a:lnTo>
                <a:lnTo>
                  <a:pt x="1232677" y="153990"/>
                </a:lnTo>
                <a:cubicBezTo>
                  <a:pt x="1224581" y="169175"/>
                  <a:pt x="1215134" y="181648"/>
                  <a:pt x="1204336" y="191408"/>
                </a:cubicBezTo>
                <a:cubicBezTo>
                  <a:pt x="1189938" y="204422"/>
                  <a:pt x="1176315" y="212567"/>
                  <a:pt x="1163466" y="215844"/>
                </a:cubicBezTo>
                <a:cubicBezTo>
                  <a:pt x="1160254" y="216663"/>
                  <a:pt x="1157774" y="217096"/>
                  <a:pt x="1156027" y="217143"/>
                </a:cubicBezTo>
                <a:lnTo>
                  <a:pt x="1153549" y="216313"/>
                </a:lnTo>
                <a:lnTo>
                  <a:pt x="1153055" y="236687"/>
                </a:lnTo>
                <a:cubicBezTo>
                  <a:pt x="1152596" y="255380"/>
                  <a:pt x="1151245" y="270896"/>
                  <a:pt x="1149000" y="283236"/>
                </a:cubicBezTo>
                <a:cubicBezTo>
                  <a:pt x="1146756" y="295576"/>
                  <a:pt x="1142275" y="298902"/>
                  <a:pt x="1135556" y="293217"/>
                </a:cubicBezTo>
                <a:cubicBezTo>
                  <a:pt x="1128838" y="287531"/>
                  <a:pt x="1124999" y="281246"/>
                  <a:pt x="1124038" y="274363"/>
                </a:cubicBezTo>
                <a:cubicBezTo>
                  <a:pt x="1123077" y="267479"/>
                  <a:pt x="1123496" y="259263"/>
                  <a:pt x="1125296" y="249712"/>
                </a:cubicBezTo>
                <a:cubicBezTo>
                  <a:pt x="1127096" y="240161"/>
                  <a:pt x="1128447" y="226606"/>
                  <a:pt x="1129351" y="209047"/>
                </a:cubicBezTo>
                <a:cubicBezTo>
                  <a:pt x="1130254" y="191487"/>
                  <a:pt x="1131602" y="172447"/>
                  <a:pt x="1133395" y="151926"/>
                </a:cubicBezTo>
                <a:cubicBezTo>
                  <a:pt x="1131272" y="163212"/>
                  <a:pt x="1124041" y="177315"/>
                  <a:pt x="1111702" y="194237"/>
                </a:cubicBezTo>
                <a:cubicBezTo>
                  <a:pt x="1099362" y="211158"/>
                  <a:pt x="1085721" y="224082"/>
                  <a:pt x="1070778" y="233009"/>
                </a:cubicBezTo>
                <a:cubicBezTo>
                  <a:pt x="1055836" y="241936"/>
                  <a:pt x="1053824" y="239233"/>
                  <a:pt x="1064745" y="224900"/>
                </a:cubicBezTo>
                <a:cubicBezTo>
                  <a:pt x="1075665" y="210567"/>
                  <a:pt x="1086707" y="194248"/>
                  <a:pt x="1097870" y="175942"/>
                </a:cubicBezTo>
                <a:cubicBezTo>
                  <a:pt x="1109034" y="157637"/>
                  <a:pt x="1117728" y="141078"/>
                  <a:pt x="1123952" y="126264"/>
                </a:cubicBezTo>
                <a:cubicBezTo>
                  <a:pt x="1121858" y="128042"/>
                  <a:pt x="1114727" y="129387"/>
                  <a:pt x="1102560" y="130297"/>
                </a:cubicBezTo>
                <a:cubicBezTo>
                  <a:pt x="1090392" y="131208"/>
                  <a:pt x="1079891" y="129853"/>
                  <a:pt x="1071058" y="126232"/>
                </a:cubicBezTo>
                <a:cubicBezTo>
                  <a:pt x="1062224" y="122611"/>
                  <a:pt x="1066544" y="118807"/>
                  <a:pt x="1084018" y="114821"/>
                </a:cubicBezTo>
                <a:cubicBezTo>
                  <a:pt x="1101491" y="110834"/>
                  <a:pt x="1118402" y="105571"/>
                  <a:pt x="1134750" y="99032"/>
                </a:cubicBezTo>
                <a:cubicBezTo>
                  <a:pt x="1134750" y="87703"/>
                  <a:pt x="1134090" y="74546"/>
                  <a:pt x="1132771" y="59561"/>
                </a:cubicBezTo>
                <a:cubicBezTo>
                  <a:pt x="1131452" y="44575"/>
                  <a:pt x="1128978" y="33028"/>
                  <a:pt x="1125350" y="24918"/>
                </a:cubicBezTo>
                <a:cubicBezTo>
                  <a:pt x="1121722" y="16809"/>
                  <a:pt x="1122632" y="12754"/>
                  <a:pt x="1128082" y="12754"/>
                </a:cubicBezTo>
                <a:cubicBezTo>
                  <a:pt x="1132312" y="12754"/>
                  <a:pt x="1139457" y="14805"/>
                  <a:pt x="1149517" y="18906"/>
                </a:cubicBezTo>
                <a:cubicBezTo>
                  <a:pt x="1159576" y="23008"/>
                  <a:pt x="1163255" y="29414"/>
                  <a:pt x="1160551" y="38126"/>
                </a:cubicBezTo>
                <a:cubicBezTo>
                  <a:pt x="1157848" y="46837"/>
                  <a:pt x="1156497" y="64917"/>
                  <a:pt x="1156497" y="92364"/>
                </a:cubicBezTo>
                <a:cubicBezTo>
                  <a:pt x="1157156" y="92550"/>
                  <a:pt x="1160799" y="91471"/>
                  <a:pt x="1167424" y="89127"/>
                </a:cubicBezTo>
                <a:cubicBezTo>
                  <a:pt x="1174049" y="86782"/>
                  <a:pt x="1179735" y="87381"/>
                  <a:pt x="1184482" y="90923"/>
                </a:cubicBezTo>
                <a:cubicBezTo>
                  <a:pt x="1189228" y="94465"/>
                  <a:pt x="1189745" y="98907"/>
                  <a:pt x="1186030" y="104248"/>
                </a:cubicBezTo>
                <a:cubicBezTo>
                  <a:pt x="1182316" y="109590"/>
                  <a:pt x="1172414" y="114799"/>
                  <a:pt x="1156325" y="119876"/>
                </a:cubicBezTo>
                <a:lnTo>
                  <a:pt x="1155163" y="153905"/>
                </a:lnTo>
                <a:cubicBezTo>
                  <a:pt x="1158103" y="154493"/>
                  <a:pt x="1163032" y="156515"/>
                  <a:pt x="1169951" y="159971"/>
                </a:cubicBezTo>
                <a:cubicBezTo>
                  <a:pt x="1176871" y="163427"/>
                  <a:pt x="1181083" y="167528"/>
                  <a:pt x="1182589" y="172275"/>
                </a:cubicBezTo>
                <a:lnTo>
                  <a:pt x="1180876" y="186514"/>
                </a:lnTo>
                <a:lnTo>
                  <a:pt x="1189956" y="177513"/>
                </a:lnTo>
                <a:cubicBezTo>
                  <a:pt x="1199284" y="166851"/>
                  <a:pt x="1207878" y="154722"/>
                  <a:pt x="1215736" y="141128"/>
                </a:cubicBezTo>
                <a:cubicBezTo>
                  <a:pt x="1202672" y="144727"/>
                  <a:pt x="1192914" y="146975"/>
                  <a:pt x="1186461" y="147871"/>
                </a:cubicBezTo>
                <a:cubicBezTo>
                  <a:pt x="1180008" y="148768"/>
                  <a:pt x="1173375" y="145595"/>
                  <a:pt x="1166564" y="138353"/>
                </a:cubicBezTo>
                <a:cubicBezTo>
                  <a:pt x="1159752" y="131111"/>
                  <a:pt x="1161774" y="127490"/>
                  <a:pt x="1172629" y="127490"/>
                </a:cubicBezTo>
                <a:cubicBezTo>
                  <a:pt x="1180545" y="127490"/>
                  <a:pt x="1196549" y="125834"/>
                  <a:pt x="1220641" y="122521"/>
                </a:cubicBezTo>
                <a:cubicBezTo>
                  <a:pt x="1222792" y="117488"/>
                  <a:pt x="1224756" y="111989"/>
                  <a:pt x="1226534" y="106023"/>
                </a:cubicBezTo>
                <a:cubicBezTo>
                  <a:pt x="1222935" y="106926"/>
                  <a:pt x="1218604" y="106887"/>
                  <a:pt x="1213542" y="105905"/>
                </a:cubicBezTo>
                <a:cubicBezTo>
                  <a:pt x="1208480" y="104922"/>
                  <a:pt x="1204429" y="102632"/>
                  <a:pt x="1201389" y="99032"/>
                </a:cubicBezTo>
                <a:cubicBezTo>
                  <a:pt x="1198349" y="95433"/>
                  <a:pt x="1200439" y="92748"/>
                  <a:pt x="1207659" y="90977"/>
                </a:cubicBezTo>
                <a:cubicBezTo>
                  <a:pt x="1214879" y="89206"/>
                  <a:pt x="1222211" y="88083"/>
                  <a:pt x="1229653" y="87610"/>
                </a:cubicBezTo>
                <a:cubicBezTo>
                  <a:pt x="1231188" y="81516"/>
                  <a:pt x="1232400" y="76403"/>
                  <a:pt x="1233289" y="72273"/>
                </a:cubicBezTo>
                <a:cubicBezTo>
                  <a:pt x="1228198" y="73177"/>
                  <a:pt x="1221472" y="73629"/>
                  <a:pt x="1213112" y="73629"/>
                </a:cubicBezTo>
                <a:cubicBezTo>
                  <a:pt x="1204006" y="73629"/>
                  <a:pt x="1196994" y="71044"/>
                  <a:pt x="1192075" y="65874"/>
                </a:cubicBezTo>
                <a:cubicBezTo>
                  <a:pt x="1187156" y="60704"/>
                  <a:pt x="1190397" y="57550"/>
                  <a:pt x="1201797" y="56410"/>
                </a:cubicBezTo>
                <a:cubicBezTo>
                  <a:pt x="1213198" y="55269"/>
                  <a:pt x="1224699" y="53151"/>
                  <a:pt x="1236300" y="50053"/>
                </a:cubicBezTo>
                <a:cubicBezTo>
                  <a:pt x="1237892" y="41349"/>
                  <a:pt x="1238688" y="33885"/>
                  <a:pt x="1238688" y="27661"/>
                </a:cubicBezTo>
                <a:cubicBezTo>
                  <a:pt x="1238688" y="22140"/>
                  <a:pt x="1237336" y="16809"/>
                  <a:pt x="1234633" y="11668"/>
                </a:cubicBezTo>
                <a:cubicBezTo>
                  <a:pt x="1231930" y="6527"/>
                  <a:pt x="1232106" y="2946"/>
                  <a:pt x="1235160" y="924"/>
                </a:cubicBezTo>
                <a:cubicBezTo>
                  <a:pt x="1236687" y="-87"/>
                  <a:pt x="1239258" y="-268"/>
                  <a:pt x="1242871" y="3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4542" y="4309660"/>
            <a:ext cx="17418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1556302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08093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808597" y="1372787"/>
            <a:ext cx="306705" cy="285305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4122" y="3080935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1955831"/>
            <a:ext cx="337558" cy="752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118451" y="1973763"/>
            <a:ext cx="582774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0842" y="3517180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多一些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20842" y="400295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少一些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20842" y="450968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多得多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2592" y="5031655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少得多</a:t>
            </a:r>
          </a:p>
        </p:txBody>
      </p:sp>
      <p:sp>
        <p:nvSpPr>
          <p:cNvPr id="3" name="右箭头 2"/>
          <p:cNvSpPr/>
          <p:nvPr/>
        </p:nvSpPr>
        <p:spPr>
          <a:xfrm rot="21180000" flipV="1">
            <a:off x="4566287" y="4248702"/>
            <a:ext cx="2176145" cy="306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736715" y="4039150"/>
            <a:ext cx="1223010" cy="429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2B6D15A-E4CD-4158-9CC5-9D0532990F63}"/>
              </a:ext>
            </a:extLst>
          </p:cNvPr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ldLvl="0" animBg="1"/>
      <p:bldP spid="11" grpId="0"/>
      <p:bldP spid="12" grpId="0" bldLvl="0" animBg="1"/>
      <p:bldP spid="13" grpId="0"/>
      <p:bldP spid="7" grpId="0"/>
      <p:bldP spid="8" grpId="0"/>
      <p:bldP spid="14" grpId="0"/>
      <p:bldP spid="17" grpId="0"/>
      <p:bldP spid="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662</Words>
  <Application>Microsoft Office PowerPoint</Application>
  <PresentationFormat>宽屏</PresentationFormat>
  <Paragraphs>170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2020-06-11T02:57:12Z</dcterms:created>
  <dcterms:modified xsi:type="dcterms:W3CDTF">2021-01-07T11:08:16Z</dcterms:modified>
</cp:coreProperties>
</file>