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306" r:id="rId5"/>
    <p:sldId id="288" r:id="rId6"/>
    <p:sldId id="337" r:id="rId7"/>
    <p:sldId id="467" r:id="rId8"/>
    <p:sldId id="435" r:id="rId9"/>
    <p:sldId id="417" r:id="rId10"/>
    <p:sldId id="436" r:id="rId11"/>
    <p:sldId id="438" r:id="rId12"/>
    <p:sldId id="422" r:id="rId13"/>
    <p:sldId id="437" r:id="rId14"/>
    <p:sldId id="453" r:id="rId15"/>
    <p:sldId id="484" r:id="rId16"/>
    <p:sldId id="485" r:id="rId17"/>
    <p:sldId id="486" r:id="rId18"/>
    <p:sldId id="346" r:id="rId19"/>
    <p:sldId id="322" r:id="rId20"/>
    <p:sldId id="456" r:id="rId21"/>
    <p:sldId id="350" r:id="rId22"/>
    <p:sldId id="424" r:id="rId23"/>
    <p:sldId id="347" r:id="rId24"/>
    <p:sldId id="457" r:id="rId25"/>
    <p:sldId id="487" r:id="rId26"/>
    <p:sldId id="257" r:id="rId27"/>
    <p:sldId id="28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120" y="-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81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95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7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0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7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3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3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38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2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8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2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0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57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7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508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521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7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3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3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0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2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7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7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7B9C7-3FB8-4DA5-ABE8-D632606836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B61A3-600D-4A57-A2B1-50554E19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1EF302-1753-4435-A6B3-30B992816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E3911B-8F8D-43B3-A40D-248495E5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99B63-D91D-4AA0-86D4-97369539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8A2653-5321-4C8B-865A-87A1A7F5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8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44C0C82-0D50-4A37-B246-C4B816558751}"/>
              </a:ext>
            </a:extLst>
          </p:cNvPr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62B2D8-EB60-4D36-AEA9-329F8BCF5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ACD4C20-9532-4524-9809-F7CF9C9B3F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4562339-75B6-4AD3-9A4E-AEC716B4D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31267EC-11FF-4606-AA03-499C52951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CD7CB2-96EA-492A-9D26-CF655049F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E59760-E9CC-4D1C-A3FD-9E76A844F4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3BEC43-A81A-488B-B449-343F15ECAB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CB964A1-1610-4392-A724-FC05772299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EC24A1-8EA7-49BD-8C7C-71E3CA8AA6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6F6F84-5CD5-457F-997A-B3D2D42828B4}"/>
              </a:ext>
            </a:extLst>
          </p:cNvPr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>
            <a:extLst>
              <a:ext uri="{FF2B5EF4-FFF2-40B4-BE49-F238E27FC236}">
                <a16:creationId xmlns:a16="http://schemas.microsoft.com/office/drawing/2014/main" id="{72D60323-2BD2-47A5-95CD-C2046AC26E09}"/>
              </a:ext>
            </a:extLst>
          </p:cNvPr>
          <p:cNvSpPr>
            <a:spLocks/>
          </p:cNvSpPr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A892F823-77AA-40B9-9B0A-0840DFF22F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7CD10-4FDC-4DC9-8A9F-A81FA5AB771F}"/>
              </a:ext>
            </a:extLst>
          </p:cNvPr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E4C4153-6660-49EA-A6A8-53A1BCAA8151}"/>
              </a:ext>
            </a:extLst>
          </p:cNvPr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73661F-F844-41DA-915D-6CE6B3ED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05BFB-7441-470F-BECD-A0EB7C87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F873C-6E8C-4217-A500-C9C2E067B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1DE6E1-1C00-4B1C-AE47-1C7DC69A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8858A-19D9-4AAB-8B34-5BA04C74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9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7.jpg"/><Relationship Id="rId2" Type="http://schemas.openxmlformats.org/officeDocument/2006/relationships/tags" Target="../tags/tag2.xml"/><Relationship Id="rId16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emf"/><Relationship Id="rId18" Type="http://schemas.openxmlformats.org/officeDocument/2006/relationships/image" Target="../media/image8.jp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5.emf"/><Relationship Id="rId2" Type="http://schemas.openxmlformats.org/officeDocument/2006/relationships/tags" Target="../tags/tag10.xml"/><Relationship Id="rId16" Type="http://schemas.openxmlformats.org/officeDocument/2006/relationships/image" Target="../media/image4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3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emf"/><Relationship Id="rId17" Type="http://schemas.openxmlformats.org/officeDocument/2006/relationships/image" Target="../media/image7.jp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emf"/><Relationship Id="rId5" Type="http://schemas.openxmlformats.org/officeDocument/2006/relationships/tags" Target="../tags/tag23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26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5117547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68" y="3746688"/>
            <a:ext cx="6108564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5.4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简单的计算</a:t>
            </a: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EB29D44D-D4B6-41BE-8A2A-43FA3F6A2E3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86"/>
          <p:cNvSpPr txBox="1">
            <a:spLocks noChangeArrowheads="1"/>
          </p:cNvSpPr>
          <p:nvPr/>
        </p:nvSpPr>
        <p:spPr bwMode="auto">
          <a:xfrm>
            <a:off x="3704047" y="39326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Box 187"/>
          <p:cNvSpPr txBox="1">
            <a:spLocks noChangeArrowheads="1"/>
          </p:cNvSpPr>
          <p:nvPr/>
        </p:nvSpPr>
        <p:spPr bwMode="auto">
          <a:xfrm>
            <a:off x="3919947" y="41485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 descr="E:\01小学数学资料\人教1下册《我爱作业》\人民币\1元.jpg1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65969" y="2119496"/>
            <a:ext cx="2921635" cy="1417955"/>
          </a:xfrm>
          <a:prstGeom prst="rect">
            <a:avLst/>
          </a:prstGeom>
        </p:spPr>
      </p:pic>
      <p:pic>
        <p:nvPicPr>
          <p:cNvPr id="14" name="图片 13" descr="E:\01小学数学资料\人教1下册《我爱作业》\人民币\1元.jpg1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0794" y="2671311"/>
            <a:ext cx="2882900" cy="1398905"/>
          </a:xfrm>
          <a:prstGeom prst="rect">
            <a:avLst/>
          </a:prstGeom>
        </p:spPr>
      </p:pic>
      <p:pic>
        <p:nvPicPr>
          <p:cNvPr id="15" name="图片 14" descr="E:\01小学数学资料\人教1下册《我爱作业》\人民币\1元.jpg1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8479" y="3261225"/>
            <a:ext cx="2985770" cy="1449070"/>
          </a:xfrm>
          <a:prstGeom prst="rect">
            <a:avLst/>
          </a:prstGeom>
        </p:spPr>
      </p:pic>
      <p:pic>
        <p:nvPicPr>
          <p:cNvPr id="17" name="图片 16" descr="E:\01小学数学资料\人教1下册《我爱作业》\人民币\5角.jpg5角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04568" y="2712585"/>
            <a:ext cx="2868295" cy="131572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EA0B4A9-547D-4320-B9A5-D50C92D12487}"/>
              </a:ext>
            </a:extLst>
          </p:cNvPr>
          <p:cNvSpPr txBox="1"/>
          <p:nvPr/>
        </p:nvSpPr>
        <p:spPr>
          <a:xfrm>
            <a:off x="3506853" y="4995658"/>
            <a:ext cx="5442984" cy="312512"/>
          </a:xfrm>
          <a:custGeom>
            <a:avLst/>
            <a:gdLst/>
            <a:ahLst/>
            <a:cxnLst/>
            <a:rect l="l" t="t" r="r" b="b"/>
            <a:pathLst>
              <a:path w="5442984" h="312512">
                <a:moveTo>
                  <a:pt x="3557291" y="184159"/>
                </a:moveTo>
                <a:lnTo>
                  <a:pt x="3719415" y="184159"/>
                </a:lnTo>
                <a:lnTo>
                  <a:pt x="3719415" y="212639"/>
                </a:lnTo>
                <a:lnTo>
                  <a:pt x="3557291" y="212639"/>
                </a:lnTo>
                <a:close/>
                <a:moveTo>
                  <a:pt x="3557291" y="101818"/>
                </a:moveTo>
                <a:lnTo>
                  <a:pt x="3719415" y="101818"/>
                </a:lnTo>
                <a:lnTo>
                  <a:pt x="3719415" y="130298"/>
                </a:lnTo>
                <a:lnTo>
                  <a:pt x="3557291" y="130298"/>
                </a:lnTo>
                <a:close/>
                <a:moveTo>
                  <a:pt x="1292551" y="91020"/>
                </a:moveTo>
                <a:cubicBezTo>
                  <a:pt x="1300983" y="91020"/>
                  <a:pt x="1308731" y="94680"/>
                  <a:pt x="1315793" y="102001"/>
                </a:cubicBezTo>
                <a:cubicBezTo>
                  <a:pt x="1322856" y="109321"/>
                  <a:pt x="1319407" y="114047"/>
                  <a:pt x="1305447" y="116176"/>
                </a:cubicBezTo>
                <a:cubicBezTo>
                  <a:pt x="1291486" y="118306"/>
                  <a:pt x="1266516" y="121916"/>
                  <a:pt x="1230537" y="127007"/>
                </a:cubicBezTo>
                <a:cubicBezTo>
                  <a:pt x="1244935" y="131366"/>
                  <a:pt x="1249860" y="136844"/>
                  <a:pt x="1245315" y="143440"/>
                </a:cubicBezTo>
                <a:cubicBezTo>
                  <a:pt x="1240769" y="150037"/>
                  <a:pt x="1237617" y="165628"/>
                  <a:pt x="1235861" y="190215"/>
                </a:cubicBezTo>
                <a:cubicBezTo>
                  <a:pt x="1234104" y="214801"/>
                  <a:pt x="1235746" y="232551"/>
                  <a:pt x="1240787" y="243463"/>
                </a:cubicBezTo>
                <a:cubicBezTo>
                  <a:pt x="1245827" y="254376"/>
                  <a:pt x="1260694" y="260044"/>
                  <a:pt x="1285388" y="260467"/>
                </a:cubicBezTo>
                <a:cubicBezTo>
                  <a:pt x="1310082" y="260890"/>
                  <a:pt x="1327158" y="259051"/>
                  <a:pt x="1336615" y="254950"/>
                </a:cubicBezTo>
                <a:cubicBezTo>
                  <a:pt x="1346073" y="250849"/>
                  <a:pt x="1353433" y="239595"/>
                  <a:pt x="1358695" y="221189"/>
                </a:cubicBezTo>
                <a:cubicBezTo>
                  <a:pt x="1363958" y="202784"/>
                  <a:pt x="1367522" y="195097"/>
                  <a:pt x="1369386" y="198130"/>
                </a:cubicBezTo>
                <a:cubicBezTo>
                  <a:pt x="1371250" y="201163"/>
                  <a:pt x="1372408" y="210316"/>
                  <a:pt x="1372860" y="225588"/>
                </a:cubicBezTo>
                <a:cubicBezTo>
                  <a:pt x="1373312" y="240861"/>
                  <a:pt x="1375126" y="251713"/>
                  <a:pt x="1378302" y="258144"/>
                </a:cubicBezTo>
                <a:cubicBezTo>
                  <a:pt x="1381479" y="264576"/>
                  <a:pt x="1379256" y="270957"/>
                  <a:pt x="1371634" y="277288"/>
                </a:cubicBezTo>
                <a:cubicBezTo>
                  <a:pt x="1364012" y="283620"/>
                  <a:pt x="1345208" y="287925"/>
                  <a:pt x="1315223" y="290205"/>
                </a:cubicBezTo>
                <a:cubicBezTo>
                  <a:pt x="1285238" y="292485"/>
                  <a:pt x="1262853" y="290775"/>
                  <a:pt x="1248068" y="285075"/>
                </a:cubicBezTo>
                <a:cubicBezTo>
                  <a:pt x="1233283" y="279375"/>
                  <a:pt x="1223715" y="270706"/>
                  <a:pt x="1219362" y="259069"/>
                </a:cubicBezTo>
                <a:cubicBezTo>
                  <a:pt x="1215010" y="247432"/>
                  <a:pt x="1213060" y="235182"/>
                  <a:pt x="1213512" y="222319"/>
                </a:cubicBezTo>
                <a:cubicBezTo>
                  <a:pt x="1213963" y="209456"/>
                  <a:pt x="1214637" y="193025"/>
                  <a:pt x="1215534" y="173028"/>
                </a:cubicBezTo>
                <a:cubicBezTo>
                  <a:pt x="1216430" y="153030"/>
                  <a:pt x="1215888" y="138787"/>
                  <a:pt x="1213910" y="130298"/>
                </a:cubicBezTo>
                <a:cubicBezTo>
                  <a:pt x="1209866" y="131932"/>
                  <a:pt x="1204165" y="133252"/>
                  <a:pt x="1196809" y="134256"/>
                </a:cubicBezTo>
                <a:lnTo>
                  <a:pt x="1203671" y="137719"/>
                </a:lnTo>
                <a:cubicBezTo>
                  <a:pt x="1208087" y="142666"/>
                  <a:pt x="1207747" y="149044"/>
                  <a:pt x="1202649" y="156852"/>
                </a:cubicBezTo>
                <a:cubicBezTo>
                  <a:pt x="1197551" y="164660"/>
                  <a:pt x="1189761" y="177455"/>
                  <a:pt x="1179278" y="195237"/>
                </a:cubicBezTo>
                <a:cubicBezTo>
                  <a:pt x="1168795" y="213019"/>
                  <a:pt x="1156620" y="228144"/>
                  <a:pt x="1142753" y="240613"/>
                </a:cubicBezTo>
                <a:cubicBezTo>
                  <a:pt x="1128886" y="253082"/>
                  <a:pt x="1114880" y="262335"/>
                  <a:pt x="1100733" y="268372"/>
                </a:cubicBezTo>
                <a:cubicBezTo>
                  <a:pt x="1086586" y="274410"/>
                  <a:pt x="1079011" y="275965"/>
                  <a:pt x="1078007" y="273040"/>
                </a:cubicBezTo>
                <a:cubicBezTo>
                  <a:pt x="1077003" y="270115"/>
                  <a:pt x="1082248" y="264228"/>
                  <a:pt x="1093742" y="255380"/>
                </a:cubicBezTo>
                <a:cubicBezTo>
                  <a:pt x="1105236" y="246532"/>
                  <a:pt x="1116321" y="236107"/>
                  <a:pt x="1126997" y="224104"/>
                </a:cubicBezTo>
                <a:cubicBezTo>
                  <a:pt x="1137673" y="212101"/>
                  <a:pt x="1148124" y="197202"/>
                  <a:pt x="1158348" y="179406"/>
                </a:cubicBezTo>
                <a:cubicBezTo>
                  <a:pt x="1168573" y="161609"/>
                  <a:pt x="1173685" y="147936"/>
                  <a:pt x="1173685" y="138386"/>
                </a:cubicBezTo>
                <a:cubicBezTo>
                  <a:pt x="1161754" y="141942"/>
                  <a:pt x="1150788" y="144857"/>
                  <a:pt x="1140785" y="147129"/>
                </a:cubicBezTo>
                <a:cubicBezTo>
                  <a:pt x="1130783" y="149402"/>
                  <a:pt x="1120720" y="146610"/>
                  <a:pt x="1110595" y="138751"/>
                </a:cubicBezTo>
                <a:cubicBezTo>
                  <a:pt x="1100471" y="130893"/>
                  <a:pt x="1101629" y="126379"/>
                  <a:pt x="1114069" y="125210"/>
                </a:cubicBezTo>
                <a:cubicBezTo>
                  <a:pt x="1126509" y="124042"/>
                  <a:pt x="1141043" y="121927"/>
                  <a:pt x="1157671" y="118865"/>
                </a:cubicBezTo>
                <a:cubicBezTo>
                  <a:pt x="1174298" y="115803"/>
                  <a:pt x="1192403" y="112050"/>
                  <a:pt x="1211984" y="107604"/>
                </a:cubicBezTo>
                <a:cubicBezTo>
                  <a:pt x="1231566" y="103159"/>
                  <a:pt x="1248197" y="99283"/>
                  <a:pt x="1261878" y="95978"/>
                </a:cubicBezTo>
                <a:cubicBezTo>
                  <a:pt x="1275558" y="92673"/>
                  <a:pt x="1285783" y="91020"/>
                  <a:pt x="1292551" y="91020"/>
                </a:cubicBezTo>
                <a:close/>
                <a:moveTo>
                  <a:pt x="1254782" y="27277"/>
                </a:moveTo>
                <a:cubicBezTo>
                  <a:pt x="1264711" y="26510"/>
                  <a:pt x="1272762" y="28753"/>
                  <a:pt x="1278935" y="34007"/>
                </a:cubicBezTo>
                <a:cubicBezTo>
                  <a:pt x="1287166" y="41012"/>
                  <a:pt x="1284592" y="46440"/>
                  <a:pt x="1271213" y="50290"/>
                </a:cubicBezTo>
                <a:cubicBezTo>
                  <a:pt x="1257834" y="54140"/>
                  <a:pt x="1245788" y="57184"/>
                  <a:pt x="1235076" y="59421"/>
                </a:cubicBezTo>
                <a:cubicBezTo>
                  <a:pt x="1224364" y="61658"/>
                  <a:pt x="1212884" y="63458"/>
                  <a:pt x="1200638" y="64820"/>
                </a:cubicBezTo>
                <a:cubicBezTo>
                  <a:pt x="1188391" y="66183"/>
                  <a:pt x="1177464" y="63494"/>
                  <a:pt x="1167856" y="56754"/>
                </a:cubicBezTo>
                <a:cubicBezTo>
                  <a:pt x="1158248" y="50014"/>
                  <a:pt x="1158524" y="45723"/>
                  <a:pt x="1168684" y="43880"/>
                </a:cubicBezTo>
                <a:cubicBezTo>
                  <a:pt x="1178844" y="42037"/>
                  <a:pt x="1190284" y="40212"/>
                  <a:pt x="1203004" y="38406"/>
                </a:cubicBezTo>
                <a:cubicBezTo>
                  <a:pt x="1215580" y="35867"/>
                  <a:pt x="1229322" y="32748"/>
                  <a:pt x="1244228" y="29049"/>
                </a:cubicBezTo>
                <a:cubicBezTo>
                  <a:pt x="1247955" y="28124"/>
                  <a:pt x="1251473" y="27533"/>
                  <a:pt x="1254782" y="27277"/>
                </a:cubicBezTo>
                <a:close/>
                <a:moveTo>
                  <a:pt x="5015850" y="8657"/>
                </a:moveTo>
                <a:cubicBezTo>
                  <a:pt x="5040831" y="33136"/>
                  <a:pt x="5059018" y="57231"/>
                  <a:pt x="5070411" y="80942"/>
                </a:cubicBezTo>
                <a:cubicBezTo>
                  <a:pt x="5081805" y="104654"/>
                  <a:pt x="5087501" y="131423"/>
                  <a:pt x="5087501" y="161251"/>
                </a:cubicBezTo>
                <a:cubicBezTo>
                  <a:pt x="5087501" y="191523"/>
                  <a:pt x="5081744" y="218644"/>
                  <a:pt x="5070229" y="242614"/>
                </a:cubicBezTo>
                <a:cubicBezTo>
                  <a:pt x="5058713" y="266583"/>
                  <a:pt x="5040573" y="289883"/>
                  <a:pt x="5015807" y="312512"/>
                </a:cubicBezTo>
                <a:lnTo>
                  <a:pt x="4996921" y="293970"/>
                </a:lnTo>
                <a:cubicBezTo>
                  <a:pt x="5017872" y="273979"/>
                  <a:pt x="5033457" y="253548"/>
                  <a:pt x="5043674" y="232676"/>
                </a:cubicBezTo>
                <a:cubicBezTo>
                  <a:pt x="5053891" y="211804"/>
                  <a:pt x="5059000" y="187996"/>
                  <a:pt x="5059000" y="161251"/>
                </a:cubicBezTo>
                <a:cubicBezTo>
                  <a:pt x="5059000" y="134980"/>
                  <a:pt x="5053945" y="111516"/>
                  <a:pt x="5043835" y="90858"/>
                </a:cubicBezTo>
                <a:cubicBezTo>
                  <a:pt x="5033725" y="70201"/>
                  <a:pt x="5018087" y="49318"/>
                  <a:pt x="4996921" y="28210"/>
                </a:cubicBezTo>
                <a:close/>
                <a:moveTo>
                  <a:pt x="4210104" y="3258"/>
                </a:moveTo>
                <a:lnTo>
                  <a:pt x="4228495" y="26016"/>
                </a:lnTo>
                <a:cubicBezTo>
                  <a:pt x="4177200" y="64462"/>
                  <a:pt x="4152435" y="107726"/>
                  <a:pt x="4154199" y="155809"/>
                </a:cubicBezTo>
                <a:cubicBezTo>
                  <a:pt x="4155088" y="202888"/>
                  <a:pt x="4179402" y="244295"/>
                  <a:pt x="4227140" y="280031"/>
                </a:cubicBezTo>
                <a:lnTo>
                  <a:pt x="4208835" y="301713"/>
                </a:lnTo>
                <a:cubicBezTo>
                  <a:pt x="4150743" y="260772"/>
                  <a:pt x="4122600" y="209456"/>
                  <a:pt x="4124407" y="147764"/>
                </a:cubicBezTo>
                <a:cubicBezTo>
                  <a:pt x="4124407" y="97674"/>
                  <a:pt x="4152973" y="49505"/>
                  <a:pt x="4210104" y="3258"/>
                </a:cubicBezTo>
                <a:close/>
                <a:moveTo>
                  <a:pt x="2531688" y="3258"/>
                </a:moveTo>
                <a:cubicBezTo>
                  <a:pt x="2588862" y="49548"/>
                  <a:pt x="2617449" y="98419"/>
                  <a:pt x="2617449" y="149872"/>
                </a:cubicBezTo>
                <a:cubicBezTo>
                  <a:pt x="2619256" y="210144"/>
                  <a:pt x="2591092" y="260758"/>
                  <a:pt x="2532957" y="301713"/>
                </a:cubicBezTo>
                <a:lnTo>
                  <a:pt x="2514716" y="280052"/>
                </a:lnTo>
                <a:cubicBezTo>
                  <a:pt x="2562412" y="244288"/>
                  <a:pt x="2586704" y="202859"/>
                  <a:pt x="2587593" y="155766"/>
                </a:cubicBezTo>
                <a:cubicBezTo>
                  <a:pt x="2589400" y="107712"/>
                  <a:pt x="2564656" y="64462"/>
                  <a:pt x="2513361" y="26016"/>
                </a:cubicBezTo>
                <a:close/>
                <a:moveTo>
                  <a:pt x="1695504" y="3258"/>
                </a:moveTo>
                <a:lnTo>
                  <a:pt x="1713895" y="26016"/>
                </a:lnTo>
                <a:cubicBezTo>
                  <a:pt x="1662600" y="64462"/>
                  <a:pt x="1637835" y="107726"/>
                  <a:pt x="1639599" y="155809"/>
                </a:cubicBezTo>
                <a:cubicBezTo>
                  <a:pt x="1640488" y="202888"/>
                  <a:pt x="1664801" y="244295"/>
                  <a:pt x="1712540" y="280031"/>
                </a:cubicBezTo>
                <a:lnTo>
                  <a:pt x="1694235" y="301713"/>
                </a:lnTo>
                <a:cubicBezTo>
                  <a:pt x="1636143" y="260772"/>
                  <a:pt x="1608000" y="209456"/>
                  <a:pt x="1609807" y="147764"/>
                </a:cubicBezTo>
                <a:cubicBezTo>
                  <a:pt x="1609807" y="97674"/>
                  <a:pt x="1638373" y="49505"/>
                  <a:pt x="1695504" y="3258"/>
                </a:cubicBezTo>
                <a:close/>
                <a:moveTo>
                  <a:pt x="740988" y="3258"/>
                </a:moveTo>
                <a:cubicBezTo>
                  <a:pt x="798162" y="49548"/>
                  <a:pt x="826749" y="98419"/>
                  <a:pt x="826749" y="149872"/>
                </a:cubicBezTo>
                <a:cubicBezTo>
                  <a:pt x="828556" y="210144"/>
                  <a:pt x="800392" y="260758"/>
                  <a:pt x="742257" y="301713"/>
                </a:cubicBezTo>
                <a:lnTo>
                  <a:pt x="724016" y="280052"/>
                </a:lnTo>
                <a:cubicBezTo>
                  <a:pt x="771712" y="244288"/>
                  <a:pt x="796004" y="202859"/>
                  <a:pt x="796893" y="155766"/>
                </a:cubicBezTo>
                <a:cubicBezTo>
                  <a:pt x="798700" y="107712"/>
                  <a:pt x="773956" y="64462"/>
                  <a:pt x="722661" y="26016"/>
                </a:cubicBezTo>
                <a:close/>
                <a:moveTo>
                  <a:pt x="85779" y="3258"/>
                </a:moveTo>
                <a:lnTo>
                  <a:pt x="104170" y="26016"/>
                </a:lnTo>
                <a:cubicBezTo>
                  <a:pt x="52875" y="64462"/>
                  <a:pt x="28110" y="107726"/>
                  <a:pt x="29874" y="155809"/>
                </a:cubicBezTo>
                <a:cubicBezTo>
                  <a:pt x="30763" y="202888"/>
                  <a:pt x="55076" y="244295"/>
                  <a:pt x="102815" y="280031"/>
                </a:cubicBezTo>
                <a:lnTo>
                  <a:pt x="84510" y="301713"/>
                </a:lnTo>
                <a:cubicBezTo>
                  <a:pt x="26418" y="260772"/>
                  <a:pt x="-1725" y="209456"/>
                  <a:pt x="82" y="147764"/>
                </a:cubicBezTo>
                <a:cubicBezTo>
                  <a:pt x="82" y="97674"/>
                  <a:pt x="28647" y="49505"/>
                  <a:pt x="85779" y="3258"/>
                </a:cubicBezTo>
                <a:close/>
                <a:moveTo>
                  <a:pt x="5309961" y="53"/>
                </a:moveTo>
                <a:cubicBezTo>
                  <a:pt x="5311694" y="209"/>
                  <a:pt x="5313735" y="707"/>
                  <a:pt x="5316083" y="1548"/>
                </a:cubicBezTo>
                <a:cubicBezTo>
                  <a:pt x="5325475" y="4910"/>
                  <a:pt x="5332925" y="8804"/>
                  <a:pt x="5338431" y="13228"/>
                </a:cubicBezTo>
                <a:cubicBezTo>
                  <a:pt x="5343939" y="17652"/>
                  <a:pt x="5344469" y="22090"/>
                  <a:pt x="5340023" y="26543"/>
                </a:cubicBezTo>
                <a:cubicBezTo>
                  <a:pt x="5335579" y="30995"/>
                  <a:pt x="5331053" y="34491"/>
                  <a:pt x="5326451" y="37029"/>
                </a:cubicBezTo>
                <a:cubicBezTo>
                  <a:pt x="5330638" y="37029"/>
                  <a:pt x="5339479" y="35720"/>
                  <a:pt x="5352973" y="33103"/>
                </a:cubicBezTo>
                <a:cubicBezTo>
                  <a:pt x="5366467" y="30486"/>
                  <a:pt x="5375899" y="27783"/>
                  <a:pt x="5381270" y="24994"/>
                </a:cubicBezTo>
                <a:cubicBezTo>
                  <a:pt x="5386641" y="22205"/>
                  <a:pt x="5392911" y="22011"/>
                  <a:pt x="5400081" y="24413"/>
                </a:cubicBezTo>
                <a:cubicBezTo>
                  <a:pt x="5407251" y="26815"/>
                  <a:pt x="5414995" y="31185"/>
                  <a:pt x="5423311" y="37524"/>
                </a:cubicBezTo>
                <a:cubicBezTo>
                  <a:pt x="5431629" y="43862"/>
                  <a:pt x="5429162" y="49139"/>
                  <a:pt x="5415912" y="53355"/>
                </a:cubicBezTo>
                <a:cubicBezTo>
                  <a:pt x="5402661" y="57571"/>
                  <a:pt x="5381388" y="72363"/>
                  <a:pt x="5352091" y="97731"/>
                </a:cubicBezTo>
                <a:cubicBezTo>
                  <a:pt x="5370547" y="94361"/>
                  <a:pt x="5382457" y="91045"/>
                  <a:pt x="5387819" y="87783"/>
                </a:cubicBezTo>
                <a:cubicBezTo>
                  <a:pt x="5393183" y="84520"/>
                  <a:pt x="5399464" y="84083"/>
                  <a:pt x="5406663" y="86470"/>
                </a:cubicBezTo>
                <a:cubicBezTo>
                  <a:pt x="5413861" y="88858"/>
                  <a:pt x="5422315" y="93081"/>
                  <a:pt x="5432023" y="99140"/>
                </a:cubicBezTo>
                <a:cubicBezTo>
                  <a:pt x="5441732" y="105199"/>
                  <a:pt x="5444991" y="110784"/>
                  <a:pt x="5441800" y="115896"/>
                </a:cubicBezTo>
                <a:cubicBezTo>
                  <a:pt x="5438609" y="121009"/>
                  <a:pt x="5436799" y="130495"/>
                  <a:pt x="5436368" y="144355"/>
                </a:cubicBezTo>
                <a:cubicBezTo>
                  <a:pt x="5435938" y="158214"/>
                  <a:pt x="5436849" y="179811"/>
                  <a:pt x="5439100" y="209144"/>
                </a:cubicBezTo>
                <a:cubicBezTo>
                  <a:pt x="5441351" y="238477"/>
                  <a:pt x="5442004" y="259094"/>
                  <a:pt x="5441057" y="270997"/>
                </a:cubicBezTo>
                <a:cubicBezTo>
                  <a:pt x="5440111" y="282899"/>
                  <a:pt x="5434145" y="293020"/>
                  <a:pt x="5423161" y="301358"/>
                </a:cubicBezTo>
                <a:cubicBezTo>
                  <a:pt x="5412177" y="309697"/>
                  <a:pt x="5405075" y="309532"/>
                  <a:pt x="5401855" y="300864"/>
                </a:cubicBezTo>
                <a:cubicBezTo>
                  <a:pt x="5398635" y="292195"/>
                  <a:pt x="5391985" y="282268"/>
                  <a:pt x="5381904" y="271083"/>
                </a:cubicBezTo>
                <a:cubicBezTo>
                  <a:pt x="5371823" y="259897"/>
                  <a:pt x="5373067" y="255882"/>
                  <a:pt x="5385637" y="259037"/>
                </a:cubicBezTo>
                <a:cubicBezTo>
                  <a:pt x="5398205" y="262192"/>
                  <a:pt x="5405853" y="263507"/>
                  <a:pt x="5408577" y="262984"/>
                </a:cubicBezTo>
                <a:cubicBezTo>
                  <a:pt x="5411301" y="262461"/>
                  <a:pt x="5412216" y="249479"/>
                  <a:pt x="5411319" y="224040"/>
                </a:cubicBezTo>
                <a:cubicBezTo>
                  <a:pt x="5410423" y="198600"/>
                  <a:pt x="5409308" y="175638"/>
                  <a:pt x="5407975" y="155153"/>
                </a:cubicBezTo>
                <a:cubicBezTo>
                  <a:pt x="5406641" y="134668"/>
                  <a:pt x="5405229" y="121995"/>
                  <a:pt x="5403737" y="117133"/>
                </a:cubicBezTo>
                <a:cubicBezTo>
                  <a:pt x="5402246" y="112272"/>
                  <a:pt x="5399167" y="109651"/>
                  <a:pt x="5394499" y="109271"/>
                </a:cubicBezTo>
                <a:cubicBezTo>
                  <a:pt x="5389831" y="108891"/>
                  <a:pt x="5372999" y="110888"/>
                  <a:pt x="5344003" y="115262"/>
                </a:cubicBezTo>
                <a:cubicBezTo>
                  <a:pt x="5352091" y="118445"/>
                  <a:pt x="5355461" y="122281"/>
                  <a:pt x="5354113" y="126770"/>
                </a:cubicBezTo>
                <a:cubicBezTo>
                  <a:pt x="5352765" y="131258"/>
                  <a:pt x="5352091" y="137332"/>
                  <a:pt x="5352091" y="144989"/>
                </a:cubicBezTo>
                <a:lnTo>
                  <a:pt x="5368525" y="141053"/>
                </a:lnTo>
                <a:cubicBezTo>
                  <a:pt x="5377287" y="138271"/>
                  <a:pt x="5384163" y="139694"/>
                  <a:pt x="5389153" y="145323"/>
                </a:cubicBezTo>
                <a:cubicBezTo>
                  <a:pt x="5394143" y="150951"/>
                  <a:pt x="5392083" y="155458"/>
                  <a:pt x="5382969" y="158842"/>
                </a:cubicBezTo>
                <a:cubicBezTo>
                  <a:pt x="5373855" y="162226"/>
                  <a:pt x="5363563" y="165065"/>
                  <a:pt x="5352091" y="167360"/>
                </a:cubicBezTo>
                <a:lnTo>
                  <a:pt x="5352091" y="193581"/>
                </a:lnTo>
                <a:cubicBezTo>
                  <a:pt x="5360007" y="191774"/>
                  <a:pt x="5367553" y="190197"/>
                  <a:pt x="5374731" y="188849"/>
                </a:cubicBezTo>
                <a:cubicBezTo>
                  <a:pt x="5381908" y="187501"/>
                  <a:pt x="5388701" y="189666"/>
                  <a:pt x="5395111" y="195345"/>
                </a:cubicBezTo>
                <a:cubicBezTo>
                  <a:pt x="5401521" y="201024"/>
                  <a:pt x="5399861" y="205275"/>
                  <a:pt x="5390132" y="208100"/>
                </a:cubicBezTo>
                <a:cubicBezTo>
                  <a:pt x="5380403" y="210925"/>
                  <a:pt x="5367722" y="213973"/>
                  <a:pt x="5352091" y="217242"/>
                </a:cubicBezTo>
                <a:cubicBezTo>
                  <a:pt x="5352965" y="232271"/>
                  <a:pt x="5352683" y="248178"/>
                  <a:pt x="5351241" y="264963"/>
                </a:cubicBezTo>
                <a:cubicBezTo>
                  <a:pt x="5349800" y="281748"/>
                  <a:pt x="5345986" y="290722"/>
                  <a:pt x="5339798" y="291883"/>
                </a:cubicBezTo>
                <a:cubicBezTo>
                  <a:pt x="5333610" y="293045"/>
                  <a:pt x="5330262" y="285993"/>
                  <a:pt x="5329753" y="270728"/>
                </a:cubicBezTo>
                <a:cubicBezTo>
                  <a:pt x="5329243" y="255463"/>
                  <a:pt x="5328609" y="238796"/>
                  <a:pt x="5327849" y="220727"/>
                </a:cubicBezTo>
                <a:cubicBezTo>
                  <a:pt x="5321009" y="222520"/>
                  <a:pt x="5314635" y="223868"/>
                  <a:pt x="5308726" y="224771"/>
                </a:cubicBezTo>
                <a:cubicBezTo>
                  <a:pt x="5302818" y="225674"/>
                  <a:pt x="5295720" y="222932"/>
                  <a:pt x="5287431" y="216543"/>
                </a:cubicBezTo>
                <a:cubicBezTo>
                  <a:pt x="5279143" y="210155"/>
                  <a:pt x="5279440" y="206312"/>
                  <a:pt x="5288323" y="205014"/>
                </a:cubicBezTo>
                <a:cubicBezTo>
                  <a:pt x="5297207" y="203716"/>
                  <a:pt x="5310311" y="201490"/>
                  <a:pt x="5327633" y="198335"/>
                </a:cubicBezTo>
                <a:lnTo>
                  <a:pt x="5327633" y="172135"/>
                </a:lnTo>
                <a:cubicBezTo>
                  <a:pt x="5311716" y="174831"/>
                  <a:pt x="5300538" y="173533"/>
                  <a:pt x="5294099" y="168242"/>
                </a:cubicBezTo>
                <a:cubicBezTo>
                  <a:pt x="5287661" y="162950"/>
                  <a:pt x="5288130" y="159344"/>
                  <a:pt x="5295508" y="157422"/>
                </a:cubicBezTo>
                <a:cubicBezTo>
                  <a:pt x="5302886" y="155501"/>
                  <a:pt x="5313595" y="152977"/>
                  <a:pt x="5327633" y="149851"/>
                </a:cubicBezTo>
                <a:cubicBezTo>
                  <a:pt x="5327633" y="132571"/>
                  <a:pt x="5326250" y="122454"/>
                  <a:pt x="5323482" y="119499"/>
                </a:cubicBezTo>
                <a:lnTo>
                  <a:pt x="5288420" y="124447"/>
                </a:lnTo>
                <a:cubicBezTo>
                  <a:pt x="5286699" y="158562"/>
                  <a:pt x="5284491" y="184855"/>
                  <a:pt x="5281795" y="203325"/>
                </a:cubicBezTo>
                <a:cubicBezTo>
                  <a:pt x="5279099" y="221795"/>
                  <a:pt x="5274937" y="239237"/>
                  <a:pt x="5269309" y="255649"/>
                </a:cubicBezTo>
                <a:cubicBezTo>
                  <a:pt x="5263680" y="272061"/>
                  <a:pt x="5251297" y="284742"/>
                  <a:pt x="5232161" y="293690"/>
                </a:cubicBezTo>
                <a:cubicBezTo>
                  <a:pt x="5213023" y="302638"/>
                  <a:pt x="5209789" y="300186"/>
                  <a:pt x="5222459" y="286333"/>
                </a:cubicBezTo>
                <a:cubicBezTo>
                  <a:pt x="5235129" y="272481"/>
                  <a:pt x="5244127" y="256219"/>
                  <a:pt x="5249455" y="237548"/>
                </a:cubicBezTo>
                <a:cubicBezTo>
                  <a:pt x="5254782" y="218877"/>
                  <a:pt x="5258119" y="196266"/>
                  <a:pt x="5259467" y="169715"/>
                </a:cubicBezTo>
                <a:cubicBezTo>
                  <a:pt x="5260815" y="143164"/>
                  <a:pt x="5259690" y="125655"/>
                  <a:pt x="5256090" y="117187"/>
                </a:cubicBezTo>
                <a:cubicBezTo>
                  <a:pt x="5252491" y="108719"/>
                  <a:pt x="5254144" y="105166"/>
                  <a:pt x="5261049" y="106529"/>
                </a:cubicBezTo>
                <a:cubicBezTo>
                  <a:pt x="5267953" y="107891"/>
                  <a:pt x="5273980" y="108572"/>
                  <a:pt x="5279128" y="108572"/>
                </a:cubicBezTo>
                <a:cubicBezTo>
                  <a:pt x="5284277" y="108572"/>
                  <a:pt x="5300939" y="106436"/>
                  <a:pt x="5329117" y="102162"/>
                </a:cubicBezTo>
                <a:cubicBezTo>
                  <a:pt x="5343085" y="84710"/>
                  <a:pt x="5353980" y="71894"/>
                  <a:pt x="5361803" y="63712"/>
                </a:cubicBezTo>
                <a:cubicBezTo>
                  <a:pt x="5369625" y="55531"/>
                  <a:pt x="5372694" y="50860"/>
                  <a:pt x="5371009" y="49699"/>
                </a:cubicBezTo>
                <a:cubicBezTo>
                  <a:pt x="5369325" y="48537"/>
                  <a:pt x="5365786" y="48630"/>
                  <a:pt x="5360393" y="49978"/>
                </a:cubicBezTo>
                <a:cubicBezTo>
                  <a:pt x="5355002" y="51326"/>
                  <a:pt x="5348369" y="52678"/>
                  <a:pt x="5340497" y="54033"/>
                </a:cubicBezTo>
                <a:cubicBezTo>
                  <a:pt x="5332624" y="55388"/>
                  <a:pt x="5324665" y="54266"/>
                  <a:pt x="5316620" y="50666"/>
                </a:cubicBezTo>
                <a:cubicBezTo>
                  <a:pt x="5295024" y="74500"/>
                  <a:pt x="5273689" y="91256"/>
                  <a:pt x="5252617" y="100936"/>
                </a:cubicBezTo>
                <a:cubicBezTo>
                  <a:pt x="5231543" y="110616"/>
                  <a:pt x="5227851" y="109146"/>
                  <a:pt x="5241539" y="96526"/>
                </a:cubicBezTo>
                <a:cubicBezTo>
                  <a:pt x="5255227" y="83907"/>
                  <a:pt x="5267426" y="71123"/>
                  <a:pt x="5278139" y="58174"/>
                </a:cubicBezTo>
                <a:cubicBezTo>
                  <a:pt x="5288851" y="45224"/>
                  <a:pt x="5295730" y="35509"/>
                  <a:pt x="5298777" y="29027"/>
                </a:cubicBezTo>
                <a:cubicBezTo>
                  <a:pt x="5301825" y="22545"/>
                  <a:pt x="5303123" y="15504"/>
                  <a:pt x="5302671" y="7904"/>
                </a:cubicBezTo>
                <a:cubicBezTo>
                  <a:pt x="5302332" y="2204"/>
                  <a:pt x="5304762" y="-413"/>
                  <a:pt x="5309961" y="53"/>
                </a:cubicBezTo>
                <a:close/>
                <a:moveTo>
                  <a:pt x="2985861" y="53"/>
                </a:moveTo>
                <a:cubicBezTo>
                  <a:pt x="2987594" y="209"/>
                  <a:pt x="2989635" y="707"/>
                  <a:pt x="2991983" y="1548"/>
                </a:cubicBezTo>
                <a:cubicBezTo>
                  <a:pt x="3001376" y="4910"/>
                  <a:pt x="3008825" y="8804"/>
                  <a:pt x="3014332" y="13228"/>
                </a:cubicBezTo>
                <a:cubicBezTo>
                  <a:pt x="3019839" y="17652"/>
                  <a:pt x="3020369" y="22090"/>
                  <a:pt x="3015924" y="26543"/>
                </a:cubicBezTo>
                <a:cubicBezTo>
                  <a:pt x="3011479" y="30995"/>
                  <a:pt x="3006954" y="34491"/>
                  <a:pt x="3002351" y="37029"/>
                </a:cubicBezTo>
                <a:cubicBezTo>
                  <a:pt x="3006538" y="37029"/>
                  <a:pt x="3015379" y="35720"/>
                  <a:pt x="3028873" y="33103"/>
                </a:cubicBezTo>
                <a:cubicBezTo>
                  <a:pt x="3042367" y="30486"/>
                  <a:pt x="3051800" y="27783"/>
                  <a:pt x="3057170" y="24994"/>
                </a:cubicBezTo>
                <a:cubicBezTo>
                  <a:pt x="3062540" y="22205"/>
                  <a:pt x="3068810" y="22011"/>
                  <a:pt x="3075981" y="24413"/>
                </a:cubicBezTo>
                <a:cubicBezTo>
                  <a:pt x="3083151" y="26815"/>
                  <a:pt x="3090895" y="31185"/>
                  <a:pt x="3099212" y="37524"/>
                </a:cubicBezTo>
                <a:cubicBezTo>
                  <a:pt x="3107529" y="43862"/>
                  <a:pt x="3105063" y="49139"/>
                  <a:pt x="3091812" y="53355"/>
                </a:cubicBezTo>
                <a:cubicBezTo>
                  <a:pt x="3078562" y="57571"/>
                  <a:pt x="3057288" y="72363"/>
                  <a:pt x="3027991" y="97731"/>
                </a:cubicBezTo>
                <a:cubicBezTo>
                  <a:pt x="3046447" y="94361"/>
                  <a:pt x="3058356" y="91045"/>
                  <a:pt x="3063720" y="87783"/>
                </a:cubicBezTo>
                <a:cubicBezTo>
                  <a:pt x="3069083" y="84520"/>
                  <a:pt x="3075364" y="84083"/>
                  <a:pt x="3082563" y="86470"/>
                </a:cubicBezTo>
                <a:cubicBezTo>
                  <a:pt x="3089762" y="88858"/>
                  <a:pt x="3098215" y="93081"/>
                  <a:pt x="3107924" y="99140"/>
                </a:cubicBezTo>
                <a:cubicBezTo>
                  <a:pt x="3117632" y="105199"/>
                  <a:pt x="3120891" y="110784"/>
                  <a:pt x="3117700" y="115896"/>
                </a:cubicBezTo>
                <a:cubicBezTo>
                  <a:pt x="3114509" y="121009"/>
                  <a:pt x="3112699" y="130495"/>
                  <a:pt x="3112269" y="144355"/>
                </a:cubicBezTo>
                <a:cubicBezTo>
                  <a:pt x="3111838" y="158214"/>
                  <a:pt x="3112749" y="179811"/>
                  <a:pt x="3115000" y="209144"/>
                </a:cubicBezTo>
                <a:cubicBezTo>
                  <a:pt x="3117252" y="238477"/>
                  <a:pt x="3117904" y="259094"/>
                  <a:pt x="3116958" y="270997"/>
                </a:cubicBezTo>
                <a:cubicBezTo>
                  <a:pt x="3116011" y="282899"/>
                  <a:pt x="3110046" y="293020"/>
                  <a:pt x="3099061" y="301358"/>
                </a:cubicBezTo>
                <a:cubicBezTo>
                  <a:pt x="3088077" y="309697"/>
                  <a:pt x="3080975" y="309532"/>
                  <a:pt x="3077755" y="300864"/>
                </a:cubicBezTo>
                <a:cubicBezTo>
                  <a:pt x="3074536" y="292195"/>
                  <a:pt x="3067886" y="282268"/>
                  <a:pt x="3057804" y="271083"/>
                </a:cubicBezTo>
                <a:cubicBezTo>
                  <a:pt x="3047723" y="259897"/>
                  <a:pt x="3048967" y="255882"/>
                  <a:pt x="3061537" y="259037"/>
                </a:cubicBezTo>
                <a:cubicBezTo>
                  <a:pt x="3074106" y="262192"/>
                  <a:pt x="3081753" y="263507"/>
                  <a:pt x="3084477" y="262984"/>
                </a:cubicBezTo>
                <a:cubicBezTo>
                  <a:pt x="3087202" y="262461"/>
                  <a:pt x="3088116" y="249479"/>
                  <a:pt x="3087220" y="224040"/>
                </a:cubicBezTo>
                <a:cubicBezTo>
                  <a:pt x="3086324" y="198600"/>
                  <a:pt x="3085209" y="175638"/>
                  <a:pt x="3083875" y="155153"/>
                </a:cubicBezTo>
                <a:cubicBezTo>
                  <a:pt x="3082541" y="134668"/>
                  <a:pt x="3081129" y="121995"/>
                  <a:pt x="3079637" y="117133"/>
                </a:cubicBezTo>
                <a:cubicBezTo>
                  <a:pt x="3078146" y="112272"/>
                  <a:pt x="3075066" y="109651"/>
                  <a:pt x="3070399" y="109271"/>
                </a:cubicBezTo>
                <a:cubicBezTo>
                  <a:pt x="3065731" y="108891"/>
                  <a:pt x="3048899" y="110888"/>
                  <a:pt x="3019903" y="115262"/>
                </a:cubicBezTo>
                <a:cubicBezTo>
                  <a:pt x="3027991" y="118445"/>
                  <a:pt x="3031361" y="122281"/>
                  <a:pt x="3030013" y="126770"/>
                </a:cubicBezTo>
                <a:cubicBezTo>
                  <a:pt x="3028665" y="131258"/>
                  <a:pt x="3027991" y="137332"/>
                  <a:pt x="3027991" y="144989"/>
                </a:cubicBezTo>
                <a:lnTo>
                  <a:pt x="3044425" y="141053"/>
                </a:lnTo>
                <a:cubicBezTo>
                  <a:pt x="3053187" y="138271"/>
                  <a:pt x="3060063" y="139694"/>
                  <a:pt x="3065053" y="145323"/>
                </a:cubicBezTo>
                <a:cubicBezTo>
                  <a:pt x="3070044" y="150951"/>
                  <a:pt x="3067982" y="155458"/>
                  <a:pt x="3058869" y="158842"/>
                </a:cubicBezTo>
                <a:cubicBezTo>
                  <a:pt x="3049756" y="162226"/>
                  <a:pt x="3039463" y="165065"/>
                  <a:pt x="3027991" y="167360"/>
                </a:cubicBezTo>
                <a:lnTo>
                  <a:pt x="3027991" y="193581"/>
                </a:lnTo>
                <a:cubicBezTo>
                  <a:pt x="3035907" y="191774"/>
                  <a:pt x="3043454" y="190197"/>
                  <a:pt x="3050631" y="188849"/>
                </a:cubicBezTo>
                <a:cubicBezTo>
                  <a:pt x="3057808" y="187501"/>
                  <a:pt x="3064602" y="189666"/>
                  <a:pt x="3071012" y="195345"/>
                </a:cubicBezTo>
                <a:cubicBezTo>
                  <a:pt x="3077422" y="201024"/>
                  <a:pt x="3075762" y="205275"/>
                  <a:pt x="3066032" y="208100"/>
                </a:cubicBezTo>
                <a:cubicBezTo>
                  <a:pt x="3056302" y="210925"/>
                  <a:pt x="3043622" y="213973"/>
                  <a:pt x="3027991" y="217242"/>
                </a:cubicBezTo>
                <a:cubicBezTo>
                  <a:pt x="3028866" y="232271"/>
                  <a:pt x="3028583" y="248178"/>
                  <a:pt x="3027142" y="264963"/>
                </a:cubicBezTo>
                <a:cubicBezTo>
                  <a:pt x="3025700" y="281748"/>
                  <a:pt x="3021886" y="290722"/>
                  <a:pt x="3015698" y="291883"/>
                </a:cubicBezTo>
                <a:cubicBezTo>
                  <a:pt x="3009510" y="293045"/>
                  <a:pt x="3006162" y="285993"/>
                  <a:pt x="3005653" y="270728"/>
                </a:cubicBezTo>
                <a:cubicBezTo>
                  <a:pt x="3005144" y="255463"/>
                  <a:pt x="3004509" y="238796"/>
                  <a:pt x="3003749" y="220727"/>
                </a:cubicBezTo>
                <a:cubicBezTo>
                  <a:pt x="2996909" y="222520"/>
                  <a:pt x="2990534" y="223868"/>
                  <a:pt x="2984626" y="224771"/>
                </a:cubicBezTo>
                <a:cubicBezTo>
                  <a:pt x="2978718" y="225674"/>
                  <a:pt x="2971620" y="222932"/>
                  <a:pt x="2963331" y="216543"/>
                </a:cubicBezTo>
                <a:cubicBezTo>
                  <a:pt x="2955042" y="210155"/>
                  <a:pt x="2955340" y="206312"/>
                  <a:pt x="2964224" y="205014"/>
                </a:cubicBezTo>
                <a:cubicBezTo>
                  <a:pt x="2973108" y="203716"/>
                  <a:pt x="2986211" y="201490"/>
                  <a:pt x="3003534" y="198335"/>
                </a:cubicBezTo>
                <a:lnTo>
                  <a:pt x="3003534" y="172135"/>
                </a:lnTo>
                <a:cubicBezTo>
                  <a:pt x="2987616" y="174831"/>
                  <a:pt x="2976438" y="173533"/>
                  <a:pt x="2969999" y="168242"/>
                </a:cubicBezTo>
                <a:cubicBezTo>
                  <a:pt x="2963561" y="162950"/>
                  <a:pt x="2964030" y="159344"/>
                  <a:pt x="2971408" y="157422"/>
                </a:cubicBezTo>
                <a:cubicBezTo>
                  <a:pt x="2978786" y="155501"/>
                  <a:pt x="2989495" y="152977"/>
                  <a:pt x="3003534" y="149851"/>
                </a:cubicBezTo>
                <a:cubicBezTo>
                  <a:pt x="3003534" y="132571"/>
                  <a:pt x="3002150" y="122454"/>
                  <a:pt x="2999382" y="119499"/>
                </a:cubicBezTo>
                <a:lnTo>
                  <a:pt x="2964321" y="124447"/>
                </a:lnTo>
                <a:cubicBezTo>
                  <a:pt x="2962600" y="158562"/>
                  <a:pt x="2960392" y="184855"/>
                  <a:pt x="2957695" y="203325"/>
                </a:cubicBezTo>
                <a:cubicBezTo>
                  <a:pt x="2954999" y="221795"/>
                  <a:pt x="2950837" y="239237"/>
                  <a:pt x="2945209" y="255649"/>
                </a:cubicBezTo>
                <a:cubicBezTo>
                  <a:pt x="2939580" y="272061"/>
                  <a:pt x="2927197" y="284742"/>
                  <a:pt x="2908060" y="293690"/>
                </a:cubicBezTo>
                <a:cubicBezTo>
                  <a:pt x="2888923" y="302638"/>
                  <a:pt x="2885690" y="300186"/>
                  <a:pt x="2898359" y="286333"/>
                </a:cubicBezTo>
                <a:cubicBezTo>
                  <a:pt x="2911029" y="272481"/>
                  <a:pt x="2920027" y="256219"/>
                  <a:pt x="2925355" y="237548"/>
                </a:cubicBezTo>
                <a:cubicBezTo>
                  <a:pt x="2930682" y="218877"/>
                  <a:pt x="2934020" y="196266"/>
                  <a:pt x="2935368" y="169715"/>
                </a:cubicBezTo>
                <a:cubicBezTo>
                  <a:pt x="2936716" y="143164"/>
                  <a:pt x="2935590" y="125655"/>
                  <a:pt x="2931991" y="117187"/>
                </a:cubicBezTo>
                <a:cubicBezTo>
                  <a:pt x="2928391" y="108719"/>
                  <a:pt x="2930044" y="105166"/>
                  <a:pt x="2936949" y="106529"/>
                </a:cubicBezTo>
                <a:cubicBezTo>
                  <a:pt x="2943854" y="107891"/>
                  <a:pt x="2949880" y="108572"/>
                  <a:pt x="2955028" y="108572"/>
                </a:cubicBezTo>
                <a:cubicBezTo>
                  <a:pt x="2960176" y="108572"/>
                  <a:pt x="2976840" y="106436"/>
                  <a:pt x="3005018" y="102162"/>
                </a:cubicBezTo>
                <a:cubicBezTo>
                  <a:pt x="3018986" y="84710"/>
                  <a:pt x="3029881" y="71894"/>
                  <a:pt x="3037703" y="63712"/>
                </a:cubicBezTo>
                <a:cubicBezTo>
                  <a:pt x="3045526" y="55531"/>
                  <a:pt x="3048595" y="50860"/>
                  <a:pt x="3046909" y="49699"/>
                </a:cubicBezTo>
                <a:cubicBezTo>
                  <a:pt x="3045224" y="48537"/>
                  <a:pt x="3041686" y="48630"/>
                  <a:pt x="3036294" y="49978"/>
                </a:cubicBezTo>
                <a:cubicBezTo>
                  <a:pt x="3030902" y="51326"/>
                  <a:pt x="3024270" y="52678"/>
                  <a:pt x="3016397" y="54033"/>
                </a:cubicBezTo>
                <a:cubicBezTo>
                  <a:pt x="3008524" y="55388"/>
                  <a:pt x="3000566" y="54266"/>
                  <a:pt x="2992521" y="50666"/>
                </a:cubicBezTo>
                <a:cubicBezTo>
                  <a:pt x="2970924" y="74500"/>
                  <a:pt x="2949590" y="91256"/>
                  <a:pt x="2928517" y="100936"/>
                </a:cubicBezTo>
                <a:cubicBezTo>
                  <a:pt x="2907444" y="110616"/>
                  <a:pt x="2903751" y="109146"/>
                  <a:pt x="2917439" y="96526"/>
                </a:cubicBezTo>
                <a:cubicBezTo>
                  <a:pt x="2931127" y="83907"/>
                  <a:pt x="2943327" y="71123"/>
                  <a:pt x="2954039" y="58174"/>
                </a:cubicBezTo>
                <a:cubicBezTo>
                  <a:pt x="2964751" y="45224"/>
                  <a:pt x="2971631" y="35509"/>
                  <a:pt x="2974678" y="29027"/>
                </a:cubicBezTo>
                <a:cubicBezTo>
                  <a:pt x="2977725" y="22545"/>
                  <a:pt x="2979023" y="15504"/>
                  <a:pt x="2978571" y="7904"/>
                </a:cubicBezTo>
                <a:cubicBezTo>
                  <a:pt x="2978232" y="2204"/>
                  <a:pt x="2980662" y="-413"/>
                  <a:pt x="298586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42057" y="4880161"/>
            <a:ext cx="6418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59002" y="4867461"/>
            <a:ext cx="45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74621" y="4865334"/>
            <a:ext cx="731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</a:t>
            </a:r>
          </a:p>
        </p:txBody>
      </p:sp>
      <p:sp>
        <p:nvSpPr>
          <p:cNvPr id="16" name="文本框 22"/>
          <p:cNvSpPr txBox="1"/>
          <p:nvPr/>
        </p:nvSpPr>
        <p:spPr>
          <a:xfrm>
            <a:off x="2155586" y="1603377"/>
            <a:ext cx="1659429" cy="445378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试一试：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DF6470-3965-41C9-AAFE-41657503D372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:\01小学数学资料\人教1下册《我爱作业》\人民币\1元.jpg1元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43480" y="2200020"/>
            <a:ext cx="2786834" cy="1190491"/>
          </a:xfrm>
          <a:prstGeom prst="rect">
            <a:avLst/>
          </a:prstGeom>
        </p:spPr>
      </p:pic>
      <p:pic>
        <p:nvPicPr>
          <p:cNvPr id="15" name="图片 14" descr="E:\01小学数学资料\人教1下册《我爱作业》\人民币\5角.jpg5角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43480" y="3646912"/>
            <a:ext cx="2215966" cy="1015823"/>
          </a:xfrm>
          <a:prstGeom prst="rect">
            <a:avLst/>
          </a:prstGeom>
        </p:spPr>
      </p:pic>
      <p:pic>
        <p:nvPicPr>
          <p:cNvPr id="17" name="图片 16" descr="E:\01小学数学资料\人教1下册《我爱作业》\人民币\1角2.jpg1角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049797" y="2942747"/>
            <a:ext cx="654605" cy="63889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9585" y="4882913"/>
            <a:ext cx="5831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）元（   ）角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9802" y="4873582"/>
            <a:ext cx="42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20" name="图片 19" descr="E:\01小学数学资料\人教1下册《我爱作业》\人民币\1角2.jpg1角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46263" y="3873804"/>
            <a:ext cx="663219" cy="647006"/>
          </a:xfrm>
          <a:prstGeom prst="rect">
            <a:avLst/>
          </a:prstGeom>
        </p:spPr>
      </p:pic>
      <p:pic>
        <p:nvPicPr>
          <p:cNvPr id="21" name="图片 20" descr="E:\01小学数学资料\人教1下册《我爱作业》\人民币\1角2.jpg1角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43352" y="2042728"/>
            <a:ext cx="666765" cy="6505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19715" y="4873582"/>
            <a:ext cx="5689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13462" y="4854920"/>
            <a:ext cx="779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12" name="文本框 22"/>
          <p:cNvSpPr txBox="1"/>
          <p:nvPr/>
        </p:nvSpPr>
        <p:spPr>
          <a:xfrm>
            <a:off x="2155586" y="1603377"/>
            <a:ext cx="1659429" cy="445378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9592617-CFB3-422B-AB9F-F3E25556A85B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36CDB95-11BD-4CBA-85DA-66C3F284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01小学数学资料\人教1下册《我爱作业》\人民币\1元.jpg1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5645" y="2319655"/>
            <a:ext cx="2995930" cy="1454150"/>
          </a:xfrm>
          <a:prstGeom prst="rect">
            <a:avLst/>
          </a:prstGeom>
        </p:spPr>
      </p:pic>
      <p:pic>
        <p:nvPicPr>
          <p:cNvPr id="4" name="图片 3" descr="E:\01小学数学资料\人教1下册《我爱作业》\人民币\1元2.jpg1元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83377" y="2895282"/>
            <a:ext cx="912495" cy="878840"/>
          </a:xfrm>
          <a:prstGeom prst="rect">
            <a:avLst/>
          </a:prstGeom>
        </p:spPr>
      </p:pic>
      <p:pic>
        <p:nvPicPr>
          <p:cNvPr id="8" name="图片 7" descr="E:\01小学数学资料\人教1下册《我爱作业》\人民币\1角2.jpg1角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28305" y="3111182"/>
            <a:ext cx="679450" cy="66294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D3F7784-2D04-4CE5-BDC6-914ED55D53EF}"/>
              </a:ext>
            </a:extLst>
          </p:cNvPr>
          <p:cNvSpPr txBox="1"/>
          <p:nvPr/>
        </p:nvSpPr>
        <p:spPr>
          <a:xfrm>
            <a:off x="3746883" y="4521538"/>
            <a:ext cx="4909584" cy="307491"/>
          </a:xfrm>
          <a:custGeom>
            <a:avLst/>
            <a:gdLst/>
            <a:ahLst/>
            <a:cxnLst/>
            <a:rect l="l" t="t" r="r" b="b"/>
            <a:pathLst>
              <a:path w="4909584" h="307491">
                <a:moveTo>
                  <a:pt x="3023891" y="184159"/>
                </a:moveTo>
                <a:lnTo>
                  <a:pt x="3186015" y="184159"/>
                </a:lnTo>
                <a:lnTo>
                  <a:pt x="3186015" y="212639"/>
                </a:lnTo>
                <a:lnTo>
                  <a:pt x="3023891" y="212639"/>
                </a:lnTo>
                <a:close/>
                <a:moveTo>
                  <a:pt x="3023891" y="101818"/>
                </a:moveTo>
                <a:lnTo>
                  <a:pt x="3186015" y="101818"/>
                </a:lnTo>
                <a:lnTo>
                  <a:pt x="3186015" y="130298"/>
                </a:lnTo>
                <a:lnTo>
                  <a:pt x="3023891" y="130298"/>
                </a:lnTo>
                <a:close/>
                <a:moveTo>
                  <a:pt x="1292551" y="91020"/>
                </a:moveTo>
                <a:cubicBezTo>
                  <a:pt x="1300983" y="91020"/>
                  <a:pt x="1308731" y="94680"/>
                  <a:pt x="1315793" y="102001"/>
                </a:cubicBezTo>
                <a:cubicBezTo>
                  <a:pt x="1322856" y="109321"/>
                  <a:pt x="1319407" y="114047"/>
                  <a:pt x="1305447" y="116176"/>
                </a:cubicBezTo>
                <a:cubicBezTo>
                  <a:pt x="1291486" y="118306"/>
                  <a:pt x="1266516" y="121916"/>
                  <a:pt x="1230537" y="127007"/>
                </a:cubicBezTo>
                <a:cubicBezTo>
                  <a:pt x="1244935" y="131366"/>
                  <a:pt x="1249860" y="136844"/>
                  <a:pt x="1245315" y="143440"/>
                </a:cubicBezTo>
                <a:cubicBezTo>
                  <a:pt x="1240769" y="150037"/>
                  <a:pt x="1237617" y="165628"/>
                  <a:pt x="1235861" y="190215"/>
                </a:cubicBezTo>
                <a:cubicBezTo>
                  <a:pt x="1234104" y="214801"/>
                  <a:pt x="1235746" y="232551"/>
                  <a:pt x="1240787" y="243463"/>
                </a:cubicBezTo>
                <a:cubicBezTo>
                  <a:pt x="1245827" y="254376"/>
                  <a:pt x="1260694" y="260044"/>
                  <a:pt x="1285388" y="260467"/>
                </a:cubicBezTo>
                <a:cubicBezTo>
                  <a:pt x="1310082" y="260890"/>
                  <a:pt x="1327158" y="259051"/>
                  <a:pt x="1336615" y="254950"/>
                </a:cubicBezTo>
                <a:cubicBezTo>
                  <a:pt x="1346073" y="250849"/>
                  <a:pt x="1353433" y="239595"/>
                  <a:pt x="1358695" y="221189"/>
                </a:cubicBezTo>
                <a:cubicBezTo>
                  <a:pt x="1363958" y="202784"/>
                  <a:pt x="1367522" y="195097"/>
                  <a:pt x="1369386" y="198130"/>
                </a:cubicBezTo>
                <a:cubicBezTo>
                  <a:pt x="1371250" y="201163"/>
                  <a:pt x="1372408" y="210316"/>
                  <a:pt x="1372860" y="225588"/>
                </a:cubicBezTo>
                <a:cubicBezTo>
                  <a:pt x="1373312" y="240861"/>
                  <a:pt x="1375126" y="251713"/>
                  <a:pt x="1378302" y="258144"/>
                </a:cubicBezTo>
                <a:cubicBezTo>
                  <a:pt x="1381479" y="264576"/>
                  <a:pt x="1379256" y="270957"/>
                  <a:pt x="1371634" y="277288"/>
                </a:cubicBezTo>
                <a:cubicBezTo>
                  <a:pt x="1364012" y="283620"/>
                  <a:pt x="1345208" y="287925"/>
                  <a:pt x="1315223" y="290205"/>
                </a:cubicBezTo>
                <a:cubicBezTo>
                  <a:pt x="1285238" y="292485"/>
                  <a:pt x="1262853" y="290775"/>
                  <a:pt x="1248068" y="285075"/>
                </a:cubicBezTo>
                <a:cubicBezTo>
                  <a:pt x="1233283" y="279375"/>
                  <a:pt x="1223715" y="270706"/>
                  <a:pt x="1219362" y="259069"/>
                </a:cubicBezTo>
                <a:cubicBezTo>
                  <a:pt x="1215010" y="247432"/>
                  <a:pt x="1213060" y="235182"/>
                  <a:pt x="1213512" y="222319"/>
                </a:cubicBezTo>
                <a:cubicBezTo>
                  <a:pt x="1213963" y="209456"/>
                  <a:pt x="1214637" y="193025"/>
                  <a:pt x="1215534" y="173028"/>
                </a:cubicBezTo>
                <a:cubicBezTo>
                  <a:pt x="1216430" y="153030"/>
                  <a:pt x="1215888" y="138787"/>
                  <a:pt x="1213910" y="130298"/>
                </a:cubicBezTo>
                <a:cubicBezTo>
                  <a:pt x="1209866" y="131932"/>
                  <a:pt x="1204165" y="133252"/>
                  <a:pt x="1196809" y="134256"/>
                </a:cubicBezTo>
                <a:lnTo>
                  <a:pt x="1203671" y="137719"/>
                </a:lnTo>
                <a:cubicBezTo>
                  <a:pt x="1208087" y="142666"/>
                  <a:pt x="1207747" y="149044"/>
                  <a:pt x="1202649" y="156852"/>
                </a:cubicBezTo>
                <a:cubicBezTo>
                  <a:pt x="1197551" y="164660"/>
                  <a:pt x="1189761" y="177455"/>
                  <a:pt x="1179278" y="195237"/>
                </a:cubicBezTo>
                <a:cubicBezTo>
                  <a:pt x="1168795" y="213019"/>
                  <a:pt x="1156620" y="228144"/>
                  <a:pt x="1142753" y="240613"/>
                </a:cubicBezTo>
                <a:cubicBezTo>
                  <a:pt x="1128886" y="253082"/>
                  <a:pt x="1114880" y="262335"/>
                  <a:pt x="1100733" y="268372"/>
                </a:cubicBezTo>
                <a:cubicBezTo>
                  <a:pt x="1086586" y="274410"/>
                  <a:pt x="1079011" y="275965"/>
                  <a:pt x="1078007" y="273040"/>
                </a:cubicBezTo>
                <a:cubicBezTo>
                  <a:pt x="1077003" y="270115"/>
                  <a:pt x="1082248" y="264228"/>
                  <a:pt x="1093742" y="255380"/>
                </a:cubicBezTo>
                <a:cubicBezTo>
                  <a:pt x="1105236" y="246532"/>
                  <a:pt x="1116321" y="236107"/>
                  <a:pt x="1126997" y="224104"/>
                </a:cubicBezTo>
                <a:cubicBezTo>
                  <a:pt x="1137673" y="212101"/>
                  <a:pt x="1148124" y="197202"/>
                  <a:pt x="1158348" y="179406"/>
                </a:cubicBezTo>
                <a:cubicBezTo>
                  <a:pt x="1168573" y="161609"/>
                  <a:pt x="1173685" y="147936"/>
                  <a:pt x="1173685" y="138386"/>
                </a:cubicBezTo>
                <a:cubicBezTo>
                  <a:pt x="1161754" y="141942"/>
                  <a:pt x="1150788" y="144857"/>
                  <a:pt x="1140785" y="147129"/>
                </a:cubicBezTo>
                <a:cubicBezTo>
                  <a:pt x="1130783" y="149402"/>
                  <a:pt x="1120720" y="146610"/>
                  <a:pt x="1110595" y="138751"/>
                </a:cubicBezTo>
                <a:cubicBezTo>
                  <a:pt x="1100471" y="130893"/>
                  <a:pt x="1101629" y="126379"/>
                  <a:pt x="1114069" y="125210"/>
                </a:cubicBezTo>
                <a:cubicBezTo>
                  <a:pt x="1126509" y="124042"/>
                  <a:pt x="1141043" y="121927"/>
                  <a:pt x="1157671" y="118865"/>
                </a:cubicBezTo>
                <a:cubicBezTo>
                  <a:pt x="1174298" y="115803"/>
                  <a:pt x="1192403" y="112050"/>
                  <a:pt x="1211984" y="107604"/>
                </a:cubicBezTo>
                <a:cubicBezTo>
                  <a:pt x="1231566" y="103159"/>
                  <a:pt x="1248197" y="99283"/>
                  <a:pt x="1261878" y="95978"/>
                </a:cubicBezTo>
                <a:cubicBezTo>
                  <a:pt x="1275558" y="92673"/>
                  <a:pt x="1285783" y="91020"/>
                  <a:pt x="1292551" y="91020"/>
                </a:cubicBezTo>
                <a:close/>
                <a:moveTo>
                  <a:pt x="1254782" y="27277"/>
                </a:moveTo>
                <a:cubicBezTo>
                  <a:pt x="1264711" y="26510"/>
                  <a:pt x="1272762" y="28753"/>
                  <a:pt x="1278935" y="34007"/>
                </a:cubicBezTo>
                <a:cubicBezTo>
                  <a:pt x="1287166" y="41012"/>
                  <a:pt x="1284592" y="46440"/>
                  <a:pt x="1271213" y="50290"/>
                </a:cubicBezTo>
                <a:cubicBezTo>
                  <a:pt x="1257834" y="54140"/>
                  <a:pt x="1245788" y="57184"/>
                  <a:pt x="1235076" y="59421"/>
                </a:cubicBezTo>
                <a:cubicBezTo>
                  <a:pt x="1224364" y="61658"/>
                  <a:pt x="1212884" y="63458"/>
                  <a:pt x="1200638" y="64820"/>
                </a:cubicBezTo>
                <a:cubicBezTo>
                  <a:pt x="1188391" y="66183"/>
                  <a:pt x="1177464" y="63494"/>
                  <a:pt x="1167856" y="56754"/>
                </a:cubicBezTo>
                <a:cubicBezTo>
                  <a:pt x="1158248" y="50014"/>
                  <a:pt x="1158524" y="45723"/>
                  <a:pt x="1168684" y="43880"/>
                </a:cubicBezTo>
                <a:cubicBezTo>
                  <a:pt x="1178844" y="42037"/>
                  <a:pt x="1190284" y="40212"/>
                  <a:pt x="1203004" y="38406"/>
                </a:cubicBezTo>
                <a:cubicBezTo>
                  <a:pt x="1215580" y="35867"/>
                  <a:pt x="1229322" y="32748"/>
                  <a:pt x="1244228" y="29049"/>
                </a:cubicBezTo>
                <a:cubicBezTo>
                  <a:pt x="1247955" y="28124"/>
                  <a:pt x="1251473" y="27533"/>
                  <a:pt x="1254782" y="27277"/>
                </a:cubicBezTo>
                <a:close/>
                <a:moveTo>
                  <a:pt x="4322388" y="3258"/>
                </a:moveTo>
                <a:cubicBezTo>
                  <a:pt x="4379562" y="49548"/>
                  <a:pt x="4408149" y="98419"/>
                  <a:pt x="4408149" y="149872"/>
                </a:cubicBezTo>
                <a:cubicBezTo>
                  <a:pt x="4409956" y="210144"/>
                  <a:pt x="4381792" y="260758"/>
                  <a:pt x="4323657" y="301713"/>
                </a:cubicBezTo>
                <a:lnTo>
                  <a:pt x="4305416" y="280052"/>
                </a:lnTo>
                <a:cubicBezTo>
                  <a:pt x="4353112" y="244288"/>
                  <a:pt x="4377404" y="202859"/>
                  <a:pt x="4378293" y="155766"/>
                </a:cubicBezTo>
                <a:cubicBezTo>
                  <a:pt x="4380100" y="107712"/>
                  <a:pt x="4355356" y="64462"/>
                  <a:pt x="4304061" y="26016"/>
                </a:cubicBezTo>
                <a:close/>
                <a:moveTo>
                  <a:pt x="3486204" y="3258"/>
                </a:moveTo>
                <a:lnTo>
                  <a:pt x="3504595" y="26016"/>
                </a:lnTo>
                <a:cubicBezTo>
                  <a:pt x="3453300" y="64462"/>
                  <a:pt x="3428535" y="107726"/>
                  <a:pt x="3430299" y="155809"/>
                </a:cubicBezTo>
                <a:cubicBezTo>
                  <a:pt x="3431187" y="202888"/>
                  <a:pt x="3455501" y="244295"/>
                  <a:pt x="3503240" y="280031"/>
                </a:cubicBezTo>
                <a:lnTo>
                  <a:pt x="3484935" y="301713"/>
                </a:lnTo>
                <a:cubicBezTo>
                  <a:pt x="3426842" y="260772"/>
                  <a:pt x="3398700" y="209456"/>
                  <a:pt x="3400507" y="147764"/>
                </a:cubicBezTo>
                <a:cubicBezTo>
                  <a:pt x="3400507" y="97674"/>
                  <a:pt x="3429073" y="49505"/>
                  <a:pt x="3486204" y="3258"/>
                </a:cubicBezTo>
                <a:close/>
                <a:moveTo>
                  <a:pt x="2350713" y="3258"/>
                </a:moveTo>
                <a:cubicBezTo>
                  <a:pt x="2407887" y="49548"/>
                  <a:pt x="2436474" y="98419"/>
                  <a:pt x="2436474" y="149872"/>
                </a:cubicBezTo>
                <a:cubicBezTo>
                  <a:pt x="2438281" y="210144"/>
                  <a:pt x="2410117" y="260758"/>
                  <a:pt x="2351982" y="301713"/>
                </a:cubicBezTo>
                <a:lnTo>
                  <a:pt x="2333741" y="280052"/>
                </a:lnTo>
                <a:cubicBezTo>
                  <a:pt x="2381437" y="244288"/>
                  <a:pt x="2405729" y="202859"/>
                  <a:pt x="2406618" y="155766"/>
                </a:cubicBezTo>
                <a:cubicBezTo>
                  <a:pt x="2408425" y="107712"/>
                  <a:pt x="2383681" y="64462"/>
                  <a:pt x="2332386" y="26016"/>
                </a:cubicBezTo>
                <a:close/>
                <a:moveTo>
                  <a:pt x="1695504" y="3258"/>
                </a:moveTo>
                <a:lnTo>
                  <a:pt x="1713895" y="26016"/>
                </a:lnTo>
                <a:cubicBezTo>
                  <a:pt x="1662600" y="64462"/>
                  <a:pt x="1637835" y="107726"/>
                  <a:pt x="1639599" y="155809"/>
                </a:cubicBezTo>
                <a:cubicBezTo>
                  <a:pt x="1640488" y="202888"/>
                  <a:pt x="1664801" y="244295"/>
                  <a:pt x="1712540" y="280031"/>
                </a:cubicBezTo>
                <a:lnTo>
                  <a:pt x="1694235" y="301713"/>
                </a:lnTo>
                <a:cubicBezTo>
                  <a:pt x="1636143" y="260772"/>
                  <a:pt x="1608000" y="209456"/>
                  <a:pt x="1609807" y="147764"/>
                </a:cubicBezTo>
                <a:cubicBezTo>
                  <a:pt x="1609807" y="97674"/>
                  <a:pt x="1638373" y="49505"/>
                  <a:pt x="1695504" y="3258"/>
                </a:cubicBezTo>
                <a:close/>
                <a:moveTo>
                  <a:pt x="740988" y="3258"/>
                </a:moveTo>
                <a:cubicBezTo>
                  <a:pt x="798162" y="49548"/>
                  <a:pt x="826749" y="98419"/>
                  <a:pt x="826749" y="149872"/>
                </a:cubicBezTo>
                <a:cubicBezTo>
                  <a:pt x="828556" y="210144"/>
                  <a:pt x="800392" y="260758"/>
                  <a:pt x="742257" y="301713"/>
                </a:cubicBezTo>
                <a:lnTo>
                  <a:pt x="724016" y="280052"/>
                </a:lnTo>
                <a:cubicBezTo>
                  <a:pt x="771712" y="244288"/>
                  <a:pt x="796004" y="202859"/>
                  <a:pt x="796893" y="155766"/>
                </a:cubicBezTo>
                <a:cubicBezTo>
                  <a:pt x="798700" y="107712"/>
                  <a:pt x="773956" y="64462"/>
                  <a:pt x="722661" y="26016"/>
                </a:cubicBezTo>
                <a:close/>
                <a:moveTo>
                  <a:pt x="85779" y="3258"/>
                </a:moveTo>
                <a:lnTo>
                  <a:pt x="104170" y="26016"/>
                </a:lnTo>
                <a:cubicBezTo>
                  <a:pt x="52875" y="64462"/>
                  <a:pt x="28110" y="107726"/>
                  <a:pt x="29874" y="155809"/>
                </a:cubicBezTo>
                <a:cubicBezTo>
                  <a:pt x="30763" y="202888"/>
                  <a:pt x="55076" y="244295"/>
                  <a:pt x="102815" y="280031"/>
                </a:cubicBezTo>
                <a:lnTo>
                  <a:pt x="84510" y="301713"/>
                </a:lnTo>
                <a:cubicBezTo>
                  <a:pt x="26418" y="260772"/>
                  <a:pt x="-1725" y="209456"/>
                  <a:pt x="82" y="147764"/>
                </a:cubicBezTo>
                <a:cubicBezTo>
                  <a:pt x="82" y="97674"/>
                  <a:pt x="28647" y="49505"/>
                  <a:pt x="85779" y="3258"/>
                </a:cubicBezTo>
                <a:close/>
                <a:moveTo>
                  <a:pt x="4776561" y="53"/>
                </a:moveTo>
                <a:cubicBezTo>
                  <a:pt x="4778294" y="209"/>
                  <a:pt x="4780335" y="707"/>
                  <a:pt x="4782683" y="1548"/>
                </a:cubicBezTo>
                <a:cubicBezTo>
                  <a:pt x="4792075" y="4910"/>
                  <a:pt x="4799525" y="8804"/>
                  <a:pt x="4805031" y="13228"/>
                </a:cubicBezTo>
                <a:cubicBezTo>
                  <a:pt x="4810539" y="17652"/>
                  <a:pt x="4811069" y="22090"/>
                  <a:pt x="4806623" y="26543"/>
                </a:cubicBezTo>
                <a:cubicBezTo>
                  <a:pt x="4802179" y="30995"/>
                  <a:pt x="4797653" y="34491"/>
                  <a:pt x="4793051" y="37029"/>
                </a:cubicBezTo>
                <a:cubicBezTo>
                  <a:pt x="4797238" y="37029"/>
                  <a:pt x="4806079" y="35720"/>
                  <a:pt x="4819573" y="33103"/>
                </a:cubicBezTo>
                <a:cubicBezTo>
                  <a:pt x="4833067" y="30486"/>
                  <a:pt x="4842499" y="27783"/>
                  <a:pt x="4847870" y="24994"/>
                </a:cubicBezTo>
                <a:cubicBezTo>
                  <a:pt x="4853241" y="22205"/>
                  <a:pt x="4859511" y="22011"/>
                  <a:pt x="4866681" y="24413"/>
                </a:cubicBezTo>
                <a:cubicBezTo>
                  <a:pt x="4873851" y="26815"/>
                  <a:pt x="4881595" y="31185"/>
                  <a:pt x="4889911" y="37524"/>
                </a:cubicBezTo>
                <a:cubicBezTo>
                  <a:pt x="4898229" y="43862"/>
                  <a:pt x="4895762" y="49139"/>
                  <a:pt x="4882512" y="53355"/>
                </a:cubicBezTo>
                <a:cubicBezTo>
                  <a:pt x="4869261" y="57571"/>
                  <a:pt x="4847988" y="72363"/>
                  <a:pt x="4818691" y="97731"/>
                </a:cubicBezTo>
                <a:cubicBezTo>
                  <a:pt x="4837147" y="94361"/>
                  <a:pt x="4849057" y="91045"/>
                  <a:pt x="4854419" y="87783"/>
                </a:cubicBezTo>
                <a:cubicBezTo>
                  <a:pt x="4859783" y="84520"/>
                  <a:pt x="4866064" y="84083"/>
                  <a:pt x="4873263" y="86470"/>
                </a:cubicBezTo>
                <a:cubicBezTo>
                  <a:pt x="4880461" y="88858"/>
                  <a:pt x="4888915" y="93081"/>
                  <a:pt x="4898623" y="99140"/>
                </a:cubicBezTo>
                <a:cubicBezTo>
                  <a:pt x="4908332" y="105199"/>
                  <a:pt x="4911591" y="110784"/>
                  <a:pt x="4908400" y="115896"/>
                </a:cubicBezTo>
                <a:cubicBezTo>
                  <a:pt x="4905209" y="121009"/>
                  <a:pt x="4903399" y="130495"/>
                  <a:pt x="4902968" y="144355"/>
                </a:cubicBezTo>
                <a:cubicBezTo>
                  <a:pt x="4902538" y="158214"/>
                  <a:pt x="4903449" y="179811"/>
                  <a:pt x="4905700" y="209144"/>
                </a:cubicBezTo>
                <a:cubicBezTo>
                  <a:pt x="4907951" y="238477"/>
                  <a:pt x="4908604" y="259094"/>
                  <a:pt x="4907657" y="270997"/>
                </a:cubicBezTo>
                <a:cubicBezTo>
                  <a:pt x="4906711" y="282899"/>
                  <a:pt x="4900745" y="293020"/>
                  <a:pt x="4889761" y="301358"/>
                </a:cubicBezTo>
                <a:cubicBezTo>
                  <a:pt x="4878777" y="309697"/>
                  <a:pt x="4871675" y="309532"/>
                  <a:pt x="4868455" y="300864"/>
                </a:cubicBezTo>
                <a:cubicBezTo>
                  <a:pt x="4865235" y="292195"/>
                  <a:pt x="4858585" y="282268"/>
                  <a:pt x="4848504" y="271083"/>
                </a:cubicBezTo>
                <a:cubicBezTo>
                  <a:pt x="4838423" y="259897"/>
                  <a:pt x="4839667" y="255882"/>
                  <a:pt x="4852237" y="259037"/>
                </a:cubicBezTo>
                <a:cubicBezTo>
                  <a:pt x="4864805" y="262192"/>
                  <a:pt x="4872453" y="263507"/>
                  <a:pt x="4875177" y="262984"/>
                </a:cubicBezTo>
                <a:cubicBezTo>
                  <a:pt x="4877901" y="262461"/>
                  <a:pt x="4878816" y="249479"/>
                  <a:pt x="4877919" y="224040"/>
                </a:cubicBezTo>
                <a:cubicBezTo>
                  <a:pt x="4877023" y="198600"/>
                  <a:pt x="4875908" y="175638"/>
                  <a:pt x="4874575" y="155153"/>
                </a:cubicBezTo>
                <a:cubicBezTo>
                  <a:pt x="4873241" y="134668"/>
                  <a:pt x="4871829" y="121995"/>
                  <a:pt x="4870337" y="117133"/>
                </a:cubicBezTo>
                <a:cubicBezTo>
                  <a:pt x="4868846" y="112272"/>
                  <a:pt x="4865767" y="109651"/>
                  <a:pt x="4861099" y="109271"/>
                </a:cubicBezTo>
                <a:cubicBezTo>
                  <a:pt x="4856431" y="108891"/>
                  <a:pt x="4839599" y="110888"/>
                  <a:pt x="4810603" y="115262"/>
                </a:cubicBezTo>
                <a:cubicBezTo>
                  <a:pt x="4818691" y="118445"/>
                  <a:pt x="4822061" y="122281"/>
                  <a:pt x="4820713" y="126770"/>
                </a:cubicBezTo>
                <a:cubicBezTo>
                  <a:pt x="4819365" y="131258"/>
                  <a:pt x="4818691" y="137332"/>
                  <a:pt x="4818691" y="144989"/>
                </a:cubicBezTo>
                <a:lnTo>
                  <a:pt x="4835125" y="141053"/>
                </a:lnTo>
                <a:cubicBezTo>
                  <a:pt x="4843887" y="138271"/>
                  <a:pt x="4850763" y="139694"/>
                  <a:pt x="4855753" y="145323"/>
                </a:cubicBezTo>
                <a:cubicBezTo>
                  <a:pt x="4860743" y="150951"/>
                  <a:pt x="4858683" y="155458"/>
                  <a:pt x="4849569" y="158842"/>
                </a:cubicBezTo>
                <a:cubicBezTo>
                  <a:pt x="4840455" y="162226"/>
                  <a:pt x="4830163" y="165065"/>
                  <a:pt x="4818691" y="167360"/>
                </a:cubicBezTo>
                <a:lnTo>
                  <a:pt x="4818691" y="193581"/>
                </a:lnTo>
                <a:cubicBezTo>
                  <a:pt x="4826607" y="191774"/>
                  <a:pt x="4834153" y="190197"/>
                  <a:pt x="4841331" y="188849"/>
                </a:cubicBezTo>
                <a:cubicBezTo>
                  <a:pt x="4848508" y="187501"/>
                  <a:pt x="4855301" y="189666"/>
                  <a:pt x="4861711" y="195345"/>
                </a:cubicBezTo>
                <a:cubicBezTo>
                  <a:pt x="4868121" y="201024"/>
                  <a:pt x="4866461" y="205275"/>
                  <a:pt x="4856732" y="208100"/>
                </a:cubicBezTo>
                <a:cubicBezTo>
                  <a:pt x="4847003" y="210925"/>
                  <a:pt x="4834322" y="213973"/>
                  <a:pt x="4818691" y="217242"/>
                </a:cubicBezTo>
                <a:cubicBezTo>
                  <a:pt x="4819565" y="232271"/>
                  <a:pt x="4819283" y="248178"/>
                  <a:pt x="4817841" y="264963"/>
                </a:cubicBezTo>
                <a:cubicBezTo>
                  <a:pt x="4816400" y="281748"/>
                  <a:pt x="4812586" y="290722"/>
                  <a:pt x="4806398" y="291883"/>
                </a:cubicBezTo>
                <a:cubicBezTo>
                  <a:pt x="4800210" y="293045"/>
                  <a:pt x="4796862" y="285993"/>
                  <a:pt x="4796353" y="270728"/>
                </a:cubicBezTo>
                <a:cubicBezTo>
                  <a:pt x="4795843" y="255463"/>
                  <a:pt x="4795209" y="238796"/>
                  <a:pt x="4794449" y="220727"/>
                </a:cubicBezTo>
                <a:cubicBezTo>
                  <a:pt x="4787609" y="222520"/>
                  <a:pt x="4781235" y="223868"/>
                  <a:pt x="4775326" y="224771"/>
                </a:cubicBezTo>
                <a:cubicBezTo>
                  <a:pt x="4769418" y="225674"/>
                  <a:pt x="4762320" y="222932"/>
                  <a:pt x="4754031" y="216543"/>
                </a:cubicBezTo>
                <a:cubicBezTo>
                  <a:pt x="4745743" y="210155"/>
                  <a:pt x="4746040" y="206312"/>
                  <a:pt x="4754923" y="205014"/>
                </a:cubicBezTo>
                <a:cubicBezTo>
                  <a:pt x="4763807" y="203716"/>
                  <a:pt x="4776911" y="201490"/>
                  <a:pt x="4794233" y="198335"/>
                </a:cubicBezTo>
                <a:lnTo>
                  <a:pt x="4794233" y="172135"/>
                </a:lnTo>
                <a:cubicBezTo>
                  <a:pt x="4778316" y="174831"/>
                  <a:pt x="4767138" y="173533"/>
                  <a:pt x="4760699" y="168242"/>
                </a:cubicBezTo>
                <a:cubicBezTo>
                  <a:pt x="4754261" y="162950"/>
                  <a:pt x="4754730" y="159344"/>
                  <a:pt x="4762108" y="157422"/>
                </a:cubicBezTo>
                <a:cubicBezTo>
                  <a:pt x="4769486" y="155501"/>
                  <a:pt x="4780195" y="152977"/>
                  <a:pt x="4794233" y="149851"/>
                </a:cubicBezTo>
                <a:cubicBezTo>
                  <a:pt x="4794233" y="132571"/>
                  <a:pt x="4792850" y="122454"/>
                  <a:pt x="4790082" y="119499"/>
                </a:cubicBezTo>
                <a:lnTo>
                  <a:pt x="4755020" y="124447"/>
                </a:lnTo>
                <a:cubicBezTo>
                  <a:pt x="4753299" y="158562"/>
                  <a:pt x="4751091" y="184855"/>
                  <a:pt x="4748395" y="203325"/>
                </a:cubicBezTo>
                <a:cubicBezTo>
                  <a:pt x="4745699" y="221795"/>
                  <a:pt x="4741537" y="239237"/>
                  <a:pt x="4735909" y="255649"/>
                </a:cubicBezTo>
                <a:cubicBezTo>
                  <a:pt x="4730280" y="272061"/>
                  <a:pt x="4717897" y="284742"/>
                  <a:pt x="4698761" y="293690"/>
                </a:cubicBezTo>
                <a:cubicBezTo>
                  <a:pt x="4679623" y="302638"/>
                  <a:pt x="4676389" y="300186"/>
                  <a:pt x="4689059" y="286333"/>
                </a:cubicBezTo>
                <a:cubicBezTo>
                  <a:pt x="4701729" y="272481"/>
                  <a:pt x="4710727" y="256219"/>
                  <a:pt x="4716055" y="237548"/>
                </a:cubicBezTo>
                <a:cubicBezTo>
                  <a:pt x="4721382" y="218877"/>
                  <a:pt x="4724719" y="196266"/>
                  <a:pt x="4726067" y="169715"/>
                </a:cubicBezTo>
                <a:cubicBezTo>
                  <a:pt x="4727415" y="143164"/>
                  <a:pt x="4726290" y="125655"/>
                  <a:pt x="4722690" y="117187"/>
                </a:cubicBezTo>
                <a:cubicBezTo>
                  <a:pt x="4719091" y="108719"/>
                  <a:pt x="4720744" y="105166"/>
                  <a:pt x="4727649" y="106529"/>
                </a:cubicBezTo>
                <a:cubicBezTo>
                  <a:pt x="4734553" y="107891"/>
                  <a:pt x="4740580" y="108572"/>
                  <a:pt x="4745728" y="108572"/>
                </a:cubicBezTo>
                <a:cubicBezTo>
                  <a:pt x="4750877" y="108572"/>
                  <a:pt x="4767539" y="106436"/>
                  <a:pt x="4795717" y="102162"/>
                </a:cubicBezTo>
                <a:cubicBezTo>
                  <a:pt x="4809685" y="84710"/>
                  <a:pt x="4820580" y="71894"/>
                  <a:pt x="4828403" y="63712"/>
                </a:cubicBezTo>
                <a:cubicBezTo>
                  <a:pt x="4836225" y="55531"/>
                  <a:pt x="4839294" y="50860"/>
                  <a:pt x="4837609" y="49699"/>
                </a:cubicBezTo>
                <a:cubicBezTo>
                  <a:pt x="4835925" y="48537"/>
                  <a:pt x="4832386" y="48630"/>
                  <a:pt x="4826993" y="49978"/>
                </a:cubicBezTo>
                <a:cubicBezTo>
                  <a:pt x="4821602" y="51326"/>
                  <a:pt x="4814969" y="52678"/>
                  <a:pt x="4807097" y="54033"/>
                </a:cubicBezTo>
                <a:cubicBezTo>
                  <a:pt x="4799224" y="55388"/>
                  <a:pt x="4791265" y="54266"/>
                  <a:pt x="4783220" y="50666"/>
                </a:cubicBezTo>
                <a:cubicBezTo>
                  <a:pt x="4761624" y="74500"/>
                  <a:pt x="4740289" y="91256"/>
                  <a:pt x="4719217" y="100936"/>
                </a:cubicBezTo>
                <a:cubicBezTo>
                  <a:pt x="4698143" y="110616"/>
                  <a:pt x="4694451" y="109146"/>
                  <a:pt x="4708139" y="96526"/>
                </a:cubicBezTo>
                <a:cubicBezTo>
                  <a:pt x="4721827" y="83907"/>
                  <a:pt x="4734026" y="71123"/>
                  <a:pt x="4744739" y="58174"/>
                </a:cubicBezTo>
                <a:cubicBezTo>
                  <a:pt x="4755451" y="45224"/>
                  <a:pt x="4762330" y="35509"/>
                  <a:pt x="4765377" y="29027"/>
                </a:cubicBezTo>
                <a:cubicBezTo>
                  <a:pt x="4768425" y="22545"/>
                  <a:pt x="4769723" y="15504"/>
                  <a:pt x="4769271" y="7904"/>
                </a:cubicBezTo>
                <a:cubicBezTo>
                  <a:pt x="4768932" y="2204"/>
                  <a:pt x="4771362" y="-413"/>
                  <a:pt x="4776561" y="53"/>
                </a:cubicBezTo>
                <a:close/>
                <a:moveTo>
                  <a:pt x="2804886" y="53"/>
                </a:moveTo>
                <a:cubicBezTo>
                  <a:pt x="2806619" y="209"/>
                  <a:pt x="2808660" y="707"/>
                  <a:pt x="2811008" y="1548"/>
                </a:cubicBezTo>
                <a:cubicBezTo>
                  <a:pt x="2820401" y="4910"/>
                  <a:pt x="2827850" y="8804"/>
                  <a:pt x="2833357" y="13228"/>
                </a:cubicBezTo>
                <a:cubicBezTo>
                  <a:pt x="2838864" y="17652"/>
                  <a:pt x="2839394" y="22090"/>
                  <a:pt x="2834949" y="26543"/>
                </a:cubicBezTo>
                <a:cubicBezTo>
                  <a:pt x="2830504" y="30995"/>
                  <a:pt x="2825979" y="34491"/>
                  <a:pt x="2821376" y="37029"/>
                </a:cubicBezTo>
                <a:cubicBezTo>
                  <a:pt x="2825563" y="37029"/>
                  <a:pt x="2834404" y="35720"/>
                  <a:pt x="2847898" y="33103"/>
                </a:cubicBezTo>
                <a:cubicBezTo>
                  <a:pt x="2861392" y="30486"/>
                  <a:pt x="2870825" y="27783"/>
                  <a:pt x="2876195" y="24994"/>
                </a:cubicBezTo>
                <a:cubicBezTo>
                  <a:pt x="2881565" y="22205"/>
                  <a:pt x="2887835" y="22011"/>
                  <a:pt x="2895006" y="24413"/>
                </a:cubicBezTo>
                <a:cubicBezTo>
                  <a:pt x="2902176" y="26815"/>
                  <a:pt x="2909920" y="31185"/>
                  <a:pt x="2918237" y="37524"/>
                </a:cubicBezTo>
                <a:cubicBezTo>
                  <a:pt x="2926554" y="43862"/>
                  <a:pt x="2924088" y="49139"/>
                  <a:pt x="2910837" y="53355"/>
                </a:cubicBezTo>
                <a:cubicBezTo>
                  <a:pt x="2897587" y="57571"/>
                  <a:pt x="2876313" y="72363"/>
                  <a:pt x="2847016" y="97731"/>
                </a:cubicBezTo>
                <a:cubicBezTo>
                  <a:pt x="2865472" y="94361"/>
                  <a:pt x="2877381" y="91045"/>
                  <a:pt x="2882745" y="87783"/>
                </a:cubicBezTo>
                <a:cubicBezTo>
                  <a:pt x="2888108" y="84520"/>
                  <a:pt x="2894389" y="84083"/>
                  <a:pt x="2901588" y="86470"/>
                </a:cubicBezTo>
                <a:cubicBezTo>
                  <a:pt x="2908787" y="88858"/>
                  <a:pt x="2917240" y="93081"/>
                  <a:pt x="2926949" y="99140"/>
                </a:cubicBezTo>
                <a:cubicBezTo>
                  <a:pt x="2936657" y="105199"/>
                  <a:pt x="2939916" y="110784"/>
                  <a:pt x="2936725" y="115896"/>
                </a:cubicBezTo>
                <a:cubicBezTo>
                  <a:pt x="2933534" y="121009"/>
                  <a:pt x="2931724" y="130495"/>
                  <a:pt x="2931294" y="144355"/>
                </a:cubicBezTo>
                <a:cubicBezTo>
                  <a:pt x="2930863" y="158214"/>
                  <a:pt x="2931774" y="179811"/>
                  <a:pt x="2934025" y="209144"/>
                </a:cubicBezTo>
                <a:cubicBezTo>
                  <a:pt x="2936277" y="238477"/>
                  <a:pt x="2936929" y="259094"/>
                  <a:pt x="2935983" y="270997"/>
                </a:cubicBezTo>
                <a:cubicBezTo>
                  <a:pt x="2935036" y="282899"/>
                  <a:pt x="2929071" y="293020"/>
                  <a:pt x="2918086" y="301358"/>
                </a:cubicBezTo>
                <a:cubicBezTo>
                  <a:pt x="2907102" y="309697"/>
                  <a:pt x="2900000" y="309532"/>
                  <a:pt x="2896780" y="300864"/>
                </a:cubicBezTo>
                <a:cubicBezTo>
                  <a:pt x="2893561" y="292195"/>
                  <a:pt x="2886911" y="282268"/>
                  <a:pt x="2876829" y="271083"/>
                </a:cubicBezTo>
                <a:cubicBezTo>
                  <a:pt x="2866748" y="259897"/>
                  <a:pt x="2867992" y="255882"/>
                  <a:pt x="2880562" y="259037"/>
                </a:cubicBezTo>
                <a:cubicBezTo>
                  <a:pt x="2893131" y="262192"/>
                  <a:pt x="2900778" y="263507"/>
                  <a:pt x="2903502" y="262984"/>
                </a:cubicBezTo>
                <a:cubicBezTo>
                  <a:pt x="2906227" y="262461"/>
                  <a:pt x="2907141" y="249479"/>
                  <a:pt x="2906245" y="224040"/>
                </a:cubicBezTo>
                <a:cubicBezTo>
                  <a:pt x="2905349" y="198600"/>
                  <a:pt x="2904234" y="175638"/>
                  <a:pt x="2902900" y="155153"/>
                </a:cubicBezTo>
                <a:cubicBezTo>
                  <a:pt x="2901566" y="134668"/>
                  <a:pt x="2900154" y="121995"/>
                  <a:pt x="2898662" y="117133"/>
                </a:cubicBezTo>
                <a:cubicBezTo>
                  <a:pt x="2897171" y="112272"/>
                  <a:pt x="2894091" y="109651"/>
                  <a:pt x="2889424" y="109271"/>
                </a:cubicBezTo>
                <a:cubicBezTo>
                  <a:pt x="2884756" y="108891"/>
                  <a:pt x="2867924" y="110888"/>
                  <a:pt x="2838928" y="115262"/>
                </a:cubicBezTo>
                <a:cubicBezTo>
                  <a:pt x="2847016" y="118445"/>
                  <a:pt x="2850386" y="122281"/>
                  <a:pt x="2849038" y="126770"/>
                </a:cubicBezTo>
                <a:cubicBezTo>
                  <a:pt x="2847690" y="131258"/>
                  <a:pt x="2847016" y="137332"/>
                  <a:pt x="2847016" y="144989"/>
                </a:cubicBezTo>
                <a:lnTo>
                  <a:pt x="2863450" y="141053"/>
                </a:lnTo>
                <a:cubicBezTo>
                  <a:pt x="2872212" y="138271"/>
                  <a:pt x="2879088" y="139694"/>
                  <a:pt x="2884078" y="145323"/>
                </a:cubicBezTo>
                <a:cubicBezTo>
                  <a:pt x="2889069" y="150951"/>
                  <a:pt x="2887007" y="155458"/>
                  <a:pt x="2877894" y="158842"/>
                </a:cubicBezTo>
                <a:cubicBezTo>
                  <a:pt x="2868781" y="162226"/>
                  <a:pt x="2858488" y="165065"/>
                  <a:pt x="2847016" y="167360"/>
                </a:cubicBezTo>
                <a:lnTo>
                  <a:pt x="2847016" y="193581"/>
                </a:lnTo>
                <a:cubicBezTo>
                  <a:pt x="2854932" y="191774"/>
                  <a:pt x="2862479" y="190197"/>
                  <a:pt x="2869656" y="188849"/>
                </a:cubicBezTo>
                <a:cubicBezTo>
                  <a:pt x="2876833" y="187501"/>
                  <a:pt x="2883627" y="189666"/>
                  <a:pt x="2890037" y="195345"/>
                </a:cubicBezTo>
                <a:cubicBezTo>
                  <a:pt x="2896447" y="201024"/>
                  <a:pt x="2894787" y="205275"/>
                  <a:pt x="2885057" y="208100"/>
                </a:cubicBezTo>
                <a:cubicBezTo>
                  <a:pt x="2875327" y="210925"/>
                  <a:pt x="2862647" y="213973"/>
                  <a:pt x="2847016" y="217242"/>
                </a:cubicBezTo>
                <a:cubicBezTo>
                  <a:pt x="2847891" y="232271"/>
                  <a:pt x="2847608" y="248178"/>
                  <a:pt x="2846167" y="264963"/>
                </a:cubicBezTo>
                <a:cubicBezTo>
                  <a:pt x="2844725" y="281748"/>
                  <a:pt x="2840911" y="290722"/>
                  <a:pt x="2834723" y="291883"/>
                </a:cubicBezTo>
                <a:cubicBezTo>
                  <a:pt x="2828535" y="293045"/>
                  <a:pt x="2825187" y="285993"/>
                  <a:pt x="2824678" y="270728"/>
                </a:cubicBezTo>
                <a:cubicBezTo>
                  <a:pt x="2824169" y="255463"/>
                  <a:pt x="2823534" y="238796"/>
                  <a:pt x="2822774" y="220727"/>
                </a:cubicBezTo>
                <a:cubicBezTo>
                  <a:pt x="2815934" y="222520"/>
                  <a:pt x="2809559" y="223868"/>
                  <a:pt x="2803651" y="224771"/>
                </a:cubicBezTo>
                <a:cubicBezTo>
                  <a:pt x="2797743" y="225674"/>
                  <a:pt x="2790645" y="222932"/>
                  <a:pt x="2782356" y="216543"/>
                </a:cubicBezTo>
                <a:cubicBezTo>
                  <a:pt x="2774067" y="210155"/>
                  <a:pt x="2774365" y="206312"/>
                  <a:pt x="2783249" y="205014"/>
                </a:cubicBezTo>
                <a:cubicBezTo>
                  <a:pt x="2792133" y="203716"/>
                  <a:pt x="2805236" y="201490"/>
                  <a:pt x="2822559" y="198335"/>
                </a:cubicBezTo>
                <a:lnTo>
                  <a:pt x="2822559" y="172135"/>
                </a:lnTo>
                <a:cubicBezTo>
                  <a:pt x="2806641" y="174831"/>
                  <a:pt x="2795463" y="173533"/>
                  <a:pt x="2789024" y="168242"/>
                </a:cubicBezTo>
                <a:cubicBezTo>
                  <a:pt x="2782586" y="162950"/>
                  <a:pt x="2783055" y="159344"/>
                  <a:pt x="2790433" y="157422"/>
                </a:cubicBezTo>
                <a:cubicBezTo>
                  <a:pt x="2797811" y="155501"/>
                  <a:pt x="2808520" y="152977"/>
                  <a:pt x="2822559" y="149851"/>
                </a:cubicBezTo>
                <a:cubicBezTo>
                  <a:pt x="2822559" y="132571"/>
                  <a:pt x="2821175" y="122454"/>
                  <a:pt x="2818407" y="119499"/>
                </a:cubicBezTo>
                <a:lnTo>
                  <a:pt x="2783346" y="124447"/>
                </a:lnTo>
                <a:cubicBezTo>
                  <a:pt x="2781625" y="158562"/>
                  <a:pt x="2779417" y="184855"/>
                  <a:pt x="2776720" y="203325"/>
                </a:cubicBezTo>
                <a:cubicBezTo>
                  <a:pt x="2774024" y="221795"/>
                  <a:pt x="2769862" y="239237"/>
                  <a:pt x="2764234" y="255649"/>
                </a:cubicBezTo>
                <a:cubicBezTo>
                  <a:pt x="2758605" y="272061"/>
                  <a:pt x="2746222" y="284742"/>
                  <a:pt x="2727085" y="293690"/>
                </a:cubicBezTo>
                <a:cubicBezTo>
                  <a:pt x="2707948" y="302638"/>
                  <a:pt x="2704715" y="300186"/>
                  <a:pt x="2717384" y="286333"/>
                </a:cubicBezTo>
                <a:cubicBezTo>
                  <a:pt x="2730054" y="272481"/>
                  <a:pt x="2739052" y="256219"/>
                  <a:pt x="2744380" y="237548"/>
                </a:cubicBezTo>
                <a:cubicBezTo>
                  <a:pt x="2749707" y="218877"/>
                  <a:pt x="2753045" y="196266"/>
                  <a:pt x="2754393" y="169715"/>
                </a:cubicBezTo>
                <a:cubicBezTo>
                  <a:pt x="2755741" y="143164"/>
                  <a:pt x="2754615" y="125655"/>
                  <a:pt x="2751016" y="117187"/>
                </a:cubicBezTo>
                <a:cubicBezTo>
                  <a:pt x="2747416" y="108719"/>
                  <a:pt x="2749069" y="105166"/>
                  <a:pt x="2755974" y="106529"/>
                </a:cubicBezTo>
                <a:cubicBezTo>
                  <a:pt x="2762879" y="107891"/>
                  <a:pt x="2768905" y="108572"/>
                  <a:pt x="2774053" y="108572"/>
                </a:cubicBezTo>
                <a:cubicBezTo>
                  <a:pt x="2779201" y="108572"/>
                  <a:pt x="2795865" y="106436"/>
                  <a:pt x="2824043" y="102162"/>
                </a:cubicBezTo>
                <a:cubicBezTo>
                  <a:pt x="2838011" y="84710"/>
                  <a:pt x="2848906" y="71894"/>
                  <a:pt x="2856728" y="63712"/>
                </a:cubicBezTo>
                <a:cubicBezTo>
                  <a:pt x="2864551" y="55531"/>
                  <a:pt x="2867620" y="50860"/>
                  <a:pt x="2865934" y="49699"/>
                </a:cubicBezTo>
                <a:cubicBezTo>
                  <a:pt x="2864249" y="48537"/>
                  <a:pt x="2860711" y="48630"/>
                  <a:pt x="2855319" y="49978"/>
                </a:cubicBezTo>
                <a:cubicBezTo>
                  <a:pt x="2849927" y="51326"/>
                  <a:pt x="2843295" y="52678"/>
                  <a:pt x="2835422" y="54033"/>
                </a:cubicBezTo>
                <a:cubicBezTo>
                  <a:pt x="2827549" y="55388"/>
                  <a:pt x="2819591" y="54266"/>
                  <a:pt x="2811546" y="50666"/>
                </a:cubicBezTo>
                <a:cubicBezTo>
                  <a:pt x="2789949" y="74500"/>
                  <a:pt x="2768615" y="91256"/>
                  <a:pt x="2747542" y="100936"/>
                </a:cubicBezTo>
                <a:cubicBezTo>
                  <a:pt x="2726469" y="110616"/>
                  <a:pt x="2722776" y="109146"/>
                  <a:pt x="2736464" y="96526"/>
                </a:cubicBezTo>
                <a:cubicBezTo>
                  <a:pt x="2750152" y="83907"/>
                  <a:pt x="2762352" y="71123"/>
                  <a:pt x="2773064" y="58174"/>
                </a:cubicBezTo>
                <a:cubicBezTo>
                  <a:pt x="2783776" y="45224"/>
                  <a:pt x="2790656" y="35509"/>
                  <a:pt x="2793703" y="29027"/>
                </a:cubicBezTo>
                <a:cubicBezTo>
                  <a:pt x="2796750" y="22545"/>
                  <a:pt x="2798048" y="15504"/>
                  <a:pt x="2797596" y="7904"/>
                </a:cubicBezTo>
                <a:cubicBezTo>
                  <a:pt x="2797257" y="2204"/>
                  <a:pt x="2799687" y="-413"/>
                  <a:pt x="2804886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4150" y="4391213"/>
            <a:ext cx="45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03877" y="4391213"/>
            <a:ext cx="459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05144" y="438471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166038-5F19-4AD0-9E5B-64E7A6638120}"/>
              </a:ext>
            </a:extLst>
          </p:cNvPr>
          <p:cNvSpPr txBox="1"/>
          <p:nvPr/>
        </p:nvSpPr>
        <p:spPr>
          <a:xfrm>
            <a:off x="2266938" y="1662053"/>
            <a:ext cx="1174010" cy="293245"/>
          </a:xfrm>
          <a:custGeom>
            <a:avLst/>
            <a:gdLst/>
            <a:ahLst/>
            <a:cxnLst/>
            <a:rect l="l" t="t" r="r" b="b"/>
            <a:pathLst>
              <a:path w="1174010" h="293245">
                <a:moveTo>
                  <a:pt x="1145552" y="219682"/>
                </a:moveTo>
                <a:cubicBezTo>
                  <a:pt x="1150284" y="219688"/>
                  <a:pt x="1155024" y="220940"/>
                  <a:pt x="1159770" y="223439"/>
                </a:cubicBezTo>
                <a:cubicBezTo>
                  <a:pt x="1169263" y="228436"/>
                  <a:pt x="1174010" y="236327"/>
                  <a:pt x="1174010" y="247111"/>
                </a:cubicBezTo>
                <a:cubicBezTo>
                  <a:pt x="1174010" y="257895"/>
                  <a:pt x="1168514" y="265545"/>
                  <a:pt x="1157522" y="270062"/>
                </a:cubicBezTo>
                <a:cubicBezTo>
                  <a:pt x="1146531" y="274579"/>
                  <a:pt x="1136830" y="274031"/>
                  <a:pt x="1128419" y="268417"/>
                </a:cubicBezTo>
                <a:cubicBezTo>
                  <a:pt x="1120008" y="262803"/>
                  <a:pt x="1116040" y="255141"/>
                  <a:pt x="1116513" y="245433"/>
                </a:cubicBezTo>
                <a:cubicBezTo>
                  <a:pt x="1116986" y="235725"/>
                  <a:pt x="1121941" y="228382"/>
                  <a:pt x="1131377" y="223406"/>
                </a:cubicBezTo>
                <a:cubicBezTo>
                  <a:pt x="1136095" y="220918"/>
                  <a:pt x="1140820" y="219677"/>
                  <a:pt x="1145552" y="219682"/>
                </a:cubicBezTo>
                <a:close/>
                <a:moveTo>
                  <a:pt x="892890" y="148499"/>
                </a:moveTo>
                <a:cubicBezTo>
                  <a:pt x="896841" y="148723"/>
                  <a:pt x="900726" y="149863"/>
                  <a:pt x="904544" y="151917"/>
                </a:cubicBezTo>
                <a:cubicBezTo>
                  <a:pt x="912180" y="156025"/>
                  <a:pt x="912639" y="160514"/>
                  <a:pt x="905920" y="165382"/>
                </a:cubicBezTo>
                <a:cubicBezTo>
                  <a:pt x="899202" y="170251"/>
                  <a:pt x="890408" y="173495"/>
                  <a:pt x="879538" y="175116"/>
                </a:cubicBezTo>
                <a:cubicBezTo>
                  <a:pt x="884944" y="176794"/>
                  <a:pt x="886747" y="179905"/>
                  <a:pt x="884948" y="184451"/>
                </a:cubicBezTo>
                <a:cubicBezTo>
                  <a:pt x="883148" y="188997"/>
                  <a:pt x="882607" y="198146"/>
                  <a:pt x="883324" y="211898"/>
                </a:cubicBezTo>
                <a:cubicBezTo>
                  <a:pt x="921297" y="199293"/>
                  <a:pt x="931976" y="199050"/>
                  <a:pt x="915363" y="211167"/>
                </a:cubicBezTo>
                <a:cubicBezTo>
                  <a:pt x="898750" y="223285"/>
                  <a:pt x="883614" y="232426"/>
                  <a:pt x="869955" y="238593"/>
                </a:cubicBezTo>
                <a:cubicBezTo>
                  <a:pt x="856296" y="244759"/>
                  <a:pt x="847595" y="249527"/>
                  <a:pt x="843852" y="252897"/>
                </a:cubicBezTo>
                <a:cubicBezTo>
                  <a:pt x="840109" y="256267"/>
                  <a:pt x="832273" y="253904"/>
                  <a:pt x="820342" y="245809"/>
                </a:cubicBezTo>
                <a:cubicBezTo>
                  <a:pt x="808410" y="237714"/>
                  <a:pt x="808729" y="232545"/>
                  <a:pt x="821299" y="230300"/>
                </a:cubicBezTo>
                <a:cubicBezTo>
                  <a:pt x="833868" y="228056"/>
                  <a:pt x="846928" y="224145"/>
                  <a:pt x="860480" y="218567"/>
                </a:cubicBezTo>
                <a:cubicBezTo>
                  <a:pt x="860480" y="209848"/>
                  <a:pt x="860290" y="201409"/>
                  <a:pt x="859910" y="193249"/>
                </a:cubicBezTo>
                <a:cubicBezTo>
                  <a:pt x="859530" y="185089"/>
                  <a:pt x="858282" y="181235"/>
                  <a:pt x="856167" y="181687"/>
                </a:cubicBezTo>
                <a:cubicBezTo>
                  <a:pt x="854052" y="182139"/>
                  <a:pt x="850119" y="182365"/>
                  <a:pt x="844369" y="182365"/>
                </a:cubicBezTo>
                <a:cubicBezTo>
                  <a:pt x="839134" y="182365"/>
                  <a:pt x="833764" y="180414"/>
                  <a:pt x="828257" y="176514"/>
                </a:cubicBezTo>
                <a:cubicBezTo>
                  <a:pt x="822751" y="172613"/>
                  <a:pt x="822901" y="169925"/>
                  <a:pt x="828709" y="168448"/>
                </a:cubicBezTo>
                <a:cubicBezTo>
                  <a:pt x="834517" y="166970"/>
                  <a:pt x="842615" y="164425"/>
                  <a:pt x="853005" y="160811"/>
                </a:cubicBezTo>
                <a:cubicBezTo>
                  <a:pt x="863394" y="157198"/>
                  <a:pt x="872673" y="153785"/>
                  <a:pt x="880839" y="150572"/>
                </a:cubicBezTo>
                <a:cubicBezTo>
                  <a:pt x="884923" y="148966"/>
                  <a:pt x="888940" y="148275"/>
                  <a:pt x="892890" y="148499"/>
                </a:cubicBezTo>
                <a:close/>
                <a:moveTo>
                  <a:pt x="178515" y="148499"/>
                </a:moveTo>
                <a:cubicBezTo>
                  <a:pt x="182466" y="148723"/>
                  <a:pt x="186351" y="149863"/>
                  <a:pt x="190169" y="151917"/>
                </a:cubicBezTo>
                <a:cubicBezTo>
                  <a:pt x="197805" y="156025"/>
                  <a:pt x="198264" y="160514"/>
                  <a:pt x="191545" y="165382"/>
                </a:cubicBezTo>
                <a:cubicBezTo>
                  <a:pt x="184827" y="170251"/>
                  <a:pt x="176033" y="173495"/>
                  <a:pt x="165163" y="175116"/>
                </a:cubicBezTo>
                <a:cubicBezTo>
                  <a:pt x="170569" y="176794"/>
                  <a:pt x="172372" y="179905"/>
                  <a:pt x="170573" y="184451"/>
                </a:cubicBezTo>
                <a:cubicBezTo>
                  <a:pt x="168773" y="188997"/>
                  <a:pt x="168232" y="198146"/>
                  <a:pt x="168949" y="211898"/>
                </a:cubicBezTo>
                <a:cubicBezTo>
                  <a:pt x="206922" y="199293"/>
                  <a:pt x="217601" y="199050"/>
                  <a:pt x="200988" y="211167"/>
                </a:cubicBezTo>
                <a:cubicBezTo>
                  <a:pt x="184375" y="223285"/>
                  <a:pt x="169239" y="232426"/>
                  <a:pt x="155580" y="238593"/>
                </a:cubicBezTo>
                <a:cubicBezTo>
                  <a:pt x="141921" y="244759"/>
                  <a:pt x="133220" y="249527"/>
                  <a:pt x="129477" y="252897"/>
                </a:cubicBezTo>
                <a:cubicBezTo>
                  <a:pt x="125734" y="256267"/>
                  <a:pt x="117898" y="253904"/>
                  <a:pt x="105966" y="245809"/>
                </a:cubicBezTo>
                <a:cubicBezTo>
                  <a:pt x="94035" y="237714"/>
                  <a:pt x="94355" y="232545"/>
                  <a:pt x="106924" y="230300"/>
                </a:cubicBezTo>
                <a:cubicBezTo>
                  <a:pt x="119493" y="228056"/>
                  <a:pt x="132553" y="224145"/>
                  <a:pt x="146105" y="218567"/>
                </a:cubicBezTo>
                <a:cubicBezTo>
                  <a:pt x="146105" y="209848"/>
                  <a:pt x="145915" y="201409"/>
                  <a:pt x="145535" y="193249"/>
                </a:cubicBezTo>
                <a:cubicBezTo>
                  <a:pt x="145155" y="185089"/>
                  <a:pt x="143907" y="181235"/>
                  <a:pt x="141792" y="181687"/>
                </a:cubicBezTo>
                <a:cubicBezTo>
                  <a:pt x="139677" y="182139"/>
                  <a:pt x="135744" y="182365"/>
                  <a:pt x="129994" y="182365"/>
                </a:cubicBezTo>
                <a:cubicBezTo>
                  <a:pt x="124759" y="182365"/>
                  <a:pt x="119389" y="180414"/>
                  <a:pt x="113882" y="176514"/>
                </a:cubicBezTo>
                <a:cubicBezTo>
                  <a:pt x="108376" y="172613"/>
                  <a:pt x="108526" y="169925"/>
                  <a:pt x="114334" y="168448"/>
                </a:cubicBezTo>
                <a:cubicBezTo>
                  <a:pt x="120142" y="166970"/>
                  <a:pt x="128240" y="164425"/>
                  <a:pt x="138630" y="160811"/>
                </a:cubicBezTo>
                <a:cubicBezTo>
                  <a:pt x="149019" y="157198"/>
                  <a:pt x="158298" y="153785"/>
                  <a:pt x="166464" y="150572"/>
                </a:cubicBezTo>
                <a:cubicBezTo>
                  <a:pt x="170548" y="148966"/>
                  <a:pt x="174565" y="148275"/>
                  <a:pt x="178515" y="148499"/>
                </a:cubicBezTo>
                <a:close/>
                <a:moveTo>
                  <a:pt x="1145568" y="118449"/>
                </a:moveTo>
                <a:cubicBezTo>
                  <a:pt x="1150300" y="118455"/>
                  <a:pt x="1155038" y="119705"/>
                  <a:pt x="1159781" y="122200"/>
                </a:cubicBezTo>
                <a:cubicBezTo>
                  <a:pt x="1169267" y="127191"/>
                  <a:pt x="1174010" y="135085"/>
                  <a:pt x="1174010" y="145883"/>
                </a:cubicBezTo>
                <a:cubicBezTo>
                  <a:pt x="1174010" y="156667"/>
                  <a:pt x="1168514" y="164318"/>
                  <a:pt x="1157522" y="168835"/>
                </a:cubicBezTo>
                <a:cubicBezTo>
                  <a:pt x="1146531" y="173352"/>
                  <a:pt x="1136830" y="172803"/>
                  <a:pt x="1128419" y="167189"/>
                </a:cubicBezTo>
                <a:cubicBezTo>
                  <a:pt x="1120008" y="161575"/>
                  <a:pt x="1116040" y="153910"/>
                  <a:pt x="1116513" y="144195"/>
                </a:cubicBezTo>
                <a:cubicBezTo>
                  <a:pt x="1116986" y="134479"/>
                  <a:pt x="1121944" y="127137"/>
                  <a:pt x="1131387" y="122168"/>
                </a:cubicBezTo>
                <a:cubicBezTo>
                  <a:pt x="1136109" y="119684"/>
                  <a:pt x="1140836" y="118444"/>
                  <a:pt x="1145568" y="118449"/>
                </a:cubicBezTo>
                <a:close/>
                <a:moveTo>
                  <a:pt x="614307" y="113856"/>
                </a:moveTo>
                <a:cubicBezTo>
                  <a:pt x="630487" y="112772"/>
                  <a:pt x="644059" y="115145"/>
                  <a:pt x="655024" y="120974"/>
                </a:cubicBezTo>
                <a:cubicBezTo>
                  <a:pt x="669644" y="128747"/>
                  <a:pt x="676083" y="135745"/>
                  <a:pt x="674340" y="141968"/>
                </a:cubicBezTo>
                <a:cubicBezTo>
                  <a:pt x="672598" y="148192"/>
                  <a:pt x="665564" y="150856"/>
                  <a:pt x="653239" y="149959"/>
                </a:cubicBezTo>
                <a:cubicBezTo>
                  <a:pt x="640913" y="149063"/>
                  <a:pt x="623594" y="148615"/>
                  <a:pt x="601280" y="148615"/>
                </a:cubicBezTo>
                <a:cubicBezTo>
                  <a:pt x="578996" y="148615"/>
                  <a:pt x="555055" y="149737"/>
                  <a:pt x="529458" y="151981"/>
                </a:cubicBezTo>
                <a:cubicBezTo>
                  <a:pt x="503860" y="154226"/>
                  <a:pt x="482436" y="156896"/>
                  <a:pt x="465185" y="159994"/>
                </a:cubicBezTo>
                <a:cubicBezTo>
                  <a:pt x="447933" y="163091"/>
                  <a:pt x="432876" y="166017"/>
                  <a:pt x="420013" y="168770"/>
                </a:cubicBezTo>
                <a:cubicBezTo>
                  <a:pt x="407150" y="171524"/>
                  <a:pt x="393763" y="168534"/>
                  <a:pt x="379853" y="159800"/>
                </a:cubicBezTo>
                <a:cubicBezTo>
                  <a:pt x="367248" y="145933"/>
                  <a:pt x="366352" y="139685"/>
                  <a:pt x="377164" y="141054"/>
                </a:cubicBezTo>
                <a:cubicBezTo>
                  <a:pt x="387977" y="142424"/>
                  <a:pt x="406501" y="141993"/>
                  <a:pt x="432736" y="139764"/>
                </a:cubicBezTo>
                <a:cubicBezTo>
                  <a:pt x="458972" y="137534"/>
                  <a:pt x="486978" y="134160"/>
                  <a:pt x="516756" y="129643"/>
                </a:cubicBezTo>
                <a:cubicBezTo>
                  <a:pt x="546533" y="125126"/>
                  <a:pt x="573367" y="120609"/>
                  <a:pt x="597258" y="116091"/>
                </a:cubicBezTo>
                <a:cubicBezTo>
                  <a:pt x="603231" y="114962"/>
                  <a:pt x="608914" y="114217"/>
                  <a:pt x="614307" y="113856"/>
                </a:cubicBezTo>
                <a:close/>
                <a:moveTo>
                  <a:pt x="784882" y="101599"/>
                </a:moveTo>
                <a:cubicBezTo>
                  <a:pt x="789166" y="101757"/>
                  <a:pt x="794214" y="103393"/>
                  <a:pt x="800025" y="106509"/>
                </a:cubicBezTo>
                <a:cubicBezTo>
                  <a:pt x="811648" y="112739"/>
                  <a:pt x="815122" y="118529"/>
                  <a:pt x="810447" y="123878"/>
                </a:cubicBezTo>
                <a:cubicBezTo>
                  <a:pt x="805772" y="129227"/>
                  <a:pt x="802603" y="134608"/>
                  <a:pt x="800939" y="140022"/>
                </a:cubicBezTo>
                <a:cubicBezTo>
                  <a:pt x="799276" y="145435"/>
                  <a:pt x="797562" y="156943"/>
                  <a:pt x="795798" y="174546"/>
                </a:cubicBezTo>
                <a:cubicBezTo>
                  <a:pt x="794034" y="192148"/>
                  <a:pt x="793152" y="204621"/>
                  <a:pt x="793152" y="211963"/>
                </a:cubicBezTo>
                <a:cubicBezTo>
                  <a:pt x="793152" y="215519"/>
                  <a:pt x="796917" y="215204"/>
                  <a:pt x="804445" y="211016"/>
                </a:cubicBezTo>
                <a:cubicBezTo>
                  <a:pt x="821840" y="203502"/>
                  <a:pt x="832183" y="200516"/>
                  <a:pt x="835474" y="202057"/>
                </a:cubicBezTo>
                <a:cubicBezTo>
                  <a:pt x="838765" y="203599"/>
                  <a:pt x="831645" y="211314"/>
                  <a:pt x="814114" y="225202"/>
                </a:cubicBezTo>
                <a:cubicBezTo>
                  <a:pt x="796583" y="239091"/>
                  <a:pt x="784416" y="250043"/>
                  <a:pt x="777611" y="258060"/>
                </a:cubicBezTo>
                <a:cubicBezTo>
                  <a:pt x="770807" y="266076"/>
                  <a:pt x="765175" y="267660"/>
                  <a:pt x="760715" y="262813"/>
                </a:cubicBezTo>
                <a:cubicBezTo>
                  <a:pt x="756255" y="257966"/>
                  <a:pt x="753548" y="252474"/>
                  <a:pt x="752595" y="246336"/>
                </a:cubicBezTo>
                <a:cubicBezTo>
                  <a:pt x="751641" y="240199"/>
                  <a:pt x="753444" y="234581"/>
                  <a:pt x="758005" y="229483"/>
                </a:cubicBezTo>
                <a:cubicBezTo>
                  <a:pt x="762565" y="224385"/>
                  <a:pt x="765938" y="217688"/>
                  <a:pt x="768125" y="209392"/>
                </a:cubicBezTo>
                <a:cubicBezTo>
                  <a:pt x="770312" y="201097"/>
                  <a:pt x="771631" y="189990"/>
                  <a:pt x="772083" y="176073"/>
                </a:cubicBezTo>
                <a:cubicBezTo>
                  <a:pt x="772535" y="162156"/>
                  <a:pt x="772983" y="150501"/>
                  <a:pt x="773428" y="141108"/>
                </a:cubicBezTo>
                <a:cubicBezTo>
                  <a:pt x="773872" y="131715"/>
                  <a:pt x="770771" y="128765"/>
                  <a:pt x="764124" y="132256"/>
                </a:cubicBezTo>
                <a:cubicBezTo>
                  <a:pt x="757478" y="135748"/>
                  <a:pt x="750680" y="138896"/>
                  <a:pt x="743733" y="141699"/>
                </a:cubicBezTo>
                <a:cubicBezTo>
                  <a:pt x="736785" y="144503"/>
                  <a:pt x="729088" y="142710"/>
                  <a:pt x="720641" y="136322"/>
                </a:cubicBezTo>
                <a:cubicBezTo>
                  <a:pt x="712195" y="129933"/>
                  <a:pt x="712288" y="126108"/>
                  <a:pt x="720921" y="124846"/>
                </a:cubicBezTo>
                <a:cubicBezTo>
                  <a:pt x="729554" y="123584"/>
                  <a:pt x="739233" y="121455"/>
                  <a:pt x="749960" y="118458"/>
                </a:cubicBezTo>
                <a:cubicBezTo>
                  <a:pt x="760686" y="115460"/>
                  <a:pt x="768806" y="111162"/>
                  <a:pt x="774320" y="105562"/>
                </a:cubicBezTo>
                <a:cubicBezTo>
                  <a:pt x="777077" y="102762"/>
                  <a:pt x="780598" y="101441"/>
                  <a:pt x="784882" y="101599"/>
                </a:cubicBezTo>
                <a:close/>
                <a:moveTo>
                  <a:pt x="70507" y="101599"/>
                </a:moveTo>
                <a:cubicBezTo>
                  <a:pt x="74791" y="101757"/>
                  <a:pt x="79839" y="103393"/>
                  <a:pt x="85650" y="106509"/>
                </a:cubicBezTo>
                <a:cubicBezTo>
                  <a:pt x="97273" y="112739"/>
                  <a:pt x="100747" y="118529"/>
                  <a:pt x="96072" y="123878"/>
                </a:cubicBezTo>
                <a:cubicBezTo>
                  <a:pt x="91397" y="129227"/>
                  <a:pt x="88228" y="134608"/>
                  <a:pt x="86564" y="140022"/>
                </a:cubicBezTo>
                <a:cubicBezTo>
                  <a:pt x="84901" y="145435"/>
                  <a:pt x="83187" y="156943"/>
                  <a:pt x="81423" y="174546"/>
                </a:cubicBezTo>
                <a:cubicBezTo>
                  <a:pt x="79659" y="192148"/>
                  <a:pt x="78777" y="204621"/>
                  <a:pt x="78777" y="211963"/>
                </a:cubicBezTo>
                <a:cubicBezTo>
                  <a:pt x="78777" y="215519"/>
                  <a:pt x="82542" y="215204"/>
                  <a:pt x="90070" y="211016"/>
                </a:cubicBezTo>
                <a:cubicBezTo>
                  <a:pt x="107465" y="203502"/>
                  <a:pt x="117808" y="200516"/>
                  <a:pt x="121099" y="202057"/>
                </a:cubicBezTo>
                <a:cubicBezTo>
                  <a:pt x="124390" y="203599"/>
                  <a:pt x="117270" y="211314"/>
                  <a:pt x="99739" y="225202"/>
                </a:cubicBezTo>
                <a:cubicBezTo>
                  <a:pt x="82208" y="239091"/>
                  <a:pt x="70041" y="250043"/>
                  <a:pt x="63236" y="258060"/>
                </a:cubicBezTo>
                <a:cubicBezTo>
                  <a:pt x="56432" y="266076"/>
                  <a:pt x="50800" y="267660"/>
                  <a:pt x="46340" y="262813"/>
                </a:cubicBezTo>
                <a:cubicBezTo>
                  <a:pt x="41880" y="257966"/>
                  <a:pt x="39173" y="252474"/>
                  <a:pt x="38220" y="246336"/>
                </a:cubicBezTo>
                <a:cubicBezTo>
                  <a:pt x="37266" y="240199"/>
                  <a:pt x="39069" y="234581"/>
                  <a:pt x="43630" y="229483"/>
                </a:cubicBezTo>
                <a:cubicBezTo>
                  <a:pt x="48190" y="224385"/>
                  <a:pt x="51563" y="217688"/>
                  <a:pt x="53750" y="209392"/>
                </a:cubicBezTo>
                <a:cubicBezTo>
                  <a:pt x="55937" y="201097"/>
                  <a:pt x="57256" y="189990"/>
                  <a:pt x="57708" y="176073"/>
                </a:cubicBezTo>
                <a:cubicBezTo>
                  <a:pt x="58160" y="162156"/>
                  <a:pt x="58608" y="150501"/>
                  <a:pt x="59053" y="141108"/>
                </a:cubicBezTo>
                <a:cubicBezTo>
                  <a:pt x="59497" y="131715"/>
                  <a:pt x="56396" y="128765"/>
                  <a:pt x="49749" y="132256"/>
                </a:cubicBezTo>
                <a:cubicBezTo>
                  <a:pt x="43103" y="135748"/>
                  <a:pt x="36305" y="138896"/>
                  <a:pt x="29358" y="141699"/>
                </a:cubicBezTo>
                <a:cubicBezTo>
                  <a:pt x="22410" y="144503"/>
                  <a:pt x="14713" y="142710"/>
                  <a:pt x="6266" y="136322"/>
                </a:cubicBezTo>
                <a:cubicBezTo>
                  <a:pt x="-2180" y="129933"/>
                  <a:pt x="-2087" y="126108"/>
                  <a:pt x="6546" y="124846"/>
                </a:cubicBezTo>
                <a:cubicBezTo>
                  <a:pt x="15179" y="123584"/>
                  <a:pt x="24858" y="121455"/>
                  <a:pt x="35585" y="118458"/>
                </a:cubicBezTo>
                <a:cubicBezTo>
                  <a:pt x="46311" y="115460"/>
                  <a:pt x="54431" y="111162"/>
                  <a:pt x="59945" y="105562"/>
                </a:cubicBezTo>
                <a:cubicBezTo>
                  <a:pt x="62702" y="102762"/>
                  <a:pt x="66223" y="101441"/>
                  <a:pt x="70507" y="101599"/>
                </a:cubicBezTo>
                <a:close/>
                <a:moveTo>
                  <a:pt x="946747" y="25049"/>
                </a:moveTo>
                <a:cubicBezTo>
                  <a:pt x="962858" y="26462"/>
                  <a:pt x="973681" y="30237"/>
                  <a:pt x="979217" y="36374"/>
                </a:cubicBezTo>
                <a:cubicBezTo>
                  <a:pt x="984752" y="42512"/>
                  <a:pt x="986114" y="50155"/>
                  <a:pt x="983304" y="59304"/>
                </a:cubicBezTo>
                <a:cubicBezTo>
                  <a:pt x="980493" y="68453"/>
                  <a:pt x="974423" y="70644"/>
                  <a:pt x="965095" y="65876"/>
                </a:cubicBezTo>
                <a:cubicBezTo>
                  <a:pt x="955767" y="61107"/>
                  <a:pt x="946435" y="54063"/>
                  <a:pt x="937099" y="44742"/>
                </a:cubicBezTo>
                <a:cubicBezTo>
                  <a:pt x="927420" y="30201"/>
                  <a:pt x="930636" y="23636"/>
                  <a:pt x="946747" y="25049"/>
                </a:cubicBezTo>
                <a:close/>
                <a:moveTo>
                  <a:pt x="232372" y="25049"/>
                </a:moveTo>
                <a:cubicBezTo>
                  <a:pt x="248483" y="26462"/>
                  <a:pt x="259306" y="30237"/>
                  <a:pt x="264842" y="36374"/>
                </a:cubicBezTo>
                <a:cubicBezTo>
                  <a:pt x="270377" y="42512"/>
                  <a:pt x="271739" y="50155"/>
                  <a:pt x="268929" y="59304"/>
                </a:cubicBezTo>
                <a:cubicBezTo>
                  <a:pt x="266118" y="68453"/>
                  <a:pt x="260049" y="70644"/>
                  <a:pt x="250720" y="65876"/>
                </a:cubicBezTo>
                <a:cubicBezTo>
                  <a:pt x="241392" y="61107"/>
                  <a:pt x="232060" y="54063"/>
                  <a:pt x="222725" y="44742"/>
                </a:cubicBezTo>
                <a:cubicBezTo>
                  <a:pt x="213045" y="30201"/>
                  <a:pt x="216261" y="23636"/>
                  <a:pt x="232372" y="25049"/>
                </a:cubicBezTo>
                <a:close/>
                <a:moveTo>
                  <a:pt x="774785" y="18749"/>
                </a:moveTo>
                <a:cubicBezTo>
                  <a:pt x="776504" y="18400"/>
                  <a:pt x="778927" y="18453"/>
                  <a:pt x="782053" y="18908"/>
                </a:cubicBezTo>
                <a:cubicBezTo>
                  <a:pt x="793525" y="18908"/>
                  <a:pt x="804542" y="20675"/>
                  <a:pt x="815104" y="24210"/>
                </a:cubicBezTo>
                <a:cubicBezTo>
                  <a:pt x="825665" y="27745"/>
                  <a:pt x="830394" y="35639"/>
                  <a:pt x="829290" y="47893"/>
                </a:cubicBezTo>
                <a:cubicBezTo>
                  <a:pt x="828186" y="60147"/>
                  <a:pt x="821915" y="63452"/>
                  <a:pt x="810479" y="57809"/>
                </a:cubicBezTo>
                <a:cubicBezTo>
                  <a:pt x="799043" y="52166"/>
                  <a:pt x="788320" y="43817"/>
                  <a:pt x="778310" y="32760"/>
                </a:cubicBezTo>
                <a:cubicBezTo>
                  <a:pt x="770803" y="24468"/>
                  <a:pt x="769628" y="19798"/>
                  <a:pt x="774785" y="18749"/>
                </a:cubicBezTo>
                <a:close/>
                <a:moveTo>
                  <a:pt x="60410" y="18749"/>
                </a:moveTo>
                <a:cubicBezTo>
                  <a:pt x="62129" y="18400"/>
                  <a:pt x="64552" y="18453"/>
                  <a:pt x="67678" y="18908"/>
                </a:cubicBezTo>
                <a:cubicBezTo>
                  <a:pt x="79150" y="18908"/>
                  <a:pt x="90167" y="20675"/>
                  <a:pt x="100729" y="24210"/>
                </a:cubicBezTo>
                <a:cubicBezTo>
                  <a:pt x="111290" y="27745"/>
                  <a:pt x="116019" y="35639"/>
                  <a:pt x="114915" y="47893"/>
                </a:cubicBezTo>
                <a:cubicBezTo>
                  <a:pt x="113811" y="60147"/>
                  <a:pt x="107540" y="63452"/>
                  <a:pt x="96104" y="57809"/>
                </a:cubicBezTo>
                <a:cubicBezTo>
                  <a:pt x="84668" y="52166"/>
                  <a:pt x="73945" y="43817"/>
                  <a:pt x="63935" y="32760"/>
                </a:cubicBezTo>
                <a:cubicBezTo>
                  <a:pt x="56428" y="24468"/>
                  <a:pt x="55253" y="19798"/>
                  <a:pt x="60410" y="18749"/>
                </a:cubicBezTo>
                <a:close/>
                <a:moveTo>
                  <a:pt x="882162" y="0"/>
                </a:moveTo>
                <a:cubicBezTo>
                  <a:pt x="888199" y="0"/>
                  <a:pt x="896248" y="2065"/>
                  <a:pt x="906307" y="6195"/>
                </a:cubicBezTo>
                <a:cubicBezTo>
                  <a:pt x="916367" y="10325"/>
                  <a:pt x="919820" y="16509"/>
                  <a:pt x="916665" y="24748"/>
                </a:cubicBezTo>
                <a:cubicBezTo>
                  <a:pt x="913510" y="32986"/>
                  <a:pt x="914887" y="56221"/>
                  <a:pt x="920795" y="94452"/>
                </a:cubicBezTo>
                <a:cubicBezTo>
                  <a:pt x="923749" y="93721"/>
                  <a:pt x="928460" y="91964"/>
                  <a:pt x="934927" y="89182"/>
                </a:cubicBezTo>
                <a:cubicBezTo>
                  <a:pt x="941394" y="86400"/>
                  <a:pt x="948177" y="87379"/>
                  <a:pt x="955276" y="92118"/>
                </a:cubicBezTo>
                <a:cubicBezTo>
                  <a:pt x="962374" y="96858"/>
                  <a:pt x="962127" y="101561"/>
                  <a:pt x="954534" y="106229"/>
                </a:cubicBezTo>
                <a:cubicBezTo>
                  <a:pt x="946940" y="110897"/>
                  <a:pt x="937243" y="114736"/>
                  <a:pt x="925441" y="117748"/>
                </a:cubicBezTo>
                <a:cubicBezTo>
                  <a:pt x="930761" y="137924"/>
                  <a:pt x="937454" y="157861"/>
                  <a:pt x="945521" y="177557"/>
                </a:cubicBezTo>
                <a:cubicBezTo>
                  <a:pt x="953587" y="197253"/>
                  <a:pt x="962991" y="213978"/>
                  <a:pt x="973732" y="227730"/>
                </a:cubicBezTo>
                <a:cubicBezTo>
                  <a:pt x="984472" y="241482"/>
                  <a:pt x="991291" y="248358"/>
                  <a:pt x="994188" y="248358"/>
                </a:cubicBezTo>
                <a:cubicBezTo>
                  <a:pt x="996396" y="248358"/>
                  <a:pt x="1000713" y="239130"/>
                  <a:pt x="1007137" y="220675"/>
                </a:cubicBezTo>
                <a:cubicBezTo>
                  <a:pt x="1013562" y="202219"/>
                  <a:pt x="1017742" y="196328"/>
                  <a:pt x="1019678" y="203004"/>
                </a:cubicBezTo>
                <a:cubicBezTo>
                  <a:pt x="1021614" y="209679"/>
                  <a:pt x="1022352" y="220685"/>
                  <a:pt x="1021893" y="236022"/>
                </a:cubicBezTo>
                <a:cubicBezTo>
                  <a:pt x="1021434" y="251359"/>
                  <a:pt x="1022789" y="265595"/>
                  <a:pt x="1025959" y="278731"/>
                </a:cubicBezTo>
                <a:cubicBezTo>
                  <a:pt x="1029128" y="291867"/>
                  <a:pt x="1023302" y="296086"/>
                  <a:pt x="1008482" y="291390"/>
                </a:cubicBezTo>
                <a:cubicBezTo>
                  <a:pt x="993661" y="286693"/>
                  <a:pt x="978880" y="274906"/>
                  <a:pt x="964138" y="256027"/>
                </a:cubicBezTo>
                <a:cubicBezTo>
                  <a:pt x="949396" y="237148"/>
                  <a:pt x="937451" y="217183"/>
                  <a:pt x="928302" y="196131"/>
                </a:cubicBezTo>
                <a:cubicBezTo>
                  <a:pt x="919153" y="175080"/>
                  <a:pt x="911287" y="150243"/>
                  <a:pt x="904705" y="121620"/>
                </a:cubicBezTo>
                <a:cubicBezTo>
                  <a:pt x="889375" y="126094"/>
                  <a:pt x="877455" y="129012"/>
                  <a:pt x="868944" y="130374"/>
                </a:cubicBezTo>
                <a:cubicBezTo>
                  <a:pt x="860433" y="131737"/>
                  <a:pt x="851947" y="130650"/>
                  <a:pt x="843487" y="127115"/>
                </a:cubicBezTo>
                <a:cubicBezTo>
                  <a:pt x="835026" y="123581"/>
                  <a:pt x="836851" y="119999"/>
                  <a:pt x="848961" y="116371"/>
                </a:cubicBezTo>
                <a:cubicBezTo>
                  <a:pt x="861071" y="112743"/>
                  <a:pt x="877960" y="107631"/>
                  <a:pt x="899629" y="101034"/>
                </a:cubicBezTo>
                <a:cubicBezTo>
                  <a:pt x="896029" y="77359"/>
                  <a:pt x="892469" y="59136"/>
                  <a:pt x="888949" y="46366"/>
                </a:cubicBezTo>
                <a:cubicBezTo>
                  <a:pt x="885428" y="33596"/>
                  <a:pt x="881603" y="22676"/>
                  <a:pt x="877473" y="13606"/>
                </a:cubicBezTo>
                <a:cubicBezTo>
                  <a:pt x="873343" y="4535"/>
                  <a:pt x="874906" y="0"/>
                  <a:pt x="882162" y="0"/>
                </a:cubicBezTo>
                <a:close/>
                <a:moveTo>
                  <a:pt x="167787" y="0"/>
                </a:moveTo>
                <a:cubicBezTo>
                  <a:pt x="173824" y="0"/>
                  <a:pt x="181873" y="2065"/>
                  <a:pt x="191932" y="6195"/>
                </a:cubicBezTo>
                <a:cubicBezTo>
                  <a:pt x="201992" y="10325"/>
                  <a:pt x="205445" y="16509"/>
                  <a:pt x="202290" y="24748"/>
                </a:cubicBezTo>
                <a:cubicBezTo>
                  <a:pt x="199135" y="32986"/>
                  <a:pt x="200512" y="56221"/>
                  <a:pt x="206420" y="94452"/>
                </a:cubicBezTo>
                <a:cubicBezTo>
                  <a:pt x="209374" y="93721"/>
                  <a:pt x="214085" y="91964"/>
                  <a:pt x="220552" y="89182"/>
                </a:cubicBezTo>
                <a:cubicBezTo>
                  <a:pt x="227019" y="86400"/>
                  <a:pt x="233802" y="87379"/>
                  <a:pt x="240901" y="92118"/>
                </a:cubicBezTo>
                <a:cubicBezTo>
                  <a:pt x="247999" y="96858"/>
                  <a:pt x="247752" y="101561"/>
                  <a:pt x="240159" y="106229"/>
                </a:cubicBezTo>
                <a:cubicBezTo>
                  <a:pt x="232565" y="110897"/>
                  <a:pt x="222868" y="114736"/>
                  <a:pt x="211066" y="117748"/>
                </a:cubicBezTo>
                <a:cubicBezTo>
                  <a:pt x="216386" y="137924"/>
                  <a:pt x="223079" y="157861"/>
                  <a:pt x="231146" y="177557"/>
                </a:cubicBezTo>
                <a:cubicBezTo>
                  <a:pt x="239212" y="197253"/>
                  <a:pt x="248616" y="213978"/>
                  <a:pt x="259357" y="227730"/>
                </a:cubicBezTo>
                <a:cubicBezTo>
                  <a:pt x="270097" y="241482"/>
                  <a:pt x="276916" y="248358"/>
                  <a:pt x="279813" y="248358"/>
                </a:cubicBezTo>
                <a:cubicBezTo>
                  <a:pt x="282021" y="248358"/>
                  <a:pt x="286338" y="239130"/>
                  <a:pt x="292762" y="220675"/>
                </a:cubicBezTo>
                <a:cubicBezTo>
                  <a:pt x="299186" y="202219"/>
                  <a:pt x="303367" y="196328"/>
                  <a:pt x="305303" y="203004"/>
                </a:cubicBezTo>
                <a:cubicBezTo>
                  <a:pt x="307239" y="209679"/>
                  <a:pt x="307977" y="220685"/>
                  <a:pt x="307518" y="236022"/>
                </a:cubicBezTo>
                <a:cubicBezTo>
                  <a:pt x="307059" y="251359"/>
                  <a:pt x="308414" y="265595"/>
                  <a:pt x="311584" y="278731"/>
                </a:cubicBezTo>
                <a:cubicBezTo>
                  <a:pt x="314753" y="291867"/>
                  <a:pt x="308927" y="296086"/>
                  <a:pt x="294106" y="291390"/>
                </a:cubicBezTo>
                <a:cubicBezTo>
                  <a:pt x="279286" y="286693"/>
                  <a:pt x="264505" y="274906"/>
                  <a:pt x="249763" y="256027"/>
                </a:cubicBezTo>
                <a:cubicBezTo>
                  <a:pt x="235021" y="237148"/>
                  <a:pt x="223076" y="217183"/>
                  <a:pt x="213927" y="196131"/>
                </a:cubicBezTo>
                <a:cubicBezTo>
                  <a:pt x="204778" y="175080"/>
                  <a:pt x="196912" y="150243"/>
                  <a:pt x="190330" y="121620"/>
                </a:cubicBezTo>
                <a:cubicBezTo>
                  <a:pt x="175000" y="126094"/>
                  <a:pt x="163080" y="129012"/>
                  <a:pt x="154569" y="130374"/>
                </a:cubicBezTo>
                <a:cubicBezTo>
                  <a:pt x="146058" y="131737"/>
                  <a:pt x="137572" y="130650"/>
                  <a:pt x="129112" y="127115"/>
                </a:cubicBezTo>
                <a:cubicBezTo>
                  <a:pt x="120651" y="123581"/>
                  <a:pt x="122476" y="119999"/>
                  <a:pt x="134586" y="116371"/>
                </a:cubicBezTo>
                <a:cubicBezTo>
                  <a:pt x="146696" y="112743"/>
                  <a:pt x="163586" y="107631"/>
                  <a:pt x="185254" y="101034"/>
                </a:cubicBezTo>
                <a:cubicBezTo>
                  <a:pt x="181654" y="77359"/>
                  <a:pt x="178094" y="59136"/>
                  <a:pt x="174574" y="46366"/>
                </a:cubicBezTo>
                <a:cubicBezTo>
                  <a:pt x="171053" y="33596"/>
                  <a:pt x="167228" y="22676"/>
                  <a:pt x="163098" y="13606"/>
                </a:cubicBezTo>
                <a:cubicBezTo>
                  <a:pt x="158968" y="4535"/>
                  <a:pt x="160531" y="0"/>
                  <a:pt x="1677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8BDA58-0F54-4EBA-92D9-A3B2B732E7C7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0439ACA-B6A4-4CF9-93E9-ECED626B1E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:\01小学数学资料\人教1下册《我爱作业》\人民币\5元.jpg5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9270" y="2368904"/>
            <a:ext cx="2973705" cy="1383665"/>
          </a:xfrm>
          <a:prstGeom prst="rect">
            <a:avLst/>
          </a:prstGeom>
        </p:spPr>
      </p:pic>
      <p:pic>
        <p:nvPicPr>
          <p:cNvPr id="15" name="图片 14" descr="E:\01小学数学资料\人教1下册《我爱作业》\人民币\1角.jpg1角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8231" y="2009494"/>
            <a:ext cx="2465070" cy="1120775"/>
          </a:xfrm>
          <a:prstGeom prst="rect">
            <a:avLst/>
          </a:prstGeom>
        </p:spPr>
      </p:pic>
      <p:pic>
        <p:nvPicPr>
          <p:cNvPr id="17" name="图片 16" descr="E:\01小学数学资料\人教1下册《我爱作业》\人民币\1角.jpg1角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2516" y="2631794"/>
            <a:ext cx="2465070" cy="1120775"/>
          </a:xfrm>
          <a:prstGeom prst="rect">
            <a:avLst/>
          </a:prstGeom>
        </p:spPr>
      </p:pic>
      <p:pic>
        <p:nvPicPr>
          <p:cNvPr id="18" name="图片 17" descr="E:\01小学数学资料\人教1下册《我爱作业》\人民币\1角.jpg1角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66803" y="3299814"/>
            <a:ext cx="2470785" cy="11233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08498" y="4802539"/>
            <a:ext cx="2302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）角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00848" y="4793208"/>
            <a:ext cx="823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53</a:t>
            </a:r>
          </a:p>
        </p:txBody>
      </p:sp>
      <p:sp>
        <p:nvSpPr>
          <p:cNvPr id="9" name="文本框 22"/>
          <p:cNvSpPr txBox="1"/>
          <p:nvPr/>
        </p:nvSpPr>
        <p:spPr>
          <a:xfrm>
            <a:off x="2155586" y="1603377"/>
            <a:ext cx="1659429" cy="445378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AD738F-AB22-497B-980B-22E43639398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E:\01小学数学资料\人教1下册《我爱作业》\人民币\5元.jpg5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7382" y="2333325"/>
            <a:ext cx="2717319" cy="1264699"/>
          </a:xfrm>
          <a:prstGeom prst="rect">
            <a:avLst/>
          </a:prstGeom>
        </p:spPr>
      </p:pic>
      <p:pic>
        <p:nvPicPr>
          <p:cNvPr id="4" name="图片 3" descr="E:\01小学数学资料\人教1下册《我爱作业》\人民币\1元.jpg1元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22541" y="2770189"/>
            <a:ext cx="2433955" cy="1181735"/>
          </a:xfrm>
          <a:prstGeom prst="rect">
            <a:avLst/>
          </a:prstGeom>
        </p:spPr>
      </p:pic>
      <p:pic>
        <p:nvPicPr>
          <p:cNvPr id="29" name="图片 28" descr="E:\01小学数学资料\人教1下册《我爱作业》\人民币\1角.jpg1角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07168" y="3255525"/>
            <a:ext cx="2127250" cy="967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18523" y="4500793"/>
            <a:ext cx="822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84115" y="4500793"/>
            <a:ext cx="222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）角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2155586" y="1603377"/>
            <a:ext cx="1659429" cy="445378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735D05-9B73-4E05-B05F-B3F5CFE5035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5C29DA-D629-48B0-8926-5E3A86E298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48" y="1940119"/>
            <a:ext cx="7353300" cy="14281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D8670A-1C67-498C-8CF8-B37CF6A93BD8}"/>
              </a:ext>
            </a:extLst>
          </p:cNvPr>
          <p:cNvSpPr txBox="1"/>
          <p:nvPr/>
        </p:nvSpPr>
        <p:spPr>
          <a:xfrm>
            <a:off x="4231531" y="4475207"/>
            <a:ext cx="3506297" cy="307491"/>
          </a:xfrm>
          <a:custGeom>
            <a:avLst/>
            <a:gdLst/>
            <a:ahLst/>
            <a:cxnLst/>
            <a:rect l="l" t="t" r="r" b="b"/>
            <a:pathLst>
              <a:path w="3506297" h="307491">
                <a:moveTo>
                  <a:pt x="2334980" y="184159"/>
                </a:moveTo>
                <a:lnTo>
                  <a:pt x="2497104" y="184159"/>
                </a:lnTo>
                <a:lnTo>
                  <a:pt x="2497104" y="212639"/>
                </a:lnTo>
                <a:lnTo>
                  <a:pt x="2334980" y="212639"/>
                </a:lnTo>
                <a:close/>
                <a:moveTo>
                  <a:pt x="1515562" y="172081"/>
                </a:moveTo>
                <a:cubicBezTo>
                  <a:pt x="1504835" y="172949"/>
                  <a:pt x="1496027" y="176627"/>
                  <a:pt x="1489136" y="183116"/>
                </a:cubicBezTo>
                <a:cubicBezTo>
                  <a:pt x="1482246" y="189605"/>
                  <a:pt x="1478586" y="197876"/>
                  <a:pt x="1478155" y="207928"/>
                </a:cubicBezTo>
                <a:cubicBezTo>
                  <a:pt x="1477739" y="217967"/>
                  <a:pt x="1479407" y="226732"/>
                  <a:pt x="1483157" y="234225"/>
                </a:cubicBezTo>
                <a:cubicBezTo>
                  <a:pt x="1486907" y="241717"/>
                  <a:pt x="1493636" y="246263"/>
                  <a:pt x="1503344" y="247862"/>
                </a:cubicBezTo>
                <a:cubicBezTo>
                  <a:pt x="1513052" y="249461"/>
                  <a:pt x="1523212" y="249246"/>
                  <a:pt x="1533824" y="247217"/>
                </a:cubicBezTo>
                <a:cubicBezTo>
                  <a:pt x="1544436" y="245188"/>
                  <a:pt x="1551861" y="239545"/>
                  <a:pt x="1556098" y="230288"/>
                </a:cubicBezTo>
                <a:cubicBezTo>
                  <a:pt x="1560336" y="221032"/>
                  <a:pt x="1561823" y="211890"/>
                  <a:pt x="1560561" y="202863"/>
                </a:cubicBezTo>
                <a:cubicBezTo>
                  <a:pt x="1559299" y="193836"/>
                  <a:pt x="1554166" y="186232"/>
                  <a:pt x="1545160" y="180051"/>
                </a:cubicBezTo>
                <a:cubicBezTo>
                  <a:pt x="1536154" y="173870"/>
                  <a:pt x="1526288" y="171214"/>
                  <a:pt x="1515562" y="172081"/>
                </a:cubicBezTo>
                <a:close/>
                <a:moveTo>
                  <a:pt x="2334980" y="101818"/>
                </a:moveTo>
                <a:lnTo>
                  <a:pt x="2497104" y="101818"/>
                </a:lnTo>
                <a:lnTo>
                  <a:pt x="2497104" y="130298"/>
                </a:lnTo>
                <a:lnTo>
                  <a:pt x="2334980" y="130298"/>
                </a:lnTo>
                <a:close/>
                <a:moveTo>
                  <a:pt x="972375" y="77511"/>
                </a:moveTo>
                <a:lnTo>
                  <a:pt x="1003565" y="77511"/>
                </a:lnTo>
                <a:lnTo>
                  <a:pt x="1003565" y="143656"/>
                </a:lnTo>
                <a:lnTo>
                  <a:pt x="1069709" y="143656"/>
                </a:lnTo>
                <a:lnTo>
                  <a:pt x="1069709" y="172135"/>
                </a:lnTo>
                <a:lnTo>
                  <a:pt x="1003565" y="172135"/>
                </a:lnTo>
                <a:lnTo>
                  <a:pt x="1003565" y="238279"/>
                </a:lnTo>
                <a:lnTo>
                  <a:pt x="972375" y="238279"/>
                </a:lnTo>
                <a:lnTo>
                  <a:pt x="972375" y="172135"/>
                </a:lnTo>
                <a:lnTo>
                  <a:pt x="906230" y="172135"/>
                </a:lnTo>
                <a:lnTo>
                  <a:pt x="906230" y="143656"/>
                </a:lnTo>
                <a:lnTo>
                  <a:pt x="972375" y="143656"/>
                </a:lnTo>
                <a:close/>
                <a:moveTo>
                  <a:pt x="1515003" y="70854"/>
                </a:moveTo>
                <a:cubicBezTo>
                  <a:pt x="1503043" y="71721"/>
                  <a:pt x="1494715" y="75088"/>
                  <a:pt x="1490018" y="80953"/>
                </a:cubicBezTo>
                <a:cubicBezTo>
                  <a:pt x="1485322" y="86818"/>
                  <a:pt x="1482974" y="93938"/>
                  <a:pt x="1482974" y="102313"/>
                </a:cubicBezTo>
                <a:cubicBezTo>
                  <a:pt x="1482974" y="110673"/>
                  <a:pt x="1485835" y="118528"/>
                  <a:pt x="1491556" y="125877"/>
                </a:cubicBezTo>
                <a:cubicBezTo>
                  <a:pt x="1497278" y="133227"/>
                  <a:pt x="1506087" y="136901"/>
                  <a:pt x="1517982" y="136901"/>
                </a:cubicBezTo>
                <a:cubicBezTo>
                  <a:pt x="1529877" y="136901"/>
                  <a:pt x="1538915" y="133205"/>
                  <a:pt x="1545096" y="125813"/>
                </a:cubicBezTo>
                <a:cubicBezTo>
                  <a:pt x="1551276" y="118420"/>
                  <a:pt x="1554155" y="109583"/>
                  <a:pt x="1553732" y="99301"/>
                </a:cubicBezTo>
                <a:cubicBezTo>
                  <a:pt x="1553309" y="89019"/>
                  <a:pt x="1549738" y="81491"/>
                  <a:pt x="1543020" y="76715"/>
                </a:cubicBezTo>
                <a:cubicBezTo>
                  <a:pt x="1536301" y="71940"/>
                  <a:pt x="1526962" y="69986"/>
                  <a:pt x="1515003" y="70854"/>
                </a:cubicBezTo>
                <a:close/>
                <a:moveTo>
                  <a:pt x="32933" y="43783"/>
                </a:moveTo>
                <a:lnTo>
                  <a:pt x="147281" y="43783"/>
                </a:lnTo>
                <a:lnTo>
                  <a:pt x="147281" y="74952"/>
                </a:lnTo>
                <a:lnTo>
                  <a:pt x="60143" y="74952"/>
                </a:lnTo>
                <a:cubicBezTo>
                  <a:pt x="55999" y="97466"/>
                  <a:pt x="51754" y="114057"/>
                  <a:pt x="47409" y="124726"/>
                </a:cubicBezTo>
                <a:cubicBezTo>
                  <a:pt x="57333" y="119349"/>
                  <a:pt x="68568" y="116900"/>
                  <a:pt x="81116" y="117381"/>
                </a:cubicBezTo>
                <a:cubicBezTo>
                  <a:pt x="93663" y="117861"/>
                  <a:pt x="105677" y="120733"/>
                  <a:pt x="117156" y="125996"/>
                </a:cubicBezTo>
                <a:cubicBezTo>
                  <a:pt x="128636" y="131258"/>
                  <a:pt x="136942" y="138325"/>
                  <a:pt x="142076" y="147194"/>
                </a:cubicBezTo>
                <a:cubicBezTo>
                  <a:pt x="147210" y="156063"/>
                  <a:pt x="150931" y="164875"/>
                  <a:pt x="153240" y="173630"/>
                </a:cubicBezTo>
                <a:cubicBezTo>
                  <a:pt x="155549" y="182385"/>
                  <a:pt x="156466" y="191900"/>
                  <a:pt x="155993" y="202174"/>
                </a:cubicBezTo>
                <a:cubicBezTo>
                  <a:pt x="155520" y="212449"/>
                  <a:pt x="153408" y="222975"/>
                  <a:pt x="149658" y="233752"/>
                </a:cubicBezTo>
                <a:cubicBezTo>
                  <a:pt x="145908" y="244528"/>
                  <a:pt x="140197" y="253516"/>
                  <a:pt x="132525" y="260715"/>
                </a:cubicBezTo>
                <a:cubicBezTo>
                  <a:pt x="124853" y="267913"/>
                  <a:pt x="115597" y="273621"/>
                  <a:pt x="104756" y="277837"/>
                </a:cubicBezTo>
                <a:cubicBezTo>
                  <a:pt x="93914" y="282053"/>
                  <a:pt x="81367" y="283698"/>
                  <a:pt x="67113" y="282774"/>
                </a:cubicBezTo>
                <a:cubicBezTo>
                  <a:pt x="52858" y="281849"/>
                  <a:pt x="39300" y="276622"/>
                  <a:pt x="26437" y="267092"/>
                </a:cubicBezTo>
                <a:cubicBezTo>
                  <a:pt x="13573" y="257563"/>
                  <a:pt x="4761" y="240624"/>
                  <a:pt x="0" y="216274"/>
                </a:cubicBezTo>
                <a:lnTo>
                  <a:pt x="31556" y="207068"/>
                </a:lnTo>
                <a:cubicBezTo>
                  <a:pt x="38138" y="232637"/>
                  <a:pt x="48309" y="246453"/>
                  <a:pt x="62068" y="248518"/>
                </a:cubicBezTo>
                <a:cubicBezTo>
                  <a:pt x="75828" y="250583"/>
                  <a:pt x="86999" y="249142"/>
                  <a:pt x="95581" y="244195"/>
                </a:cubicBezTo>
                <a:cubicBezTo>
                  <a:pt x="104164" y="239247"/>
                  <a:pt x="110402" y="232242"/>
                  <a:pt x="114295" y="223179"/>
                </a:cubicBezTo>
                <a:cubicBezTo>
                  <a:pt x="118189" y="214116"/>
                  <a:pt x="119917" y="204021"/>
                  <a:pt x="119479" y="192893"/>
                </a:cubicBezTo>
                <a:cubicBezTo>
                  <a:pt x="119042" y="181765"/>
                  <a:pt x="116160" y="172512"/>
                  <a:pt x="110832" y="165134"/>
                </a:cubicBezTo>
                <a:cubicBezTo>
                  <a:pt x="105505" y="157756"/>
                  <a:pt x="98733" y="152805"/>
                  <a:pt x="90516" y="150281"/>
                </a:cubicBezTo>
                <a:cubicBezTo>
                  <a:pt x="82299" y="147757"/>
                  <a:pt x="72996" y="147771"/>
                  <a:pt x="62606" y="150324"/>
                </a:cubicBezTo>
                <a:cubicBezTo>
                  <a:pt x="52217" y="152876"/>
                  <a:pt x="43243" y="159251"/>
                  <a:pt x="35686" y="169446"/>
                </a:cubicBezTo>
                <a:lnTo>
                  <a:pt x="6755" y="166155"/>
                </a:lnTo>
                <a:cubicBezTo>
                  <a:pt x="8561" y="158139"/>
                  <a:pt x="17287" y="117348"/>
                  <a:pt x="32933" y="43783"/>
                </a:cubicBezTo>
                <a:close/>
                <a:moveTo>
                  <a:pt x="2959085" y="39718"/>
                </a:moveTo>
                <a:lnTo>
                  <a:pt x="2981994" y="39718"/>
                </a:lnTo>
                <a:lnTo>
                  <a:pt x="2981994" y="278762"/>
                </a:lnTo>
                <a:lnTo>
                  <a:pt x="2946738" y="278762"/>
                </a:lnTo>
                <a:lnTo>
                  <a:pt x="2946738" y="92504"/>
                </a:lnTo>
                <a:cubicBezTo>
                  <a:pt x="2939597" y="103560"/>
                  <a:pt x="2924748" y="114810"/>
                  <a:pt x="2902191" y="126254"/>
                </a:cubicBezTo>
                <a:lnTo>
                  <a:pt x="2902191" y="95451"/>
                </a:lnTo>
                <a:cubicBezTo>
                  <a:pt x="2925106" y="79892"/>
                  <a:pt x="2944071" y="61314"/>
                  <a:pt x="2959085" y="39718"/>
                </a:cubicBezTo>
                <a:close/>
                <a:moveTo>
                  <a:pt x="1517917" y="39718"/>
                </a:moveTo>
                <a:cubicBezTo>
                  <a:pt x="1527389" y="39718"/>
                  <a:pt x="1535979" y="40682"/>
                  <a:pt x="1543687" y="42611"/>
                </a:cubicBezTo>
                <a:cubicBezTo>
                  <a:pt x="1551394" y="44540"/>
                  <a:pt x="1559565" y="48623"/>
                  <a:pt x="1568198" y="54861"/>
                </a:cubicBezTo>
                <a:cubicBezTo>
                  <a:pt x="1576830" y="61099"/>
                  <a:pt x="1583007" y="69847"/>
                  <a:pt x="1586729" y="81104"/>
                </a:cubicBezTo>
                <a:cubicBezTo>
                  <a:pt x="1590450" y="92361"/>
                  <a:pt x="1590167" y="105650"/>
                  <a:pt x="1585879" y="120973"/>
                </a:cubicBezTo>
                <a:cubicBezTo>
                  <a:pt x="1581591" y="136295"/>
                  <a:pt x="1571137" y="146997"/>
                  <a:pt x="1554517" y="153077"/>
                </a:cubicBezTo>
                <a:cubicBezTo>
                  <a:pt x="1569101" y="156261"/>
                  <a:pt x="1579720" y="162843"/>
                  <a:pt x="1586374" y="172824"/>
                </a:cubicBezTo>
                <a:cubicBezTo>
                  <a:pt x="1593028" y="182804"/>
                  <a:pt x="1596355" y="194782"/>
                  <a:pt x="1596355" y="208757"/>
                </a:cubicBezTo>
                <a:cubicBezTo>
                  <a:pt x="1596355" y="222731"/>
                  <a:pt x="1594214" y="234010"/>
                  <a:pt x="1589934" y="242592"/>
                </a:cubicBezTo>
                <a:cubicBezTo>
                  <a:pt x="1585653" y="251175"/>
                  <a:pt x="1580853" y="258359"/>
                  <a:pt x="1575533" y="264146"/>
                </a:cubicBezTo>
                <a:cubicBezTo>
                  <a:pt x="1570212" y="269932"/>
                  <a:pt x="1563039" y="274492"/>
                  <a:pt x="1554012" y="277826"/>
                </a:cubicBezTo>
                <a:cubicBezTo>
                  <a:pt x="1544984" y="281160"/>
                  <a:pt x="1533670" y="282827"/>
                  <a:pt x="1520068" y="282827"/>
                </a:cubicBezTo>
                <a:cubicBezTo>
                  <a:pt x="1506467" y="282827"/>
                  <a:pt x="1494686" y="281164"/>
                  <a:pt x="1484727" y="277837"/>
                </a:cubicBezTo>
                <a:cubicBezTo>
                  <a:pt x="1474768" y="274510"/>
                  <a:pt x="1466407" y="269469"/>
                  <a:pt x="1459646" y="262715"/>
                </a:cubicBezTo>
                <a:cubicBezTo>
                  <a:pt x="1452884" y="255961"/>
                  <a:pt x="1448306" y="248034"/>
                  <a:pt x="1445911" y="238935"/>
                </a:cubicBezTo>
                <a:cubicBezTo>
                  <a:pt x="1443517" y="229837"/>
                  <a:pt x="1442319" y="219730"/>
                  <a:pt x="1442319" y="208617"/>
                </a:cubicBezTo>
                <a:cubicBezTo>
                  <a:pt x="1442319" y="197489"/>
                  <a:pt x="1445130" y="186536"/>
                  <a:pt x="1450751" y="175760"/>
                </a:cubicBezTo>
                <a:cubicBezTo>
                  <a:pt x="1456373" y="164983"/>
                  <a:pt x="1465264" y="157135"/>
                  <a:pt x="1477424" y="152217"/>
                </a:cubicBezTo>
                <a:cubicBezTo>
                  <a:pt x="1467257" y="147642"/>
                  <a:pt x="1460223" y="141207"/>
                  <a:pt x="1456322" y="132911"/>
                </a:cubicBezTo>
                <a:cubicBezTo>
                  <a:pt x="1452422" y="124615"/>
                  <a:pt x="1450239" y="115298"/>
                  <a:pt x="1449773" y="104959"/>
                </a:cubicBezTo>
                <a:cubicBezTo>
                  <a:pt x="1449306" y="94619"/>
                  <a:pt x="1450701" y="85714"/>
                  <a:pt x="1453956" y="78243"/>
                </a:cubicBezTo>
                <a:cubicBezTo>
                  <a:pt x="1457212" y="70771"/>
                  <a:pt x="1462173" y="63702"/>
                  <a:pt x="1468841" y="57034"/>
                </a:cubicBezTo>
                <a:cubicBezTo>
                  <a:pt x="1475510" y="50365"/>
                  <a:pt x="1482988" y="45812"/>
                  <a:pt x="1491277" y="43374"/>
                </a:cubicBezTo>
                <a:cubicBezTo>
                  <a:pt x="1499565" y="40937"/>
                  <a:pt x="1508445" y="39718"/>
                  <a:pt x="1517917" y="39718"/>
                </a:cubicBezTo>
                <a:close/>
                <a:moveTo>
                  <a:pt x="3156742" y="39048"/>
                </a:moveTo>
                <a:cubicBezTo>
                  <a:pt x="3164342" y="40136"/>
                  <a:pt x="3171408" y="42356"/>
                  <a:pt x="3177940" y="45708"/>
                </a:cubicBezTo>
                <a:cubicBezTo>
                  <a:pt x="3191004" y="52412"/>
                  <a:pt x="3200099" y="62106"/>
                  <a:pt x="3205226" y="74790"/>
                </a:cubicBezTo>
                <a:cubicBezTo>
                  <a:pt x="3210353" y="87474"/>
                  <a:pt x="3211026" y="101452"/>
                  <a:pt x="3207248" y="116725"/>
                </a:cubicBezTo>
                <a:cubicBezTo>
                  <a:pt x="3203469" y="131997"/>
                  <a:pt x="3193212" y="144172"/>
                  <a:pt x="3176477" y="153249"/>
                </a:cubicBezTo>
                <a:cubicBezTo>
                  <a:pt x="3188480" y="157379"/>
                  <a:pt x="3198002" y="165094"/>
                  <a:pt x="3205043" y="176394"/>
                </a:cubicBezTo>
                <a:cubicBezTo>
                  <a:pt x="3212084" y="187694"/>
                  <a:pt x="3214436" y="202529"/>
                  <a:pt x="3212098" y="220899"/>
                </a:cubicBezTo>
                <a:cubicBezTo>
                  <a:pt x="3209761" y="239269"/>
                  <a:pt x="3201422" y="254183"/>
                  <a:pt x="3187082" y="265641"/>
                </a:cubicBezTo>
                <a:cubicBezTo>
                  <a:pt x="3172742" y="277098"/>
                  <a:pt x="3156537" y="282594"/>
                  <a:pt x="3138469" y="282128"/>
                </a:cubicBezTo>
                <a:cubicBezTo>
                  <a:pt x="3120400" y="281662"/>
                  <a:pt x="3104701" y="275958"/>
                  <a:pt x="3091372" y="265017"/>
                </a:cubicBezTo>
                <a:cubicBezTo>
                  <a:pt x="3078042" y="254075"/>
                  <a:pt x="3069463" y="237247"/>
                  <a:pt x="3065635" y="214532"/>
                </a:cubicBezTo>
                <a:lnTo>
                  <a:pt x="3097190" y="208423"/>
                </a:lnTo>
                <a:cubicBezTo>
                  <a:pt x="3101291" y="222261"/>
                  <a:pt x="3107064" y="232468"/>
                  <a:pt x="3114506" y="239043"/>
                </a:cubicBezTo>
                <a:cubicBezTo>
                  <a:pt x="3121949" y="245618"/>
                  <a:pt x="3131001" y="248934"/>
                  <a:pt x="3141663" y="248992"/>
                </a:cubicBezTo>
                <a:cubicBezTo>
                  <a:pt x="3152325" y="249049"/>
                  <a:pt x="3160990" y="244715"/>
                  <a:pt x="3167658" y="235989"/>
                </a:cubicBezTo>
                <a:cubicBezTo>
                  <a:pt x="3174326" y="227263"/>
                  <a:pt x="3177230" y="217264"/>
                  <a:pt x="3176370" y="205992"/>
                </a:cubicBezTo>
                <a:cubicBezTo>
                  <a:pt x="3175509" y="194721"/>
                  <a:pt x="3171189" y="186009"/>
                  <a:pt x="3163410" y="179857"/>
                </a:cubicBezTo>
                <a:cubicBezTo>
                  <a:pt x="3155630" y="173705"/>
                  <a:pt x="3141480" y="169167"/>
                  <a:pt x="3120959" y="166241"/>
                </a:cubicBezTo>
                <a:lnTo>
                  <a:pt x="3120959" y="142688"/>
                </a:lnTo>
                <a:cubicBezTo>
                  <a:pt x="3141064" y="140780"/>
                  <a:pt x="3155089" y="136073"/>
                  <a:pt x="3163033" y="128566"/>
                </a:cubicBezTo>
                <a:cubicBezTo>
                  <a:pt x="3170978" y="121059"/>
                  <a:pt x="3174531" y="111343"/>
                  <a:pt x="3173692" y="99420"/>
                </a:cubicBezTo>
                <a:cubicBezTo>
                  <a:pt x="3172853" y="87496"/>
                  <a:pt x="3167640" y="78863"/>
                  <a:pt x="3158054" y="73521"/>
                </a:cubicBezTo>
                <a:cubicBezTo>
                  <a:pt x="3148467" y="68179"/>
                  <a:pt x="3138192" y="67613"/>
                  <a:pt x="3127229" y="71822"/>
                </a:cubicBezTo>
                <a:cubicBezTo>
                  <a:pt x="3116266" y="76031"/>
                  <a:pt x="3107021" y="88776"/>
                  <a:pt x="3099492" y="110056"/>
                </a:cubicBezTo>
                <a:lnTo>
                  <a:pt x="3068323" y="105217"/>
                </a:lnTo>
                <a:cubicBezTo>
                  <a:pt x="3073887" y="86144"/>
                  <a:pt x="3081613" y="70958"/>
                  <a:pt x="3091501" y="59658"/>
                </a:cubicBezTo>
                <a:cubicBezTo>
                  <a:pt x="3101388" y="48358"/>
                  <a:pt x="3115001" y="41532"/>
                  <a:pt x="3132338" y="39180"/>
                </a:cubicBezTo>
                <a:cubicBezTo>
                  <a:pt x="3141007" y="38004"/>
                  <a:pt x="3149141" y="37960"/>
                  <a:pt x="3156742" y="39048"/>
                </a:cubicBezTo>
                <a:close/>
                <a:moveTo>
                  <a:pt x="3373275" y="53"/>
                </a:moveTo>
                <a:cubicBezTo>
                  <a:pt x="3375008" y="209"/>
                  <a:pt x="3377049" y="707"/>
                  <a:pt x="3379397" y="1548"/>
                </a:cubicBezTo>
                <a:cubicBezTo>
                  <a:pt x="3388790" y="4910"/>
                  <a:pt x="3396239" y="8804"/>
                  <a:pt x="3401746" y="13228"/>
                </a:cubicBezTo>
                <a:cubicBezTo>
                  <a:pt x="3407253" y="17652"/>
                  <a:pt x="3407783" y="22090"/>
                  <a:pt x="3403338" y="26543"/>
                </a:cubicBezTo>
                <a:cubicBezTo>
                  <a:pt x="3398892" y="30995"/>
                  <a:pt x="3394368" y="34491"/>
                  <a:pt x="3389765" y="37029"/>
                </a:cubicBezTo>
                <a:cubicBezTo>
                  <a:pt x="3393952" y="37029"/>
                  <a:pt x="3402793" y="35720"/>
                  <a:pt x="3416287" y="33103"/>
                </a:cubicBezTo>
                <a:cubicBezTo>
                  <a:pt x="3429781" y="30486"/>
                  <a:pt x="3439213" y="27783"/>
                  <a:pt x="3444584" y="24994"/>
                </a:cubicBezTo>
                <a:cubicBezTo>
                  <a:pt x="3449954" y="22205"/>
                  <a:pt x="3456224" y="22011"/>
                  <a:pt x="3463395" y="24413"/>
                </a:cubicBezTo>
                <a:cubicBezTo>
                  <a:pt x="3470565" y="26815"/>
                  <a:pt x="3478308" y="31185"/>
                  <a:pt x="3486626" y="37524"/>
                </a:cubicBezTo>
                <a:cubicBezTo>
                  <a:pt x="3494943" y="43862"/>
                  <a:pt x="3492477" y="49139"/>
                  <a:pt x="3479226" y="53355"/>
                </a:cubicBezTo>
                <a:cubicBezTo>
                  <a:pt x="3465976" y="57571"/>
                  <a:pt x="3444702" y="72363"/>
                  <a:pt x="3415405" y="97731"/>
                </a:cubicBezTo>
                <a:cubicBezTo>
                  <a:pt x="3433861" y="94361"/>
                  <a:pt x="3445770" y="91045"/>
                  <a:pt x="3451134" y="87783"/>
                </a:cubicBezTo>
                <a:cubicBezTo>
                  <a:pt x="3456497" y="84520"/>
                  <a:pt x="3462778" y="84083"/>
                  <a:pt x="3469977" y="86470"/>
                </a:cubicBezTo>
                <a:cubicBezTo>
                  <a:pt x="3477176" y="88858"/>
                  <a:pt x="3485629" y="93081"/>
                  <a:pt x="3495338" y="99140"/>
                </a:cubicBezTo>
                <a:cubicBezTo>
                  <a:pt x="3505046" y="105199"/>
                  <a:pt x="3508304" y="110784"/>
                  <a:pt x="3505114" y="115896"/>
                </a:cubicBezTo>
                <a:cubicBezTo>
                  <a:pt x="3501923" y="121009"/>
                  <a:pt x="3500113" y="130495"/>
                  <a:pt x="3499683" y="144355"/>
                </a:cubicBezTo>
                <a:cubicBezTo>
                  <a:pt x="3499252" y="158214"/>
                  <a:pt x="3500163" y="179811"/>
                  <a:pt x="3502414" y="209144"/>
                </a:cubicBezTo>
                <a:cubicBezTo>
                  <a:pt x="3504666" y="238477"/>
                  <a:pt x="3505318" y="259094"/>
                  <a:pt x="3504372" y="270997"/>
                </a:cubicBezTo>
                <a:cubicBezTo>
                  <a:pt x="3503425" y="282899"/>
                  <a:pt x="3497460" y="293020"/>
                  <a:pt x="3486475" y="301358"/>
                </a:cubicBezTo>
                <a:cubicBezTo>
                  <a:pt x="3475490" y="309697"/>
                  <a:pt x="3468389" y="309532"/>
                  <a:pt x="3465169" y="300864"/>
                </a:cubicBezTo>
                <a:cubicBezTo>
                  <a:pt x="3461950" y="292195"/>
                  <a:pt x="3455300" y="282268"/>
                  <a:pt x="3445218" y="271083"/>
                </a:cubicBezTo>
                <a:cubicBezTo>
                  <a:pt x="3435137" y="259897"/>
                  <a:pt x="3436381" y="255882"/>
                  <a:pt x="3448951" y="259037"/>
                </a:cubicBezTo>
                <a:cubicBezTo>
                  <a:pt x="3461520" y="262192"/>
                  <a:pt x="3469166" y="263507"/>
                  <a:pt x="3471891" y="262984"/>
                </a:cubicBezTo>
                <a:cubicBezTo>
                  <a:pt x="3474616" y="262461"/>
                  <a:pt x="3475530" y="249479"/>
                  <a:pt x="3474634" y="224040"/>
                </a:cubicBezTo>
                <a:cubicBezTo>
                  <a:pt x="3473737" y="198600"/>
                  <a:pt x="3472623" y="175638"/>
                  <a:pt x="3471289" y="155153"/>
                </a:cubicBezTo>
                <a:cubicBezTo>
                  <a:pt x="3469955" y="134668"/>
                  <a:pt x="3468543" y="121995"/>
                  <a:pt x="3467051" y="117133"/>
                </a:cubicBezTo>
                <a:cubicBezTo>
                  <a:pt x="3465560" y="112272"/>
                  <a:pt x="3462480" y="109651"/>
                  <a:pt x="3457813" y="109271"/>
                </a:cubicBezTo>
                <a:cubicBezTo>
                  <a:pt x="3453145" y="108891"/>
                  <a:pt x="3436313" y="110888"/>
                  <a:pt x="3407317" y="115262"/>
                </a:cubicBezTo>
                <a:cubicBezTo>
                  <a:pt x="3415405" y="118445"/>
                  <a:pt x="3418775" y="122281"/>
                  <a:pt x="3417427" y="126770"/>
                </a:cubicBezTo>
                <a:cubicBezTo>
                  <a:pt x="3416079" y="131258"/>
                  <a:pt x="3415405" y="137332"/>
                  <a:pt x="3415405" y="144989"/>
                </a:cubicBezTo>
                <a:lnTo>
                  <a:pt x="3431839" y="141053"/>
                </a:lnTo>
                <a:cubicBezTo>
                  <a:pt x="3440601" y="138271"/>
                  <a:pt x="3447477" y="139694"/>
                  <a:pt x="3452467" y="145323"/>
                </a:cubicBezTo>
                <a:cubicBezTo>
                  <a:pt x="3457458" y="150951"/>
                  <a:pt x="3455396" y="155458"/>
                  <a:pt x="3446283" y="158842"/>
                </a:cubicBezTo>
                <a:cubicBezTo>
                  <a:pt x="3437170" y="162226"/>
                  <a:pt x="3426877" y="165065"/>
                  <a:pt x="3415405" y="167360"/>
                </a:cubicBezTo>
                <a:lnTo>
                  <a:pt x="3415405" y="193581"/>
                </a:lnTo>
                <a:cubicBezTo>
                  <a:pt x="3423321" y="191774"/>
                  <a:pt x="3430867" y="190197"/>
                  <a:pt x="3438045" y="188849"/>
                </a:cubicBezTo>
                <a:cubicBezTo>
                  <a:pt x="3445222" y="187501"/>
                  <a:pt x="3452016" y="189666"/>
                  <a:pt x="3458426" y="195345"/>
                </a:cubicBezTo>
                <a:cubicBezTo>
                  <a:pt x="3464836" y="201024"/>
                  <a:pt x="3463176" y="205275"/>
                  <a:pt x="3453446" y="208100"/>
                </a:cubicBezTo>
                <a:cubicBezTo>
                  <a:pt x="3443716" y="210925"/>
                  <a:pt x="3431036" y="213973"/>
                  <a:pt x="3415405" y="217242"/>
                </a:cubicBezTo>
                <a:cubicBezTo>
                  <a:pt x="3416280" y="232271"/>
                  <a:pt x="3415997" y="248178"/>
                  <a:pt x="3414556" y="264963"/>
                </a:cubicBezTo>
                <a:cubicBezTo>
                  <a:pt x="3413114" y="281748"/>
                  <a:pt x="3409300" y="290722"/>
                  <a:pt x="3403112" y="291883"/>
                </a:cubicBezTo>
                <a:cubicBezTo>
                  <a:pt x="3396924" y="293045"/>
                  <a:pt x="3393576" y="285993"/>
                  <a:pt x="3393067" y="270728"/>
                </a:cubicBezTo>
                <a:cubicBezTo>
                  <a:pt x="3392557" y="255463"/>
                  <a:pt x="3391923" y="238796"/>
                  <a:pt x="3391163" y="220727"/>
                </a:cubicBezTo>
                <a:cubicBezTo>
                  <a:pt x="3384323" y="222520"/>
                  <a:pt x="3377948" y="223868"/>
                  <a:pt x="3372040" y="224771"/>
                </a:cubicBezTo>
                <a:cubicBezTo>
                  <a:pt x="3366132" y="225674"/>
                  <a:pt x="3359034" y="222932"/>
                  <a:pt x="3350745" y="216543"/>
                </a:cubicBezTo>
                <a:cubicBezTo>
                  <a:pt x="3342456" y="210155"/>
                  <a:pt x="3342754" y="206312"/>
                  <a:pt x="3351638" y="205014"/>
                </a:cubicBezTo>
                <a:cubicBezTo>
                  <a:pt x="3360522" y="203716"/>
                  <a:pt x="3373625" y="201490"/>
                  <a:pt x="3390948" y="198335"/>
                </a:cubicBezTo>
                <a:lnTo>
                  <a:pt x="3390948" y="172135"/>
                </a:lnTo>
                <a:cubicBezTo>
                  <a:pt x="3375030" y="174831"/>
                  <a:pt x="3363852" y="173533"/>
                  <a:pt x="3357413" y="168242"/>
                </a:cubicBezTo>
                <a:cubicBezTo>
                  <a:pt x="3350975" y="162950"/>
                  <a:pt x="3351444" y="159344"/>
                  <a:pt x="3358822" y="157422"/>
                </a:cubicBezTo>
                <a:cubicBezTo>
                  <a:pt x="3366200" y="155501"/>
                  <a:pt x="3376909" y="152977"/>
                  <a:pt x="3390948" y="149851"/>
                </a:cubicBezTo>
                <a:cubicBezTo>
                  <a:pt x="3390948" y="132571"/>
                  <a:pt x="3389564" y="122454"/>
                  <a:pt x="3386796" y="119499"/>
                </a:cubicBezTo>
                <a:lnTo>
                  <a:pt x="3351735" y="124447"/>
                </a:lnTo>
                <a:cubicBezTo>
                  <a:pt x="3350014" y="158562"/>
                  <a:pt x="3347806" y="184855"/>
                  <a:pt x="3345109" y="203325"/>
                </a:cubicBezTo>
                <a:cubicBezTo>
                  <a:pt x="3342413" y="221795"/>
                  <a:pt x="3338251" y="239237"/>
                  <a:pt x="3332623" y="255649"/>
                </a:cubicBezTo>
                <a:cubicBezTo>
                  <a:pt x="3326994" y="272061"/>
                  <a:pt x="3314611" y="284742"/>
                  <a:pt x="3295474" y="293690"/>
                </a:cubicBezTo>
                <a:cubicBezTo>
                  <a:pt x="3276337" y="302638"/>
                  <a:pt x="3273104" y="300186"/>
                  <a:pt x="3285773" y="286333"/>
                </a:cubicBezTo>
                <a:cubicBezTo>
                  <a:pt x="3298443" y="272481"/>
                  <a:pt x="3307441" y="256219"/>
                  <a:pt x="3312769" y="237548"/>
                </a:cubicBezTo>
                <a:cubicBezTo>
                  <a:pt x="3318096" y="218877"/>
                  <a:pt x="3321434" y="196266"/>
                  <a:pt x="3322782" y="169715"/>
                </a:cubicBezTo>
                <a:cubicBezTo>
                  <a:pt x="3324130" y="143164"/>
                  <a:pt x="3323004" y="125655"/>
                  <a:pt x="3319405" y="117187"/>
                </a:cubicBezTo>
                <a:cubicBezTo>
                  <a:pt x="3315805" y="108719"/>
                  <a:pt x="3317458" y="105166"/>
                  <a:pt x="3324363" y="106529"/>
                </a:cubicBezTo>
                <a:cubicBezTo>
                  <a:pt x="3331268" y="107891"/>
                  <a:pt x="3337294" y="108572"/>
                  <a:pt x="3342442" y="108572"/>
                </a:cubicBezTo>
                <a:cubicBezTo>
                  <a:pt x="3347590" y="108572"/>
                  <a:pt x="3364254" y="106436"/>
                  <a:pt x="3392432" y="102162"/>
                </a:cubicBezTo>
                <a:cubicBezTo>
                  <a:pt x="3406399" y="84710"/>
                  <a:pt x="3417294" y="71894"/>
                  <a:pt x="3425117" y="63712"/>
                </a:cubicBezTo>
                <a:cubicBezTo>
                  <a:pt x="3432940" y="55531"/>
                  <a:pt x="3436008" y="50860"/>
                  <a:pt x="3434323" y="49699"/>
                </a:cubicBezTo>
                <a:cubicBezTo>
                  <a:pt x="3432638" y="48537"/>
                  <a:pt x="3429100" y="48630"/>
                  <a:pt x="3423708" y="49978"/>
                </a:cubicBezTo>
                <a:cubicBezTo>
                  <a:pt x="3418316" y="51326"/>
                  <a:pt x="3411684" y="52678"/>
                  <a:pt x="3403811" y="54033"/>
                </a:cubicBezTo>
                <a:cubicBezTo>
                  <a:pt x="3395938" y="55388"/>
                  <a:pt x="3387980" y="54266"/>
                  <a:pt x="3379935" y="50666"/>
                </a:cubicBezTo>
                <a:cubicBezTo>
                  <a:pt x="3358338" y="74500"/>
                  <a:pt x="3337004" y="91256"/>
                  <a:pt x="3315931" y="100936"/>
                </a:cubicBezTo>
                <a:cubicBezTo>
                  <a:pt x="3294858" y="110616"/>
                  <a:pt x="3291165" y="109146"/>
                  <a:pt x="3304853" y="96526"/>
                </a:cubicBezTo>
                <a:cubicBezTo>
                  <a:pt x="3318541" y="83907"/>
                  <a:pt x="3330741" y="71123"/>
                  <a:pt x="3341453" y="58174"/>
                </a:cubicBezTo>
                <a:cubicBezTo>
                  <a:pt x="3352165" y="45224"/>
                  <a:pt x="3359044" y="35509"/>
                  <a:pt x="3362092" y="29027"/>
                </a:cubicBezTo>
                <a:cubicBezTo>
                  <a:pt x="3365139" y="22545"/>
                  <a:pt x="3366437" y="15504"/>
                  <a:pt x="3365985" y="7904"/>
                </a:cubicBezTo>
                <a:cubicBezTo>
                  <a:pt x="3365646" y="2204"/>
                  <a:pt x="3368076" y="-413"/>
                  <a:pt x="3373275" y="53"/>
                </a:cubicBezTo>
                <a:close/>
                <a:moveTo>
                  <a:pt x="1763550" y="53"/>
                </a:moveTo>
                <a:cubicBezTo>
                  <a:pt x="1765283" y="209"/>
                  <a:pt x="1767324" y="707"/>
                  <a:pt x="1769672" y="1548"/>
                </a:cubicBezTo>
                <a:cubicBezTo>
                  <a:pt x="1779065" y="4910"/>
                  <a:pt x="1786515" y="8804"/>
                  <a:pt x="1792021" y="13228"/>
                </a:cubicBezTo>
                <a:cubicBezTo>
                  <a:pt x="1797528" y="17652"/>
                  <a:pt x="1798058" y="22090"/>
                  <a:pt x="1793613" y="26543"/>
                </a:cubicBezTo>
                <a:cubicBezTo>
                  <a:pt x="1789167" y="30995"/>
                  <a:pt x="1784643" y="34491"/>
                  <a:pt x="1780040" y="37029"/>
                </a:cubicBezTo>
                <a:cubicBezTo>
                  <a:pt x="1784227" y="37029"/>
                  <a:pt x="1793068" y="35720"/>
                  <a:pt x="1806562" y="33103"/>
                </a:cubicBezTo>
                <a:cubicBezTo>
                  <a:pt x="1820056" y="30486"/>
                  <a:pt x="1829489" y="27783"/>
                  <a:pt x="1834859" y="24994"/>
                </a:cubicBezTo>
                <a:cubicBezTo>
                  <a:pt x="1840229" y="22205"/>
                  <a:pt x="1846500" y="22011"/>
                  <a:pt x="1853670" y="24413"/>
                </a:cubicBezTo>
                <a:cubicBezTo>
                  <a:pt x="1860840" y="26815"/>
                  <a:pt x="1868584" y="31185"/>
                  <a:pt x="1876901" y="37524"/>
                </a:cubicBezTo>
                <a:cubicBezTo>
                  <a:pt x="1885218" y="43862"/>
                  <a:pt x="1882752" y="49139"/>
                  <a:pt x="1869501" y="53355"/>
                </a:cubicBezTo>
                <a:cubicBezTo>
                  <a:pt x="1856251" y="57571"/>
                  <a:pt x="1834977" y="72363"/>
                  <a:pt x="1805680" y="97731"/>
                </a:cubicBezTo>
                <a:cubicBezTo>
                  <a:pt x="1824136" y="94361"/>
                  <a:pt x="1836046" y="91045"/>
                  <a:pt x="1841409" y="87783"/>
                </a:cubicBezTo>
                <a:cubicBezTo>
                  <a:pt x="1846772" y="84520"/>
                  <a:pt x="1853053" y="84083"/>
                  <a:pt x="1860252" y="86470"/>
                </a:cubicBezTo>
                <a:cubicBezTo>
                  <a:pt x="1867451" y="88858"/>
                  <a:pt x="1875904" y="93081"/>
                  <a:pt x="1885613" y="99140"/>
                </a:cubicBezTo>
                <a:cubicBezTo>
                  <a:pt x="1895321" y="105199"/>
                  <a:pt x="1898580" y="110784"/>
                  <a:pt x="1895389" y="115896"/>
                </a:cubicBezTo>
                <a:cubicBezTo>
                  <a:pt x="1892198" y="121009"/>
                  <a:pt x="1890388" y="130495"/>
                  <a:pt x="1889958" y="144355"/>
                </a:cubicBezTo>
                <a:cubicBezTo>
                  <a:pt x="1889527" y="158214"/>
                  <a:pt x="1890438" y="179811"/>
                  <a:pt x="1892689" y="209144"/>
                </a:cubicBezTo>
                <a:cubicBezTo>
                  <a:pt x="1894941" y="238477"/>
                  <a:pt x="1895593" y="259094"/>
                  <a:pt x="1894647" y="270997"/>
                </a:cubicBezTo>
                <a:cubicBezTo>
                  <a:pt x="1893700" y="282899"/>
                  <a:pt x="1887735" y="293020"/>
                  <a:pt x="1876750" y="301358"/>
                </a:cubicBezTo>
                <a:cubicBezTo>
                  <a:pt x="1865766" y="309697"/>
                  <a:pt x="1858664" y="309532"/>
                  <a:pt x="1855444" y="300864"/>
                </a:cubicBezTo>
                <a:cubicBezTo>
                  <a:pt x="1852225" y="292195"/>
                  <a:pt x="1845575" y="282268"/>
                  <a:pt x="1835494" y="271083"/>
                </a:cubicBezTo>
                <a:cubicBezTo>
                  <a:pt x="1825412" y="259897"/>
                  <a:pt x="1826656" y="255882"/>
                  <a:pt x="1839226" y="259037"/>
                </a:cubicBezTo>
                <a:cubicBezTo>
                  <a:pt x="1851795" y="262192"/>
                  <a:pt x="1859442" y="263507"/>
                  <a:pt x="1862166" y="262984"/>
                </a:cubicBezTo>
                <a:cubicBezTo>
                  <a:pt x="1864891" y="262461"/>
                  <a:pt x="1865805" y="249479"/>
                  <a:pt x="1864909" y="224040"/>
                </a:cubicBezTo>
                <a:cubicBezTo>
                  <a:pt x="1864013" y="198600"/>
                  <a:pt x="1862898" y="175638"/>
                  <a:pt x="1861564" y="155153"/>
                </a:cubicBezTo>
                <a:cubicBezTo>
                  <a:pt x="1860230" y="134668"/>
                  <a:pt x="1858818" y="121995"/>
                  <a:pt x="1857327" y="117133"/>
                </a:cubicBezTo>
                <a:cubicBezTo>
                  <a:pt x="1855835" y="112272"/>
                  <a:pt x="1852756" y="109651"/>
                  <a:pt x="1848088" y="109271"/>
                </a:cubicBezTo>
                <a:cubicBezTo>
                  <a:pt x="1843420" y="108891"/>
                  <a:pt x="1826588" y="110888"/>
                  <a:pt x="1797592" y="115262"/>
                </a:cubicBezTo>
                <a:cubicBezTo>
                  <a:pt x="1805680" y="118445"/>
                  <a:pt x="1809050" y="122281"/>
                  <a:pt x="1807702" y="126770"/>
                </a:cubicBezTo>
                <a:cubicBezTo>
                  <a:pt x="1806354" y="131258"/>
                  <a:pt x="1805680" y="137332"/>
                  <a:pt x="1805680" y="144989"/>
                </a:cubicBezTo>
                <a:lnTo>
                  <a:pt x="1822114" y="141053"/>
                </a:lnTo>
                <a:cubicBezTo>
                  <a:pt x="1830876" y="138271"/>
                  <a:pt x="1837752" y="139694"/>
                  <a:pt x="1842743" y="145323"/>
                </a:cubicBezTo>
                <a:cubicBezTo>
                  <a:pt x="1847733" y="150951"/>
                  <a:pt x="1845671" y="155458"/>
                  <a:pt x="1836558" y="158842"/>
                </a:cubicBezTo>
                <a:cubicBezTo>
                  <a:pt x="1827445" y="162226"/>
                  <a:pt x="1817152" y="165065"/>
                  <a:pt x="1805680" y="167360"/>
                </a:cubicBezTo>
                <a:lnTo>
                  <a:pt x="1805680" y="193581"/>
                </a:lnTo>
                <a:cubicBezTo>
                  <a:pt x="1813596" y="191774"/>
                  <a:pt x="1821143" y="190197"/>
                  <a:pt x="1828320" y="188849"/>
                </a:cubicBezTo>
                <a:cubicBezTo>
                  <a:pt x="1835497" y="187501"/>
                  <a:pt x="1842291" y="189666"/>
                  <a:pt x="1848701" y="195345"/>
                </a:cubicBezTo>
                <a:cubicBezTo>
                  <a:pt x="1855111" y="201024"/>
                  <a:pt x="1853451" y="205275"/>
                  <a:pt x="1843721" y="208100"/>
                </a:cubicBezTo>
                <a:cubicBezTo>
                  <a:pt x="1833991" y="210925"/>
                  <a:pt x="1821311" y="213973"/>
                  <a:pt x="1805680" y="217242"/>
                </a:cubicBezTo>
                <a:cubicBezTo>
                  <a:pt x="1806555" y="232271"/>
                  <a:pt x="1806272" y="248178"/>
                  <a:pt x="1804831" y="264963"/>
                </a:cubicBezTo>
                <a:cubicBezTo>
                  <a:pt x="1803389" y="281748"/>
                  <a:pt x="1799575" y="290722"/>
                  <a:pt x="1793387" y="291883"/>
                </a:cubicBezTo>
                <a:cubicBezTo>
                  <a:pt x="1787199" y="293045"/>
                  <a:pt x="1783851" y="285993"/>
                  <a:pt x="1783342" y="270728"/>
                </a:cubicBezTo>
                <a:cubicBezTo>
                  <a:pt x="1782833" y="255463"/>
                  <a:pt x="1782198" y="238796"/>
                  <a:pt x="1781438" y="220727"/>
                </a:cubicBezTo>
                <a:cubicBezTo>
                  <a:pt x="1774598" y="222520"/>
                  <a:pt x="1768224" y="223868"/>
                  <a:pt x="1762315" y="224771"/>
                </a:cubicBezTo>
                <a:cubicBezTo>
                  <a:pt x="1756407" y="225674"/>
                  <a:pt x="1749309" y="222932"/>
                  <a:pt x="1741020" y="216543"/>
                </a:cubicBezTo>
                <a:cubicBezTo>
                  <a:pt x="1732731" y="210155"/>
                  <a:pt x="1733029" y="206312"/>
                  <a:pt x="1741913" y="205014"/>
                </a:cubicBezTo>
                <a:cubicBezTo>
                  <a:pt x="1750797" y="203716"/>
                  <a:pt x="1763900" y="201490"/>
                  <a:pt x="1781223" y="198335"/>
                </a:cubicBezTo>
                <a:lnTo>
                  <a:pt x="1781223" y="172135"/>
                </a:lnTo>
                <a:cubicBezTo>
                  <a:pt x="1765305" y="174831"/>
                  <a:pt x="1754127" y="173533"/>
                  <a:pt x="1747688" y="168242"/>
                </a:cubicBezTo>
                <a:cubicBezTo>
                  <a:pt x="1741250" y="162950"/>
                  <a:pt x="1741719" y="159344"/>
                  <a:pt x="1749097" y="157422"/>
                </a:cubicBezTo>
                <a:cubicBezTo>
                  <a:pt x="1756475" y="155501"/>
                  <a:pt x="1767184" y="152977"/>
                  <a:pt x="1781223" y="149851"/>
                </a:cubicBezTo>
                <a:cubicBezTo>
                  <a:pt x="1781223" y="132571"/>
                  <a:pt x="1779839" y="122454"/>
                  <a:pt x="1777072" y="119499"/>
                </a:cubicBezTo>
                <a:lnTo>
                  <a:pt x="1742010" y="124447"/>
                </a:lnTo>
                <a:cubicBezTo>
                  <a:pt x="1740289" y="158562"/>
                  <a:pt x="1738080" y="184855"/>
                  <a:pt x="1735385" y="203325"/>
                </a:cubicBezTo>
                <a:cubicBezTo>
                  <a:pt x="1732688" y="221795"/>
                  <a:pt x="1728526" y="239237"/>
                  <a:pt x="1722898" y="255649"/>
                </a:cubicBezTo>
                <a:cubicBezTo>
                  <a:pt x="1717269" y="272061"/>
                  <a:pt x="1704886" y="284742"/>
                  <a:pt x="1685749" y="293690"/>
                </a:cubicBezTo>
                <a:cubicBezTo>
                  <a:pt x="1666612" y="302638"/>
                  <a:pt x="1663379" y="300186"/>
                  <a:pt x="1676048" y="286333"/>
                </a:cubicBezTo>
                <a:cubicBezTo>
                  <a:pt x="1688718" y="272481"/>
                  <a:pt x="1697716" y="256219"/>
                  <a:pt x="1703044" y="237548"/>
                </a:cubicBezTo>
                <a:cubicBezTo>
                  <a:pt x="1708371" y="218877"/>
                  <a:pt x="1711709" y="196266"/>
                  <a:pt x="1713057" y="169715"/>
                </a:cubicBezTo>
                <a:cubicBezTo>
                  <a:pt x="1714405" y="143164"/>
                  <a:pt x="1713279" y="125655"/>
                  <a:pt x="1709680" y="117187"/>
                </a:cubicBezTo>
                <a:cubicBezTo>
                  <a:pt x="1706080" y="108719"/>
                  <a:pt x="1707733" y="105166"/>
                  <a:pt x="1714638" y="106529"/>
                </a:cubicBezTo>
                <a:cubicBezTo>
                  <a:pt x="1721543" y="107891"/>
                  <a:pt x="1727569" y="108572"/>
                  <a:pt x="1732717" y="108572"/>
                </a:cubicBezTo>
                <a:cubicBezTo>
                  <a:pt x="1737865" y="108572"/>
                  <a:pt x="1754529" y="106436"/>
                  <a:pt x="1782707" y="102162"/>
                </a:cubicBezTo>
                <a:cubicBezTo>
                  <a:pt x="1796675" y="84710"/>
                  <a:pt x="1807570" y="71894"/>
                  <a:pt x="1815392" y="63712"/>
                </a:cubicBezTo>
                <a:cubicBezTo>
                  <a:pt x="1823215" y="55531"/>
                  <a:pt x="1826283" y="50860"/>
                  <a:pt x="1824599" y="49699"/>
                </a:cubicBezTo>
                <a:cubicBezTo>
                  <a:pt x="1822913" y="48537"/>
                  <a:pt x="1819375" y="48630"/>
                  <a:pt x="1813983" y="49978"/>
                </a:cubicBezTo>
                <a:cubicBezTo>
                  <a:pt x="1808591" y="51326"/>
                  <a:pt x="1801959" y="52678"/>
                  <a:pt x="1794086" y="54033"/>
                </a:cubicBezTo>
                <a:cubicBezTo>
                  <a:pt x="1786213" y="55388"/>
                  <a:pt x="1778255" y="54266"/>
                  <a:pt x="1770210" y="50666"/>
                </a:cubicBezTo>
                <a:cubicBezTo>
                  <a:pt x="1748613" y="74500"/>
                  <a:pt x="1727279" y="91256"/>
                  <a:pt x="1706206" y="100936"/>
                </a:cubicBezTo>
                <a:cubicBezTo>
                  <a:pt x="1685133" y="110616"/>
                  <a:pt x="1681440" y="109146"/>
                  <a:pt x="1695128" y="96526"/>
                </a:cubicBezTo>
                <a:cubicBezTo>
                  <a:pt x="1708816" y="83907"/>
                  <a:pt x="1721016" y="71123"/>
                  <a:pt x="1731728" y="58174"/>
                </a:cubicBezTo>
                <a:cubicBezTo>
                  <a:pt x="1742440" y="45224"/>
                  <a:pt x="1749320" y="35509"/>
                  <a:pt x="1752367" y="29027"/>
                </a:cubicBezTo>
                <a:cubicBezTo>
                  <a:pt x="1755414" y="22545"/>
                  <a:pt x="1756712" y="15504"/>
                  <a:pt x="1756260" y="7904"/>
                </a:cubicBezTo>
                <a:cubicBezTo>
                  <a:pt x="1755921" y="2204"/>
                  <a:pt x="1758351" y="-413"/>
                  <a:pt x="1763550" y="53"/>
                </a:cubicBezTo>
                <a:close/>
                <a:moveTo>
                  <a:pt x="325275" y="53"/>
                </a:moveTo>
                <a:cubicBezTo>
                  <a:pt x="327008" y="209"/>
                  <a:pt x="329049" y="707"/>
                  <a:pt x="331397" y="1548"/>
                </a:cubicBezTo>
                <a:cubicBezTo>
                  <a:pt x="340790" y="4910"/>
                  <a:pt x="348240" y="8804"/>
                  <a:pt x="353746" y="13228"/>
                </a:cubicBezTo>
                <a:cubicBezTo>
                  <a:pt x="359253" y="17652"/>
                  <a:pt x="359783" y="22090"/>
                  <a:pt x="355338" y="26543"/>
                </a:cubicBezTo>
                <a:cubicBezTo>
                  <a:pt x="350892" y="30995"/>
                  <a:pt x="346368" y="34491"/>
                  <a:pt x="341765" y="37029"/>
                </a:cubicBezTo>
                <a:cubicBezTo>
                  <a:pt x="345952" y="37029"/>
                  <a:pt x="354793" y="35720"/>
                  <a:pt x="368287" y="33103"/>
                </a:cubicBezTo>
                <a:cubicBezTo>
                  <a:pt x="381781" y="30486"/>
                  <a:pt x="391214" y="27783"/>
                  <a:pt x="396584" y="24994"/>
                </a:cubicBezTo>
                <a:cubicBezTo>
                  <a:pt x="401954" y="22205"/>
                  <a:pt x="408225" y="22011"/>
                  <a:pt x="415395" y="24413"/>
                </a:cubicBezTo>
                <a:cubicBezTo>
                  <a:pt x="422565" y="26815"/>
                  <a:pt x="430309" y="31185"/>
                  <a:pt x="438626" y="37524"/>
                </a:cubicBezTo>
                <a:cubicBezTo>
                  <a:pt x="446943" y="43862"/>
                  <a:pt x="444477" y="49139"/>
                  <a:pt x="431226" y="53355"/>
                </a:cubicBezTo>
                <a:cubicBezTo>
                  <a:pt x="417976" y="57571"/>
                  <a:pt x="396702" y="72363"/>
                  <a:pt x="367405" y="97731"/>
                </a:cubicBezTo>
                <a:cubicBezTo>
                  <a:pt x="385861" y="94361"/>
                  <a:pt x="397771" y="91045"/>
                  <a:pt x="403134" y="87783"/>
                </a:cubicBezTo>
                <a:cubicBezTo>
                  <a:pt x="408497" y="84520"/>
                  <a:pt x="414778" y="84083"/>
                  <a:pt x="421977" y="86470"/>
                </a:cubicBezTo>
                <a:cubicBezTo>
                  <a:pt x="429176" y="88858"/>
                  <a:pt x="437629" y="93081"/>
                  <a:pt x="447338" y="99140"/>
                </a:cubicBezTo>
                <a:cubicBezTo>
                  <a:pt x="457046" y="105199"/>
                  <a:pt x="460305" y="110784"/>
                  <a:pt x="457114" y="115896"/>
                </a:cubicBezTo>
                <a:cubicBezTo>
                  <a:pt x="453923" y="121009"/>
                  <a:pt x="452113" y="130495"/>
                  <a:pt x="451683" y="144355"/>
                </a:cubicBezTo>
                <a:cubicBezTo>
                  <a:pt x="451252" y="158214"/>
                  <a:pt x="452163" y="179811"/>
                  <a:pt x="454414" y="209144"/>
                </a:cubicBezTo>
                <a:cubicBezTo>
                  <a:pt x="456666" y="238477"/>
                  <a:pt x="457318" y="259094"/>
                  <a:pt x="456372" y="270997"/>
                </a:cubicBezTo>
                <a:cubicBezTo>
                  <a:pt x="455425" y="282899"/>
                  <a:pt x="449460" y="293020"/>
                  <a:pt x="438475" y="301358"/>
                </a:cubicBezTo>
                <a:cubicBezTo>
                  <a:pt x="427491" y="309697"/>
                  <a:pt x="420389" y="309532"/>
                  <a:pt x="417169" y="300864"/>
                </a:cubicBezTo>
                <a:cubicBezTo>
                  <a:pt x="413950" y="292195"/>
                  <a:pt x="407300" y="282268"/>
                  <a:pt x="397219" y="271083"/>
                </a:cubicBezTo>
                <a:cubicBezTo>
                  <a:pt x="387137" y="259897"/>
                  <a:pt x="388381" y="255882"/>
                  <a:pt x="400951" y="259037"/>
                </a:cubicBezTo>
                <a:cubicBezTo>
                  <a:pt x="413520" y="262192"/>
                  <a:pt x="421167" y="263507"/>
                  <a:pt x="423891" y="262984"/>
                </a:cubicBezTo>
                <a:cubicBezTo>
                  <a:pt x="426616" y="262461"/>
                  <a:pt x="427530" y="249479"/>
                  <a:pt x="426634" y="224040"/>
                </a:cubicBezTo>
                <a:cubicBezTo>
                  <a:pt x="425738" y="198600"/>
                  <a:pt x="424623" y="175638"/>
                  <a:pt x="423289" y="155153"/>
                </a:cubicBezTo>
                <a:cubicBezTo>
                  <a:pt x="421955" y="134668"/>
                  <a:pt x="420543" y="121995"/>
                  <a:pt x="419051" y="117133"/>
                </a:cubicBezTo>
                <a:cubicBezTo>
                  <a:pt x="417560" y="112272"/>
                  <a:pt x="414481" y="109651"/>
                  <a:pt x="409813" y="109271"/>
                </a:cubicBezTo>
                <a:cubicBezTo>
                  <a:pt x="405145" y="108891"/>
                  <a:pt x="388313" y="110888"/>
                  <a:pt x="359317" y="115262"/>
                </a:cubicBezTo>
                <a:cubicBezTo>
                  <a:pt x="367405" y="118445"/>
                  <a:pt x="370775" y="122281"/>
                  <a:pt x="369427" y="126770"/>
                </a:cubicBezTo>
                <a:cubicBezTo>
                  <a:pt x="368079" y="131258"/>
                  <a:pt x="367405" y="137332"/>
                  <a:pt x="367405" y="144989"/>
                </a:cubicBezTo>
                <a:lnTo>
                  <a:pt x="383839" y="141053"/>
                </a:lnTo>
                <a:cubicBezTo>
                  <a:pt x="392601" y="138271"/>
                  <a:pt x="399477" y="139694"/>
                  <a:pt x="404467" y="145323"/>
                </a:cubicBezTo>
                <a:cubicBezTo>
                  <a:pt x="409458" y="150951"/>
                  <a:pt x="407396" y="155458"/>
                  <a:pt x="398283" y="158842"/>
                </a:cubicBezTo>
                <a:cubicBezTo>
                  <a:pt x="389170" y="162226"/>
                  <a:pt x="378877" y="165065"/>
                  <a:pt x="367405" y="167360"/>
                </a:cubicBezTo>
                <a:lnTo>
                  <a:pt x="367405" y="193581"/>
                </a:lnTo>
                <a:cubicBezTo>
                  <a:pt x="375321" y="191774"/>
                  <a:pt x="382868" y="190197"/>
                  <a:pt x="390045" y="188849"/>
                </a:cubicBezTo>
                <a:cubicBezTo>
                  <a:pt x="397222" y="187501"/>
                  <a:pt x="404016" y="189666"/>
                  <a:pt x="410426" y="195345"/>
                </a:cubicBezTo>
                <a:cubicBezTo>
                  <a:pt x="416836" y="201024"/>
                  <a:pt x="415176" y="205275"/>
                  <a:pt x="405446" y="208100"/>
                </a:cubicBezTo>
                <a:cubicBezTo>
                  <a:pt x="395716" y="210925"/>
                  <a:pt x="383036" y="213973"/>
                  <a:pt x="367405" y="217242"/>
                </a:cubicBezTo>
                <a:cubicBezTo>
                  <a:pt x="368280" y="232271"/>
                  <a:pt x="367997" y="248178"/>
                  <a:pt x="366556" y="264963"/>
                </a:cubicBezTo>
                <a:cubicBezTo>
                  <a:pt x="365114" y="281748"/>
                  <a:pt x="361300" y="290722"/>
                  <a:pt x="355112" y="291883"/>
                </a:cubicBezTo>
                <a:cubicBezTo>
                  <a:pt x="348924" y="293045"/>
                  <a:pt x="345576" y="285993"/>
                  <a:pt x="345067" y="270728"/>
                </a:cubicBezTo>
                <a:cubicBezTo>
                  <a:pt x="344558" y="255463"/>
                  <a:pt x="343923" y="238796"/>
                  <a:pt x="343163" y="220727"/>
                </a:cubicBezTo>
                <a:cubicBezTo>
                  <a:pt x="336323" y="222520"/>
                  <a:pt x="329949" y="223868"/>
                  <a:pt x="324040" y="224771"/>
                </a:cubicBezTo>
                <a:cubicBezTo>
                  <a:pt x="318132" y="225674"/>
                  <a:pt x="311034" y="222932"/>
                  <a:pt x="302745" y="216543"/>
                </a:cubicBezTo>
                <a:cubicBezTo>
                  <a:pt x="294457" y="210155"/>
                  <a:pt x="294754" y="206312"/>
                  <a:pt x="303638" y="205014"/>
                </a:cubicBezTo>
                <a:cubicBezTo>
                  <a:pt x="312522" y="203716"/>
                  <a:pt x="325625" y="201490"/>
                  <a:pt x="342948" y="198335"/>
                </a:cubicBezTo>
                <a:lnTo>
                  <a:pt x="342948" y="172135"/>
                </a:lnTo>
                <a:cubicBezTo>
                  <a:pt x="327030" y="174831"/>
                  <a:pt x="315852" y="173533"/>
                  <a:pt x="309413" y="168242"/>
                </a:cubicBezTo>
                <a:cubicBezTo>
                  <a:pt x="302975" y="162950"/>
                  <a:pt x="303444" y="159344"/>
                  <a:pt x="310822" y="157422"/>
                </a:cubicBezTo>
                <a:cubicBezTo>
                  <a:pt x="318200" y="155501"/>
                  <a:pt x="328909" y="152977"/>
                  <a:pt x="342948" y="149851"/>
                </a:cubicBezTo>
                <a:cubicBezTo>
                  <a:pt x="342948" y="132571"/>
                  <a:pt x="341564" y="122454"/>
                  <a:pt x="338796" y="119499"/>
                </a:cubicBezTo>
                <a:lnTo>
                  <a:pt x="303735" y="124447"/>
                </a:lnTo>
                <a:cubicBezTo>
                  <a:pt x="302014" y="158562"/>
                  <a:pt x="299805" y="184855"/>
                  <a:pt x="297109" y="203325"/>
                </a:cubicBezTo>
                <a:cubicBezTo>
                  <a:pt x="294414" y="221795"/>
                  <a:pt x="290251" y="239237"/>
                  <a:pt x="284623" y="255649"/>
                </a:cubicBezTo>
                <a:cubicBezTo>
                  <a:pt x="278994" y="272061"/>
                  <a:pt x="266611" y="284742"/>
                  <a:pt x="247474" y="293690"/>
                </a:cubicBezTo>
                <a:cubicBezTo>
                  <a:pt x="228337" y="302638"/>
                  <a:pt x="225104" y="300186"/>
                  <a:pt x="237773" y="286333"/>
                </a:cubicBezTo>
                <a:cubicBezTo>
                  <a:pt x="250443" y="272481"/>
                  <a:pt x="259441" y="256219"/>
                  <a:pt x="264769" y="237548"/>
                </a:cubicBezTo>
                <a:cubicBezTo>
                  <a:pt x="270096" y="218877"/>
                  <a:pt x="273434" y="196266"/>
                  <a:pt x="274782" y="169715"/>
                </a:cubicBezTo>
                <a:cubicBezTo>
                  <a:pt x="276130" y="143164"/>
                  <a:pt x="275004" y="125655"/>
                  <a:pt x="271405" y="117187"/>
                </a:cubicBezTo>
                <a:cubicBezTo>
                  <a:pt x="267805" y="108719"/>
                  <a:pt x="269458" y="105166"/>
                  <a:pt x="276363" y="106529"/>
                </a:cubicBezTo>
                <a:cubicBezTo>
                  <a:pt x="283268" y="107891"/>
                  <a:pt x="289294" y="108572"/>
                  <a:pt x="294442" y="108572"/>
                </a:cubicBezTo>
                <a:cubicBezTo>
                  <a:pt x="299590" y="108572"/>
                  <a:pt x="316254" y="106436"/>
                  <a:pt x="344432" y="102162"/>
                </a:cubicBezTo>
                <a:cubicBezTo>
                  <a:pt x="358400" y="84710"/>
                  <a:pt x="369295" y="71894"/>
                  <a:pt x="377117" y="63712"/>
                </a:cubicBezTo>
                <a:cubicBezTo>
                  <a:pt x="384940" y="55531"/>
                  <a:pt x="388008" y="50860"/>
                  <a:pt x="386324" y="49699"/>
                </a:cubicBezTo>
                <a:cubicBezTo>
                  <a:pt x="384639" y="48537"/>
                  <a:pt x="381100" y="48630"/>
                  <a:pt x="375708" y="49978"/>
                </a:cubicBezTo>
                <a:cubicBezTo>
                  <a:pt x="370316" y="51326"/>
                  <a:pt x="363684" y="52678"/>
                  <a:pt x="355811" y="54033"/>
                </a:cubicBezTo>
                <a:cubicBezTo>
                  <a:pt x="347938" y="55388"/>
                  <a:pt x="339980" y="54266"/>
                  <a:pt x="331935" y="50666"/>
                </a:cubicBezTo>
                <a:cubicBezTo>
                  <a:pt x="310338" y="74500"/>
                  <a:pt x="289004" y="91256"/>
                  <a:pt x="267931" y="100936"/>
                </a:cubicBezTo>
                <a:cubicBezTo>
                  <a:pt x="246858" y="110616"/>
                  <a:pt x="243165" y="109146"/>
                  <a:pt x="256853" y="96526"/>
                </a:cubicBezTo>
                <a:cubicBezTo>
                  <a:pt x="270541" y="83907"/>
                  <a:pt x="282741" y="71123"/>
                  <a:pt x="293453" y="58174"/>
                </a:cubicBezTo>
                <a:cubicBezTo>
                  <a:pt x="304165" y="45224"/>
                  <a:pt x="311045" y="35509"/>
                  <a:pt x="314092" y="29027"/>
                </a:cubicBezTo>
                <a:cubicBezTo>
                  <a:pt x="317139" y="22545"/>
                  <a:pt x="318437" y="15504"/>
                  <a:pt x="317985" y="7904"/>
                </a:cubicBezTo>
                <a:cubicBezTo>
                  <a:pt x="317646" y="2204"/>
                  <a:pt x="320076" y="-413"/>
                  <a:pt x="325275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13148"/>
          <a:stretch>
            <a:fillRect/>
          </a:stretch>
        </p:blipFill>
        <p:spPr>
          <a:xfrm>
            <a:off x="2770618" y="3409420"/>
            <a:ext cx="6323965" cy="739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75026" y="4986368"/>
            <a:ext cx="384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1947546" y="1457520"/>
            <a:ext cx="617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该怎样解决这个问题？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0F109B-3E8F-45B9-960C-26CC379EA18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0C81B4-05B3-46F9-B303-D8CCC6F237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8788"/>
          <a:stretch>
            <a:fillRect/>
          </a:stretch>
        </p:blipFill>
        <p:spPr>
          <a:xfrm>
            <a:off x="2825809" y="3497541"/>
            <a:ext cx="3890010" cy="806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88849" y="4264441"/>
            <a:ext cx="381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8849" y="4907581"/>
            <a:ext cx="420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 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48" y="1968400"/>
            <a:ext cx="7353300" cy="1428115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947546" y="1457520"/>
            <a:ext cx="617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单位不同怎么求贵多少钱？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A19A71-2FFA-4095-B172-EAC503B1D654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68A8E0-F74C-4B0F-B322-8C5C63EBF5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1398"/>
          <a:stretch>
            <a:fillRect/>
          </a:stretch>
        </p:blipFill>
        <p:spPr>
          <a:xfrm>
            <a:off x="2718430" y="3401511"/>
            <a:ext cx="5744845" cy="740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27598" y="4099147"/>
            <a:ext cx="381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312078" y="4622369"/>
            <a:ext cx="619760" cy="5618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5175678" y="4593977"/>
            <a:ext cx="538480" cy="6085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04839" y="5147975"/>
            <a:ext cx="109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32748" y="4076843"/>
            <a:ext cx="1717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48" y="1911838"/>
            <a:ext cx="7353300" cy="1428115"/>
          </a:xfrm>
          <a:prstGeom prst="rect">
            <a:avLst/>
          </a:prstGeom>
        </p:spPr>
      </p:pic>
      <p:sp>
        <p:nvSpPr>
          <p:cNvPr id="11" name="文本框 4"/>
          <p:cNvSpPr txBox="1"/>
          <p:nvPr/>
        </p:nvSpPr>
        <p:spPr>
          <a:xfrm>
            <a:off x="1947546" y="1457520"/>
            <a:ext cx="617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要怎样计算呢？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5D33E3-34A7-4127-86D3-03FA4FB458D8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E010985F-09C0-4949-ACE1-187D41244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C021087-96AC-47E1-903E-54CDB7806835}"/>
              </a:ext>
            </a:extLst>
          </p:cNvPr>
          <p:cNvSpPr txBox="1"/>
          <p:nvPr/>
        </p:nvSpPr>
        <p:spPr>
          <a:xfrm>
            <a:off x="3589035" y="2448279"/>
            <a:ext cx="4212563" cy="307491"/>
          </a:xfrm>
          <a:custGeom>
            <a:avLst/>
            <a:gdLst/>
            <a:ahLst/>
            <a:cxnLst/>
            <a:rect l="l" t="t" r="r" b="b"/>
            <a:pathLst>
              <a:path w="4212563" h="307491">
                <a:moveTo>
                  <a:pt x="1793470" y="184159"/>
                </a:moveTo>
                <a:lnTo>
                  <a:pt x="1955594" y="184159"/>
                </a:lnTo>
                <a:lnTo>
                  <a:pt x="1955594" y="212639"/>
                </a:lnTo>
                <a:lnTo>
                  <a:pt x="1793470" y="212639"/>
                </a:lnTo>
                <a:close/>
                <a:moveTo>
                  <a:pt x="1793470" y="101818"/>
                </a:moveTo>
                <a:lnTo>
                  <a:pt x="1955594" y="101818"/>
                </a:lnTo>
                <a:lnTo>
                  <a:pt x="1955594" y="130298"/>
                </a:lnTo>
                <a:lnTo>
                  <a:pt x="1793470" y="130298"/>
                </a:lnTo>
                <a:close/>
                <a:moveTo>
                  <a:pt x="595530" y="91020"/>
                </a:moveTo>
                <a:cubicBezTo>
                  <a:pt x="603962" y="91020"/>
                  <a:pt x="611710" y="94680"/>
                  <a:pt x="618772" y="102001"/>
                </a:cubicBezTo>
                <a:cubicBezTo>
                  <a:pt x="625835" y="109321"/>
                  <a:pt x="622386" y="114047"/>
                  <a:pt x="608426" y="116176"/>
                </a:cubicBezTo>
                <a:cubicBezTo>
                  <a:pt x="594465" y="118306"/>
                  <a:pt x="569496" y="121916"/>
                  <a:pt x="533516" y="127006"/>
                </a:cubicBezTo>
                <a:cubicBezTo>
                  <a:pt x="547913" y="131366"/>
                  <a:pt x="552839" y="136844"/>
                  <a:pt x="548293" y="143440"/>
                </a:cubicBezTo>
                <a:cubicBezTo>
                  <a:pt x="543748" y="150037"/>
                  <a:pt x="540596" y="165628"/>
                  <a:pt x="538840" y="190215"/>
                </a:cubicBezTo>
                <a:cubicBezTo>
                  <a:pt x="537083" y="214801"/>
                  <a:pt x="538725" y="232550"/>
                  <a:pt x="543766" y="243463"/>
                </a:cubicBezTo>
                <a:cubicBezTo>
                  <a:pt x="548806" y="254376"/>
                  <a:pt x="563673" y="260044"/>
                  <a:pt x="588367" y="260467"/>
                </a:cubicBezTo>
                <a:cubicBezTo>
                  <a:pt x="613061" y="260890"/>
                  <a:pt x="630137" y="259051"/>
                  <a:pt x="639594" y="254950"/>
                </a:cubicBezTo>
                <a:cubicBezTo>
                  <a:pt x="649051" y="250849"/>
                  <a:pt x="656412" y="239595"/>
                  <a:pt x="661674" y="221189"/>
                </a:cubicBezTo>
                <a:cubicBezTo>
                  <a:pt x="666937" y="202784"/>
                  <a:pt x="670501" y="195097"/>
                  <a:pt x="672365" y="198130"/>
                </a:cubicBezTo>
                <a:cubicBezTo>
                  <a:pt x="674229" y="201163"/>
                  <a:pt x="675387" y="210316"/>
                  <a:pt x="675839" y="225588"/>
                </a:cubicBezTo>
                <a:cubicBezTo>
                  <a:pt x="676291" y="240861"/>
                  <a:pt x="678105" y="251713"/>
                  <a:pt x="681281" y="258144"/>
                </a:cubicBezTo>
                <a:cubicBezTo>
                  <a:pt x="684457" y="264576"/>
                  <a:pt x="682235" y="270957"/>
                  <a:pt x="674613" y="277288"/>
                </a:cubicBezTo>
                <a:cubicBezTo>
                  <a:pt x="666991" y="283620"/>
                  <a:pt x="648187" y="287925"/>
                  <a:pt x="618202" y="290205"/>
                </a:cubicBezTo>
                <a:cubicBezTo>
                  <a:pt x="588217" y="292485"/>
                  <a:pt x="565832" y="290775"/>
                  <a:pt x="551047" y="285075"/>
                </a:cubicBezTo>
                <a:cubicBezTo>
                  <a:pt x="536262" y="279375"/>
                  <a:pt x="526694" y="270706"/>
                  <a:pt x="522341" y="259069"/>
                </a:cubicBezTo>
                <a:cubicBezTo>
                  <a:pt x="517989" y="247432"/>
                  <a:pt x="516039" y="235182"/>
                  <a:pt x="516490" y="222319"/>
                </a:cubicBezTo>
                <a:cubicBezTo>
                  <a:pt x="516942" y="209456"/>
                  <a:pt x="517616" y="193025"/>
                  <a:pt x="518512" y="173028"/>
                </a:cubicBezTo>
                <a:cubicBezTo>
                  <a:pt x="519409" y="153030"/>
                  <a:pt x="518867" y="138787"/>
                  <a:pt x="516888" y="130298"/>
                </a:cubicBezTo>
                <a:cubicBezTo>
                  <a:pt x="512844" y="131932"/>
                  <a:pt x="507144" y="133252"/>
                  <a:pt x="499788" y="134255"/>
                </a:cubicBezTo>
                <a:lnTo>
                  <a:pt x="506650" y="137719"/>
                </a:lnTo>
                <a:cubicBezTo>
                  <a:pt x="511066" y="142666"/>
                  <a:pt x="510726" y="149044"/>
                  <a:pt x="505628" y="156852"/>
                </a:cubicBezTo>
                <a:cubicBezTo>
                  <a:pt x="500530" y="164660"/>
                  <a:pt x="492740" y="177455"/>
                  <a:pt x="482257" y="195237"/>
                </a:cubicBezTo>
                <a:cubicBezTo>
                  <a:pt x="471774" y="213019"/>
                  <a:pt x="459599" y="228144"/>
                  <a:pt x="445732" y="240613"/>
                </a:cubicBezTo>
                <a:cubicBezTo>
                  <a:pt x="431865" y="253082"/>
                  <a:pt x="417859" y="262335"/>
                  <a:pt x="403712" y="268372"/>
                </a:cubicBezTo>
                <a:cubicBezTo>
                  <a:pt x="389565" y="274410"/>
                  <a:pt x="381990" y="275965"/>
                  <a:pt x="380986" y="273040"/>
                </a:cubicBezTo>
                <a:cubicBezTo>
                  <a:pt x="379982" y="270115"/>
                  <a:pt x="385227" y="264228"/>
                  <a:pt x="396721" y="255380"/>
                </a:cubicBezTo>
                <a:cubicBezTo>
                  <a:pt x="408215" y="246532"/>
                  <a:pt x="419300" y="236107"/>
                  <a:pt x="429976" y="224104"/>
                </a:cubicBezTo>
                <a:cubicBezTo>
                  <a:pt x="440652" y="212101"/>
                  <a:pt x="451103" y="197202"/>
                  <a:pt x="461327" y="179406"/>
                </a:cubicBezTo>
                <a:cubicBezTo>
                  <a:pt x="471552" y="161609"/>
                  <a:pt x="476664" y="147936"/>
                  <a:pt x="476664" y="138385"/>
                </a:cubicBezTo>
                <a:cubicBezTo>
                  <a:pt x="464733" y="141942"/>
                  <a:pt x="453766" y="144856"/>
                  <a:pt x="443764" y="147129"/>
                </a:cubicBezTo>
                <a:cubicBezTo>
                  <a:pt x="433762" y="149402"/>
                  <a:pt x="423699" y="146610"/>
                  <a:pt x="413574" y="138751"/>
                </a:cubicBezTo>
                <a:cubicBezTo>
                  <a:pt x="403450" y="130893"/>
                  <a:pt x="404608" y="126379"/>
                  <a:pt x="417048" y="125210"/>
                </a:cubicBezTo>
                <a:cubicBezTo>
                  <a:pt x="429488" y="124042"/>
                  <a:pt x="444022" y="121926"/>
                  <a:pt x="460650" y="118865"/>
                </a:cubicBezTo>
                <a:cubicBezTo>
                  <a:pt x="477277" y="115803"/>
                  <a:pt x="495382" y="112050"/>
                  <a:pt x="514963" y="107604"/>
                </a:cubicBezTo>
                <a:cubicBezTo>
                  <a:pt x="534545" y="103159"/>
                  <a:pt x="551176" y="99283"/>
                  <a:pt x="564856" y="95978"/>
                </a:cubicBezTo>
                <a:cubicBezTo>
                  <a:pt x="578537" y="92672"/>
                  <a:pt x="588762" y="91020"/>
                  <a:pt x="595530" y="91020"/>
                </a:cubicBezTo>
                <a:close/>
                <a:moveTo>
                  <a:pt x="977128" y="72263"/>
                </a:moveTo>
                <a:cubicBezTo>
                  <a:pt x="972424" y="71359"/>
                  <a:pt x="966258" y="72546"/>
                  <a:pt x="958629" y="75823"/>
                </a:cubicBezTo>
                <a:cubicBezTo>
                  <a:pt x="951000" y="79099"/>
                  <a:pt x="944884" y="85743"/>
                  <a:pt x="940281" y="95752"/>
                </a:cubicBezTo>
                <a:cubicBezTo>
                  <a:pt x="935677" y="105761"/>
                  <a:pt x="934028" y="116337"/>
                  <a:pt x="935333" y="127480"/>
                </a:cubicBezTo>
                <a:cubicBezTo>
                  <a:pt x="936638" y="138622"/>
                  <a:pt x="941184" y="147474"/>
                  <a:pt x="948971" y="154034"/>
                </a:cubicBezTo>
                <a:cubicBezTo>
                  <a:pt x="956758" y="160595"/>
                  <a:pt x="964974" y="163689"/>
                  <a:pt x="973622" y="163316"/>
                </a:cubicBezTo>
                <a:cubicBezTo>
                  <a:pt x="982269" y="162943"/>
                  <a:pt x="989242" y="160720"/>
                  <a:pt x="994540" y="156648"/>
                </a:cubicBezTo>
                <a:cubicBezTo>
                  <a:pt x="999839" y="152575"/>
                  <a:pt x="1005084" y="145333"/>
                  <a:pt x="1010275" y="134922"/>
                </a:cubicBezTo>
                <a:cubicBezTo>
                  <a:pt x="1013789" y="121930"/>
                  <a:pt x="1014706" y="111082"/>
                  <a:pt x="1013029" y="102377"/>
                </a:cubicBezTo>
                <a:cubicBezTo>
                  <a:pt x="1011351" y="93673"/>
                  <a:pt x="1007056" y="86477"/>
                  <a:pt x="1000144" y="80792"/>
                </a:cubicBezTo>
                <a:cubicBezTo>
                  <a:pt x="993232" y="75106"/>
                  <a:pt x="985560" y="72263"/>
                  <a:pt x="977128" y="72263"/>
                </a:cubicBezTo>
                <a:close/>
                <a:moveTo>
                  <a:pt x="91107" y="39048"/>
                </a:moveTo>
                <a:cubicBezTo>
                  <a:pt x="98707" y="40136"/>
                  <a:pt x="105773" y="42356"/>
                  <a:pt x="112305" y="45708"/>
                </a:cubicBezTo>
                <a:cubicBezTo>
                  <a:pt x="125369" y="52412"/>
                  <a:pt x="134464" y="62106"/>
                  <a:pt x="139591" y="74790"/>
                </a:cubicBezTo>
                <a:cubicBezTo>
                  <a:pt x="144717" y="87474"/>
                  <a:pt x="145391" y="101452"/>
                  <a:pt x="141613" y="116725"/>
                </a:cubicBezTo>
                <a:cubicBezTo>
                  <a:pt x="137834" y="131997"/>
                  <a:pt x="127577" y="144172"/>
                  <a:pt x="110842" y="153249"/>
                </a:cubicBezTo>
                <a:cubicBezTo>
                  <a:pt x="122845" y="157379"/>
                  <a:pt x="132367" y="165094"/>
                  <a:pt x="139408" y="176394"/>
                </a:cubicBezTo>
                <a:cubicBezTo>
                  <a:pt x="146449" y="187694"/>
                  <a:pt x="148801" y="202529"/>
                  <a:pt x="146463" y="220899"/>
                </a:cubicBezTo>
                <a:cubicBezTo>
                  <a:pt x="144126" y="239269"/>
                  <a:pt x="135787" y="254183"/>
                  <a:pt x="121447" y="265640"/>
                </a:cubicBezTo>
                <a:cubicBezTo>
                  <a:pt x="107107" y="277098"/>
                  <a:pt x="90902" y="282594"/>
                  <a:pt x="72834" y="282128"/>
                </a:cubicBezTo>
                <a:cubicBezTo>
                  <a:pt x="54765" y="281662"/>
                  <a:pt x="39066" y="275958"/>
                  <a:pt x="25737" y="265017"/>
                </a:cubicBezTo>
                <a:cubicBezTo>
                  <a:pt x="12407" y="254075"/>
                  <a:pt x="3828" y="237247"/>
                  <a:pt x="0" y="214532"/>
                </a:cubicBezTo>
                <a:lnTo>
                  <a:pt x="31555" y="208423"/>
                </a:lnTo>
                <a:cubicBezTo>
                  <a:pt x="35657" y="222261"/>
                  <a:pt x="41428" y="232468"/>
                  <a:pt x="48871" y="239043"/>
                </a:cubicBezTo>
                <a:cubicBezTo>
                  <a:pt x="56314" y="245618"/>
                  <a:pt x="65366" y="248934"/>
                  <a:pt x="76028" y="248991"/>
                </a:cubicBezTo>
                <a:cubicBezTo>
                  <a:pt x="86690" y="249049"/>
                  <a:pt x="95355" y="244715"/>
                  <a:pt x="102023" y="235988"/>
                </a:cubicBezTo>
                <a:cubicBezTo>
                  <a:pt x="108691" y="227262"/>
                  <a:pt x="111595" y="217264"/>
                  <a:pt x="110735" y="205992"/>
                </a:cubicBezTo>
                <a:cubicBezTo>
                  <a:pt x="109874" y="194721"/>
                  <a:pt x="105554" y="186009"/>
                  <a:pt x="97775" y="179857"/>
                </a:cubicBezTo>
                <a:cubicBezTo>
                  <a:pt x="89995" y="173705"/>
                  <a:pt x="75845" y="169167"/>
                  <a:pt x="55324" y="166241"/>
                </a:cubicBezTo>
                <a:lnTo>
                  <a:pt x="55324" y="142688"/>
                </a:lnTo>
                <a:cubicBezTo>
                  <a:pt x="75429" y="140780"/>
                  <a:pt x="89454" y="136073"/>
                  <a:pt x="97398" y="128566"/>
                </a:cubicBezTo>
                <a:cubicBezTo>
                  <a:pt x="105343" y="121059"/>
                  <a:pt x="108896" y="111343"/>
                  <a:pt x="108057" y="99419"/>
                </a:cubicBezTo>
                <a:cubicBezTo>
                  <a:pt x="107218" y="87496"/>
                  <a:pt x="102005" y="78863"/>
                  <a:pt x="92419" y="73521"/>
                </a:cubicBezTo>
                <a:cubicBezTo>
                  <a:pt x="82832" y="68179"/>
                  <a:pt x="72557" y="67613"/>
                  <a:pt x="61594" y="71822"/>
                </a:cubicBezTo>
                <a:cubicBezTo>
                  <a:pt x="50631" y="76031"/>
                  <a:pt x="41385" y="88775"/>
                  <a:pt x="33857" y="110056"/>
                </a:cubicBezTo>
                <a:lnTo>
                  <a:pt x="2688" y="105217"/>
                </a:lnTo>
                <a:cubicBezTo>
                  <a:pt x="8252" y="86144"/>
                  <a:pt x="15978" y="70958"/>
                  <a:pt x="25866" y="59658"/>
                </a:cubicBezTo>
                <a:cubicBezTo>
                  <a:pt x="35753" y="48358"/>
                  <a:pt x="49366" y="41532"/>
                  <a:pt x="66703" y="39180"/>
                </a:cubicBezTo>
                <a:cubicBezTo>
                  <a:pt x="75372" y="38004"/>
                  <a:pt x="83506" y="37960"/>
                  <a:pt x="91107" y="39048"/>
                </a:cubicBezTo>
                <a:close/>
                <a:moveTo>
                  <a:pt x="978558" y="38384"/>
                </a:moveTo>
                <a:cubicBezTo>
                  <a:pt x="987700" y="38384"/>
                  <a:pt x="997086" y="40309"/>
                  <a:pt x="1006715" y="44159"/>
                </a:cubicBezTo>
                <a:cubicBezTo>
                  <a:pt x="1016345" y="48010"/>
                  <a:pt x="1024924" y="53699"/>
                  <a:pt x="1032452" y="61228"/>
                </a:cubicBezTo>
                <a:cubicBezTo>
                  <a:pt x="1039981" y="68757"/>
                  <a:pt x="1045147" y="76482"/>
                  <a:pt x="1047951" y="84405"/>
                </a:cubicBezTo>
                <a:cubicBezTo>
                  <a:pt x="1050754" y="92328"/>
                  <a:pt x="1052156" y="102538"/>
                  <a:pt x="1052156" y="115036"/>
                </a:cubicBezTo>
                <a:cubicBezTo>
                  <a:pt x="1052156" y="127533"/>
                  <a:pt x="1047542" y="143473"/>
                  <a:pt x="1038314" y="162853"/>
                </a:cubicBezTo>
                <a:cubicBezTo>
                  <a:pt x="1029086" y="182234"/>
                  <a:pt x="1006568" y="222225"/>
                  <a:pt x="970761" y="282827"/>
                </a:cubicBezTo>
                <a:lnTo>
                  <a:pt x="934559" y="282827"/>
                </a:lnTo>
                <a:cubicBezTo>
                  <a:pt x="954420" y="246331"/>
                  <a:pt x="970617" y="216181"/>
                  <a:pt x="983151" y="192376"/>
                </a:cubicBezTo>
                <a:cubicBezTo>
                  <a:pt x="962831" y="195976"/>
                  <a:pt x="944773" y="192792"/>
                  <a:pt x="928977" y="182826"/>
                </a:cubicBezTo>
                <a:cubicBezTo>
                  <a:pt x="913181" y="172859"/>
                  <a:pt x="903638" y="159358"/>
                  <a:pt x="900347" y="142322"/>
                </a:cubicBezTo>
                <a:cubicBezTo>
                  <a:pt x="897056" y="125286"/>
                  <a:pt x="897239" y="110096"/>
                  <a:pt x="900895" y="96752"/>
                </a:cubicBezTo>
                <a:cubicBezTo>
                  <a:pt x="904552" y="83409"/>
                  <a:pt x="910389" y="72256"/>
                  <a:pt x="918405" y="63293"/>
                </a:cubicBezTo>
                <a:cubicBezTo>
                  <a:pt x="926421" y="54330"/>
                  <a:pt x="936165" y="47938"/>
                  <a:pt x="947637" y="44116"/>
                </a:cubicBezTo>
                <a:cubicBezTo>
                  <a:pt x="959109" y="40295"/>
                  <a:pt x="969416" y="38384"/>
                  <a:pt x="978558" y="38384"/>
                </a:cubicBezTo>
                <a:close/>
                <a:moveTo>
                  <a:pt x="557761" y="27277"/>
                </a:moveTo>
                <a:cubicBezTo>
                  <a:pt x="567690" y="26510"/>
                  <a:pt x="575741" y="28753"/>
                  <a:pt x="581914" y="34007"/>
                </a:cubicBezTo>
                <a:cubicBezTo>
                  <a:pt x="590145" y="41012"/>
                  <a:pt x="587571" y="46440"/>
                  <a:pt x="574192" y="50290"/>
                </a:cubicBezTo>
                <a:cubicBezTo>
                  <a:pt x="560812" y="54140"/>
                  <a:pt x="548767" y="57184"/>
                  <a:pt x="538055" y="59421"/>
                </a:cubicBezTo>
                <a:cubicBezTo>
                  <a:pt x="527342" y="61658"/>
                  <a:pt x="515863" y="63458"/>
                  <a:pt x="503617" y="64820"/>
                </a:cubicBezTo>
                <a:cubicBezTo>
                  <a:pt x="491370" y="66182"/>
                  <a:pt x="480443" y="63494"/>
                  <a:pt x="470835" y="56754"/>
                </a:cubicBezTo>
                <a:cubicBezTo>
                  <a:pt x="461227" y="50014"/>
                  <a:pt x="461503" y="45723"/>
                  <a:pt x="471663" y="43880"/>
                </a:cubicBezTo>
                <a:cubicBezTo>
                  <a:pt x="481823" y="42037"/>
                  <a:pt x="493263" y="40212"/>
                  <a:pt x="505983" y="38405"/>
                </a:cubicBezTo>
                <a:cubicBezTo>
                  <a:pt x="518559" y="35867"/>
                  <a:pt x="532301" y="32748"/>
                  <a:pt x="547207" y="29048"/>
                </a:cubicBezTo>
                <a:cubicBezTo>
                  <a:pt x="550934" y="28124"/>
                  <a:pt x="554452" y="27533"/>
                  <a:pt x="557761" y="27277"/>
                </a:cubicBezTo>
                <a:close/>
                <a:moveTo>
                  <a:pt x="3634892" y="3258"/>
                </a:moveTo>
                <a:cubicBezTo>
                  <a:pt x="3692066" y="49548"/>
                  <a:pt x="3720653" y="98419"/>
                  <a:pt x="3720653" y="149872"/>
                </a:cubicBezTo>
                <a:cubicBezTo>
                  <a:pt x="3722460" y="210144"/>
                  <a:pt x="3694296" y="260758"/>
                  <a:pt x="3636161" y="301713"/>
                </a:cubicBezTo>
                <a:lnTo>
                  <a:pt x="3617920" y="280052"/>
                </a:lnTo>
                <a:cubicBezTo>
                  <a:pt x="3665616" y="244288"/>
                  <a:pt x="3689908" y="202859"/>
                  <a:pt x="3690797" y="155766"/>
                </a:cubicBezTo>
                <a:cubicBezTo>
                  <a:pt x="3692604" y="107712"/>
                  <a:pt x="3667860" y="64462"/>
                  <a:pt x="3616565" y="26016"/>
                </a:cubicBezTo>
                <a:close/>
                <a:moveTo>
                  <a:pt x="2255783" y="3258"/>
                </a:moveTo>
                <a:lnTo>
                  <a:pt x="2274174" y="26016"/>
                </a:lnTo>
                <a:cubicBezTo>
                  <a:pt x="2222879" y="64462"/>
                  <a:pt x="2198114" y="107726"/>
                  <a:pt x="2199878" y="155809"/>
                </a:cubicBezTo>
                <a:cubicBezTo>
                  <a:pt x="2200767" y="202888"/>
                  <a:pt x="2225080" y="244295"/>
                  <a:pt x="2272819" y="280031"/>
                </a:cubicBezTo>
                <a:lnTo>
                  <a:pt x="2254514" y="301713"/>
                </a:lnTo>
                <a:cubicBezTo>
                  <a:pt x="2196422" y="260772"/>
                  <a:pt x="2168279" y="209456"/>
                  <a:pt x="2170086" y="147764"/>
                </a:cubicBezTo>
                <a:cubicBezTo>
                  <a:pt x="2170086" y="97674"/>
                  <a:pt x="2198652" y="49505"/>
                  <a:pt x="2255783" y="3258"/>
                </a:cubicBezTo>
                <a:close/>
                <a:moveTo>
                  <a:pt x="4079540" y="53"/>
                </a:moveTo>
                <a:cubicBezTo>
                  <a:pt x="4081273" y="209"/>
                  <a:pt x="4083314" y="707"/>
                  <a:pt x="4085662" y="1548"/>
                </a:cubicBezTo>
                <a:cubicBezTo>
                  <a:pt x="4095055" y="4910"/>
                  <a:pt x="4102505" y="8804"/>
                  <a:pt x="4108011" y="13228"/>
                </a:cubicBezTo>
                <a:cubicBezTo>
                  <a:pt x="4113518" y="17652"/>
                  <a:pt x="4114048" y="22090"/>
                  <a:pt x="4109603" y="26543"/>
                </a:cubicBezTo>
                <a:cubicBezTo>
                  <a:pt x="4105158" y="30995"/>
                  <a:pt x="4100633" y="34491"/>
                  <a:pt x="4096030" y="37029"/>
                </a:cubicBezTo>
                <a:cubicBezTo>
                  <a:pt x="4100217" y="37029"/>
                  <a:pt x="4109058" y="35720"/>
                  <a:pt x="4122552" y="33103"/>
                </a:cubicBezTo>
                <a:cubicBezTo>
                  <a:pt x="4136046" y="30486"/>
                  <a:pt x="4145478" y="27783"/>
                  <a:pt x="4150849" y="24994"/>
                </a:cubicBezTo>
                <a:cubicBezTo>
                  <a:pt x="4156219" y="22205"/>
                  <a:pt x="4162490" y="22011"/>
                  <a:pt x="4169660" y="24413"/>
                </a:cubicBezTo>
                <a:cubicBezTo>
                  <a:pt x="4176830" y="26815"/>
                  <a:pt x="4184573" y="31185"/>
                  <a:pt x="4192891" y="37524"/>
                </a:cubicBezTo>
                <a:cubicBezTo>
                  <a:pt x="4201208" y="43862"/>
                  <a:pt x="4198742" y="49139"/>
                  <a:pt x="4185491" y="53355"/>
                </a:cubicBezTo>
                <a:cubicBezTo>
                  <a:pt x="4172241" y="57571"/>
                  <a:pt x="4150967" y="72363"/>
                  <a:pt x="4121670" y="97731"/>
                </a:cubicBezTo>
                <a:cubicBezTo>
                  <a:pt x="4140126" y="94361"/>
                  <a:pt x="4152036" y="91045"/>
                  <a:pt x="4157399" y="87782"/>
                </a:cubicBezTo>
                <a:cubicBezTo>
                  <a:pt x="4162762" y="84520"/>
                  <a:pt x="4169043" y="84083"/>
                  <a:pt x="4176242" y="86470"/>
                </a:cubicBezTo>
                <a:cubicBezTo>
                  <a:pt x="4183441" y="88858"/>
                  <a:pt x="4191894" y="93081"/>
                  <a:pt x="4201603" y="99140"/>
                </a:cubicBezTo>
                <a:cubicBezTo>
                  <a:pt x="4211311" y="105199"/>
                  <a:pt x="4214570" y="110784"/>
                  <a:pt x="4211379" y="115896"/>
                </a:cubicBezTo>
                <a:cubicBezTo>
                  <a:pt x="4208188" y="121009"/>
                  <a:pt x="4206378" y="130495"/>
                  <a:pt x="4205948" y="144355"/>
                </a:cubicBezTo>
                <a:cubicBezTo>
                  <a:pt x="4205518" y="158214"/>
                  <a:pt x="4206428" y="179811"/>
                  <a:pt x="4208680" y="209144"/>
                </a:cubicBezTo>
                <a:cubicBezTo>
                  <a:pt x="4210931" y="238477"/>
                  <a:pt x="4211583" y="259094"/>
                  <a:pt x="4210637" y="270997"/>
                </a:cubicBezTo>
                <a:cubicBezTo>
                  <a:pt x="4209691" y="282899"/>
                  <a:pt x="4203725" y="293020"/>
                  <a:pt x="4192740" y="301358"/>
                </a:cubicBezTo>
                <a:cubicBezTo>
                  <a:pt x="4181756" y="309697"/>
                  <a:pt x="4174654" y="309532"/>
                  <a:pt x="4171434" y="300864"/>
                </a:cubicBezTo>
                <a:cubicBezTo>
                  <a:pt x="4168215" y="292195"/>
                  <a:pt x="4161565" y="282268"/>
                  <a:pt x="4151484" y="271083"/>
                </a:cubicBezTo>
                <a:cubicBezTo>
                  <a:pt x="4141402" y="259897"/>
                  <a:pt x="4142646" y="255882"/>
                  <a:pt x="4155216" y="259037"/>
                </a:cubicBezTo>
                <a:cubicBezTo>
                  <a:pt x="4167785" y="262192"/>
                  <a:pt x="4175432" y="263507"/>
                  <a:pt x="4178156" y="262984"/>
                </a:cubicBezTo>
                <a:cubicBezTo>
                  <a:pt x="4180881" y="262461"/>
                  <a:pt x="4181795" y="249479"/>
                  <a:pt x="4180899" y="224040"/>
                </a:cubicBezTo>
                <a:cubicBezTo>
                  <a:pt x="4180002" y="198600"/>
                  <a:pt x="4178888" y="175638"/>
                  <a:pt x="4177554" y="155153"/>
                </a:cubicBezTo>
                <a:cubicBezTo>
                  <a:pt x="4176220" y="134668"/>
                  <a:pt x="4174808" y="121995"/>
                  <a:pt x="4173317" y="117133"/>
                </a:cubicBezTo>
                <a:cubicBezTo>
                  <a:pt x="4171825" y="112272"/>
                  <a:pt x="4168746" y="109651"/>
                  <a:pt x="4164078" y="109271"/>
                </a:cubicBezTo>
                <a:cubicBezTo>
                  <a:pt x="4159410" y="108891"/>
                  <a:pt x="4142578" y="110888"/>
                  <a:pt x="4113582" y="115262"/>
                </a:cubicBezTo>
                <a:cubicBezTo>
                  <a:pt x="4121670" y="118445"/>
                  <a:pt x="4125040" y="122281"/>
                  <a:pt x="4123692" y="126770"/>
                </a:cubicBezTo>
                <a:cubicBezTo>
                  <a:pt x="4122344" y="131258"/>
                  <a:pt x="4121670" y="137331"/>
                  <a:pt x="4121670" y="144989"/>
                </a:cubicBezTo>
                <a:lnTo>
                  <a:pt x="4138104" y="141053"/>
                </a:lnTo>
                <a:cubicBezTo>
                  <a:pt x="4146866" y="138271"/>
                  <a:pt x="4153742" y="139694"/>
                  <a:pt x="4158733" y="145323"/>
                </a:cubicBezTo>
                <a:cubicBezTo>
                  <a:pt x="4163723" y="150951"/>
                  <a:pt x="4161661" y="155457"/>
                  <a:pt x="4152548" y="158842"/>
                </a:cubicBezTo>
                <a:cubicBezTo>
                  <a:pt x="4143435" y="162226"/>
                  <a:pt x="4133142" y="165065"/>
                  <a:pt x="4121670" y="167360"/>
                </a:cubicBezTo>
                <a:lnTo>
                  <a:pt x="4121670" y="193581"/>
                </a:lnTo>
                <a:cubicBezTo>
                  <a:pt x="4129586" y="191774"/>
                  <a:pt x="4137132" y="190197"/>
                  <a:pt x="4144310" y="188849"/>
                </a:cubicBezTo>
                <a:cubicBezTo>
                  <a:pt x="4151487" y="187501"/>
                  <a:pt x="4158281" y="189666"/>
                  <a:pt x="4164691" y="195345"/>
                </a:cubicBezTo>
                <a:cubicBezTo>
                  <a:pt x="4171101" y="201023"/>
                  <a:pt x="4169441" y="205275"/>
                  <a:pt x="4159711" y="208100"/>
                </a:cubicBezTo>
                <a:cubicBezTo>
                  <a:pt x="4149981" y="210925"/>
                  <a:pt x="4137301" y="213973"/>
                  <a:pt x="4121670" y="217242"/>
                </a:cubicBezTo>
                <a:cubicBezTo>
                  <a:pt x="4122545" y="232271"/>
                  <a:pt x="4122262" y="248178"/>
                  <a:pt x="4120821" y="264963"/>
                </a:cubicBezTo>
                <a:cubicBezTo>
                  <a:pt x="4119379" y="281748"/>
                  <a:pt x="4115565" y="290721"/>
                  <a:pt x="4109377" y="291883"/>
                </a:cubicBezTo>
                <a:cubicBezTo>
                  <a:pt x="4103189" y="293045"/>
                  <a:pt x="4099841" y="285993"/>
                  <a:pt x="4099332" y="270728"/>
                </a:cubicBezTo>
                <a:cubicBezTo>
                  <a:pt x="4098823" y="255463"/>
                  <a:pt x="4098188" y="238796"/>
                  <a:pt x="4097428" y="220727"/>
                </a:cubicBezTo>
                <a:cubicBezTo>
                  <a:pt x="4090588" y="222519"/>
                  <a:pt x="4084213" y="223867"/>
                  <a:pt x="4078305" y="224771"/>
                </a:cubicBezTo>
                <a:cubicBezTo>
                  <a:pt x="4072397" y="225674"/>
                  <a:pt x="4065299" y="222932"/>
                  <a:pt x="4057010" y="216543"/>
                </a:cubicBezTo>
                <a:cubicBezTo>
                  <a:pt x="4048721" y="210155"/>
                  <a:pt x="4049019" y="206311"/>
                  <a:pt x="4057903" y="205014"/>
                </a:cubicBezTo>
                <a:cubicBezTo>
                  <a:pt x="4066787" y="203716"/>
                  <a:pt x="4079890" y="201490"/>
                  <a:pt x="4097213" y="198335"/>
                </a:cubicBezTo>
                <a:lnTo>
                  <a:pt x="4097213" y="172135"/>
                </a:lnTo>
                <a:cubicBezTo>
                  <a:pt x="4081295" y="174831"/>
                  <a:pt x="4070117" y="173533"/>
                  <a:pt x="4063678" y="168242"/>
                </a:cubicBezTo>
                <a:cubicBezTo>
                  <a:pt x="4057240" y="162950"/>
                  <a:pt x="4057709" y="159344"/>
                  <a:pt x="4065087" y="157422"/>
                </a:cubicBezTo>
                <a:cubicBezTo>
                  <a:pt x="4072465" y="155500"/>
                  <a:pt x="4083174" y="152977"/>
                  <a:pt x="4097213" y="149850"/>
                </a:cubicBezTo>
                <a:cubicBezTo>
                  <a:pt x="4097213" y="132570"/>
                  <a:pt x="4095829" y="122453"/>
                  <a:pt x="4093062" y="119499"/>
                </a:cubicBezTo>
                <a:lnTo>
                  <a:pt x="4058000" y="124447"/>
                </a:lnTo>
                <a:cubicBezTo>
                  <a:pt x="4056279" y="158562"/>
                  <a:pt x="4054071" y="184855"/>
                  <a:pt x="4051374" y="203325"/>
                </a:cubicBezTo>
                <a:cubicBezTo>
                  <a:pt x="4048678" y="221795"/>
                  <a:pt x="4044516" y="239237"/>
                  <a:pt x="4038888" y="255649"/>
                </a:cubicBezTo>
                <a:cubicBezTo>
                  <a:pt x="4033259" y="272061"/>
                  <a:pt x="4020876" y="284742"/>
                  <a:pt x="4001739" y="293690"/>
                </a:cubicBezTo>
                <a:cubicBezTo>
                  <a:pt x="3982602" y="302638"/>
                  <a:pt x="3979369" y="300186"/>
                  <a:pt x="3992038" y="286333"/>
                </a:cubicBezTo>
                <a:cubicBezTo>
                  <a:pt x="4004708" y="272481"/>
                  <a:pt x="4013706" y="256219"/>
                  <a:pt x="4019034" y="237548"/>
                </a:cubicBezTo>
                <a:cubicBezTo>
                  <a:pt x="4024361" y="218877"/>
                  <a:pt x="4027699" y="196266"/>
                  <a:pt x="4029047" y="169715"/>
                </a:cubicBezTo>
                <a:cubicBezTo>
                  <a:pt x="4030395" y="143164"/>
                  <a:pt x="4029269" y="125655"/>
                  <a:pt x="4025670" y="117187"/>
                </a:cubicBezTo>
                <a:cubicBezTo>
                  <a:pt x="4022070" y="108719"/>
                  <a:pt x="4023723" y="105166"/>
                  <a:pt x="4030628" y="106529"/>
                </a:cubicBezTo>
                <a:cubicBezTo>
                  <a:pt x="4037533" y="107891"/>
                  <a:pt x="4043559" y="108572"/>
                  <a:pt x="4048707" y="108572"/>
                </a:cubicBezTo>
                <a:cubicBezTo>
                  <a:pt x="4053855" y="108572"/>
                  <a:pt x="4070519" y="106435"/>
                  <a:pt x="4098697" y="102162"/>
                </a:cubicBezTo>
                <a:cubicBezTo>
                  <a:pt x="4112664" y="84710"/>
                  <a:pt x="4123559" y="71893"/>
                  <a:pt x="4131382" y="63712"/>
                </a:cubicBezTo>
                <a:cubicBezTo>
                  <a:pt x="4139205" y="55531"/>
                  <a:pt x="4142273" y="50860"/>
                  <a:pt x="4140589" y="49698"/>
                </a:cubicBezTo>
                <a:cubicBezTo>
                  <a:pt x="4138904" y="48537"/>
                  <a:pt x="4135365" y="48630"/>
                  <a:pt x="4129973" y="49978"/>
                </a:cubicBezTo>
                <a:cubicBezTo>
                  <a:pt x="4124581" y="51326"/>
                  <a:pt x="4117949" y="52678"/>
                  <a:pt x="4110076" y="54033"/>
                </a:cubicBezTo>
                <a:cubicBezTo>
                  <a:pt x="4102203" y="55388"/>
                  <a:pt x="4094245" y="54266"/>
                  <a:pt x="4086200" y="50666"/>
                </a:cubicBezTo>
                <a:cubicBezTo>
                  <a:pt x="4064603" y="74500"/>
                  <a:pt x="4043269" y="91256"/>
                  <a:pt x="4022196" y="100936"/>
                </a:cubicBezTo>
                <a:cubicBezTo>
                  <a:pt x="4001123" y="110616"/>
                  <a:pt x="3997430" y="109146"/>
                  <a:pt x="4011118" y="96526"/>
                </a:cubicBezTo>
                <a:cubicBezTo>
                  <a:pt x="4024806" y="83907"/>
                  <a:pt x="4037006" y="71123"/>
                  <a:pt x="4047718" y="58173"/>
                </a:cubicBezTo>
                <a:cubicBezTo>
                  <a:pt x="4058430" y="45224"/>
                  <a:pt x="4065310" y="35509"/>
                  <a:pt x="4068357" y="29027"/>
                </a:cubicBezTo>
                <a:cubicBezTo>
                  <a:pt x="4071404" y="22545"/>
                  <a:pt x="4072702" y="15504"/>
                  <a:pt x="4072250" y="7904"/>
                </a:cubicBezTo>
                <a:cubicBezTo>
                  <a:pt x="4071911" y="2204"/>
                  <a:pt x="4074341" y="-413"/>
                  <a:pt x="4079540" y="53"/>
                </a:cubicBezTo>
                <a:close/>
                <a:moveTo>
                  <a:pt x="1393490" y="53"/>
                </a:moveTo>
                <a:cubicBezTo>
                  <a:pt x="1395223" y="209"/>
                  <a:pt x="1397264" y="707"/>
                  <a:pt x="1399612" y="1548"/>
                </a:cubicBezTo>
                <a:cubicBezTo>
                  <a:pt x="1409005" y="4910"/>
                  <a:pt x="1416455" y="8804"/>
                  <a:pt x="1421961" y="13228"/>
                </a:cubicBezTo>
                <a:cubicBezTo>
                  <a:pt x="1427468" y="17652"/>
                  <a:pt x="1427998" y="22090"/>
                  <a:pt x="1423553" y="26543"/>
                </a:cubicBezTo>
                <a:cubicBezTo>
                  <a:pt x="1419107" y="30995"/>
                  <a:pt x="1414583" y="34491"/>
                  <a:pt x="1409980" y="37029"/>
                </a:cubicBezTo>
                <a:cubicBezTo>
                  <a:pt x="1414167" y="37029"/>
                  <a:pt x="1423008" y="35720"/>
                  <a:pt x="1436502" y="33103"/>
                </a:cubicBezTo>
                <a:cubicBezTo>
                  <a:pt x="1449996" y="30486"/>
                  <a:pt x="1459429" y="27783"/>
                  <a:pt x="1464799" y="24994"/>
                </a:cubicBezTo>
                <a:cubicBezTo>
                  <a:pt x="1470169" y="22205"/>
                  <a:pt x="1476440" y="22011"/>
                  <a:pt x="1483610" y="24413"/>
                </a:cubicBezTo>
                <a:cubicBezTo>
                  <a:pt x="1490780" y="26815"/>
                  <a:pt x="1498524" y="31185"/>
                  <a:pt x="1506841" y="37524"/>
                </a:cubicBezTo>
                <a:cubicBezTo>
                  <a:pt x="1515158" y="43862"/>
                  <a:pt x="1512692" y="49139"/>
                  <a:pt x="1499441" y="53355"/>
                </a:cubicBezTo>
                <a:cubicBezTo>
                  <a:pt x="1486191" y="57571"/>
                  <a:pt x="1464917" y="72363"/>
                  <a:pt x="1435620" y="97731"/>
                </a:cubicBezTo>
                <a:cubicBezTo>
                  <a:pt x="1454076" y="94361"/>
                  <a:pt x="1465986" y="91045"/>
                  <a:pt x="1471349" y="87782"/>
                </a:cubicBezTo>
                <a:cubicBezTo>
                  <a:pt x="1476712" y="84520"/>
                  <a:pt x="1482993" y="84083"/>
                  <a:pt x="1490192" y="86470"/>
                </a:cubicBezTo>
                <a:cubicBezTo>
                  <a:pt x="1497391" y="88858"/>
                  <a:pt x="1505844" y="93081"/>
                  <a:pt x="1515553" y="99140"/>
                </a:cubicBezTo>
                <a:cubicBezTo>
                  <a:pt x="1525261" y="105199"/>
                  <a:pt x="1528520" y="110784"/>
                  <a:pt x="1525329" y="115896"/>
                </a:cubicBezTo>
                <a:cubicBezTo>
                  <a:pt x="1522138" y="121009"/>
                  <a:pt x="1520328" y="130495"/>
                  <a:pt x="1519898" y="144355"/>
                </a:cubicBezTo>
                <a:cubicBezTo>
                  <a:pt x="1519467" y="158214"/>
                  <a:pt x="1520378" y="179811"/>
                  <a:pt x="1522629" y="209144"/>
                </a:cubicBezTo>
                <a:cubicBezTo>
                  <a:pt x="1524881" y="238477"/>
                  <a:pt x="1525533" y="259094"/>
                  <a:pt x="1524587" y="270997"/>
                </a:cubicBezTo>
                <a:cubicBezTo>
                  <a:pt x="1523640" y="282899"/>
                  <a:pt x="1517675" y="293020"/>
                  <a:pt x="1506690" y="301358"/>
                </a:cubicBezTo>
                <a:cubicBezTo>
                  <a:pt x="1495706" y="309697"/>
                  <a:pt x="1488604" y="309532"/>
                  <a:pt x="1485384" y="300864"/>
                </a:cubicBezTo>
                <a:cubicBezTo>
                  <a:pt x="1482165" y="292195"/>
                  <a:pt x="1475515" y="282268"/>
                  <a:pt x="1465434" y="271083"/>
                </a:cubicBezTo>
                <a:cubicBezTo>
                  <a:pt x="1455352" y="259897"/>
                  <a:pt x="1456596" y="255882"/>
                  <a:pt x="1469166" y="259037"/>
                </a:cubicBezTo>
                <a:cubicBezTo>
                  <a:pt x="1481735" y="262192"/>
                  <a:pt x="1489382" y="263507"/>
                  <a:pt x="1492106" y="262984"/>
                </a:cubicBezTo>
                <a:cubicBezTo>
                  <a:pt x="1494831" y="262461"/>
                  <a:pt x="1495745" y="249479"/>
                  <a:pt x="1494849" y="224040"/>
                </a:cubicBezTo>
                <a:cubicBezTo>
                  <a:pt x="1493953" y="198600"/>
                  <a:pt x="1492838" y="175638"/>
                  <a:pt x="1491504" y="155153"/>
                </a:cubicBezTo>
                <a:cubicBezTo>
                  <a:pt x="1490170" y="134668"/>
                  <a:pt x="1488758" y="121995"/>
                  <a:pt x="1487267" y="117133"/>
                </a:cubicBezTo>
                <a:cubicBezTo>
                  <a:pt x="1485775" y="112272"/>
                  <a:pt x="1482696" y="109651"/>
                  <a:pt x="1478028" y="109271"/>
                </a:cubicBezTo>
                <a:cubicBezTo>
                  <a:pt x="1473360" y="108891"/>
                  <a:pt x="1456528" y="110888"/>
                  <a:pt x="1427532" y="115262"/>
                </a:cubicBezTo>
                <a:cubicBezTo>
                  <a:pt x="1435620" y="118445"/>
                  <a:pt x="1438990" y="122281"/>
                  <a:pt x="1437642" y="126770"/>
                </a:cubicBezTo>
                <a:cubicBezTo>
                  <a:pt x="1436294" y="131258"/>
                  <a:pt x="1435620" y="137331"/>
                  <a:pt x="1435620" y="144989"/>
                </a:cubicBezTo>
                <a:lnTo>
                  <a:pt x="1452054" y="141053"/>
                </a:lnTo>
                <a:cubicBezTo>
                  <a:pt x="1460816" y="138271"/>
                  <a:pt x="1467692" y="139694"/>
                  <a:pt x="1472683" y="145323"/>
                </a:cubicBezTo>
                <a:cubicBezTo>
                  <a:pt x="1477673" y="150951"/>
                  <a:pt x="1475611" y="155457"/>
                  <a:pt x="1466498" y="158842"/>
                </a:cubicBezTo>
                <a:cubicBezTo>
                  <a:pt x="1457385" y="162226"/>
                  <a:pt x="1447092" y="165065"/>
                  <a:pt x="1435620" y="167360"/>
                </a:cubicBezTo>
                <a:lnTo>
                  <a:pt x="1435620" y="193581"/>
                </a:lnTo>
                <a:cubicBezTo>
                  <a:pt x="1443536" y="191774"/>
                  <a:pt x="1451083" y="190197"/>
                  <a:pt x="1458260" y="188849"/>
                </a:cubicBezTo>
                <a:cubicBezTo>
                  <a:pt x="1465437" y="187501"/>
                  <a:pt x="1472231" y="189666"/>
                  <a:pt x="1478641" y="195345"/>
                </a:cubicBezTo>
                <a:cubicBezTo>
                  <a:pt x="1485051" y="201023"/>
                  <a:pt x="1483391" y="205275"/>
                  <a:pt x="1473661" y="208100"/>
                </a:cubicBezTo>
                <a:cubicBezTo>
                  <a:pt x="1463931" y="210925"/>
                  <a:pt x="1451251" y="213973"/>
                  <a:pt x="1435620" y="217242"/>
                </a:cubicBezTo>
                <a:cubicBezTo>
                  <a:pt x="1436495" y="232271"/>
                  <a:pt x="1436212" y="248178"/>
                  <a:pt x="1434771" y="264963"/>
                </a:cubicBezTo>
                <a:cubicBezTo>
                  <a:pt x="1433329" y="281748"/>
                  <a:pt x="1429515" y="290721"/>
                  <a:pt x="1423327" y="291883"/>
                </a:cubicBezTo>
                <a:cubicBezTo>
                  <a:pt x="1417139" y="293045"/>
                  <a:pt x="1413791" y="285993"/>
                  <a:pt x="1413282" y="270728"/>
                </a:cubicBezTo>
                <a:cubicBezTo>
                  <a:pt x="1412773" y="255463"/>
                  <a:pt x="1412138" y="238796"/>
                  <a:pt x="1411378" y="220727"/>
                </a:cubicBezTo>
                <a:cubicBezTo>
                  <a:pt x="1404538" y="222519"/>
                  <a:pt x="1398164" y="223867"/>
                  <a:pt x="1392255" y="224771"/>
                </a:cubicBezTo>
                <a:cubicBezTo>
                  <a:pt x="1386347" y="225674"/>
                  <a:pt x="1379249" y="222932"/>
                  <a:pt x="1370960" y="216543"/>
                </a:cubicBezTo>
                <a:cubicBezTo>
                  <a:pt x="1362671" y="210155"/>
                  <a:pt x="1362969" y="206311"/>
                  <a:pt x="1371853" y="205014"/>
                </a:cubicBezTo>
                <a:cubicBezTo>
                  <a:pt x="1380737" y="203716"/>
                  <a:pt x="1393840" y="201490"/>
                  <a:pt x="1411163" y="198335"/>
                </a:cubicBezTo>
                <a:lnTo>
                  <a:pt x="1411163" y="172135"/>
                </a:lnTo>
                <a:cubicBezTo>
                  <a:pt x="1395245" y="174831"/>
                  <a:pt x="1384067" y="173533"/>
                  <a:pt x="1377628" y="168242"/>
                </a:cubicBezTo>
                <a:cubicBezTo>
                  <a:pt x="1371190" y="162950"/>
                  <a:pt x="1371659" y="159344"/>
                  <a:pt x="1379037" y="157422"/>
                </a:cubicBezTo>
                <a:cubicBezTo>
                  <a:pt x="1386415" y="155500"/>
                  <a:pt x="1397124" y="152977"/>
                  <a:pt x="1411163" y="149850"/>
                </a:cubicBezTo>
                <a:cubicBezTo>
                  <a:pt x="1411163" y="132570"/>
                  <a:pt x="1409779" y="122453"/>
                  <a:pt x="1407012" y="119499"/>
                </a:cubicBezTo>
                <a:lnTo>
                  <a:pt x="1371950" y="124447"/>
                </a:lnTo>
                <a:cubicBezTo>
                  <a:pt x="1370229" y="158562"/>
                  <a:pt x="1368020" y="184855"/>
                  <a:pt x="1365325" y="203325"/>
                </a:cubicBezTo>
                <a:cubicBezTo>
                  <a:pt x="1362628" y="221795"/>
                  <a:pt x="1358466" y="239237"/>
                  <a:pt x="1352838" y="255649"/>
                </a:cubicBezTo>
                <a:cubicBezTo>
                  <a:pt x="1347209" y="272061"/>
                  <a:pt x="1334826" y="284742"/>
                  <a:pt x="1315689" y="293690"/>
                </a:cubicBezTo>
                <a:cubicBezTo>
                  <a:pt x="1296552" y="302638"/>
                  <a:pt x="1293319" y="300186"/>
                  <a:pt x="1305988" y="286333"/>
                </a:cubicBezTo>
                <a:cubicBezTo>
                  <a:pt x="1318658" y="272481"/>
                  <a:pt x="1327656" y="256219"/>
                  <a:pt x="1332984" y="237548"/>
                </a:cubicBezTo>
                <a:cubicBezTo>
                  <a:pt x="1338311" y="218877"/>
                  <a:pt x="1341649" y="196266"/>
                  <a:pt x="1342997" y="169715"/>
                </a:cubicBezTo>
                <a:cubicBezTo>
                  <a:pt x="1344345" y="143164"/>
                  <a:pt x="1343219" y="125655"/>
                  <a:pt x="1339620" y="117187"/>
                </a:cubicBezTo>
                <a:cubicBezTo>
                  <a:pt x="1336020" y="108719"/>
                  <a:pt x="1337673" y="105166"/>
                  <a:pt x="1344578" y="106529"/>
                </a:cubicBezTo>
                <a:cubicBezTo>
                  <a:pt x="1351483" y="107891"/>
                  <a:pt x="1357509" y="108572"/>
                  <a:pt x="1362657" y="108572"/>
                </a:cubicBezTo>
                <a:cubicBezTo>
                  <a:pt x="1367805" y="108572"/>
                  <a:pt x="1384469" y="106435"/>
                  <a:pt x="1412647" y="102162"/>
                </a:cubicBezTo>
                <a:cubicBezTo>
                  <a:pt x="1426615" y="84710"/>
                  <a:pt x="1437510" y="71893"/>
                  <a:pt x="1445332" y="63712"/>
                </a:cubicBezTo>
                <a:cubicBezTo>
                  <a:pt x="1453155" y="55531"/>
                  <a:pt x="1456223" y="50860"/>
                  <a:pt x="1454539" y="49698"/>
                </a:cubicBezTo>
                <a:cubicBezTo>
                  <a:pt x="1452853" y="48537"/>
                  <a:pt x="1449315" y="48630"/>
                  <a:pt x="1443923" y="49978"/>
                </a:cubicBezTo>
                <a:cubicBezTo>
                  <a:pt x="1438531" y="51326"/>
                  <a:pt x="1431899" y="52678"/>
                  <a:pt x="1424026" y="54033"/>
                </a:cubicBezTo>
                <a:cubicBezTo>
                  <a:pt x="1416153" y="55388"/>
                  <a:pt x="1408195" y="54266"/>
                  <a:pt x="1400150" y="50666"/>
                </a:cubicBezTo>
                <a:cubicBezTo>
                  <a:pt x="1378553" y="74500"/>
                  <a:pt x="1357219" y="91256"/>
                  <a:pt x="1336146" y="100936"/>
                </a:cubicBezTo>
                <a:cubicBezTo>
                  <a:pt x="1315073" y="110616"/>
                  <a:pt x="1311380" y="109146"/>
                  <a:pt x="1325068" y="96526"/>
                </a:cubicBezTo>
                <a:cubicBezTo>
                  <a:pt x="1338756" y="83907"/>
                  <a:pt x="1350956" y="71123"/>
                  <a:pt x="1361668" y="58173"/>
                </a:cubicBezTo>
                <a:cubicBezTo>
                  <a:pt x="1372380" y="45224"/>
                  <a:pt x="1379260" y="35509"/>
                  <a:pt x="1382307" y="29027"/>
                </a:cubicBezTo>
                <a:cubicBezTo>
                  <a:pt x="1385354" y="22545"/>
                  <a:pt x="1386652" y="15504"/>
                  <a:pt x="1386200" y="7904"/>
                </a:cubicBezTo>
                <a:cubicBezTo>
                  <a:pt x="1385861" y="2204"/>
                  <a:pt x="1388291" y="-413"/>
                  <a:pt x="1393490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6842" y="2994660"/>
            <a:ext cx="559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）元（    ）角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60220" y="2305254"/>
            <a:ext cx="7428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47015" y="2985329"/>
            <a:ext cx="336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72594" y="2985329"/>
            <a:ext cx="336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99CC72-E9D4-4303-8448-7C63B27232E9}"/>
              </a:ext>
            </a:extLst>
          </p:cNvPr>
          <p:cNvSpPr txBox="1"/>
          <p:nvPr/>
        </p:nvSpPr>
        <p:spPr>
          <a:xfrm>
            <a:off x="2693465" y="1742829"/>
            <a:ext cx="1026901" cy="310843"/>
          </a:xfrm>
          <a:custGeom>
            <a:avLst/>
            <a:gdLst/>
            <a:ahLst/>
            <a:cxnLst/>
            <a:rect l="l" t="t" r="r" b="b"/>
            <a:pathLst>
              <a:path w="1026901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7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790B9E-A4EA-4760-AEF4-6F65BF698973}"/>
              </a:ext>
            </a:extLst>
          </p:cNvPr>
          <p:cNvSpPr txBox="1"/>
          <p:nvPr/>
        </p:nvSpPr>
        <p:spPr>
          <a:xfrm>
            <a:off x="3579431" y="3810207"/>
            <a:ext cx="3873729" cy="307491"/>
          </a:xfrm>
          <a:custGeom>
            <a:avLst/>
            <a:gdLst/>
            <a:ahLst/>
            <a:cxnLst/>
            <a:rect l="l" t="t" r="r" b="b"/>
            <a:pathLst>
              <a:path w="3873729" h="307491">
                <a:moveTo>
                  <a:pt x="1788011" y="184159"/>
                </a:moveTo>
                <a:lnTo>
                  <a:pt x="1950135" y="184159"/>
                </a:lnTo>
                <a:lnTo>
                  <a:pt x="1950135" y="212639"/>
                </a:lnTo>
                <a:lnTo>
                  <a:pt x="1788011" y="212639"/>
                </a:lnTo>
                <a:close/>
                <a:moveTo>
                  <a:pt x="73243" y="172081"/>
                </a:moveTo>
                <a:cubicBezTo>
                  <a:pt x="62516" y="172949"/>
                  <a:pt x="53708" y="176627"/>
                  <a:pt x="46817" y="183116"/>
                </a:cubicBezTo>
                <a:cubicBezTo>
                  <a:pt x="39927" y="189605"/>
                  <a:pt x="36267" y="197876"/>
                  <a:pt x="35836" y="207928"/>
                </a:cubicBezTo>
                <a:cubicBezTo>
                  <a:pt x="35421" y="217966"/>
                  <a:pt x="37088" y="226732"/>
                  <a:pt x="40838" y="234225"/>
                </a:cubicBezTo>
                <a:cubicBezTo>
                  <a:pt x="44587" y="241717"/>
                  <a:pt x="51317" y="246263"/>
                  <a:pt x="61025" y="247862"/>
                </a:cubicBezTo>
                <a:cubicBezTo>
                  <a:pt x="70733" y="249461"/>
                  <a:pt x="80893" y="249246"/>
                  <a:pt x="91505" y="247217"/>
                </a:cubicBezTo>
                <a:cubicBezTo>
                  <a:pt x="102117" y="245188"/>
                  <a:pt x="109541" y="239545"/>
                  <a:pt x="113779" y="230288"/>
                </a:cubicBezTo>
                <a:cubicBezTo>
                  <a:pt x="118017" y="221032"/>
                  <a:pt x="119504" y="211890"/>
                  <a:pt x="118242" y="202863"/>
                </a:cubicBezTo>
                <a:cubicBezTo>
                  <a:pt x="116980" y="193835"/>
                  <a:pt x="111847" y="186232"/>
                  <a:pt x="102841" y="180051"/>
                </a:cubicBezTo>
                <a:cubicBezTo>
                  <a:pt x="93835" y="173870"/>
                  <a:pt x="83969" y="171214"/>
                  <a:pt x="73243" y="172081"/>
                </a:cubicBezTo>
                <a:close/>
                <a:moveTo>
                  <a:pt x="1788011" y="101818"/>
                </a:moveTo>
                <a:lnTo>
                  <a:pt x="1950135" y="101818"/>
                </a:lnTo>
                <a:lnTo>
                  <a:pt x="1950135" y="130298"/>
                </a:lnTo>
                <a:lnTo>
                  <a:pt x="1788011" y="130298"/>
                </a:lnTo>
                <a:close/>
                <a:moveTo>
                  <a:pt x="599596" y="91020"/>
                </a:moveTo>
                <a:cubicBezTo>
                  <a:pt x="608028" y="91020"/>
                  <a:pt x="615776" y="94680"/>
                  <a:pt x="622838" y="102001"/>
                </a:cubicBezTo>
                <a:cubicBezTo>
                  <a:pt x="629901" y="109321"/>
                  <a:pt x="626452" y="114047"/>
                  <a:pt x="612492" y="116176"/>
                </a:cubicBezTo>
                <a:cubicBezTo>
                  <a:pt x="598531" y="118306"/>
                  <a:pt x="573562" y="121916"/>
                  <a:pt x="537582" y="127006"/>
                </a:cubicBezTo>
                <a:cubicBezTo>
                  <a:pt x="551980" y="131366"/>
                  <a:pt x="556905" y="136844"/>
                  <a:pt x="552360" y="143440"/>
                </a:cubicBezTo>
                <a:cubicBezTo>
                  <a:pt x="547814" y="150037"/>
                  <a:pt x="544662" y="165628"/>
                  <a:pt x="542906" y="190215"/>
                </a:cubicBezTo>
                <a:cubicBezTo>
                  <a:pt x="541149" y="214801"/>
                  <a:pt x="542791" y="232550"/>
                  <a:pt x="547832" y="243463"/>
                </a:cubicBezTo>
                <a:cubicBezTo>
                  <a:pt x="552872" y="254376"/>
                  <a:pt x="567739" y="260044"/>
                  <a:pt x="592433" y="260467"/>
                </a:cubicBezTo>
                <a:cubicBezTo>
                  <a:pt x="617127" y="260890"/>
                  <a:pt x="634203" y="259051"/>
                  <a:pt x="643660" y="254950"/>
                </a:cubicBezTo>
                <a:cubicBezTo>
                  <a:pt x="653117" y="250849"/>
                  <a:pt x="660478" y="239595"/>
                  <a:pt x="665740" y="221189"/>
                </a:cubicBezTo>
                <a:cubicBezTo>
                  <a:pt x="671003" y="202784"/>
                  <a:pt x="674567" y="195097"/>
                  <a:pt x="676431" y="198130"/>
                </a:cubicBezTo>
                <a:cubicBezTo>
                  <a:pt x="678295" y="201163"/>
                  <a:pt x="679453" y="210316"/>
                  <a:pt x="679905" y="225588"/>
                </a:cubicBezTo>
                <a:cubicBezTo>
                  <a:pt x="680357" y="240861"/>
                  <a:pt x="682171" y="251713"/>
                  <a:pt x="685347" y="258144"/>
                </a:cubicBezTo>
                <a:cubicBezTo>
                  <a:pt x="688523" y="264576"/>
                  <a:pt x="686301" y="270957"/>
                  <a:pt x="678679" y="277288"/>
                </a:cubicBezTo>
                <a:cubicBezTo>
                  <a:pt x="671057" y="283620"/>
                  <a:pt x="652253" y="287925"/>
                  <a:pt x="622268" y="290205"/>
                </a:cubicBezTo>
                <a:cubicBezTo>
                  <a:pt x="592283" y="292485"/>
                  <a:pt x="569898" y="290775"/>
                  <a:pt x="555113" y="285075"/>
                </a:cubicBezTo>
                <a:cubicBezTo>
                  <a:pt x="540328" y="279375"/>
                  <a:pt x="530760" y="270706"/>
                  <a:pt x="526407" y="259069"/>
                </a:cubicBezTo>
                <a:cubicBezTo>
                  <a:pt x="522055" y="247432"/>
                  <a:pt x="520105" y="235182"/>
                  <a:pt x="520556" y="222319"/>
                </a:cubicBezTo>
                <a:cubicBezTo>
                  <a:pt x="521008" y="209456"/>
                  <a:pt x="521682" y="193025"/>
                  <a:pt x="522578" y="173028"/>
                </a:cubicBezTo>
                <a:cubicBezTo>
                  <a:pt x="523475" y="153030"/>
                  <a:pt x="522933" y="138787"/>
                  <a:pt x="520954" y="130298"/>
                </a:cubicBezTo>
                <a:cubicBezTo>
                  <a:pt x="516910" y="131932"/>
                  <a:pt x="511210" y="133252"/>
                  <a:pt x="503854" y="134255"/>
                </a:cubicBezTo>
                <a:lnTo>
                  <a:pt x="510716" y="137719"/>
                </a:lnTo>
                <a:cubicBezTo>
                  <a:pt x="515132" y="142666"/>
                  <a:pt x="514792" y="149044"/>
                  <a:pt x="509694" y="156852"/>
                </a:cubicBezTo>
                <a:cubicBezTo>
                  <a:pt x="504596" y="164660"/>
                  <a:pt x="496806" y="177455"/>
                  <a:pt x="486323" y="195237"/>
                </a:cubicBezTo>
                <a:cubicBezTo>
                  <a:pt x="475840" y="213019"/>
                  <a:pt x="463665" y="228144"/>
                  <a:pt x="449798" y="240613"/>
                </a:cubicBezTo>
                <a:cubicBezTo>
                  <a:pt x="435931" y="253082"/>
                  <a:pt x="421925" y="262335"/>
                  <a:pt x="407778" y="268372"/>
                </a:cubicBezTo>
                <a:cubicBezTo>
                  <a:pt x="393631" y="274410"/>
                  <a:pt x="386056" y="275965"/>
                  <a:pt x="385052" y="273040"/>
                </a:cubicBezTo>
                <a:cubicBezTo>
                  <a:pt x="384048" y="270115"/>
                  <a:pt x="389293" y="264228"/>
                  <a:pt x="400787" y="255380"/>
                </a:cubicBezTo>
                <a:cubicBezTo>
                  <a:pt x="412281" y="246532"/>
                  <a:pt x="423366" y="236107"/>
                  <a:pt x="434042" y="224104"/>
                </a:cubicBezTo>
                <a:cubicBezTo>
                  <a:pt x="444718" y="212101"/>
                  <a:pt x="455169" y="197202"/>
                  <a:pt x="465393" y="179406"/>
                </a:cubicBezTo>
                <a:cubicBezTo>
                  <a:pt x="475618" y="161609"/>
                  <a:pt x="480730" y="147936"/>
                  <a:pt x="480730" y="138385"/>
                </a:cubicBezTo>
                <a:cubicBezTo>
                  <a:pt x="468799" y="141942"/>
                  <a:pt x="457832" y="144856"/>
                  <a:pt x="447830" y="147129"/>
                </a:cubicBezTo>
                <a:cubicBezTo>
                  <a:pt x="437828" y="149402"/>
                  <a:pt x="427765" y="146610"/>
                  <a:pt x="417640" y="138751"/>
                </a:cubicBezTo>
                <a:cubicBezTo>
                  <a:pt x="407516" y="130893"/>
                  <a:pt x="408674" y="126379"/>
                  <a:pt x="421114" y="125210"/>
                </a:cubicBezTo>
                <a:cubicBezTo>
                  <a:pt x="433554" y="124042"/>
                  <a:pt x="448088" y="121926"/>
                  <a:pt x="464716" y="118865"/>
                </a:cubicBezTo>
                <a:cubicBezTo>
                  <a:pt x="481343" y="115803"/>
                  <a:pt x="499448" y="112050"/>
                  <a:pt x="519029" y="107604"/>
                </a:cubicBezTo>
                <a:cubicBezTo>
                  <a:pt x="538611" y="103159"/>
                  <a:pt x="555242" y="99283"/>
                  <a:pt x="568922" y="95978"/>
                </a:cubicBezTo>
                <a:cubicBezTo>
                  <a:pt x="582603" y="92672"/>
                  <a:pt x="592828" y="91020"/>
                  <a:pt x="599596" y="91020"/>
                </a:cubicBezTo>
                <a:close/>
                <a:moveTo>
                  <a:pt x="72684" y="70854"/>
                </a:moveTo>
                <a:cubicBezTo>
                  <a:pt x="60724" y="71721"/>
                  <a:pt x="52396" y="75088"/>
                  <a:pt x="47699" y="80953"/>
                </a:cubicBezTo>
                <a:cubicBezTo>
                  <a:pt x="43003" y="86818"/>
                  <a:pt x="40655" y="93938"/>
                  <a:pt x="40655" y="102313"/>
                </a:cubicBezTo>
                <a:cubicBezTo>
                  <a:pt x="40655" y="110673"/>
                  <a:pt x="43516" y="118528"/>
                  <a:pt x="49237" y="125877"/>
                </a:cubicBezTo>
                <a:cubicBezTo>
                  <a:pt x="54959" y="133227"/>
                  <a:pt x="63768" y="136901"/>
                  <a:pt x="75663" y="136901"/>
                </a:cubicBezTo>
                <a:cubicBezTo>
                  <a:pt x="87558" y="136901"/>
                  <a:pt x="96596" y="133205"/>
                  <a:pt x="102776" y="125813"/>
                </a:cubicBezTo>
                <a:cubicBezTo>
                  <a:pt x="108957" y="118420"/>
                  <a:pt x="111836" y="109583"/>
                  <a:pt x="111413" y="99301"/>
                </a:cubicBezTo>
                <a:cubicBezTo>
                  <a:pt x="110990" y="89019"/>
                  <a:pt x="107419" y="81491"/>
                  <a:pt x="100701" y="76715"/>
                </a:cubicBezTo>
                <a:cubicBezTo>
                  <a:pt x="93982" y="71940"/>
                  <a:pt x="84643" y="69986"/>
                  <a:pt x="72684" y="70854"/>
                </a:cubicBezTo>
                <a:close/>
                <a:moveTo>
                  <a:pt x="75598" y="39718"/>
                </a:moveTo>
                <a:cubicBezTo>
                  <a:pt x="85070" y="39718"/>
                  <a:pt x="93660" y="40682"/>
                  <a:pt x="101368" y="42611"/>
                </a:cubicBezTo>
                <a:cubicBezTo>
                  <a:pt x="109075" y="44540"/>
                  <a:pt x="117246" y="48623"/>
                  <a:pt x="125879" y="54861"/>
                </a:cubicBezTo>
                <a:cubicBezTo>
                  <a:pt x="134511" y="61099"/>
                  <a:pt x="140688" y="69846"/>
                  <a:pt x="144410" y="81103"/>
                </a:cubicBezTo>
                <a:cubicBezTo>
                  <a:pt x="148131" y="92361"/>
                  <a:pt x="147848" y="105650"/>
                  <a:pt x="143560" y="120973"/>
                </a:cubicBezTo>
                <a:cubicBezTo>
                  <a:pt x="139272" y="136295"/>
                  <a:pt x="128818" y="146997"/>
                  <a:pt x="112198" y="153077"/>
                </a:cubicBezTo>
                <a:cubicBezTo>
                  <a:pt x="126782" y="156260"/>
                  <a:pt x="137401" y="162843"/>
                  <a:pt x="144055" y="172823"/>
                </a:cubicBezTo>
                <a:cubicBezTo>
                  <a:pt x="150709" y="182804"/>
                  <a:pt x="154036" y="194782"/>
                  <a:pt x="154036" y="208756"/>
                </a:cubicBezTo>
                <a:cubicBezTo>
                  <a:pt x="154036" y="222731"/>
                  <a:pt x="151895" y="234010"/>
                  <a:pt x="147615" y="242592"/>
                </a:cubicBezTo>
                <a:cubicBezTo>
                  <a:pt x="143334" y="251175"/>
                  <a:pt x="138534" y="258359"/>
                  <a:pt x="133214" y="264145"/>
                </a:cubicBezTo>
                <a:cubicBezTo>
                  <a:pt x="127893" y="269932"/>
                  <a:pt x="120720" y="274492"/>
                  <a:pt x="111692" y="277826"/>
                </a:cubicBezTo>
                <a:cubicBezTo>
                  <a:pt x="102665" y="281160"/>
                  <a:pt x="91351" y="282827"/>
                  <a:pt x="77749" y="282827"/>
                </a:cubicBezTo>
                <a:cubicBezTo>
                  <a:pt x="64148" y="282827"/>
                  <a:pt x="52367" y="281164"/>
                  <a:pt x="42408" y="277837"/>
                </a:cubicBezTo>
                <a:cubicBezTo>
                  <a:pt x="32449" y="274510"/>
                  <a:pt x="24088" y="269469"/>
                  <a:pt x="17327" y="262715"/>
                </a:cubicBezTo>
                <a:cubicBezTo>
                  <a:pt x="10565" y="255961"/>
                  <a:pt x="5987" y="248034"/>
                  <a:pt x="3592" y="238935"/>
                </a:cubicBezTo>
                <a:cubicBezTo>
                  <a:pt x="1198" y="229837"/>
                  <a:pt x="0" y="219730"/>
                  <a:pt x="0" y="208617"/>
                </a:cubicBezTo>
                <a:cubicBezTo>
                  <a:pt x="0" y="197489"/>
                  <a:pt x="2811" y="186536"/>
                  <a:pt x="8432" y="175760"/>
                </a:cubicBezTo>
                <a:cubicBezTo>
                  <a:pt x="14054" y="164983"/>
                  <a:pt x="22945" y="157135"/>
                  <a:pt x="35105" y="152217"/>
                </a:cubicBezTo>
                <a:cubicBezTo>
                  <a:pt x="24938" y="147642"/>
                  <a:pt x="17904" y="141207"/>
                  <a:pt x="14003" y="132911"/>
                </a:cubicBezTo>
                <a:cubicBezTo>
                  <a:pt x="10103" y="124615"/>
                  <a:pt x="7920" y="115298"/>
                  <a:pt x="7453" y="104958"/>
                </a:cubicBezTo>
                <a:cubicBezTo>
                  <a:pt x="6987" y="94619"/>
                  <a:pt x="8382" y="85714"/>
                  <a:pt x="11637" y="78243"/>
                </a:cubicBezTo>
                <a:cubicBezTo>
                  <a:pt x="14892" y="70771"/>
                  <a:pt x="19854" y="63702"/>
                  <a:pt x="26522" y="57033"/>
                </a:cubicBezTo>
                <a:cubicBezTo>
                  <a:pt x="33191" y="50365"/>
                  <a:pt x="40669" y="45812"/>
                  <a:pt x="48958" y="43374"/>
                </a:cubicBezTo>
                <a:cubicBezTo>
                  <a:pt x="57246" y="40937"/>
                  <a:pt x="66126" y="39718"/>
                  <a:pt x="75598" y="39718"/>
                </a:cubicBezTo>
                <a:close/>
                <a:moveTo>
                  <a:pt x="967388" y="38470"/>
                </a:moveTo>
                <a:cubicBezTo>
                  <a:pt x="977140" y="36591"/>
                  <a:pt x="985909" y="36609"/>
                  <a:pt x="993695" y="38524"/>
                </a:cubicBezTo>
                <a:cubicBezTo>
                  <a:pt x="1001482" y="40438"/>
                  <a:pt x="1009473" y="44048"/>
                  <a:pt x="1017669" y="49354"/>
                </a:cubicBezTo>
                <a:cubicBezTo>
                  <a:pt x="1025864" y="54660"/>
                  <a:pt x="1032525" y="62443"/>
                  <a:pt x="1037652" y="72704"/>
                </a:cubicBezTo>
                <a:cubicBezTo>
                  <a:pt x="1042778" y="82964"/>
                  <a:pt x="1044643" y="95347"/>
                  <a:pt x="1043244" y="109852"/>
                </a:cubicBezTo>
                <a:cubicBezTo>
                  <a:pt x="1041846" y="124357"/>
                  <a:pt x="1034716" y="141483"/>
                  <a:pt x="1021852" y="161229"/>
                </a:cubicBezTo>
                <a:cubicBezTo>
                  <a:pt x="1008989" y="180976"/>
                  <a:pt x="984876" y="209764"/>
                  <a:pt x="949513" y="247593"/>
                </a:cubicBezTo>
                <a:lnTo>
                  <a:pt x="1046697" y="247593"/>
                </a:lnTo>
                <a:lnTo>
                  <a:pt x="1046697" y="278762"/>
                </a:lnTo>
                <a:lnTo>
                  <a:pt x="902105" y="278762"/>
                </a:lnTo>
                <a:lnTo>
                  <a:pt x="902105" y="269061"/>
                </a:lnTo>
                <a:cubicBezTo>
                  <a:pt x="903037" y="255093"/>
                  <a:pt x="909450" y="242617"/>
                  <a:pt x="921345" y="231633"/>
                </a:cubicBezTo>
                <a:cubicBezTo>
                  <a:pt x="933241" y="220648"/>
                  <a:pt x="948126" y="203766"/>
                  <a:pt x="966001" y="180987"/>
                </a:cubicBezTo>
                <a:cubicBezTo>
                  <a:pt x="983876" y="158207"/>
                  <a:pt x="995466" y="140666"/>
                  <a:pt x="1000772" y="128362"/>
                </a:cubicBezTo>
                <a:cubicBezTo>
                  <a:pt x="1006078" y="116058"/>
                  <a:pt x="1008097" y="105787"/>
                  <a:pt x="1006827" y="97548"/>
                </a:cubicBezTo>
                <a:cubicBezTo>
                  <a:pt x="1005558" y="89310"/>
                  <a:pt x="1001751" y="82584"/>
                  <a:pt x="995406" y="77371"/>
                </a:cubicBezTo>
                <a:cubicBezTo>
                  <a:pt x="989060" y="72159"/>
                  <a:pt x="981632" y="69986"/>
                  <a:pt x="973121" y="70854"/>
                </a:cubicBezTo>
                <a:cubicBezTo>
                  <a:pt x="964610" y="71721"/>
                  <a:pt x="956411" y="75059"/>
                  <a:pt x="948524" y="80867"/>
                </a:cubicBezTo>
                <a:cubicBezTo>
                  <a:pt x="940637" y="86675"/>
                  <a:pt x="934191" y="96404"/>
                  <a:pt x="929186" y="110056"/>
                </a:cubicBezTo>
                <a:lnTo>
                  <a:pt x="896705" y="105238"/>
                </a:lnTo>
                <a:cubicBezTo>
                  <a:pt x="904076" y="81534"/>
                  <a:pt x="913677" y="64713"/>
                  <a:pt x="925508" y="54775"/>
                </a:cubicBezTo>
                <a:cubicBezTo>
                  <a:pt x="937338" y="44837"/>
                  <a:pt x="951299" y="39402"/>
                  <a:pt x="967388" y="38470"/>
                </a:cubicBezTo>
                <a:close/>
                <a:moveTo>
                  <a:pt x="561827" y="27277"/>
                </a:moveTo>
                <a:cubicBezTo>
                  <a:pt x="571756" y="26510"/>
                  <a:pt x="579807" y="28753"/>
                  <a:pt x="585980" y="34007"/>
                </a:cubicBezTo>
                <a:cubicBezTo>
                  <a:pt x="594211" y="41012"/>
                  <a:pt x="591637" y="46440"/>
                  <a:pt x="578258" y="50290"/>
                </a:cubicBezTo>
                <a:cubicBezTo>
                  <a:pt x="564879" y="54140"/>
                  <a:pt x="552833" y="57184"/>
                  <a:pt x="542121" y="59421"/>
                </a:cubicBezTo>
                <a:cubicBezTo>
                  <a:pt x="531408" y="61658"/>
                  <a:pt x="519929" y="63458"/>
                  <a:pt x="507683" y="64820"/>
                </a:cubicBezTo>
                <a:cubicBezTo>
                  <a:pt x="495436" y="66182"/>
                  <a:pt x="484509" y="63494"/>
                  <a:pt x="474901" y="56754"/>
                </a:cubicBezTo>
                <a:cubicBezTo>
                  <a:pt x="465293" y="50014"/>
                  <a:pt x="465569" y="45723"/>
                  <a:pt x="475729" y="43880"/>
                </a:cubicBezTo>
                <a:cubicBezTo>
                  <a:pt x="485889" y="42037"/>
                  <a:pt x="497329" y="40212"/>
                  <a:pt x="510049" y="38405"/>
                </a:cubicBezTo>
                <a:cubicBezTo>
                  <a:pt x="522625" y="35867"/>
                  <a:pt x="536367" y="32748"/>
                  <a:pt x="551273" y="29048"/>
                </a:cubicBezTo>
                <a:cubicBezTo>
                  <a:pt x="555000" y="28124"/>
                  <a:pt x="558518" y="27533"/>
                  <a:pt x="561827" y="27277"/>
                </a:cubicBezTo>
                <a:close/>
                <a:moveTo>
                  <a:pt x="3277008" y="3258"/>
                </a:moveTo>
                <a:cubicBezTo>
                  <a:pt x="3334182" y="49548"/>
                  <a:pt x="3362769" y="98419"/>
                  <a:pt x="3362769" y="149872"/>
                </a:cubicBezTo>
                <a:cubicBezTo>
                  <a:pt x="3364576" y="210144"/>
                  <a:pt x="3336412" y="260758"/>
                  <a:pt x="3278277" y="301713"/>
                </a:cubicBezTo>
                <a:lnTo>
                  <a:pt x="3260036" y="280052"/>
                </a:lnTo>
                <a:cubicBezTo>
                  <a:pt x="3307732" y="244288"/>
                  <a:pt x="3332024" y="202859"/>
                  <a:pt x="3332913" y="155766"/>
                </a:cubicBezTo>
                <a:cubicBezTo>
                  <a:pt x="3334720" y="107712"/>
                  <a:pt x="3309976" y="64462"/>
                  <a:pt x="3258681" y="26016"/>
                </a:cubicBezTo>
                <a:close/>
                <a:moveTo>
                  <a:pt x="2269374" y="3258"/>
                </a:moveTo>
                <a:lnTo>
                  <a:pt x="2287765" y="26016"/>
                </a:lnTo>
                <a:cubicBezTo>
                  <a:pt x="2236470" y="64462"/>
                  <a:pt x="2211705" y="107726"/>
                  <a:pt x="2213469" y="155809"/>
                </a:cubicBezTo>
                <a:cubicBezTo>
                  <a:pt x="2214357" y="202888"/>
                  <a:pt x="2238671" y="244295"/>
                  <a:pt x="2286410" y="280031"/>
                </a:cubicBezTo>
                <a:lnTo>
                  <a:pt x="2268105" y="301713"/>
                </a:lnTo>
                <a:cubicBezTo>
                  <a:pt x="2210012" y="260772"/>
                  <a:pt x="2181870" y="209456"/>
                  <a:pt x="2183677" y="147764"/>
                </a:cubicBezTo>
                <a:cubicBezTo>
                  <a:pt x="2183677" y="97674"/>
                  <a:pt x="2212243" y="49505"/>
                  <a:pt x="2269374" y="3258"/>
                </a:cubicBezTo>
                <a:close/>
                <a:moveTo>
                  <a:pt x="3740706" y="53"/>
                </a:moveTo>
                <a:cubicBezTo>
                  <a:pt x="3742439" y="209"/>
                  <a:pt x="3744480" y="707"/>
                  <a:pt x="3746828" y="1548"/>
                </a:cubicBezTo>
                <a:cubicBezTo>
                  <a:pt x="3756221" y="4910"/>
                  <a:pt x="3763671" y="8804"/>
                  <a:pt x="3769177" y="13228"/>
                </a:cubicBezTo>
                <a:cubicBezTo>
                  <a:pt x="3774684" y="17652"/>
                  <a:pt x="3775214" y="22090"/>
                  <a:pt x="3770769" y="26543"/>
                </a:cubicBezTo>
                <a:cubicBezTo>
                  <a:pt x="3766323" y="30995"/>
                  <a:pt x="3761799" y="34491"/>
                  <a:pt x="3757196" y="37029"/>
                </a:cubicBezTo>
                <a:cubicBezTo>
                  <a:pt x="3761383" y="37029"/>
                  <a:pt x="3770224" y="35720"/>
                  <a:pt x="3783718" y="33103"/>
                </a:cubicBezTo>
                <a:cubicBezTo>
                  <a:pt x="3797212" y="30486"/>
                  <a:pt x="3806644" y="27783"/>
                  <a:pt x="3812015" y="24994"/>
                </a:cubicBezTo>
                <a:cubicBezTo>
                  <a:pt x="3817385" y="22205"/>
                  <a:pt x="3823656" y="22011"/>
                  <a:pt x="3830826" y="24413"/>
                </a:cubicBezTo>
                <a:cubicBezTo>
                  <a:pt x="3837996" y="26815"/>
                  <a:pt x="3845740" y="31185"/>
                  <a:pt x="3854057" y="37524"/>
                </a:cubicBezTo>
                <a:cubicBezTo>
                  <a:pt x="3862374" y="43862"/>
                  <a:pt x="3859908" y="49139"/>
                  <a:pt x="3846657" y="53355"/>
                </a:cubicBezTo>
                <a:cubicBezTo>
                  <a:pt x="3833407" y="57571"/>
                  <a:pt x="3812133" y="72363"/>
                  <a:pt x="3782836" y="97731"/>
                </a:cubicBezTo>
                <a:cubicBezTo>
                  <a:pt x="3801292" y="94361"/>
                  <a:pt x="3813202" y="91045"/>
                  <a:pt x="3818565" y="87782"/>
                </a:cubicBezTo>
                <a:cubicBezTo>
                  <a:pt x="3823928" y="84520"/>
                  <a:pt x="3830209" y="84083"/>
                  <a:pt x="3837408" y="86470"/>
                </a:cubicBezTo>
                <a:cubicBezTo>
                  <a:pt x="3844607" y="88858"/>
                  <a:pt x="3853060" y="93081"/>
                  <a:pt x="3862769" y="99140"/>
                </a:cubicBezTo>
                <a:cubicBezTo>
                  <a:pt x="3872477" y="105199"/>
                  <a:pt x="3875736" y="110784"/>
                  <a:pt x="3872545" y="115896"/>
                </a:cubicBezTo>
                <a:cubicBezTo>
                  <a:pt x="3869354" y="121009"/>
                  <a:pt x="3867544" y="130495"/>
                  <a:pt x="3867114" y="144355"/>
                </a:cubicBezTo>
                <a:cubicBezTo>
                  <a:pt x="3866684" y="158214"/>
                  <a:pt x="3867594" y="179811"/>
                  <a:pt x="3869846" y="209144"/>
                </a:cubicBezTo>
                <a:cubicBezTo>
                  <a:pt x="3872097" y="238477"/>
                  <a:pt x="3872749" y="259094"/>
                  <a:pt x="3871803" y="270997"/>
                </a:cubicBezTo>
                <a:cubicBezTo>
                  <a:pt x="3870857" y="282899"/>
                  <a:pt x="3864891" y="293020"/>
                  <a:pt x="3853906" y="301358"/>
                </a:cubicBezTo>
                <a:cubicBezTo>
                  <a:pt x="3842922" y="309697"/>
                  <a:pt x="3835820" y="309532"/>
                  <a:pt x="3832600" y="300864"/>
                </a:cubicBezTo>
                <a:cubicBezTo>
                  <a:pt x="3829381" y="292195"/>
                  <a:pt x="3822731" y="282268"/>
                  <a:pt x="3812650" y="271083"/>
                </a:cubicBezTo>
                <a:cubicBezTo>
                  <a:pt x="3802568" y="259897"/>
                  <a:pt x="3803812" y="255882"/>
                  <a:pt x="3816382" y="259037"/>
                </a:cubicBezTo>
                <a:cubicBezTo>
                  <a:pt x="3828951" y="262192"/>
                  <a:pt x="3836598" y="263507"/>
                  <a:pt x="3839322" y="262984"/>
                </a:cubicBezTo>
                <a:cubicBezTo>
                  <a:pt x="3842047" y="262461"/>
                  <a:pt x="3842961" y="249479"/>
                  <a:pt x="3842065" y="224040"/>
                </a:cubicBezTo>
                <a:cubicBezTo>
                  <a:pt x="3841169" y="198600"/>
                  <a:pt x="3840054" y="175638"/>
                  <a:pt x="3838720" y="155153"/>
                </a:cubicBezTo>
                <a:cubicBezTo>
                  <a:pt x="3837386" y="134668"/>
                  <a:pt x="3835974" y="121995"/>
                  <a:pt x="3834483" y="117133"/>
                </a:cubicBezTo>
                <a:cubicBezTo>
                  <a:pt x="3832991" y="112272"/>
                  <a:pt x="3829912" y="109651"/>
                  <a:pt x="3825244" y="109271"/>
                </a:cubicBezTo>
                <a:cubicBezTo>
                  <a:pt x="3820576" y="108891"/>
                  <a:pt x="3803744" y="110888"/>
                  <a:pt x="3774748" y="115262"/>
                </a:cubicBezTo>
                <a:cubicBezTo>
                  <a:pt x="3782836" y="118445"/>
                  <a:pt x="3786206" y="122281"/>
                  <a:pt x="3784858" y="126770"/>
                </a:cubicBezTo>
                <a:cubicBezTo>
                  <a:pt x="3783510" y="131258"/>
                  <a:pt x="3782836" y="137331"/>
                  <a:pt x="3782836" y="144989"/>
                </a:cubicBezTo>
                <a:lnTo>
                  <a:pt x="3799270" y="141053"/>
                </a:lnTo>
                <a:cubicBezTo>
                  <a:pt x="3808032" y="138271"/>
                  <a:pt x="3814908" y="139694"/>
                  <a:pt x="3819899" y="145323"/>
                </a:cubicBezTo>
                <a:cubicBezTo>
                  <a:pt x="3824889" y="150951"/>
                  <a:pt x="3822827" y="155457"/>
                  <a:pt x="3813714" y="158842"/>
                </a:cubicBezTo>
                <a:cubicBezTo>
                  <a:pt x="3804601" y="162226"/>
                  <a:pt x="3794308" y="165065"/>
                  <a:pt x="3782836" y="167360"/>
                </a:cubicBezTo>
                <a:lnTo>
                  <a:pt x="3782836" y="193581"/>
                </a:lnTo>
                <a:cubicBezTo>
                  <a:pt x="3790752" y="191774"/>
                  <a:pt x="3798298" y="190197"/>
                  <a:pt x="3805476" y="188849"/>
                </a:cubicBezTo>
                <a:cubicBezTo>
                  <a:pt x="3812653" y="187501"/>
                  <a:pt x="3819447" y="189666"/>
                  <a:pt x="3825857" y="195345"/>
                </a:cubicBezTo>
                <a:cubicBezTo>
                  <a:pt x="3832267" y="201023"/>
                  <a:pt x="3830607" y="205275"/>
                  <a:pt x="3820877" y="208100"/>
                </a:cubicBezTo>
                <a:cubicBezTo>
                  <a:pt x="3811147" y="210925"/>
                  <a:pt x="3798467" y="213973"/>
                  <a:pt x="3782836" y="217242"/>
                </a:cubicBezTo>
                <a:cubicBezTo>
                  <a:pt x="3783711" y="232271"/>
                  <a:pt x="3783428" y="248178"/>
                  <a:pt x="3781987" y="264963"/>
                </a:cubicBezTo>
                <a:cubicBezTo>
                  <a:pt x="3780545" y="281748"/>
                  <a:pt x="3776731" y="290721"/>
                  <a:pt x="3770543" y="291883"/>
                </a:cubicBezTo>
                <a:cubicBezTo>
                  <a:pt x="3764355" y="293045"/>
                  <a:pt x="3761007" y="285993"/>
                  <a:pt x="3760498" y="270728"/>
                </a:cubicBezTo>
                <a:cubicBezTo>
                  <a:pt x="3759989" y="255463"/>
                  <a:pt x="3759354" y="238796"/>
                  <a:pt x="3758594" y="220727"/>
                </a:cubicBezTo>
                <a:cubicBezTo>
                  <a:pt x="3751754" y="222519"/>
                  <a:pt x="3745380" y="223867"/>
                  <a:pt x="3739472" y="224771"/>
                </a:cubicBezTo>
                <a:cubicBezTo>
                  <a:pt x="3733563" y="225674"/>
                  <a:pt x="3726465" y="222932"/>
                  <a:pt x="3718176" y="216543"/>
                </a:cubicBezTo>
                <a:cubicBezTo>
                  <a:pt x="3709888" y="210155"/>
                  <a:pt x="3710185" y="206311"/>
                  <a:pt x="3719069" y="205014"/>
                </a:cubicBezTo>
                <a:cubicBezTo>
                  <a:pt x="3727953" y="203716"/>
                  <a:pt x="3741056" y="201490"/>
                  <a:pt x="3758379" y="198335"/>
                </a:cubicBezTo>
                <a:lnTo>
                  <a:pt x="3758379" y="172135"/>
                </a:lnTo>
                <a:cubicBezTo>
                  <a:pt x="3742461" y="174831"/>
                  <a:pt x="3731283" y="173533"/>
                  <a:pt x="3724844" y="168242"/>
                </a:cubicBezTo>
                <a:cubicBezTo>
                  <a:pt x="3718406" y="162950"/>
                  <a:pt x="3718875" y="159344"/>
                  <a:pt x="3726253" y="157422"/>
                </a:cubicBezTo>
                <a:cubicBezTo>
                  <a:pt x="3733631" y="155500"/>
                  <a:pt x="3744340" y="152977"/>
                  <a:pt x="3758379" y="149850"/>
                </a:cubicBezTo>
                <a:cubicBezTo>
                  <a:pt x="3758379" y="132570"/>
                  <a:pt x="3756995" y="122453"/>
                  <a:pt x="3754228" y="119499"/>
                </a:cubicBezTo>
                <a:lnTo>
                  <a:pt x="3719166" y="124447"/>
                </a:lnTo>
                <a:cubicBezTo>
                  <a:pt x="3717445" y="158562"/>
                  <a:pt x="3715236" y="184855"/>
                  <a:pt x="3712541" y="203325"/>
                </a:cubicBezTo>
                <a:cubicBezTo>
                  <a:pt x="3709845" y="221795"/>
                  <a:pt x="3705682" y="239237"/>
                  <a:pt x="3700054" y="255649"/>
                </a:cubicBezTo>
                <a:cubicBezTo>
                  <a:pt x="3694425" y="272061"/>
                  <a:pt x="3682042" y="284742"/>
                  <a:pt x="3662905" y="293690"/>
                </a:cubicBezTo>
                <a:cubicBezTo>
                  <a:pt x="3643768" y="302638"/>
                  <a:pt x="3640535" y="300186"/>
                  <a:pt x="3653204" y="286333"/>
                </a:cubicBezTo>
                <a:cubicBezTo>
                  <a:pt x="3665874" y="272481"/>
                  <a:pt x="3674872" y="256219"/>
                  <a:pt x="3680200" y="237548"/>
                </a:cubicBezTo>
                <a:cubicBezTo>
                  <a:pt x="3685527" y="218877"/>
                  <a:pt x="3688865" y="196266"/>
                  <a:pt x="3690213" y="169715"/>
                </a:cubicBezTo>
                <a:cubicBezTo>
                  <a:pt x="3691561" y="143164"/>
                  <a:pt x="3690435" y="125655"/>
                  <a:pt x="3686836" y="117187"/>
                </a:cubicBezTo>
                <a:cubicBezTo>
                  <a:pt x="3683236" y="108719"/>
                  <a:pt x="3684889" y="105166"/>
                  <a:pt x="3691794" y="106529"/>
                </a:cubicBezTo>
                <a:cubicBezTo>
                  <a:pt x="3698699" y="107891"/>
                  <a:pt x="3704725" y="108572"/>
                  <a:pt x="3709873" y="108572"/>
                </a:cubicBezTo>
                <a:cubicBezTo>
                  <a:pt x="3715021" y="108572"/>
                  <a:pt x="3731685" y="106435"/>
                  <a:pt x="3759863" y="102162"/>
                </a:cubicBezTo>
                <a:cubicBezTo>
                  <a:pt x="3773830" y="84710"/>
                  <a:pt x="3784725" y="71893"/>
                  <a:pt x="3792548" y="63712"/>
                </a:cubicBezTo>
                <a:cubicBezTo>
                  <a:pt x="3800371" y="55531"/>
                  <a:pt x="3803439" y="50860"/>
                  <a:pt x="3801755" y="49698"/>
                </a:cubicBezTo>
                <a:cubicBezTo>
                  <a:pt x="3800070" y="48537"/>
                  <a:pt x="3796531" y="48630"/>
                  <a:pt x="3791139" y="49978"/>
                </a:cubicBezTo>
                <a:cubicBezTo>
                  <a:pt x="3785747" y="51326"/>
                  <a:pt x="3779115" y="52678"/>
                  <a:pt x="3771242" y="54033"/>
                </a:cubicBezTo>
                <a:cubicBezTo>
                  <a:pt x="3763369" y="55388"/>
                  <a:pt x="3755411" y="54266"/>
                  <a:pt x="3747366" y="50666"/>
                </a:cubicBezTo>
                <a:cubicBezTo>
                  <a:pt x="3725769" y="74500"/>
                  <a:pt x="3704435" y="91256"/>
                  <a:pt x="3683362" y="100936"/>
                </a:cubicBezTo>
                <a:cubicBezTo>
                  <a:pt x="3662289" y="110616"/>
                  <a:pt x="3658596" y="109146"/>
                  <a:pt x="3672284" y="96526"/>
                </a:cubicBezTo>
                <a:cubicBezTo>
                  <a:pt x="3685971" y="83907"/>
                  <a:pt x="3698172" y="71123"/>
                  <a:pt x="3708884" y="58173"/>
                </a:cubicBezTo>
                <a:cubicBezTo>
                  <a:pt x="3719596" y="45224"/>
                  <a:pt x="3726475" y="35509"/>
                  <a:pt x="3729523" y="29027"/>
                </a:cubicBezTo>
                <a:cubicBezTo>
                  <a:pt x="3732570" y="22545"/>
                  <a:pt x="3733868" y="15504"/>
                  <a:pt x="3733416" y="7904"/>
                </a:cubicBezTo>
                <a:cubicBezTo>
                  <a:pt x="3733077" y="2204"/>
                  <a:pt x="3735507" y="-413"/>
                  <a:pt x="3740706" y="53"/>
                </a:cubicBezTo>
                <a:close/>
                <a:moveTo>
                  <a:pt x="1397556" y="53"/>
                </a:moveTo>
                <a:cubicBezTo>
                  <a:pt x="1399289" y="209"/>
                  <a:pt x="1401330" y="707"/>
                  <a:pt x="1403678" y="1548"/>
                </a:cubicBezTo>
                <a:cubicBezTo>
                  <a:pt x="1413071" y="4910"/>
                  <a:pt x="1420521" y="8804"/>
                  <a:pt x="1426027" y="13228"/>
                </a:cubicBezTo>
                <a:cubicBezTo>
                  <a:pt x="1431534" y="17652"/>
                  <a:pt x="1432064" y="22090"/>
                  <a:pt x="1427619" y="26543"/>
                </a:cubicBezTo>
                <a:cubicBezTo>
                  <a:pt x="1423173" y="30995"/>
                  <a:pt x="1418649" y="34491"/>
                  <a:pt x="1414046" y="37029"/>
                </a:cubicBezTo>
                <a:cubicBezTo>
                  <a:pt x="1418233" y="37029"/>
                  <a:pt x="1427074" y="35720"/>
                  <a:pt x="1440568" y="33103"/>
                </a:cubicBezTo>
                <a:cubicBezTo>
                  <a:pt x="1454062" y="30486"/>
                  <a:pt x="1463495" y="27783"/>
                  <a:pt x="1468865" y="24994"/>
                </a:cubicBezTo>
                <a:cubicBezTo>
                  <a:pt x="1474235" y="22205"/>
                  <a:pt x="1480506" y="22011"/>
                  <a:pt x="1487676" y="24413"/>
                </a:cubicBezTo>
                <a:cubicBezTo>
                  <a:pt x="1494846" y="26815"/>
                  <a:pt x="1502590" y="31185"/>
                  <a:pt x="1510907" y="37524"/>
                </a:cubicBezTo>
                <a:cubicBezTo>
                  <a:pt x="1519224" y="43862"/>
                  <a:pt x="1516758" y="49139"/>
                  <a:pt x="1503507" y="53355"/>
                </a:cubicBezTo>
                <a:cubicBezTo>
                  <a:pt x="1490257" y="57571"/>
                  <a:pt x="1468983" y="72363"/>
                  <a:pt x="1439686" y="97731"/>
                </a:cubicBezTo>
                <a:cubicBezTo>
                  <a:pt x="1458142" y="94361"/>
                  <a:pt x="1470052" y="91045"/>
                  <a:pt x="1475415" y="87782"/>
                </a:cubicBezTo>
                <a:cubicBezTo>
                  <a:pt x="1480778" y="84520"/>
                  <a:pt x="1487059" y="84083"/>
                  <a:pt x="1494258" y="86470"/>
                </a:cubicBezTo>
                <a:cubicBezTo>
                  <a:pt x="1501457" y="88858"/>
                  <a:pt x="1509910" y="93081"/>
                  <a:pt x="1519619" y="99140"/>
                </a:cubicBezTo>
                <a:cubicBezTo>
                  <a:pt x="1529327" y="105199"/>
                  <a:pt x="1532586" y="110784"/>
                  <a:pt x="1529395" y="115896"/>
                </a:cubicBezTo>
                <a:cubicBezTo>
                  <a:pt x="1526204" y="121009"/>
                  <a:pt x="1524394" y="130495"/>
                  <a:pt x="1523964" y="144355"/>
                </a:cubicBezTo>
                <a:cubicBezTo>
                  <a:pt x="1523533" y="158214"/>
                  <a:pt x="1524444" y="179811"/>
                  <a:pt x="1526695" y="209144"/>
                </a:cubicBezTo>
                <a:cubicBezTo>
                  <a:pt x="1528947" y="238477"/>
                  <a:pt x="1529599" y="259094"/>
                  <a:pt x="1528653" y="270997"/>
                </a:cubicBezTo>
                <a:cubicBezTo>
                  <a:pt x="1527706" y="282899"/>
                  <a:pt x="1521741" y="293020"/>
                  <a:pt x="1510756" y="301358"/>
                </a:cubicBezTo>
                <a:cubicBezTo>
                  <a:pt x="1499772" y="309697"/>
                  <a:pt x="1492670" y="309532"/>
                  <a:pt x="1489450" y="300864"/>
                </a:cubicBezTo>
                <a:cubicBezTo>
                  <a:pt x="1486231" y="292195"/>
                  <a:pt x="1479581" y="282268"/>
                  <a:pt x="1469500" y="271083"/>
                </a:cubicBezTo>
                <a:cubicBezTo>
                  <a:pt x="1459418" y="259897"/>
                  <a:pt x="1460662" y="255882"/>
                  <a:pt x="1473232" y="259037"/>
                </a:cubicBezTo>
                <a:cubicBezTo>
                  <a:pt x="1485801" y="262192"/>
                  <a:pt x="1493448" y="263507"/>
                  <a:pt x="1496172" y="262984"/>
                </a:cubicBezTo>
                <a:cubicBezTo>
                  <a:pt x="1498897" y="262461"/>
                  <a:pt x="1499811" y="249479"/>
                  <a:pt x="1498915" y="224040"/>
                </a:cubicBezTo>
                <a:cubicBezTo>
                  <a:pt x="1498019" y="198600"/>
                  <a:pt x="1496904" y="175638"/>
                  <a:pt x="1495570" y="155153"/>
                </a:cubicBezTo>
                <a:cubicBezTo>
                  <a:pt x="1494236" y="134668"/>
                  <a:pt x="1492824" y="121995"/>
                  <a:pt x="1491333" y="117133"/>
                </a:cubicBezTo>
                <a:cubicBezTo>
                  <a:pt x="1489841" y="112272"/>
                  <a:pt x="1486762" y="109651"/>
                  <a:pt x="1482094" y="109271"/>
                </a:cubicBezTo>
                <a:cubicBezTo>
                  <a:pt x="1477426" y="108891"/>
                  <a:pt x="1460594" y="110888"/>
                  <a:pt x="1431598" y="115262"/>
                </a:cubicBezTo>
                <a:cubicBezTo>
                  <a:pt x="1439686" y="118445"/>
                  <a:pt x="1443056" y="122281"/>
                  <a:pt x="1441708" y="126770"/>
                </a:cubicBezTo>
                <a:cubicBezTo>
                  <a:pt x="1440360" y="131258"/>
                  <a:pt x="1439686" y="137331"/>
                  <a:pt x="1439686" y="144989"/>
                </a:cubicBezTo>
                <a:lnTo>
                  <a:pt x="1456120" y="141053"/>
                </a:lnTo>
                <a:cubicBezTo>
                  <a:pt x="1464882" y="138271"/>
                  <a:pt x="1471758" y="139694"/>
                  <a:pt x="1476749" y="145323"/>
                </a:cubicBezTo>
                <a:cubicBezTo>
                  <a:pt x="1481739" y="150951"/>
                  <a:pt x="1479677" y="155457"/>
                  <a:pt x="1470564" y="158842"/>
                </a:cubicBezTo>
                <a:cubicBezTo>
                  <a:pt x="1461451" y="162226"/>
                  <a:pt x="1451158" y="165065"/>
                  <a:pt x="1439686" y="167360"/>
                </a:cubicBezTo>
                <a:lnTo>
                  <a:pt x="1439686" y="193581"/>
                </a:lnTo>
                <a:cubicBezTo>
                  <a:pt x="1447602" y="191774"/>
                  <a:pt x="1455149" y="190197"/>
                  <a:pt x="1462326" y="188849"/>
                </a:cubicBezTo>
                <a:cubicBezTo>
                  <a:pt x="1469503" y="187501"/>
                  <a:pt x="1476297" y="189666"/>
                  <a:pt x="1482707" y="195345"/>
                </a:cubicBezTo>
                <a:cubicBezTo>
                  <a:pt x="1489117" y="201023"/>
                  <a:pt x="1487457" y="205275"/>
                  <a:pt x="1477727" y="208100"/>
                </a:cubicBezTo>
                <a:cubicBezTo>
                  <a:pt x="1467997" y="210925"/>
                  <a:pt x="1455317" y="213973"/>
                  <a:pt x="1439686" y="217242"/>
                </a:cubicBezTo>
                <a:cubicBezTo>
                  <a:pt x="1440561" y="232271"/>
                  <a:pt x="1440278" y="248178"/>
                  <a:pt x="1438837" y="264963"/>
                </a:cubicBezTo>
                <a:cubicBezTo>
                  <a:pt x="1437395" y="281748"/>
                  <a:pt x="1433581" y="290721"/>
                  <a:pt x="1427393" y="291883"/>
                </a:cubicBezTo>
                <a:cubicBezTo>
                  <a:pt x="1421205" y="293045"/>
                  <a:pt x="1417857" y="285993"/>
                  <a:pt x="1417348" y="270728"/>
                </a:cubicBezTo>
                <a:cubicBezTo>
                  <a:pt x="1416839" y="255463"/>
                  <a:pt x="1416204" y="238796"/>
                  <a:pt x="1415444" y="220727"/>
                </a:cubicBezTo>
                <a:cubicBezTo>
                  <a:pt x="1408604" y="222519"/>
                  <a:pt x="1402230" y="223867"/>
                  <a:pt x="1396321" y="224771"/>
                </a:cubicBezTo>
                <a:cubicBezTo>
                  <a:pt x="1390413" y="225674"/>
                  <a:pt x="1383315" y="222932"/>
                  <a:pt x="1375026" y="216543"/>
                </a:cubicBezTo>
                <a:cubicBezTo>
                  <a:pt x="1366737" y="210155"/>
                  <a:pt x="1367035" y="206311"/>
                  <a:pt x="1375919" y="205014"/>
                </a:cubicBezTo>
                <a:cubicBezTo>
                  <a:pt x="1384803" y="203716"/>
                  <a:pt x="1397906" y="201490"/>
                  <a:pt x="1415229" y="198335"/>
                </a:cubicBezTo>
                <a:lnTo>
                  <a:pt x="1415229" y="172135"/>
                </a:lnTo>
                <a:cubicBezTo>
                  <a:pt x="1399311" y="174831"/>
                  <a:pt x="1388133" y="173533"/>
                  <a:pt x="1381694" y="168242"/>
                </a:cubicBezTo>
                <a:cubicBezTo>
                  <a:pt x="1375256" y="162950"/>
                  <a:pt x="1375725" y="159344"/>
                  <a:pt x="1383103" y="157422"/>
                </a:cubicBezTo>
                <a:cubicBezTo>
                  <a:pt x="1390481" y="155500"/>
                  <a:pt x="1401190" y="152977"/>
                  <a:pt x="1415229" y="149850"/>
                </a:cubicBezTo>
                <a:cubicBezTo>
                  <a:pt x="1415229" y="132570"/>
                  <a:pt x="1413845" y="122453"/>
                  <a:pt x="1411078" y="119499"/>
                </a:cubicBezTo>
                <a:lnTo>
                  <a:pt x="1376016" y="124447"/>
                </a:lnTo>
                <a:cubicBezTo>
                  <a:pt x="1374295" y="158562"/>
                  <a:pt x="1372086" y="184855"/>
                  <a:pt x="1369391" y="203325"/>
                </a:cubicBezTo>
                <a:cubicBezTo>
                  <a:pt x="1366694" y="221795"/>
                  <a:pt x="1362532" y="239237"/>
                  <a:pt x="1356904" y="255649"/>
                </a:cubicBezTo>
                <a:cubicBezTo>
                  <a:pt x="1351275" y="272061"/>
                  <a:pt x="1338892" y="284742"/>
                  <a:pt x="1319755" y="293690"/>
                </a:cubicBezTo>
                <a:cubicBezTo>
                  <a:pt x="1300618" y="302638"/>
                  <a:pt x="1297385" y="300186"/>
                  <a:pt x="1310054" y="286333"/>
                </a:cubicBezTo>
                <a:cubicBezTo>
                  <a:pt x="1322724" y="272481"/>
                  <a:pt x="1331722" y="256219"/>
                  <a:pt x="1337050" y="237548"/>
                </a:cubicBezTo>
                <a:cubicBezTo>
                  <a:pt x="1342377" y="218877"/>
                  <a:pt x="1345715" y="196266"/>
                  <a:pt x="1347063" y="169715"/>
                </a:cubicBezTo>
                <a:cubicBezTo>
                  <a:pt x="1348411" y="143164"/>
                  <a:pt x="1347285" y="125655"/>
                  <a:pt x="1343686" y="117187"/>
                </a:cubicBezTo>
                <a:cubicBezTo>
                  <a:pt x="1340086" y="108719"/>
                  <a:pt x="1341739" y="105166"/>
                  <a:pt x="1348644" y="106529"/>
                </a:cubicBezTo>
                <a:cubicBezTo>
                  <a:pt x="1355549" y="107891"/>
                  <a:pt x="1361575" y="108572"/>
                  <a:pt x="1366723" y="108572"/>
                </a:cubicBezTo>
                <a:cubicBezTo>
                  <a:pt x="1371871" y="108572"/>
                  <a:pt x="1388535" y="106435"/>
                  <a:pt x="1416713" y="102162"/>
                </a:cubicBezTo>
                <a:cubicBezTo>
                  <a:pt x="1430681" y="84710"/>
                  <a:pt x="1441576" y="71893"/>
                  <a:pt x="1449398" y="63712"/>
                </a:cubicBezTo>
                <a:cubicBezTo>
                  <a:pt x="1457221" y="55531"/>
                  <a:pt x="1460289" y="50860"/>
                  <a:pt x="1458605" y="49698"/>
                </a:cubicBezTo>
                <a:cubicBezTo>
                  <a:pt x="1456919" y="48537"/>
                  <a:pt x="1453381" y="48630"/>
                  <a:pt x="1447989" y="49978"/>
                </a:cubicBezTo>
                <a:cubicBezTo>
                  <a:pt x="1442597" y="51326"/>
                  <a:pt x="1435965" y="52678"/>
                  <a:pt x="1428092" y="54033"/>
                </a:cubicBezTo>
                <a:cubicBezTo>
                  <a:pt x="1420219" y="55388"/>
                  <a:pt x="1412261" y="54266"/>
                  <a:pt x="1404216" y="50666"/>
                </a:cubicBezTo>
                <a:cubicBezTo>
                  <a:pt x="1382619" y="74500"/>
                  <a:pt x="1361285" y="91256"/>
                  <a:pt x="1340212" y="100936"/>
                </a:cubicBezTo>
                <a:cubicBezTo>
                  <a:pt x="1319139" y="110616"/>
                  <a:pt x="1315446" y="109146"/>
                  <a:pt x="1329134" y="96526"/>
                </a:cubicBezTo>
                <a:cubicBezTo>
                  <a:pt x="1342822" y="83907"/>
                  <a:pt x="1355022" y="71123"/>
                  <a:pt x="1365734" y="58173"/>
                </a:cubicBezTo>
                <a:cubicBezTo>
                  <a:pt x="1376446" y="45224"/>
                  <a:pt x="1383326" y="35509"/>
                  <a:pt x="1386373" y="29027"/>
                </a:cubicBezTo>
                <a:cubicBezTo>
                  <a:pt x="1389420" y="22545"/>
                  <a:pt x="1390718" y="15504"/>
                  <a:pt x="1390266" y="7904"/>
                </a:cubicBezTo>
                <a:cubicBezTo>
                  <a:pt x="1389927" y="2204"/>
                  <a:pt x="1392357" y="-413"/>
                  <a:pt x="1397556" y="53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074291" y="3609005"/>
            <a:ext cx="601447" cy="5746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89990" y="4339647"/>
            <a:ext cx="4270721" cy="5719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）元（    ）角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5022193" y="4339386"/>
            <a:ext cx="393056" cy="5746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7" name="TextBox 43"/>
          <p:cNvSpPr txBox="1"/>
          <p:nvPr/>
        </p:nvSpPr>
        <p:spPr>
          <a:xfrm>
            <a:off x="6476066" y="4318900"/>
            <a:ext cx="393056" cy="5746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AEFC802-4182-436F-963E-77548DC61BFD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4492454-1700-49DA-B861-BF2EF5730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8" grpId="0"/>
      <p:bldP spid="12" grpId="0"/>
      <p:bldP spid="1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>
            <a:extLst>
              <a:ext uri="{FF2B5EF4-FFF2-40B4-BE49-F238E27FC236}">
                <a16:creationId xmlns:a16="http://schemas.microsoft.com/office/drawing/2014/main" id="{FC62EABE-18F8-40B3-A1FB-A265648639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>
            <a:extLst>
              <a:ext uri="{FF2B5EF4-FFF2-40B4-BE49-F238E27FC236}">
                <a16:creationId xmlns:a16="http://schemas.microsoft.com/office/drawing/2014/main" id="{9A677ABA-2887-450D-B81D-F111A56BA9F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>
            <a:extLst>
              <a:ext uri="{FF2B5EF4-FFF2-40B4-BE49-F238E27FC236}">
                <a16:creationId xmlns:a16="http://schemas.microsoft.com/office/drawing/2014/main" id="{058CC10F-5847-488E-A070-8C36A1AE8AA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>
            <a:extLst>
              <a:ext uri="{FF2B5EF4-FFF2-40B4-BE49-F238E27FC236}">
                <a16:creationId xmlns:a16="http://schemas.microsoft.com/office/drawing/2014/main" id="{4E37AC80-48ED-4617-9C0D-5F427C8838C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>
            <a:extLst>
              <a:ext uri="{FF2B5EF4-FFF2-40B4-BE49-F238E27FC236}">
                <a16:creationId xmlns:a16="http://schemas.microsoft.com/office/drawing/2014/main" id="{09F90D8C-CE05-45CE-8AC7-EF477A1922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>
            <a:extLst>
              <a:ext uri="{FF2B5EF4-FFF2-40B4-BE49-F238E27FC236}">
                <a16:creationId xmlns:a16="http://schemas.microsoft.com/office/drawing/2014/main" id="{8D6CEAE3-7EAE-45CC-960C-F4A3382485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>
            <a:extLst>
              <a:ext uri="{FF2B5EF4-FFF2-40B4-BE49-F238E27FC236}">
                <a16:creationId xmlns:a16="http://schemas.microsoft.com/office/drawing/2014/main" id="{2751F4A8-6CA3-48B6-8197-405B2D17D5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>
            <a:extLst>
              <a:ext uri="{FF2B5EF4-FFF2-40B4-BE49-F238E27FC236}">
                <a16:creationId xmlns:a16="http://schemas.microsoft.com/office/drawing/2014/main" id="{A9605ACB-AE3B-4405-B534-F096F80FE1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>
            <a:extLst>
              <a:ext uri="{FF2B5EF4-FFF2-40B4-BE49-F238E27FC236}">
                <a16:creationId xmlns:a16="http://schemas.microsoft.com/office/drawing/2014/main" id="{B35FCD1B-8D08-49C2-BEE6-C32E8D7552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>
            <a:extLst>
              <a:ext uri="{FF2B5EF4-FFF2-40B4-BE49-F238E27FC236}">
                <a16:creationId xmlns:a16="http://schemas.microsoft.com/office/drawing/2014/main" id="{E3DA57C9-9976-4890-8889-DE14875BA85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D4B8A4-A378-4B18-917D-44EA3EC432F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2852" y="1538064"/>
            <a:ext cx="236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算一算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65879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17518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21774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67419" y="3033069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02423" y="3033069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63852" y="3836025"/>
            <a:ext cx="37444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       一共多少钱？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A81033-7369-4643-AED5-EB4EE22CD9C8}"/>
              </a:ext>
            </a:extLst>
          </p:cNvPr>
          <p:cNvSpPr txBox="1"/>
          <p:nvPr/>
        </p:nvSpPr>
        <p:spPr>
          <a:xfrm>
            <a:off x="4868720" y="4786863"/>
            <a:ext cx="2616661" cy="298455"/>
          </a:xfrm>
          <a:custGeom>
            <a:avLst/>
            <a:gdLst/>
            <a:ahLst/>
            <a:cxnLst/>
            <a:rect l="l" t="t" r="r" b="b"/>
            <a:pathLst>
              <a:path w="2616661" h="298455">
                <a:moveTo>
                  <a:pt x="1079095" y="180901"/>
                </a:moveTo>
                <a:lnTo>
                  <a:pt x="1241219" y="180901"/>
                </a:lnTo>
                <a:lnTo>
                  <a:pt x="1241219" y="209381"/>
                </a:lnTo>
                <a:lnTo>
                  <a:pt x="1079095" y="209381"/>
                </a:lnTo>
                <a:close/>
                <a:moveTo>
                  <a:pt x="1079095" y="98560"/>
                </a:moveTo>
                <a:lnTo>
                  <a:pt x="1241219" y="98560"/>
                </a:lnTo>
                <a:lnTo>
                  <a:pt x="1241219" y="127040"/>
                </a:lnTo>
                <a:lnTo>
                  <a:pt x="1079095" y="127040"/>
                </a:lnTo>
                <a:close/>
                <a:moveTo>
                  <a:pt x="2386230" y="87762"/>
                </a:moveTo>
                <a:cubicBezTo>
                  <a:pt x="2394662" y="87762"/>
                  <a:pt x="2402409" y="91422"/>
                  <a:pt x="2409472" y="98743"/>
                </a:cubicBezTo>
                <a:cubicBezTo>
                  <a:pt x="2416534" y="106063"/>
                  <a:pt x="2413086" y="110789"/>
                  <a:pt x="2399126" y="112918"/>
                </a:cubicBezTo>
                <a:cubicBezTo>
                  <a:pt x="2385165" y="115048"/>
                  <a:pt x="2360195" y="118658"/>
                  <a:pt x="2324216" y="123749"/>
                </a:cubicBezTo>
                <a:cubicBezTo>
                  <a:pt x="2338613" y="128108"/>
                  <a:pt x="2343539" y="133586"/>
                  <a:pt x="2338994" y="140182"/>
                </a:cubicBezTo>
                <a:cubicBezTo>
                  <a:pt x="2334448" y="146779"/>
                  <a:pt x="2331296" y="162370"/>
                  <a:pt x="2329540" y="186957"/>
                </a:cubicBezTo>
                <a:cubicBezTo>
                  <a:pt x="2327783" y="211543"/>
                  <a:pt x="2329425" y="229293"/>
                  <a:pt x="2334466" y="240205"/>
                </a:cubicBezTo>
                <a:cubicBezTo>
                  <a:pt x="2339506" y="251118"/>
                  <a:pt x="2354373" y="256786"/>
                  <a:pt x="2379067" y="257209"/>
                </a:cubicBezTo>
                <a:cubicBezTo>
                  <a:pt x="2403761" y="257632"/>
                  <a:pt x="2420836" y="255793"/>
                  <a:pt x="2430294" y="251692"/>
                </a:cubicBezTo>
                <a:cubicBezTo>
                  <a:pt x="2439751" y="247591"/>
                  <a:pt x="2447111" y="236337"/>
                  <a:pt x="2452374" y="217931"/>
                </a:cubicBezTo>
                <a:cubicBezTo>
                  <a:pt x="2457637" y="199526"/>
                  <a:pt x="2461201" y="191839"/>
                  <a:pt x="2463065" y="194872"/>
                </a:cubicBezTo>
                <a:cubicBezTo>
                  <a:pt x="2464929" y="197905"/>
                  <a:pt x="2466087" y="207058"/>
                  <a:pt x="2466539" y="222330"/>
                </a:cubicBezTo>
                <a:cubicBezTo>
                  <a:pt x="2466991" y="237603"/>
                  <a:pt x="2468804" y="248455"/>
                  <a:pt x="2471981" y="254886"/>
                </a:cubicBezTo>
                <a:cubicBezTo>
                  <a:pt x="2475157" y="261318"/>
                  <a:pt x="2472934" y="267699"/>
                  <a:pt x="2465313" y="274030"/>
                </a:cubicBezTo>
                <a:cubicBezTo>
                  <a:pt x="2457691" y="280362"/>
                  <a:pt x="2438887" y="284667"/>
                  <a:pt x="2408902" y="286947"/>
                </a:cubicBezTo>
                <a:cubicBezTo>
                  <a:pt x="2378917" y="289227"/>
                  <a:pt x="2356531" y="287517"/>
                  <a:pt x="2341747" y="281817"/>
                </a:cubicBezTo>
                <a:cubicBezTo>
                  <a:pt x="2326962" y="276117"/>
                  <a:pt x="2317394" y="267448"/>
                  <a:pt x="2313041" y="255811"/>
                </a:cubicBezTo>
                <a:cubicBezTo>
                  <a:pt x="2308689" y="244174"/>
                  <a:pt x="2306739" y="231924"/>
                  <a:pt x="2307191" y="219061"/>
                </a:cubicBezTo>
                <a:cubicBezTo>
                  <a:pt x="2307642" y="206198"/>
                  <a:pt x="2308316" y="189767"/>
                  <a:pt x="2309212" y="169770"/>
                </a:cubicBezTo>
                <a:cubicBezTo>
                  <a:pt x="2310109" y="149772"/>
                  <a:pt x="2309567" y="135529"/>
                  <a:pt x="2307588" y="127040"/>
                </a:cubicBezTo>
                <a:cubicBezTo>
                  <a:pt x="2303545" y="128674"/>
                  <a:pt x="2297844" y="129994"/>
                  <a:pt x="2290488" y="130998"/>
                </a:cubicBezTo>
                <a:lnTo>
                  <a:pt x="2297350" y="134461"/>
                </a:lnTo>
                <a:cubicBezTo>
                  <a:pt x="2301766" y="139408"/>
                  <a:pt x="2301426" y="145786"/>
                  <a:pt x="2296328" y="153594"/>
                </a:cubicBezTo>
                <a:cubicBezTo>
                  <a:pt x="2291230" y="161402"/>
                  <a:pt x="2283439" y="174197"/>
                  <a:pt x="2272957" y="191979"/>
                </a:cubicBezTo>
                <a:cubicBezTo>
                  <a:pt x="2262474" y="209761"/>
                  <a:pt x="2250299" y="224886"/>
                  <a:pt x="2236432" y="237355"/>
                </a:cubicBezTo>
                <a:cubicBezTo>
                  <a:pt x="2222565" y="249824"/>
                  <a:pt x="2208558" y="259077"/>
                  <a:pt x="2194412" y="265114"/>
                </a:cubicBezTo>
                <a:cubicBezTo>
                  <a:pt x="2180265" y="271152"/>
                  <a:pt x="2172690" y="272707"/>
                  <a:pt x="2171686" y="269782"/>
                </a:cubicBezTo>
                <a:cubicBezTo>
                  <a:pt x="2170682" y="266857"/>
                  <a:pt x="2175927" y="260970"/>
                  <a:pt x="2187421" y="252122"/>
                </a:cubicBezTo>
                <a:cubicBezTo>
                  <a:pt x="2198915" y="243274"/>
                  <a:pt x="2210000" y="232849"/>
                  <a:pt x="2220676" y="220846"/>
                </a:cubicBezTo>
                <a:cubicBezTo>
                  <a:pt x="2231352" y="208843"/>
                  <a:pt x="2241803" y="193944"/>
                  <a:pt x="2252027" y="176148"/>
                </a:cubicBezTo>
                <a:cubicBezTo>
                  <a:pt x="2262252" y="158351"/>
                  <a:pt x="2267364" y="144678"/>
                  <a:pt x="2267364" y="135128"/>
                </a:cubicBezTo>
                <a:cubicBezTo>
                  <a:pt x="2255433" y="138684"/>
                  <a:pt x="2244466" y="141599"/>
                  <a:pt x="2234464" y="143871"/>
                </a:cubicBezTo>
                <a:cubicBezTo>
                  <a:pt x="2224462" y="146144"/>
                  <a:pt x="2214399" y="143352"/>
                  <a:pt x="2204274" y="135493"/>
                </a:cubicBezTo>
                <a:cubicBezTo>
                  <a:pt x="2194150" y="127635"/>
                  <a:pt x="2195308" y="123121"/>
                  <a:pt x="2207748" y="121952"/>
                </a:cubicBezTo>
                <a:cubicBezTo>
                  <a:pt x="2220188" y="120784"/>
                  <a:pt x="2234722" y="118669"/>
                  <a:pt x="2251350" y="115607"/>
                </a:cubicBezTo>
                <a:cubicBezTo>
                  <a:pt x="2267977" y="112545"/>
                  <a:pt x="2286082" y="108792"/>
                  <a:pt x="2305663" y="104346"/>
                </a:cubicBezTo>
                <a:cubicBezTo>
                  <a:pt x="2325245" y="99901"/>
                  <a:pt x="2341876" y="96025"/>
                  <a:pt x="2355556" y="92720"/>
                </a:cubicBezTo>
                <a:cubicBezTo>
                  <a:pt x="2369237" y="89415"/>
                  <a:pt x="2379461" y="87762"/>
                  <a:pt x="2386230" y="87762"/>
                </a:cubicBezTo>
                <a:close/>
                <a:moveTo>
                  <a:pt x="421340" y="74253"/>
                </a:moveTo>
                <a:lnTo>
                  <a:pt x="452530" y="74253"/>
                </a:lnTo>
                <a:lnTo>
                  <a:pt x="452530" y="140398"/>
                </a:lnTo>
                <a:lnTo>
                  <a:pt x="518674" y="140398"/>
                </a:lnTo>
                <a:lnTo>
                  <a:pt x="518674" y="168877"/>
                </a:lnTo>
                <a:lnTo>
                  <a:pt x="452530" y="168877"/>
                </a:lnTo>
                <a:lnTo>
                  <a:pt x="452530" y="235021"/>
                </a:lnTo>
                <a:lnTo>
                  <a:pt x="421340" y="235021"/>
                </a:lnTo>
                <a:lnTo>
                  <a:pt x="421340" y="168877"/>
                </a:lnTo>
                <a:lnTo>
                  <a:pt x="355195" y="168877"/>
                </a:lnTo>
                <a:lnTo>
                  <a:pt x="355195" y="140398"/>
                </a:lnTo>
                <a:lnTo>
                  <a:pt x="421340" y="140398"/>
                </a:lnTo>
                <a:close/>
                <a:moveTo>
                  <a:pt x="796153" y="69005"/>
                </a:moveTo>
                <a:cubicBezTo>
                  <a:pt x="791449" y="68101"/>
                  <a:pt x="785283" y="69288"/>
                  <a:pt x="777654" y="72565"/>
                </a:cubicBezTo>
                <a:cubicBezTo>
                  <a:pt x="770025" y="75842"/>
                  <a:pt x="763909" y="82485"/>
                  <a:pt x="759306" y="92494"/>
                </a:cubicBezTo>
                <a:cubicBezTo>
                  <a:pt x="754702" y="102504"/>
                  <a:pt x="753053" y="113079"/>
                  <a:pt x="754358" y="124222"/>
                </a:cubicBezTo>
                <a:cubicBezTo>
                  <a:pt x="755663" y="135364"/>
                  <a:pt x="760209" y="144216"/>
                  <a:pt x="767996" y="150776"/>
                </a:cubicBezTo>
                <a:cubicBezTo>
                  <a:pt x="775783" y="157337"/>
                  <a:pt x="784000" y="160431"/>
                  <a:pt x="792647" y="160058"/>
                </a:cubicBezTo>
                <a:cubicBezTo>
                  <a:pt x="801294" y="159685"/>
                  <a:pt x="808267" y="157462"/>
                  <a:pt x="813565" y="153390"/>
                </a:cubicBezTo>
                <a:cubicBezTo>
                  <a:pt x="818864" y="149317"/>
                  <a:pt x="824109" y="142075"/>
                  <a:pt x="829300" y="131664"/>
                </a:cubicBezTo>
                <a:cubicBezTo>
                  <a:pt x="832814" y="118672"/>
                  <a:pt x="833731" y="107824"/>
                  <a:pt x="832054" y="99119"/>
                </a:cubicBezTo>
                <a:cubicBezTo>
                  <a:pt x="830376" y="90415"/>
                  <a:pt x="826081" y="83220"/>
                  <a:pt x="819169" y="77534"/>
                </a:cubicBezTo>
                <a:cubicBezTo>
                  <a:pt x="812257" y="71848"/>
                  <a:pt x="804585" y="69005"/>
                  <a:pt x="796153" y="69005"/>
                </a:cubicBezTo>
                <a:close/>
                <a:moveTo>
                  <a:pt x="1512700" y="36460"/>
                </a:moveTo>
                <a:lnTo>
                  <a:pt x="1535609" y="36460"/>
                </a:lnTo>
                <a:lnTo>
                  <a:pt x="1535609" y="275504"/>
                </a:lnTo>
                <a:lnTo>
                  <a:pt x="1500353" y="275504"/>
                </a:lnTo>
                <a:lnTo>
                  <a:pt x="1500353" y="89246"/>
                </a:lnTo>
                <a:cubicBezTo>
                  <a:pt x="1493212" y="100302"/>
                  <a:pt x="1478363" y="111552"/>
                  <a:pt x="1455806" y="122996"/>
                </a:cubicBezTo>
                <a:lnTo>
                  <a:pt x="1455806" y="92193"/>
                </a:lnTo>
                <a:cubicBezTo>
                  <a:pt x="1478721" y="76634"/>
                  <a:pt x="1497686" y="58056"/>
                  <a:pt x="1512700" y="36460"/>
                </a:cubicBezTo>
                <a:close/>
                <a:moveTo>
                  <a:pt x="91107" y="35790"/>
                </a:moveTo>
                <a:cubicBezTo>
                  <a:pt x="98707" y="36878"/>
                  <a:pt x="105773" y="39098"/>
                  <a:pt x="112305" y="42450"/>
                </a:cubicBezTo>
                <a:cubicBezTo>
                  <a:pt x="125369" y="49154"/>
                  <a:pt x="134464" y="58848"/>
                  <a:pt x="139591" y="71532"/>
                </a:cubicBezTo>
                <a:cubicBezTo>
                  <a:pt x="144718" y="84216"/>
                  <a:pt x="145392" y="98194"/>
                  <a:pt x="141613" y="113467"/>
                </a:cubicBezTo>
                <a:cubicBezTo>
                  <a:pt x="137834" y="128739"/>
                  <a:pt x="127577" y="140914"/>
                  <a:pt x="110842" y="149991"/>
                </a:cubicBezTo>
                <a:cubicBezTo>
                  <a:pt x="122845" y="154121"/>
                  <a:pt x="132367" y="161836"/>
                  <a:pt x="139408" y="173136"/>
                </a:cubicBezTo>
                <a:cubicBezTo>
                  <a:pt x="146449" y="184436"/>
                  <a:pt x="148801" y="199271"/>
                  <a:pt x="146463" y="217641"/>
                </a:cubicBezTo>
                <a:cubicBezTo>
                  <a:pt x="144126" y="236011"/>
                  <a:pt x="135787" y="250925"/>
                  <a:pt x="121447" y="262383"/>
                </a:cubicBezTo>
                <a:cubicBezTo>
                  <a:pt x="107107" y="273840"/>
                  <a:pt x="90902" y="279336"/>
                  <a:pt x="72834" y="278870"/>
                </a:cubicBezTo>
                <a:cubicBezTo>
                  <a:pt x="54765" y="278404"/>
                  <a:pt x="39066" y="272700"/>
                  <a:pt x="25737" y="261759"/>
                </a:cubicBezTo>
                <a:cubicBezTo>
                  <a:pt x="12408" y="250817"/>
                  <a:pt x="3829" y="233989"/>
                  <a:pt x="0" y="211274"/>
                </a:cubicBezTo>
                <a:lnTo>
                  <a:pt x="31555" y="205165"/>
                </a:lnTo>
                <a:cubicBezTo>
                  <a:pt x="35657" y="219003"/>
                  <a:pt x="41429" y="229210"/>
                  <a:pt x="48871" y="235785"/>
                </a:cubicBezTo>
                <a:cubicBezTo>
                  <a:pt x="56314" y="242360"/>
                  <a:pt x="65366" y="245676"/>
                  <a:pt x="76028" y="245734"/>
                </a:cubicBezTo>
                <a:cubicBezTo>
                  <a:pt x="86690" y="245791"/>
                  <a:pt x="95355" y="241457"/>
                  <a:pt x="102023" y="232731"/>
                </a:cubicBezTo>
                <a:cubicBezTo>
                  <a:pt x="108691" y="224005"/>
                  <a:pt x="111595" y="214006"/>
                  <a:pt x="110735" y="202734"/>
                </a:cubicBezTo>
                <a:cubicBezTo>
                  <a:pt x="109874" y="191463"/>
                  <a:pt x="105554" y="182751"/>
                  <a:pt x="97775" y="176599"/>
                </a:cubicBezTo>
                <a:cubicBezTo>
                  <a:pt x="89995" y="170447"/>
                  <a:pt x="75845" y="165909"/>
                  <a:pt x="55324" y="162983"/>
                </a:cubicBezTo>
                <a:lnTo>
                  <a:pt x="55324" y="139430"/>
                </a:lnTo>
                <a:cubicBezTo>
                  <a:pt x="75429" y="137522"/>
                  <a:pt x="89454" y="132815"/>
                  <a:pt x="97398" y="125308"/>
                </a:cubicBezTo>
                <a:cubicBezTo>
                  <a:pt x="105343" y="117801"/>
                  <a:pt x="108896" y="108085"/>
                  <a:pt x="108057" y="96162"/>
                </a:cubicBezTo>
                <a:cubicBezTo>
                  <a:pt x="107218" y="84238"/>
                  <a:pt x="102005" y="75605"/>
                  <a:pt x="92419" y="70263"/>
                </a:cubicBezTo>
                <a:cubicBezTo>
                  <a:pt x="82832" y="64921"/>
                  <a:pt x="72558" y="64355"/>
                  <a:pt x="61595" y="68564"/>
                </a:cubicBezTo>
                <a:cubicBezTo>
                  <a:pt x="50631" y="72773"/>
                  <a:pt x="41386" y="85518"/>
                  <a:pt x="33857" y="106798"/>
                </a:cubicBezTo>
                <a:lnTo>
                  <a:pt x="2689" y="101959"/>
                </a:lnTo>
                <a:cubicBezTo>
                  <a:pt x="8253" y="82886"/>
                  <a:pt x="15978" y="67700"/>
                  <a:pt x="25866" y="56400"/>
                </a:cubicBezTo>
                <a:cubicBezTo>
                  <a:pt x="35753" y="45100"/>
                  <a:pt x="49366" y="38274"/>
                  <a:pt x="66703" y="35922"/>
                </a:cubicBezTo>
                <a:cubicBezTo>
                  <a:pt x="75372" y="34746"/>
                  <a:pt x="83506" y="34702"/>
                  <a:pt x="91107" y="35790"/>
                </a:cubicBezTo>
                <a:close/>
                <a:moveTo>
                  <a:pt x="797583" y="35126"/>
                </a:moveTo>
                <a:cubicBezTo>
                  <a:pt x="806725" y="35126"/>
                  <a:pt x="816111" y="37051"/>
                  <a:pt x="825740" y="40902"/>
                </a:cubicBezTo>
                <a:cubicBezTo>
                  <a:pt x="835370" y="44752"/>
                  <a:pt x="843949" y="50441"/>
                  <a:pt x="851477" y="57970"/>
                </a:cubicBezTo>
                <a:cubicBezTo>
                  <a:pt x="859006" y="65499"/>
                  <a:pt x="864172" y="73224"/>
                  <a:pt x="866976" y="81147"/>
                </a:cubicBezTo>
                <a:cubicBezTo>
                  <a:pt x="869779" y="89070"/>
                  <a:pt x="871181" y="99281"/>
                  <a:pt x="871181" y="111778"/>
                </a:cubicBezTo>
                <a:cubicBezTo>
                  <a:pt x="871181" y="124276"/>
                  <a:pt x="866567" y="140215"/>
                  <a:pt x="857339" y="159596"/>
                </a:cubicBezTo>
                <a:cubicBezTo>
                  <a:pt x="848111" y="178976"/>
                  <a:pt x="825593" y="218968"/>
                  <a:pt x="789786" y="279569"/>
                </a:cubicBezTo>
                <a:lnTo>
                  <a:pt x="753584" y="279569"/>
                </a:lnTo>
                <a:cubicBezTo>
                  <a:pt x="773445" y="243073"/>
                  <a:pt x="789642" y="212923"/>
                  <a:pt x="802176" y="189118"/>
                </a:cubicBezTo>
                <a:cubicBezTo>
                  <a:pt x="781856" y="192718"/>
                  <a:pt x="763798" y="189534"/>
                  <a:pt x="748002" y="179568"/>
                </a:cubicBezTo>
                <a:cubicBezTo>
                  <a:pt x="732206" y="169601"/>
                  <a:pt x="722663" y="156100"/>
                  <a:pt x="719372" y="139064"/>
                </a:cubicBezTo>
                <a:cubicBezTo>
                  <a:pt x="716081" y="122028"/>
                  <a:pt x="716264" y="106838"/>
                  <a:pt x="719920" y="93494"/>
                </a:cubicBezTo>
                <a:cubicBezTo>
                  <a:pt x="723577" y="80151"/>
                  <a:pt x="729414" y="68998"/>
                  <a:pt x="737430" y="60035"/>
                </a:cubicBezTo>
                <a:cubicBezTo>
                  <a:pt x="745446" y="51072"/>
                  <a:pt x="755190" y="44680"/>
                  <a:pt x="766662" y="40859"/>
                </a:cubicBezTo>
                <a:cubicBezTo>
                  <a:pt x="778134" y="37037"/>
                  <a:pt x="788441" y="35126"/>
                  <a:pt x="797583" y="35126"/>
                </a:cubicBezTo>
                <a:close/>
                <a:moveTo>
                  <a:pt x="1701113" y="33817"/>
                </a:moveTo>
                <a:cubicBezTo>
                  <a:pt x="1705497" y="33826"/>
                  <a:pt x="1709636" y="34309"/>
                  <a:pt x="1713529" y="35266"/>
                </a:cubicBezTo>
                <a:cubicBezTo>
                  <a:pt x="1721316" y="37180"/>
                  <a:pt x="1729307" y="40790"/>
                  <a:pt x="1737503" y="46096"/>
                </a:cubicBezTo>
                <a:cubicBezTo>
                  <a:pt x="1745698" y="51402"/>
                  <a:pt x="1752359" y="59185"/>
                  <a:pt x="1757486" y="69446"/>
                </a:cubicBezTo>
                <a:cubicBezTo>
                  <a:pt x="1762612" y="79706"/>
                  <a:pt x="1764477" y="92089"/>
                  <a:pt x="1763078" y="106594"/>
                </a:cubicBezTo>
                <a:cubicBezTo>
                  <a:pt x="1761680" y="121099"/>
                  <a:pt x="1754550" y="138225"/>
                  <a:pt x="1741686" y="157971"/>
                </a:cubicBezTo>
                <a:cubicBezTo>
                  <a:pt x="1728823" y="177718"/>
                  <a:pt x="1704710" y="206506"/>
                  <a:pt x="1669347" y="244335"/>
                </a:cubicBezTo>
                <a:lnTo>
                  <a:pt x="1766531" y="244335"/>
                </a:lnTo>
                <a:lnTo>
                  <a:pt x="1766531" y="275504"/>
                </a:lnTo>
                <a:lnTo>
                  <a:pt x="1621939" y="275504"/>
                </a:lnTo>
                <a:lnTo>
                  <a:pt x="1621939" y="265803"/>
                </a:lnTo>
                <a:cubicBezTo>
                  <a:pt x="1622871" y="251835"/>
                  <a:pt x="1629284" y="239359"/>
                  <a:pt x="1641179" y="228375"/>
                </a:cubicBezTo>
                <a:cubicBezTo>
                  <a:pt x="1653075" y="217390"/>
                  <a:pt x="1667960" y="200508"/>
                  <a:pt x="1685835" y="177729"/>
                </a:cubicBezTo>
                <a:cubicBezTo>
                  <a:pt x="1703710" y="154949"/>
                  <a:pt x="1715300" y="137408"/>
                  <a:pt x="1720606" y="125104"/>
                </a:cubicBezTo>
                <a:cubicBezTo>
                  <a:pt x="1725912" y="112800"/>
                  <a:pt x="1727931" y="102529"/>
                  <a:pt x="1726661" y="94290"/>
                </a:cubicBezTo>
                <a:cubicBezTo>
                  <a:pt x="1725392" y="86052"/>
                  <a:pt x="1721585" y="79326"/>
                  <a:pt x="1715240" y="74114"/>
                </a:cubicBezTo>
                <a:cubicBezTo>
                  <a:pt x="1708894" y="68901"/>
                  <a:pt x="1701466" y="66728"/>
                  <a:pt x="1692955" y="67596"/>
                </a:cubicBezTo>
                <a:cubicBezTo>
                  <a:pt x="1684444" y="68463"/>
                  <a:pt x="1676245" y="71801"/>
                  <a:pt x="1668358" y="77609"/>
                </a:cubicBezTo>
                <a:cubicBezTo>
                  <a:pt x="1660471" y="83417"/>
                  <a:pt x="1654025" y="93147"/>
                  <a:pt x="1649020" y="106798"/>
                </a:cubicBezTo>
                <a:lnTo>
                  <a:pt x="1616539" y="101980"/>
                </a:lnTo>
                <a:cubicBezTo>
                  <a:pt x="1623910" y="78276"/>
                  <a:pt x="1633511" y="61455"/>
                  <a:pt x="1645342" y="51517"/>
                </a:cubicBezTo>
                <a:cubicBezTo>
                  <a:pt x="1657172" y="41579"/>
                  <a:pt x="1671133" y="36144"/>
                  <a:pt x="1687222" y="35212"/>
                </a:cubicBezTo>
                <a:cubicBezTo>
                  <a:pt x="1692098" y="34273"/>
                  <a:pt x="1696728" y="33808"/>
                  <a:pt x="1701113" y="33817"/>
                </a:cubicBezTo>
                <a:close/>
                <a:moveTo>
                  <a:pt x="2348461" y="24019"/>
                </a:moveTo>
                <a:cubicBezTo>
                  <a:pt x="2358390" y="23252"/>
                  <a:pt x="2366441" y="25495"/>
                  <a:pt x="2372614" y="30749"/>
                </a:cubicBezTo>
                <a:cubicBezTo>
                  <a:pt x="2380845" y="37754"/>
                  <a:pt x="2378271" y="43182"/>
                  <a:pt x="2364892" y="47032"/>
                </a:cubicBezTo>
                <a:cubicBezTo>
                  <a:pt x="2351513" y="50882"/>
                  <a:pt x="2339467" y="53926"/>
                  <a:pt x="2328755" y="56163"/>
                </a:cubicBezTo>
                <a:cubicBezTo>
                  <a:pt x="2318042" y="58400"/>
                  <a:pt x="2306563" y="60200"/>
                  <a:pt x="2294317" y="61562"/>
                </a:cubicBezTo>
                <a:cubicBezTo>
                  <a:pt x="2282070" y="62925"/>
                  <a:pt x="2271143" y="60236"/>
                  <a:pt x="2261535" y="53496"/>
                </a:cubicBezTo>
                <a:cubicBezTo>
                  <a:pt x="2251927" y="46756"/>
                  <a:pt x="2252203" y="42465"/>
                  <a:pt x="2262363" y="40622"/>
                </a:cubicBezTo>
                <a:cubicBezTo>
                  <a:pt x="2272523" y="38779"/>
                  <a:pt x="2283963" y="36954"/>
                  <a:pt x="2296683" y="35148"/>
                </a:cubicBezTo>
                <a:cubicBezTo>
                  <a:pt x="2309259" y="32609"/>
                  <a:pt x="2323001" y="29490"/>
                  <a:pt x="2337907" y="25791"/>
                </a:cubicBezTo>
                <a:cubicBezTo>
                  <a:pt x="2341634" y="24866"/>
                  <a:pt x="2345152" y="24275"/>
                  <a:pt x="2348461" y="24019"/>
                </a:cubicBezTo>
                <a:close/>
                <a:moveTo>
                  <a:pt x="2558567" y="0"/>
                </a:moveTo>
                <a:lnTo>
                  <a:pt x="2616661" y="64462"/>
                </a:lnTo>
                <a:lnTo>
                  <a:pt x="2616661" y="238160"/>
                </a:lnTo>
                <a:lnTo>
                  <a:pt x="2559836" y="298455"/>
                </a:lnTo>
                <a:lnTo>
                  <a:pt x="2541595" y="276794"/>
                </a:lnTo>
                <a:cubicBezTo>
                  <a:pt x="2589291" y="241030"/>
                  <a:pt x="2613583" y="199601"/>
                  <a:pt x="2614472" y="152508"/>
                </a:cubicBezTo>
                <a:cubicBezTo>
                  <a:pt x="2616279" y="104454"/>
                  <a:pt x="2591535" y="61204"/>
                  <a:pt x="2540240" y="22758"/>
                </a:cubicBezTo>
                <a:close/>
                <a:moveTo>
                  <a:pt x="2084333" y="0"/>
                </a:moveTo>
                <a:lnTo>
                  <a:pt x="2102724" y="22758"/>
                </a:lnTo>
                <a:cubicBezTo>
                  <a:pt x="2051429" y="61204"/>
                  <a:pt x="2026664" y="104468"/>
                  <a:pt x="2028428" y="152551"/>
                </a:cubicBezTo>
                <a:cubicBezTo>
                  <a:pt x="2029317" y="199630"/>
                  <a:pt x="2053630" y="241037"/>
                  <a:pt x="2101369" y="276773"/>
                </a:cubicBezTo>
                <a:lnTo>
                  <a:pt x="2083064" y="298455"/>
                </a:lnTo>
                <a:cubicBezTo>
                  <a:pt x="2024972" y="257514"/>
                  <a:pt x="1996829" y="206198"/>
                  <a:pt x="1998636" y="144506"/>
                </a:cubicBezTo>
                <a:cubicBezTo>
                  <a:pt x="1998636" y="94416"/>
                  <a:pt x="2027202" y="46247"/>
                  <a:pt x="208433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Picture 14" descr="p57_4"/>
          <p:cNvPicPr>
            <a:picLocks noChangeAspect="1"/>
          </p:cNvPicPr>
          <p:nvPr/>
        </p:nvPicPr>
        <p:blipFill>
          <a:blip r:embed="rId3"/>
          <a:srcRect b="28438"/>
          <a:stretch>
            <a:fillRect/>
          </a:stretch>
        </p:blipFill>
        <p:spPr>
          <a:xfrm>
            <a:off x="1919536" y="2139156"/>
            <a:ext cx="8358834" cy="8743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4" descr="p57_4"/>
          <p:cNvPicPr>
            <a:picLocks noChangeAspect="1"/>
          </p:cNvPicPr>
          <p:nvPr/>
        </p:nvPicPr>
        <p:blipFill>
          <a:blip r:embed="rId3"/>
          <a:srcRect l="68947" r="22820" b="28438"/>
          <a:stretch>
            <a:fillRect/>
          </a:stretch>
        </p:blipFill>
        <p:spPr>
          <a:xfrm>
            <a:off x="3907188" y="3626866"/>
            <a:ext cx="739510" cy="94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14" descr="p57_4"/>
          <p:cNvPicPr>
            <a:picLocks noChangeAspect="1"/>
          </p:cNvPicPr>
          <p:nvPr/>
        </p:nvPicPr>
        <p:blipFill>
          <a:blip r:embed="rId3"/>
          <a:srcRect l="83272" t="7089" r="1726" b="28438"/>
          <a:stretch>
            <a:fillRect/>
          </a:stretch>
        </p:blipFill>
        <p:spPr>
          <a:xfrm>
            <a:off x="5192638" y="3692362"/>
            <a:ext cx="1157177" cy="728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EED7684-20BF-4BBA-9B0E-3A289CD70131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36875" y="3813419"/>
            <a:ext cx="37444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     贵多少钱？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BF42374-E162-48F5-B8EF-5E89FBBB34A0}"/>
              </a:ext>
            </a:extLst>
          </p:cNvPr>
          <p:cNvSpPr txBox="1"/>
          <p:nvPr/>
        </p:nvSpPr>
        <p:spPr>
          <a:xfrm>
            <a:off x="4725703" y="4866005"/>
            <a:ext cx="2957973" cy="307491"/>
          </a:xfrm>
          <a:custGeom>
            <a:avLst/>
            <a:gdLst/>
            <a:ahLst/>
            <a:cxnLst/>
            <a:rect l="l" t="t" r="r" b="b"/>
            <a:pathLst>
              <a:path w="2957973" h="307491">
                <a:moveTo>
                  <a:pt x="1796181" y="184159"/>
                </a:moveTo>
                <a:lnTo>
                  <a:pt x="1958305" y="184159"/>
                </a:lnTo>
                <a:lnTo>
                  <a:pt x="1958305" y="212639"/>
                </a:lnTo>
                <a:lnTo>
                  <a:pt x="1796181" y="212639"/>
                </a:lnTo>
                <a:close/>
                <a:moveTo>
                  <a:pt x="1072281" y="143656"/>
                </a:moveTo>
                <a:lnTo>
                  <a:pt x="1234405" y="143656"/>
                </a:lnTo>
                <a:lnTo>
                  <a:pt x="1234405" y="172135"/>
                </a:lnTo>
                <a:lnTo>
                  <a:pt x="1072281" y="172135"/>
                </a:lnTo>
                <a:close/>
                <a:moveTo>
                  <a:pt x="1796181" y="101818"/>
                </a:moveTo>
                <a:lnTo>
                  <a:pt x="1958305" y="101818"/>
                </a:lnTo>
                <a:lnTo>
                  <a:pt x="1958305" y="130298"/>
                </a:lnTo>
                <a:lnTo>
                  <a:pt x="1796181" y="130298"/>
                </a:lnTo>
                <a:close/>
                <a:moveTo>
                  <a:pt x="2388941" y="91020"/>
                </a:moveTo>
                <a:cubicBezTo>
                  <a:pt x="2397373" y="91020"/>
                  <a:pt x="2405120" y="94680"/>
                  <a:pt x="2412183" y="102001"/>
                </a:cubicBezTo>
                <a:cubicBezTo>
                  <a:pt x="2419245" y="109321"/>
                  <a:pt x="2415797" y="114047"/>
                  <a:pt x="2401837" y="116176"/>
                </a:cubicBezTo>
                <a:cubicBezTo>
                  <a:pt x="2387876" y="118306"/>
                  <a:pt x="2362906" y="121916"/>
                  <a:pt x="2326927" y="127007"/>
                </a:cubicBezTo>
                <a:cubicBezTo>
                  <a:pt x="2341324" y="131366"/>
                  <a:pt x="2346250" y="136844"/>
                  <a:pt x="2341705" y="143440"/>
                </a:cubicBezTo>
                <a:cubicBezTo>
                  <a:pt x="2337159" y="150037"/>
                  <a:pt x="2334007" y="165628"/>
                  <a:pt x="2332251" y="190215"/>
                </a:cubicBezTo>
                <a:cubicBezTo>
                  <a:pt x="2330494" y="214801"/>
                  <a:pt x="2332136" y="232551"/>
                  <a:pt x="2337177" y="243463"/>
                </a:cubicBezTo>
                <a:cubicBezTo>
                  <a:pt x="2342217" y="254376"/>
                  <a:pt x="2357084" y="260044"/>
                  <a:pt x="2381778" y="260467"/>
                </a:cubicBezTo>
                <a:cubicBezTo>
                  <a:pt x="2406472" y="260890"/>
                  <a:pt x="2423547" y="259051"/>
                  <a:pt x="2433005" y="254950"/>
                </a:cubicBezTo>
                <a:cubicBezTo>
                  <a:pt x="2442462" y="250849"/>
                  <a:pt x="2449822" y="239595"/>
                  <a:pt x="2455085" y="221189"/>
                </a:cubicBezTo>
                <a:cubicBezTo>
                  <a:pt x="2460348" y="202784"/>
                  <a:pt x="2463912" y="195097"/>
                  <a:pt x="2465776" y="198130"/>
                </a:cubicBezTo>
                <a:cubicBezTo>
                  <a:pt x="2467640" y="201163"/>
                  <a:pt x="2468798" y="210316"/>
                  <a:pt x="2469250" y="225588"/>
                </a:cubicBezTo>
                <a:cubicBezTo>
                  <a:pt x="2469702" y="240861"/>
                  <a:pt x="2471515" y="251713"/>
                  <a:pt x="2474692" y="258144"/>
                </a:cubicBezTo>
                <a:cubicBezTo>
                  <a:pt x="2477868" y="264576"/>
                  <a:pt x="2475645" y="270957"/>
                  <a:pt x="2468024" y="277288"/>
                </a:cubicBezTo>
                <a:cubicBezTo>
                  <a:pt x="2460402" y="283620"/>
                  <a:pt x="2441598" y="287925"/>
                  <a:pt x="2411613" y="290205"/>
                </a:cubicBezTo>
                <a:cubicBezTo>
                  <a:pt x="2381628" y="292485"/>
                  <a:pt x="2359242" y="290775"/>
                  <a:pt x="2344458" y="285075"/>
                </a:cubicBezTo>
                <a:cubicBezTo>
                  <a:pt x="2329673" y="279375"/>
                  <a:pt x="2320105" y="270706"/>
                  <a:pt x="2315752" y="259069"/>
                </a:cubicBezTo>
                <a:cubicBezTo>
                  <a:pt x="2311400" y="247432"/>
                  <a:pt x="2309450" y="235182"/>
                  <a:pt x="2309902" y="222319"/>
                </a:cubicBezTo>
                <a:cubicBezTo>
                  <a:pt x="2310353" y="209456"/>
                  <a:pt x="2311027" y="193025"/>
                  <a:pt x="2311923" y="173028"/>
                </a:cubicBezTo>
                <a:cubicBezTo>
                  <a:pt x="2312820" y="153030"/>
                  <a:pt x="2312278" y="138787"/>
                  <a:pt x="2310299" y="130298"/>
                </a:cubicBezTo>
                <a:cubicBezTo>
                  <a:pt x="2306256" y="131932"/>
                  <a:pt x="2300555" y="133252"/>
                  <a:pt x="2293199" y="134256"/>
                </a:cubicBezTo>
                <a:lnTo>
                  <a:pt x="2300061" y="137719"/>
                </a:lnTo>
                <a:cubicBezTo>
                  <a:pt x="2304477" y="142666"/>
                  <a:pt x="2304137" y="149044"/>
                  <a:pt x="2299039" y="156852"/>
                </a:cubicBezTo>
                <a:cubicBezTo>
                  <a:pt x="2293941" y="164660"/>
                  <a:pt x="2286150" y="177455"/>
                  <a:pt x="2275668" y="195237"/>
                </a:cubicBezTo>
                <a:cubicBezTo>
                  <a:pt x="2265185" y="213019"/>
                  <a:pt x="2253010" y="228144"/>
                  <a:pt x="2239143" y="240613"/>
                </a:cubicBezTo>
                <a:cubicBezTo>
                  <a:pt x="2225276" y="253082"/>
                  <a:pt x="2211269" y="262335"/>
                  <a:pt x="2197123" y="268372"/>
                </a:cubicBezTo>
                <a:cubicBezTo>
                  <a:pt x="2182976" y="274410"/>
                  <a:pt x="2175401" y="275965"/>
                  <a:pt x="2174397" y="273040"/>
                </a:cubicBezTo>
                <a:cubicBezTo>
                  <a:pt x="2173393" y="270115"/>
                  <a:pt x="2178638" y="264228"/>
                  <a:pt x="2190132" y="255380"/>
                </a:cubicBezTo>
                <a:cubicBezTo>
                  <a:pt x="2201626" y="246532"/>
                  <a:pt x="2212711" y="236107"/>
                  <a:pt x="2223387" y="224104"/>
                </a:cubicBezTo>
                <a:cubicBezTo>
                  <a:pt x="2234063" y="212101"/>
                  <a:pt x="2244514" y="197202"/>
                  <a:pt x="2254738" y="179406"/>
                </a:cubicBezTo>
                <a:cubicBezTo>
                  <a:pt x="2264963" y="161609"/>
                  <a:pt x="2270075" y="147936"/>
                  <a:pt x="2270075" y="138386"/>
                </a:cubicBezTo>
                <a:cubicBezTo>
                  <a:pt x="2258144" y="141942"/>
                  <a:pt x="2247177" y="144857"/>
                  <a:pt x="2237175" y="147129"/>
                </a:cubicBezTo>
                <a:cubicBezTo>
                  <a:pt x="2227173" y="149402"/>
                  <a:pt x="2217110" y="146610"/>
                  <a:pt x="2206985" y="138751"/>
                </a:cubicBezTo>
                <a:cubicBezTo>
                  <a:pt x="2196861" y="130893"/>
                  <a:pt x="2198019" y="126379"/>
                  <a:pt x="2210459" y="125210"/>
                </a:cubicBezTo>
                <a:cubicBezTo>
                  <a:pt x="2222899" y="124042"/>
                  <a:pt x="2237433" y="121927"/>
                  <a:pt x="2254061" y="118865"/>
                </a:cubicBezTo>
                <a:cubicBezTo>
                  <a:pt x="2270688" y="115803"/>
                  <a:pt x="2288793" y="112050"/>
                  <a:pt x="2308374" y="107604"/>
                </a:cubicBezTo>
                <a:cubicBezTo>
                  <a:pt x="2327956" y="103159"/>
                  <a:pt x="2344587" y="99283"/>
                  <a:pt x="2358267" y="95978"/>
                </a:cubicBezTo>
                <a:cubicBezTo>
                  <a:pt x="2371948" y="92673"/>
                  <a:pt x="2382172" y="91020"/>
                  <a:pt x="2388941" y="91020"/>
                </a:cubicBezTo>
                <a:close/>
                <a:moveTo>
                  <a:pt x="1674566" y="91020"/>
                </a:moveTo>
                <a:cubicBezTo>
                  <a:pt x="1682998" y="91020"/>
                  <a:pt x="1690745" y="94680"/>
                  <a:pt x="1697808" y="102001"/>
                </a:cubicBezTo>
                <a:cubicBezTo>
                  <a:pt x="1704871" y="109321"/>
                  <a:pt x="1701422" y="114047"/>
                  <a:pt x="1687462" y="116176"/>
                </a:cubicBezTo>
                <a:cubicBezTo>
                  <a:pt x="1673501" y="118306"/>
                  <a:pt x="1648531" y="121916"/>
                  <a:pt x="1612552" y="127007"/>
                </a:cubicBezTo>
                <a:cubicBezTo>
                  <a:pt x="1626950" y="131366"/>
                  <a:pt x="1631875" y="136844"/>
                  <a:pt x="1627330" y="143440"/>
                </a:cubicBezTo>
                <a:cubicBezTo>
                  <a:pt x="1622784" y="150037"/>
                  <a:pt x="1619632" y="165628"/>
                  <a:pt x="1617876" y="190215"/>
                </a:cubicBezTo>
                <a:cubicBezTo>
                  <a:pt x="1616119" y="214801"/>
                  <a:pt x="1617761" y="232551"/>
                  <a:pt x="1622802" y="243463"/>
                </a:cubicBezTo>
                <a:cubicBezTo>
                  <a:pt x="1627842" y="254376"/>
                  <a:pt x="1642709" y="260044"/>
                  <a:pt x="1667403" y="260467"/>
                </a:cubicBezTo>
                <a:cubicBezTo>
                  <a:pt x="1692097" y="260890"/>
                  <a:pt x="1709173" y="259051"/>
                  <a:pt x="1718630" y="254950"/>
                </a:cubicBezTo>
                <a:cubicBezTo>
                  <a:pt x="1728087" y="250849"/>
                  <a:pt x="1735448" y="239595"/>
                  <a:pt x="1740710" y="221189"/>
                </a:cubicBezTo>
                <a:cubicBezTo>
                  <a:pt x="1745973" y="202784"/>
                  <a:pt x="1749537" y="195097"/>
                  <a:pt x="1751401" y="198130"/>
                </a:cubicBezTo>
                <a:cubicBezTo>
                  <a:pt x="1753265" y="201163"/>
                  <a:pt x="1754423" y="210316"/>
                  <a:pt x="1754875" y="225588"/>
                </a:cubicBezTo>
                <a:cubicBezTo>
                  <a:pt x="1755327" y="240861"/>
                  <a:pt x="1757141" y="251713"/>
                  <a:pt x="1760317" y="258144"/>
                </a:cubicBezTo>
                <a:cubicBezTo>
                  <a:pt x="1763493" y="264576"/>
                  <a:pt x="1761271" y="270957"/>
                  <a:pt x="1753649" y="277288"/>
                </a:cubicBezTo>
                <a:cubicBezTo>
                  <a:pt x="1746027" y="283620"/>
                  <a:pt x="1727223" y="287925"/>
                  <a:pt x="1697238" y="290205"/>
                </a:cubicBezTo>
                <a:cubicBezTo>
                  <a:pt x="1667253" y="292485"/>
                  <a:pt x="1644868" y="290775"/>
                  <a:pt x="1630083" y="285075"/>
                </a:cubicBezTo>
                <a:cubicBezTo>
                  <a:pt x="1615298" y="279375"/>
                  <a:pt x="1605730" y="270706"/>
                  <a:pt x="1601377" y="259069"/>
                </a:cubicBezTo>
                <a:cubicBezTo>
                  <a:pt x="1597025" y="247432"/>
                  <a:pt x="1595075" y="235182"/>
                  <a:pt x="1595527" y="222319"/>
                </a:cubicBezTo>
                <a:cubicBezTo>
                  <a:pt x="1595978" y="209456"/>
                  <a:pt x="1596652" y="193025"/>
                  <a:pt x="1597549" y="173028"/>
                </a:cubicBezTo>
                <a:cubicBezTo>
                  <a:pt x="1598445" y="153030"/>
                  <a:pt x="1597903" y="138787"/>
                  <a:pt x="1595925" y="130298"/>
                </a:cubicBezTo>
                <a:cubicBezTo>
                  <a:pt x="1591881" y="131932"/>
                  <a:pt x="1586180" y="133252"/>
                  <a:pt x="1578824" y="134256"/>
                </a:cubicBezTo>
                <a:lnTo>
                  <a:pt x="1585686" y="137719"/>
                </a:lnTo>
                <a:cubicBezTo>
                  <a:pt x="1590102" y="142666"/>
                  <a:pt x="1589762" y="149044"/>
                  <a:pt x="1584664" y="156852"/>
                </a:cubicBezTo>
                <a:cubicBezTo>
                  <a:pt x="1579566" y="164660"/>
                  <a:pt x="1571776" y="177455"/>
                  <a:pt x="1561293" y="195237"/>
                </a:cubicBezTo>
                <a:cubicBezTo>
                  <a:pt x="1550810" y="213019"/>
                  <a:pt x="1538635" y="228144"/>
                  <a:pt x="1524768" y="240613"/>
                </a:cubicBezTo>
                <a:cubicBezTo>
                  <a:pt x="1510901" y="253082"/>
                  <a:pt x="1496895" y="262335"/>
                  <a:pt x="1482748" y="268372"/>
                </a:cubicBezTo>
                <a:cubicBezTo>
                  <a:pt x="1468601" y="274410"/>
                  <a:pt x="1461026" y="275965"/>
                  <a:pt x="1460022" y="273040"/>
                </a:cubicBezTo>
                <a:cubicBezTo>
                  <a:pt x="1459018" y="270115"/>
                  <a:pt x="1464263" y="264228"/>
                  <a:pt x="1475757" y="255380"/>
                </a:cubicBezTo>
                <a:cubicBezTo>
                  <a:pt x="1487251" y="246532"/>
                  <a:pt x="1498336" y="236107"/>
                  <a:pt x="1509012" y="224104"/>
                </a:cubicBezTo>
                <a:cubicBezTo>
                  <a:pt x="1519688" y="212101"/>
                  <a:pt x="1530139" y="197202"/>
                  <a:pt x="1540363" y="179406"/>
                </a:cubicBezTo>
                <a:cubicBezTo>
                  <a:pt x="1550588" y="161609"/>
                  <a:pt x="1555700" y="147936"/>
                  <a:pt x="1555700" y="138386"/>
                </a:cubicBezTo>
                <a:cubicBezTo>
                  <a:pt x="1543769" y="141942"/>
                  <a:pt x="1532803" y="144857"/>
                  <a:pt x="1522800" y="147129"/>
                </a:cubicBezTo>
                <a:cubicBezTo>
                  <a:pt x="1512798" y="149402"/>
                  <a:pt x="1502735" y="146610"/>
                  <a:pt x="1492610" y="138751"/>
                </a:cubicBezTo>
                <a:cubicBezTo>
                  <a:pt x="1482486" y="130893"/>
                  <a:pt x="1483644" y="126379"/>
                  <a:pt x="1496084" y="125210"/>
                </a:cubicBezTo>
                <a:cubicBezTo>
                  <a:pt x="1508524" y="124042"/>
                  <a:pt x="1523058" y="121927"/>
                  <a:pt x="1539686" y="118865"/>
                </a:cubicBezTo>
                <a:cubicBezTo>
                  <a:pt x="1556313" y="115803"/>
                  <a:pt x="1574418" y="112050"/>
                  <a:pt x="1593999" y="107604"/>
                </a:cubicBezTo>
                <a:cubicBezTo>
                  <a:pt x="1613581" y="103159"/>
                  <a:pt x="1630212" y="99283"/>
                  <a:pt x="1643893" y="95978"/>
                </a:cubicBezTo>
                <a:cubicBezTo>
                  <a:pt x="1657573" y="92673"/>
                  <a:pt x="1667798" y="91020"/>
                  <a:pt x="1674566" y="91020"/>
                </a:cubicBezTo>
                <a:close/>
                <a:moveTo>
                  <a:pt x="417266" y="91020"/>
                </a:moveTo>
                <a:cubicBezTo>
                  <a:pt x="425698" y="91020"/>
                  <a:pt x="433446" y="94680"/>
                  <a:pt x="440508" y="102001"/>
                </a:cubicBezTo>
                <a:cubicBezTo>
                  <a:pt x="447571" y="109321"/>
                  <a:pt x="444122" y="114047"/>
                  <a:pt x="430162" y="116176"/>
                </a:cubicBezTo>
                <a:cubicBezTo>
                  <a:pt x="416201" y="118306"/>
                  <a:pt x="391232" y="121916"/>
                  <a:pt x="355252" y="127007"/>
                </a:cubicBezTo>
                <a:cubicBezTo>
                  <a:pt x="369650" y="131366"/>
                  <a:pt x="374575" y="136844"/>
                  <a:pt x="370030" y="143440"/>
                </a:cubicBezTo>
                <a:cubicBezTo>
                  <a:pt x="365484" y="150037"/>
                  <a:pt x="362332" y="165628"/>
                  <a:pt x="360576" y="190215"/>
                </a:cubicBezTo>
                <a:cubicBezTo>
                  <a:pt x="358819" y="214801"/>
                  <a:pt x="360461" y="232551"/>
                  <a:pt x="365502" y="243463"/>
                </a:cubicBezTo>
                <a:cubicBezTo>
                  <a:pt x="370542" y="254376"/>
                  <a:pt x="385409" y="260044"/>
                  <a:pt x="410103" y="260467"/>
                </a:cubicBezTo>
                <a:cubicBezTo>
                  <a:pt x="434797" y="260890"/>
                  <a:pt x="451873" y="259051"/>
                  <a:pt x="461330" y="254950"/>
                </a:cubicBezTo>
                <a:cubicBezTo>
                  <a:pt x="470787" y="250849"/>
                  <a:pt x="478148" y="239595"/>
                  <a:pt x="483410" y="221189"/>
                </a:cubicBezTo>
                <a:cubicBezTo>
                  <a:pt x="488673" y="202784"/>
                  <a:pt x="492237" y="195097"/>
                  <a:pt x="494101" y="198130"/>
                </a:cubicBezTo>
                <a:cubicBezTo>
                  <a:pt x="495965" y="201163"/>
                  <a:pt x="497123" y="210316"/>
                  <a:pt x="497575" y="225588"/>
                </a:cubicBezTo>
                <a:cubicBezTo>
                  <a:pt x="498027" y="240861"/>
                  <a:pt x="499841" y="251713"/>
                  <a:pt x="503017" y="258144"/>
                </a:cubicBezTo>
                <a:cubicBezTo>
                  <a:pt x="506193" y="264576"/>
                  <a:pt x="503971" y="270957"/>
                  <a:pt x="496349" y="277288"/>
                </a:cubicBezTo>
                <a:cubicBezTo>
                  <a:pt x="488727" y="283620"/>
                  <a:pt x="469923" y="287925"/>
                  <a:pt x="439938" y="290205"/>
                </a:cubicBezTo>
                <a:cubicBezTo>
                  <a:pt x="409953" y="292485"/>
                  <a:pt x="387568" y="290775"/>
                  <a:pt x="372783" y="285075"/>
                </a:cubicBezTo>
                <a:cubicBezTo>
                  <a:pt x="357998" y="279375"/>
                  <a:pt x="348430" y="270706"/>
                  <a:pt x="344077" y="259069"/>
                </a:cubicBezTo>
                <a:cubicBezTo>
                  <a:pt x="339725" y="247432"/>
                  <a:pt x="337775" y="235182"/>
                  <a:pt x="338227" y="222319"/>
                </a:cubicBezTo>
                <a:cubicBezTo>
                  <a:pt x="338678" y="209456"/>
                  <a:pt x="339352" y="193025"/>
                  <a:pt x="340249" y="173028"/>
                </a:cubicBezTo>
                <a:cubicBezTo>
                  <a:pt x="341145" y="153030"/>
                  <a:pt x="340603" y="138787"/>
                  <a:pt x="338624" y="130298"/>
                </a:cubicBezTo>
                <a:cubicBezTo>
                  <a:pt x="334581" y="131932"/>
                  <a:pt x="328880" y="133252"/>
                  <a:pt x="321524" y="134256"/>
                </a:cubicBezTo>
                <a:lnTo>
                  <a:pt x="328386" y="137719"/>
                </a:lnTo>
                <a:cubicBezTo>
                  <a:pt x="332802" y="142666"/>
                  <a:pt x="332462" y="149044"/>
                  <a:pt x="327364" y="156852"/>
                </a:cubicBezTo>
                <a:cubicBezTo>
                  <a:pt x="322266" y="164660"/>
                  <a:pt x="314476" y="177455"/>
                  <a:pt x="303993" y="195237"/>
                </a:cubicBezTo>
                <a:cubicBezTo>
                  <a:pt x="293510" y="213019"/>
                  <a:pt x="281335" y="228144"/>
                  <a:pt x="267468" y="240613"/>
                </a:cubicBezTo>
                <a:cubicBezTo>
                  <a:pt x="253601" y="253082"/>
                  <a:pt x="239595" y="262335"/>
                  <a:pt x="225448" y="268372"/>
                </a:cubicBezTo>
                <a:cubicBezTo>
                  <a:pt x="211301" y="274410"/>
                  <a:pt x="203726" y="275965"/>
                  <a:pt x="202722" y="273040"/>
                </a:cubicBezTo>
                <a:cubicBezTo>
                  <a:pt x="201719" y="270115"/>
                  <a:pt x="206963" y="264228"/>
                  <a:pt x="218457" y="255380"/>
                </a:cubicBezTo>
                <a:cubicBezTo>
                  <a:pt x="229951" y="246532"/>
                  <a:pt x="241036" y="236107"/>
                  <a:pt x="251712" y="224104"/>
                </a:cubicBezTo>
                <a:cubicBezTo>
                  <a:pt x="262388" y="212101"/>
                  <a:pt x="272839" y="197202"/>
                  <a:pt x="283063" y="179406"/>
                </a:cubicBezTo>
                <a:cubicBezTo>
                  <a:pt x="293288" y="161609"/>
                  <a:pt x="298400" y="147936"/>
                  <a:pt x="298400" y="138386"/>
                </a:cubicBezTo>
                <a:cubicBezTo>
                  <a:pt x="286469" y="141942"/>
                  <a:pt x="275502" y="144857"/>
                  <a:pt x="265500" y="147129"/>
                </a:cubicBezTo>
                <a:cubicBezTo>
                  <a:pt x="255498" y="149402"/>
                  <a:pt x="245435" y="146610"/>
                  <a:pt x="235310" y="138751"/>
                </a:cubicBezTo>
                <a:cubicBezTo>
                  <a:pt x="225186" y="130893"/>
                  <a:pt x="226344" y="126379"/>
                  <a:pt x="238784" y="125210"/>
                </a:cubicBezTo>
                <a:cubicBezTo>
                  <a:pt x="251225" y="124042"/>
                  <a:pt x="265758" y="121927"/>
                  <a:pt x="282386" y="118865"/>
                </a:cubicBezTo>
                <a:cubicBezTo>
                  <a:pt x="299013" y="115803"/>
                  <a:pt x="317118" y="112050"/>
                  <a:pt x="336699" y="107604"/>
                </a:cubicBezTo>
                <a:cubicBezTo>
                  <a:pt x="356281" y="103159"/>
                  <a:pt x="372912" y="99283"/>
                  <a:pt x="386592" y="95978"/>
                </a:cubicBezTo>
                <a:cubicBezTo>
                  <a:pt x="400273" y="92673"/>
                  <a:pt x="410498" y="91020"/>
                  <a:pt x="417266" y="91020"/>
                </a:cubicBezTo>
                <a:close/>
                <a:moveTo>
                  <a:pt x="2048811" y="39718"/>
                </a:moveTo>
                <a:lnTo>
                  <a:pt x="2071720" y="39718"/>
                </a:lnTo>
                <a:lnTo>
                  <a:pt x="2071720" y="278762"/>
                </a:lnTo>
                <a:lnTo>
                  <a:pt x="2036464" y="278762"/>
                </a:lnTo>
                <a:lnTo>
                  <a:pt x="2036464" y="92504"/>
                </a:lnTo>
                <a:cubicBezTo>
                  <a:pt x="2029323" y="103560"/>
                  <a:pt x="2014474" y="114810"/>
                  <a:pt x="1991917" y="126254"/>
                </a:cubicBezTo>
                <a:lnTo>
                  <a:pt x="1991917" y="95451"/>
                </a:lnTo>
                <a:cubicBezTo>
                  <a:pt x="2014832" y="79892"/>
                  <a:pt x="2033797" y="61314"/>
                  <a:pt x="2048811" y="39718"/>
                </a:cubicBezTo>
                <a:close/>
                <a:moveTo>
                  <a:pt x="1334436" y="39718"/>
                </a:moveTo>
                <a:lnTo>
                  <a:pt x="1357345" y="39718"/>
                </a:lnTo>
                <a:lnTo>
                  <a:pt x="1357345" y="278762"/>
                </a:lnTo>
                <a:lnTo>
                  <a:pt x="1322089" y="278762"/>
                </a:lnTo>
                <a:lnTo>
                  <a:pt x="1322089" y="92504"/>
                </a:lnTo>
                <a:cubicBezTo>
                  <a:pt x="1314948" y="103560"/>
                  <a:pt x="1300099" y="114810"/>
                  <a:pt x="1277542" y="126254"/>
                </a:cubicBezTo>
                <a:lnTo>
                  <a:pt x="1277542" y="95451"/>
                </a:lnTo>
                <a:cubicBezTo>
                  <a:pt x="1300457" y="79892"/>
                  <a:pt x="1319422" y="61314"/>
                  <a:pt x="1334436" y="39718"/>
                </a:cubicBezTo>
                <a:close/>
                <a:moveTo>
                  <a:pt x="2585283" y="38470"/>
                </a:moveTo>
                <a:cubicBezTo>
                  <a:pt x="2595034" y="36592"/>
                  <a:pt x="2603804" y="36609"/>
                  <a:pt x="2611590" y="38524"/>
                </a:cubicBezTo>
                <a:cubicBezTo>
                  <a:pt x="2619377" y="40438"/>
                  <a:pt x="2627368" y="44048"/>
                  <a:pt x="2635564" y="49354"/>
                </a:cubicBezTo>
                <a:cubicBezTo>
                  <a:pt x="2643759" y="54660"/>
                  <a:pt x="2650420" y="62443"/>
                  <a:pt x="2655547" y="72704"/>
                </a:cubicBezTo>
                <a:cubicBezTo>
                  <a:pt x="2660673" y="82964"/>
                  <a:pt x="2662538" y="95347"/>
                  <a:pt x="2661139" y="109852"/>
                </a:cubicBezTo>
                <a:cubicBezTo>
                  <a:pt x="2659741" y="124357"/>
                  <a:pt x="2652611" y="141483"/>
                  <a:pt x="2639747" y="161229"/>
                </a:cubicBezTo>
                <a:cubicBezTo>
                  <a:pt x="2626884" y="180976"/>
                  <a:pt x="2602771" y="209764"/>
                  <a:pt x="2567408" y="247593"/>
                </a:cubicBezTo>
                <a:lnTo>
                  <a:pt x="2664592" y="247593"/>
                </a:lnTo>
                <a:lnTo>
                  <a:pt x="2664592" y="278762"/>
                </a:lnTo>
                <a:lnTo>
                  <a:pt x="2519999" y="278762"/>
                </a:lnTo>
                <a:lnTo>
                  <a:pt x="2519999" y="269061"/>
                </a:lnTo>
                <a:cubicBezTo>
                  <a:pt x="2520931" y="255093"/>
                  <a:pt x="2527345" y="242617"/>
                  <a:pt x="2539240" y="231633"/>
                </a:cubicBezTo>
                <a:cubicBezTo>
                  <a:pt x="2551136" y="220648"/>
                  <a:pt x="2566021" y="203766"/>
                  <a:pt x="2583896" y="180987"/>
                </a:cubicBezTo>
                <a:cubicBezTo>
                  <a:pt x="2601771" y="158207"/>
                  <a:pt x="2613361" y="140666"/>
                  <a:pt x="2618667" y="128362"/>
                </a:cubicBezTo>
                <a:cubicBezTo>
                  <a:pt x="2623973" y="116058"/>
                  <a:pt x="2625992" y="105787"/>
                  <a:pt x="2624722" y="97548"/>
                </a:cubicBezTo>
                <a:cubicBezTo>
                  <a:pt x="2623453" y="89310"/>
                  <a:pt x="2619646" y="82584"/>
                  <a:pt x="2613300" y="77372"/>
                </a:cubicBezTo>
                <a:cubicBezTo>
                  <a:pt x="2606955" y="72159"/>
                  <a:pt x="2599527" y="69986"/>
                  <a:pt x="2591016" y="70854"/>
                </a:cubicBezTo>
                <a:cubicBezTo>
                  <a:pt x="2582505" y="71721"/>
                  <a:pt x="2574306" y="75059"/>
                  <a:pt x="2566419" y="80867"/>
                </a:cubicBezTo>
                <a:cubicBezTo>
                  <a:pt x="2558531" y="86675"/>
                  <a:pt x="2552086" y="96405"/>
                  <a:pt x="2547081" y="110056"/>
                </a:cubicBezTo>
                <a:lnTo>
                  <a:pt x="2514600" y="105238"/>
                </a:lnTo>
                <a:cubicBezTo>
                  <a:pt x="2521971" y="81534"/>
                  <a:pt x="2531572" y="64713"/>
                  <a:pt x="2543403" y="54775"/>
                </a:cubicBezTo>
                <a:cubicBezTo>
                  <a:pt x="2555233" y="44837"/>
                  <a:pt x="2569194" y="39402"/>
                  <a:pt x="2585283" y="38470"/>
                </a:cubicBezTo>
                <a:close/>
                <a:moveTo>
                  <a:pt x="613608" y="38470"/>
                </a:moveTo>
                <a:cubicBezTo>
                  <a:pt x="623360" y="36592"/>
                  <a:pt x="632129" y="36609"/>
                  <a:pt x="639915" y="38524"/>
                </a:cubicBezTo>
                <a:cubicBezTo>
                  <a:pt x="647702" y="40438"/>
                  <a:pt x="655693" y="44048"/>
                  <a:pt x="663889" y="49354"/>
                </a:cubicBezTo>
                <a:cubicBezTo>
                  <a:pt x="672084" y="54660"/>
                  <a:pt x="678745" y="62443"/>
                  <a:pt x="683872" y="72704"/>
                </a:cubicBezTo>
                <a:cubicBezTo>
                  <a:pt x="688998" y="82964"/>
                  <a:pt x="690863" y="95347"/>
                  <a:pt x="689464" y="109852"/>
                </a:cubicBezTo>
                <a:cubicBezTo>
                  <a:pt x="688066" y="124357"/>
                  <a:pt x="680936" y="141483"/>
                  <a:pt x="668072" y="161229"/>
                </a:cubicBezTo>
                <a:cubicBezTo>
                  <a:pt x="655209" y="180976"/>
                  <a:pt x="631096" y="209764"/>
                  <a:pt x="595733" y="247593"/>
                </a:cubicBezTo>
                <a:lnTo>
                  <a:pt x="692917" y="247593"/>
                </a:lnTo>
                <a:lnTo>
                  <a:pt x="692917" y="278762"/>
                </a:lnTo>
                <a:lnTo>
                  <a:pt x="548324" y="278762"/>
                </a:lnTo>
                <a:lnTo>
                  <a:pt x="548324" y="269061"/>
                </a:lnTo>
                <a:cubicBezTo>
                  <a:pt x="549257" y="255093"/>
                  <a:pt x="555670" y="242617"/>
                  <a:pt x="567565" y="231633"/>
                </a:cubicBezTo>
                <a:cubicBezTo>
                  <a:pt x="579461" y="220648"/>
                  <a:pt x="594346" y="203766"/>
                  <a:pt x="612221" y="180987"/>
                </a:cubicBezTo>
                <a:cubicBezTo>
                  <a:pt x="630096" y="158207"/>
                  <a:pt x="641686" y="140666"/>
                  <a:pt x="646992" y="128362"/>
                </a:cubicBezTo>
                <a:cubicBezTo>
                  <a:pt x="652298" y="116058"/>
                  <a:pt x="654317" y="105787"/>
                  <a:pt x="653047" y="97548"/>
                </a:cubicBezTo>
                <a:cubicBezTo>
                  <a:pt x="651778" y="89310"/>
                  <a:pt x="647971" y="82584"/>
                  <a:pt x="641625" y="77372"/>
                </a:cubicBezTo>
                <a:cubicBezTo>
                  <a:pt x="635280" y="72159"/>
                  <a:pt x="627852" y="69986"/>
                  <a:pt x="619341" y="70854"/>
                </a:cubicBezTo>
                <a:cubicBezTo>
                  <a:pt x="610830" y="71721"/>
                  <a:pt x="602631" y="75059"/>
                  <a:pt x="594744" y="80867"/>
                </a:cubicBezTo>
                <a:cubicBezTo>
                  <a:pt x="586857" y="86675"/>
                  <a:pt x="580411" y="96405"/>
                  <a:pt x="575406" y="110056"/>
                </a:cubicBezTo>
                <a:lnTo>
                  <a:pt x="542925" y="105238"/>
                </a:lnTo>
                <a:cubicBezTo>
                  <a:pt x="550296" y="81534"/>
                  <a:pt x="559897" y="64713"/>
                  <a:pt x="571728" y="54775"/>
                </a:cubicBezTo>
                <a:cubicBezTo>
                  <a:pt x="583558" y="44837"/>
                  <a:pt x="597519" y="39402"/>
                  <a:pt x="613608" y="38470"/>
                </a:cubicBezTo>
                <a:close/>
                <a:moveTo>
                  <a:pt x="70683" y="38470"/>
                </a:moveTo>
                <a:cubicBezTo>
                  <a:pt x="80435" y="36592"/>
                  <a:pt x="89204" y="36609"/>
                  <a:pt x="96990" y="38524"/>
                </a:cubicBezTo>
                <a:cubicBezTo>
                  <a:pt x="104777" y="40438"/>
                  <a:pt x="112768" y="44048"/>
                  <a:pt x="120964" y="49354"/>
                </a:cubicBezTo>
                <a:cubicBezTo>
                  <a:pt x="129159" y="54660"/>
                  <a:pt x="135820" y="62443"/>
                  <a:pt x="140947" y="72704"/>
                </a:cubicBezTo>
                <a:cubicBezTo>
                  <a:pt x="146073" y="82964"/>
                  <a:pt x="147938" y="95347"/>
                  <a:pt x="146539" y="109852"/>
                </a:cubicBezTo>
                <a:cubicBezTo>
                  <a:pt x="145141" y="124357"/>
                  <a:pt x="138011" y="141483"/>
                  <a:pt x="125147" y="161229"/>
                </a:cubicBezTo>
                <a:cubicBezTo>
                  <a:pt x="112284" y="180976"/>
                  <a:pt x="88171" y="209764"/>
                  <a:pt x="52808" y="247593"/>
                </a:cubicBezTo>
                <a:lnTo>
                  <a:pt x="149992" y="247593"/>
                </a:lnTo>
                <a:lnTo>
                  <a:pt x="149992" y="278762"/>
                </a:lnTo>
                <a:lnTo>
                  <a:pt x="5400" y="278762"/>
                </a:lnTo>
                <a:lnTo>
                  <a:pt x="5400" y="269061"/>
                </a:lnTo>
                <a:cubicBezTo>
                  <a:pt x="6332" y="255093"/>
                  <a:pt x="12745" y="242617"/>
                  <a:pt x="24640" y="231633"/>
                </a:cubicBezTo>
                <a:cubicBezTo>
                  <a:pt x="36536" y="220648"/>
                  <a:pt x="51421" y="203766"/>
                  <a:pt x="69296" y="180987"/>
                </a:cubicBezTo>
                <a:cubicBezTo>
                  <a:pt x="87171" y="158207"/>
                  <a:pt x="98761" y="140666"/>
                  <a:pt x="104067" y="128362"/>
                </a:cubicBezTo>
                <a:cubicBezTo>
                  <a:pt x="109373" y="116058"/>
                  <a:pt x="111392" y="105787"/>
                  <a:pt x="110122" y="97548"/>
                </a:cubicBezTo>
                <a:cubicBezTo>
                  <a:pt x="108853" y="89310"/>
                  <a:pt x="105046" y="82584"/>
                  <a:pt x="98701" y="77372"/>
                </a:cubicBezTo>
                <a:cubicBezTo>
                  <a:pt x="92355" y="72159"/>
                  <a:pt x="84927" y="69986"/>
                  <a:pt x="76416" y="70854"/>
                </a:cubicBezTo>
                <a:cubicBezTo>
                  <a:pt x="67905" y="71721"/>
                  <a:pt x="59706" y="75059"/>
                  <a:pt x="51819" y="80867"/>
                </a:cubicBezTo>
                <a:cubicBezTo>
                  <a:pt x="43932" y="86675"/>
                  <a:pt x="37486" y="96405"/>
                  <a:pt x="32481" y="110056"/>
                </a:cubicBezTo>
                <a:lnTo>
                  <a:pt x="0" y="105238"/>
                </a:lnTo>
                <a:cubicBezTo>
                  <a:pt x="7371" y="81534"/>
                  <a:pt x="16972" y="64713"/>
                  <a:pt x="28803" y="54775"/>
                </a:cubicBezTo>
                <a:cubicBezTo>
                  <a:pt x="40633" y="44837"/>
                  <a:pt x="54594" y="39402"/>
                  <a:pt x="70683" y="38470"/>
                </a:cubicBezTo>
                <a:close/>
                <a:moveTo>
                  <a:pt x="2351172" y="27277"/>
                </a:moveTo>
                <a:cubicBezTo>
                  <a:pt x="2361101" y="26510"/>
                  <a:pt x="2369152" y="28753"/>
                  <a:pt x="2375325" y="34007"/>
                </a:cubicBezTo>
                <a:cubicBezTo>
                  <a:pt x="2383556" y="41012"/>
                  <a:pt x="2380982" y="46440"/>
                  <a:pt x="2367603" y="50290"/>
                </a:cubicBezTo>
                <a:cubicBezTo>
                  <a:pt x="2354224" y="54140"/>
                  <a:pt x="2342178" y="57184"/>
                  <a:pt x="2331466" y="59421"/>
                </a:cubicBezTo>
                <a:cubicBezTo>
                  <a:pt x="2320753" y="61658"/>
                  <a:pt x="2309274" y="63458"/>
                  <a:pt x="2297028" y="64820"/>
                </a:cubicBezTo>
                <a:cubicBezTo>
                  <a:pt x="2284781" y="66183"/>
                  <a:pt x="2273854" y="63494"/>
                  <a:pt x="2264246" y="56754"/>
                </a:cubicBezTo>
                <a:cubicBezTo>
                  <a:pt x="2254638" y="50014"/>
                  <a:pt x="2254914" y="45723"/>
                  <a:pt x="2265074" y="43880"/>
                </a:cubicBezTo>
                <a:cubicBezTo>
                  <a:pt x="2275234" y="42037"/>
                  <a:pt x="2286674" y="40212"/>
                  <a:pt x="2299394" y="38406"/>
                </a:cubicBezTo>
                <a:cubicBezTo>
                  <a:pt x="2311970" y="35867"/>
                  <a:pt x="2325712" y="32748"/>
                  <a:pt x="2340618" y="29049"/>
                </a:cubicBezTo>
                <a:cubicBezTo>
                  <a:pt x="2344345" y="28124"/>
                  <a:pt x="2347863" y="27533"/>
                  <a:pt x="2351172" y="27277"/>
                </a:cubicBezTo>
                <a:close/>
                <a:moveTo>
                  <a:pt x="1636797" y="27277"/>
                </a:moveTo>
                <a:cubicBezTo>
                  <a:pt x="1646726" y="26510"/>
                  <a:pt x="1654777" y="28753"/>
                  <a:pt x="1660950" y="34007"/>
                </a:cubicBezTo>
                <a:cubicBezTo>
                  <a:pt x="1669181" y="41012"/>
                  <a:pt x="1666607" y="46440"/>
                  <a:pt x="1653228" y="50290"/>
                </a:cubicBezTo>
                <a:cubicBezTo>
                  <a:pt x="1639849" y="54140"/>
                  <a:pt x="1627803" y="57184"/>
                  <a:pt x="1617091" y="59421"/>
                </a:cubicBezTo>
                <a:cubicBezTo>
                  <a:pt x="1606379" y="61658"/>
                  <a:pt x="1594899" y="63458"/>
                  <a:pt x="1582653" y="64820"/>
                </a:cubicBezTo>
                <a:cubicBezTo>
                  <a:pt x="1570406" y="66183"/>
                  <a:pt x="1559479" y="63494"/>
                  <a:pt x="1549871" y="56754"/>
                </a:cubicBezTo>
                <a:cubicBezTo>
                  <a:pt x="1540263" y="50014"/>
                  <a:pt x="1540539" y="45723"/>
                  <a:pt x="1550699" y="43880"/>
                </a:cubicBezTo>
                <a:cubicBezTo>
                  <a:pt x="1560859" y="42037"/>
                  <a:pt x="1572299" y="40212"/>
                  <a:pt x="1585019" y="38406"/>
                </a:cubicBezTo>
                <a:cubicBezTo>
                  <a:pt x="1597595" y="35867"/>
                  <a:pt x="1611337" y="32748"/>
                  <a:pt x="1626243" y="29049"/>
                </a:cubicBezTo>
                <a:cubicBezTo>
                  <a:pt x="1629970" y="28124"/>
                  <a:pt x="1633488" y="27533"/>
                  <a:pt x="1636797" y="27277"/>
                </a:cubicBezTo>
                <a:close/>
                <a:moveTo>
                  <a:pt x="379497" y="27277"/>
                </a:moveTo>
                <a:cubicBezTo>
                  <a:pt x="389426" y="26510"/>
                  <a:pt x="397477" y="28753"/>
                  <a:pt x="403650" y="34007"/>
                </a:cubicBezTo>
                <a:cubicBezTo>
                  <a:pt x="411881" y="41012"/>
                  <a:pt x="409307" y="46440"/>
                  <a:pt x="395928" y="50290"/>
                </a:cubicBezTo>
                <a:cubicBezTo>
                  <a:pt x="382549" y="54140"/>
                  <a:pt x="370503" y="57184"/>
                  <a:pt x="359791" y="59421"/>
                </a:cubicBezTo>
                <a:cubicBezTo>
                  <a:pt x="349079" y="61658"/>
                  <a:pt x="337599" y="63458"/>
                  <a:pt x="325353" y="64820"/>
                </a:cubicBezTo>
                <a:cubicBezTo>
                  <a:pt x="313106" y="66183"/>
                  <a:pt x="302179" y="63494"/>
                  <a:pt x="292571" y="56754"/>
                </a:cubicBezTo>
                <a:cubicBezTo>
                  <a:pt x="282963" y="50014"/>
                  <a:pt x="283239" y="45723"/>
                  <a:pt x="293399" y="43880"/>
                </a:cubicBezTo>
                <a:cubicBezTo>
                  <a:pt x="303559" y="42037"/>
                  <a:pt x="314999" y="40212"/>
                  <a:pt x="327719" y="38406"/>
                </a:cubicBezTo>
                <a:cubicBezTo>
                  <a:pt x="340295" y="35867"/>
                  <a:pt x="354037" y="32748"/>
                  <a:pt x="368943" y="29049"/>
                </a:cubicBezTo>
                <a:cubicBezTo>
                  <a:pt x="372670" y="28124"/>
                  <a:pt x="376188" y="27533"/>
                  <a:pt x="379497" y="27277"/>
                </a:cubicBezTo>
                <a:close/>
                <a:moveTo>
                  <a:pt x="2824951" y="53"/>
                </a:moveTo>
                <a:cubicBezTo>
                  <a:pt x="2826684" y="209"/>
                  <a:pt x="2828725" y="707"/>
                  <a:pt x="2831073" y="1548"/>
                </a:cubicBezTo>
                <a:cubicBezTo>
                  <a:pt x="2840466" y="4910"/>
                  <a:pt x="2847915" y="8804"/>
                  <a:pt x="2853422" y="13228"/>
                </a:cubicBezTo>
                <a:cubicBezTo>
                  <a:pt x="2858929" y="17652"/>
                  <a:pt x="2859459" y="22090"/>
                  <a:pt x="2855014" y="26543"/>
                </a:cubicBezTo>
                <a:cubicBezTo>
                  <a:pt x="2850568" y="30995"/>
                  <a:pt x="2846044" y="34491"/>
                  <a:pt x="2841441" y="37029"/>
                </a:cubicBezTo>
                <a:cubicBezTo>
                  <a:pt x="2845628" y="37029"/>
                  <a:pt x="2854469" y="35720"/>
                  <a:pt x="2867963" y="33103"/>
                </a:cubicBezTo>
                <a:cubicBezTo>
                  <a:pt x="2881457" y="30486"/>
                  <a:pt x="2890889" y="27783"/>
                  <a:pt x="2896260" y="24994"/>
                </a:cubicBezTo>
                <a:cubicBezTo>
                  <a:pt x="2901630" y="22205"/>
                  <a:pt x="2907900" y="22011"/>
                  <a:pt x="2915071" y="24413"/>
                </a:cubicBezTo>
                <a:cubicBezTo>
                  <a:pt x="2922241" y="26815"/>
                  <a:pt x="2929984" y="31185"/>
                  <a:pt x="2938302" y="37524"/>
                </a:cubicBezTo>
                <a:cubicBezTo>
                  <a:pt x="2946619" y="43862"/>
                  <a:pt x="2944153" y="49139"/>
                  <a:pt x="2930902" y="53355"/>
                </a:cubicBezTo>
                <a:cubicBezTo>
                  <a:pt x="2917652" y="57571"/>
                  <a:pt x="2896378" y="72363"/>
                  <a:pt x="2867081" y="97731"/>
                </a:cubicBezTo>
                <a:cubicBezTo>
                  <a:pt x="2885537" y="94361"/>
                  <a:pt x="2897446" y="91045"/>
                  <a:pt x="2902810" y="87783"/>
                </a:cubicBezTo>
                <a:cubicBezTo>
                  <a:pt x="2908173" y="84520"/>
                  <a:pt x="2914454" y="84083"/>
                  <a:pt x="2921653" y="86470"/>
                </a:cubicBezTo>
                <a:cubicBezTo>
                  <a:pt x="2928852" y="88858"/>
                  <a:pt x="2937305" y="93081"/>
                  <a:pt x="2947014" y="99140"/>
                </a:cubicBezTo>
                <a:cubicBezTo>
                  <a:pt x="2956722" y="105199"/>
                  <a:pt x="2959980" y="110784"/>
                  <a:pt x="2956790" y="115896"/>
                </a:cubicBezTo>
                <a:cubicBezTo>
                  <a:pt x="2953599" y="121009"/>
                  <a:pt x="2951789" y="130495"/>
                  <a:pt x="2951359" y="144355"/>
                </a:cubicBezTo>
                <a:cubicBezTo>
                  <a:pt x="2950928" y="158214"/>
                  <a:pt x="2951839" y="179811"/>
                  <a:pt x="2954090" y="209144"/>
                </a:cubicBezTo>
                <a:cubicBezTo>
                  <a:pt x="2956342" y="238477"/>
                  <a:pt x="2956994" y="259094"/>
                  <a:pt x="2956048" y="270997"/>
                </a:cubicBezTo>
                <a:cubicBezTo>
                  <a:pt x="2955101" y="282899"/>
                  <a:pt x="2949136" y="293020"/>
                  <a:pt x="2938151" y="301358"/>
                </a:cubicBezTo>
                <a:cubicBezTo>
                  <a:pt x="2927166" y="309697"/>
                  <a:pt x="2920065" y="309532"/>
                  <a:pt x="2916845" y="300864"/>
                </a:cubicBezTo>
                <a:cubicBezTo>
                  <a:pt x="2913626" y="292195"/>
                  <a:pt x="2906976" y="282268"/>
                  <a:pt x="2896894" y="271083"/>
                </a:cubicBezTo>
                <a:cubicBezTo>
                  <a:pt x="2886813" y="259897"/>
                  <a:pt x="2888057" y="255882"/>
                  <a:pt x="2900627" y="259037"/>
                </a:cubicBezTo>
                <a:cubicBezTo>
                  <a:pt x="2913196" y="262192"/>
                  <a:pt x="2920842" y="263507"/>
                  <a:pt x="2923567" y="262984"/>
                </a:cubicBezTo>
                <a:cubicBezTo>
                  <a:pt x="2926292" y="262461"/>
                  <a:pt x="2927206" y="249479"/>
                  <a:pt x="2926310" y="224040"/>
                </a:cubicBezTo>
                <a:cubicBezTo>
                  <a:pt x="2925413" y="198600"/>
                  <a:pt x="2924299" y="175638"/>
                  <a:pt x="2922965" y="155153"/>
                </a:cubicBezTo>
                <a:cubicBezTo>
                  <a:pt x="2921631" y="134668"/>
                  <a:pt x="2920219" y="121995"/>
                  <a:pt x="2918727" y="117133"/>
                </a:cubicBezTo>
                <a:cubicBezTo>
                  <a:pt x="2917236" y="112272"/>
                  <a:pt x="2914156" y="109651"/>
                  <a:pt x="2909489" y="109271"/>
                </a:cubicBezTo>
                <a:cubicBezTo>
                  <a:pt x="2904821" y="108891"/>
                  <a:pt x="2887989" y="110888"/>
                  <a:pt x="2858993" y="115262"/>
                </a:cubicBezTo>
                <a:cubicBezTo>
                  <a:pt x="2867081" y="118445"/>
                  <a:pt x="2870451" y="122281"/>
                  <a:pt x="2869103" y="126770"/>
                </a:cubicBezTo>
                <a:cubicBezTo>
                  <a:pt x="2867755" y="131258"/>
                  <a:pt x="2867081" y="137332"/>
                  <a:pt x="2867081" y="144989"/>
                </a:cubicBezTo>
                <a:lnTo>
                  <a:pt x="2883515" y="141053"/>
                </a:lnTo>
                <a:cubicBezTo>
                  <a:pt x="2892277" y="138271"/>
                  <a:pt x="2899153" y="139694"/>
                  <a:pt x="2904143" y="145323"/>
                </a:cubicBezTo>
                <a:cubicBezTo>
                  <a:pt x="2909134" y="150951"/>
                  <a:pt x="2907072" y="155458"/>
                  <a:pt x="2897959" y="158842"/>
                </a:cubicBezTo>
                <a:cubicBezTo>
                  <a:pt x="2888846" y="162226"/>
                  <a:pt x="2878553" y="165065"/>
                  <a:pt x="2867081" y="167360"/>
                </a:cubicBezTo>
                <a:lnTo>
                  <a:pt x="2867081" y="193581"/>
                </a:lnTo>
                <a:cubicBezTo>
                  <a:pt x="2874997" y="191774"/>
                  <a:pt x="2882543" y="190197"/>
                  <a:pt x="2889721" y="188849"/>
                </a:cubicBezTo>
                <a:cubicBezTo>
                  <a:pt x="2896898" y="187501"/>
                  <a:pt x="2903692" y="189666"/>
                  <a:pt x="2910102" y="195345"/>
                </a:cubicBezTo>
                <a:cubicBezTo>
                  <a:pt x="2916512" y="201024"/>
                  <a:pt x="2914852" y="205275"/>
                  <a:pt x="2905122" y="208100"/>
                </a:cubicBezTo>
                <a:cubicBezTo>
                  <a:pt x="2895392" y="210925"/>
                  <a:pt x="2882712" y="213973"/>
                  <a:pt x="2867081" y="217242"/>
                </a:cubicBezTo>
                <a:cubicBezTo>
                  <a:pt x="2867956" y="232271"/>
                  <a:pt x="2867673" y="248178"/>
                  <a:pt x="2866232" y="264963"/>
                </a:cubicBezTo>
                <a:cubicBezTo>
                  <a:pt x="2864790" y="281748"/>
                  <a:pt x="2860976" y="290722"/>
                  <a:pt x="2854788" y="291883"/>
                </a:cubicBezTo>
                <a:cubicBezTo>
                  <a:pt x="2848600" y="293045"/>
                  <a:pt x="2845252" y="285993"/>
                  <a:pt x="2844743" y="270728"/>
                </a:cubicBezTo>
                <a:cubicBezTo>
                  <a:pt x="2844233" y="255463"/>
                  <a:pt x="2843599" y="238796"/>
                  <a:pt x="2842839" y="220727"/>
                </a:cubicBezTo>
                <a:cubicBezTo>
                  <a:pt x="2835999" y="222520"/>
                  <a:pt x="2829624" y="223868"/>
                  <a:pt x="2823716" y="224771"/>
                </a:cubicBezTo>
                <a:cubicBezTo>
                  <a:pt x="2817808" y="225674"/>
                  <a:pt x="2810710" y="222932"/>
                  <a:pt x="2802421" y="216543"/>
                </a:cubicBezTo>
                <a:cubicBezTo>
                  <a:pt x="2794132" y="210155"/>
                  <a:pt x="2794430" y="206312"/>
                  <a:pt x="2803314" y="205014"/>
                </a:cubicBezTo>
                <a:cubicBezTo>
                  <a:pt x="2812198" y="203716"/>
                  <a:pt x="2825301" y="201490"/>
                  <a:pt x="2842624" y="198335"/>
                </a:cubicBezTo>
                <a:lnTo>
                  <a:pt x="2842624" y="172135"/>
                </a:lnTo>
                <a:cubicBezTo>
                  <a:pt x="2826706" y="174831"/>
                  <a:pt x="2815528" y="173533"/>
                  <a:pt x="2809089" y="168242"/>
                </a:cubicBezTo>
                <a:cubicBezTo>
                  <a:pt x="2802651" y="162950"/>
                  <a:pt x="2803120" y="159344"/>
                  <a:pt x="2810498" y="157422"/>
                </a:cubicBezTo>
                <a:cubicBezTo>
                  <a:pt x="2817876" y="155501"/>
                  <a:pt x="2828585" y="152977"/>
                  <a:pt x="2842624" y="149851"/>
                </a:cubicBezTo>
                <a:cubicBezTo>
                  <a:pt x="2842624" y="132571"/>
                  <a:pt x="2841240" y="122454"/>
                  <a:pt x="2838472" y="119499"/>
                </a:cubicBezTo>
                <a:lnTo>
                  <a:pt x="2803411" y="124447"/>
                </a:lnTo>
                <a:cubicBezTo>
                  <a:pt x="2801690" y="158562"/>
                  <a:pt x="2799482" y="184855"/>
                  <a:pt x="2796785" y="203325"/>
                </a:cubicBezTo>
                <a:cubicBezTo>
                  <a:pt x="2794089" y="221795"/>
                  <a:pt x="2789927" y="239237"/>
                  <a:pt x="2784299" y="255649"/>
                </a:cubicBezTo>
                <a:cubicBezTo>
                  <a:pt x="2778670" y="272061"/>
                  <a:pt x="2766287" y="284742"/>
                  <a:pt x="2747150" y="293690"/>
                </a:cubicBezTo>
                <a:cubicBezTo>
                  <a:pt x="2728013" y="302638"/>
                  <a:pt x="2724780" y="300186"/>
                  <a:pt x="2737449" y="286333"/>
                </a:cubicBezTo>
                <a:cubicBezTo>
                  <a:pt x="2750119" y="272481"/>
                  <a:pt x="2759117" y="256219"/>
                  <a:pt x="2764445" y="237548"/>
                </a:cubicBezTo>
                <a:cubicBezTo>
                  <a:pt x="2769772" y="218877"/>
                  <a:pt x="2773110" y="196266"/>
                  <a:pt x="2774458" y="169715"/>
                </a:cubicBezTo>
                <a:cubicBezTo>
                  <a:pt x="2775806" y="143164"/>
                  <a:pt x="2774680" y="125655"/>
                  <a:pt x="2771081" y="117187"/>
                </a:cubicBezTo>
                <a:cubicBezTo>
                  <a:pt x="2767481" y="108719"/>
                  <a:pt x="2769134" y="105166"/>
                  <a:pt x="2776039" y="106529"/>
                </a:cubicBezTo>
                <a:cubicBezTo>
                  <a:pt x="2782944" y="107891"/>
                  <a:pt x="2788970" y="108572"/>
                  <a:pt x="2794118" y="108572"/>
                </a:cubicBezTo>
                <a:cubicBezTo>
                  <a:pt x="2799266" y="108572"/>
                  <a:pt x="2815930" y="106436"/>
                  <a:pt x="2844108" y="102162"/>
                </a:cubicBezTo>
                <a:cubicBezTo>
                  <a:pt x="2858075" y="84710"/>
                  <a:pt x="2868970" y="71894"/>
                  <a:pt x="2876793" y="63712"/>
                </a:cubicBezTo>
                <a:cubicBezTo>
                  <a:pt x="2884616" y="55531"/>
                  <a:pt x="2887684" y="50860"/>
                  <a:pt x="2885999" y="49699"/>
                </a:cubicBezTo>
                <a:cubicBezTo>
                  <a:pt x="2884314" y="48537"/>
                  <a:pt x="2880776" y="48630"/>
                  <a:pt x="2875384" y="49978"/>
                </a:cubicBezTo>
                <a:cubicBezTo>
                  <a:pt x="2869992" y="51326"/>
                  <a:pt x="2863360" y="52678"/>
                  <a:pt x="2855487" y="54033"/>
                </a:cubicBezTo>
                <a:cubicBezTo>
                  <a:pt x="2847614" y="55388"/>
                  <a:pt x="2839656" y="54266"/>
                  <a:pt x="2831611" y="50666"/>
                </a:cubicBezTo>
                <a:cubicBezTo>
                  <a:pt x="2810014" y="74500"/>
                  <a:pt x="2788680" y="91256"/>
                  <a:pt x="2767607" y="100936"/>
                </a:cubicBezTo>
                <a:cubicBezTo>
                  <a:pt x="2746534" y="110616"/>
                  <a:pt x="2742841" y="109146"/>
                  <a:pt x="2756529" y="96526"/>
                </a:cubicBezTo>
                <a:cubicBezTo>
                  <a:pt x="2770217" y="83907"/>
                  <a:pt x="2782417" y="71123"/>
                  <a:pt x="2793129" y="58174"/>
                </a:cubicBezTo>
                <a:cubicBezTo>
                  <a:pt x="2803841" y="45224"/>
                  <a:pt x="2810720" y="35509"/>
                  <a:pt x="2813768" y="29027"/>
                </a:cubicBezTo>
                <a:cubicBezTo>
                  <a:pt x="2816815" y="22545"/>
                  <a:pt x="2818113" y="15504"/>
                  <a:pt x="2817661" y="7904"/>
                </a:cubicBezTo>
                <a:cubicBezTo>
                  <a:pt x="2817322" y="2204"/>
                  <a:pt x="2819752" y="-413"/>
                  <a:pt x="2824951" y="53"/>
                </a:cubicBezTo>
                <a:close/>
                <a:moveTo>
                  <a:pt x="862801" y="53"/>
                </a:moveTo>
                <a:cubicBezTo>
                  <a:pt x="864534" y="209"/>
                  <a:pt x="866575" y="707"/>
                  <a:pt x="868923" y="1548"/>
                </a:cubicBezTo>
                <a:cubicBezTo>
                  <a:pt x="878316" y="4910"/>
                  <a:pt x="885766" y="8804"/>
                  <a:pt x="891272" y="13228"/>
                </a:cubicBezTo>
                <a:cubicBezTo>
                  <a:pt x="896779" y="17652"/>
                  <a:pt x="897309" y="22090"/>
                  <a:pt x="892864" y="26543"/>
                </a:cubicBezTo>
                <a:cubicBezTo>
                  <a:pt x="888418" y="30995"/>
                  <a:pt x="883894" y="34491"/>
                  <a:pt x="879291" y="37029"/>
                </a:cubicBezTo>
                <a:cubicBezTo>
                  <a:pt x="883478" y="37029"/>
                  <a:pt x="892319" y="35720"/>
                  <a:pt x="905813" y="33103"/>
                </a:cubicBezTo>
                <a:cubicBezTo>
                  <a:pt x="919307" y="30486"/>
                  <a:pt x="928740" y="27783"/>
                  <a:pt x="934110" y="24994"/>
                </a:cubicBezTo>
                <a:cubicBezTo>
                  <a:pt x="939480" y="22205"/>
                  <a:pt x="945751" y="22011"/>
                  <a:pt x="952921" y="24413"/>
                </a:cubicBezTo>
                <a:cubicBezTo>
                  <a:pt x="960091" y="26815"/>
                  <a:pt x="967835" y="31185"/>
                  <a:pt x="976152" y="37524"/>
                </a:cubicBezTo>
                <a:cubicBezTo>
                  <a:pt x="984469" y="43862"/>
                  <a:pt x="982003" y="49139"/>
                  <a:pt x="968752" y="53355"/>
                </a:cubicBezTo>
                <a:cubicBezTo>
                  <a:pt x="955502" y="57571"/>
                  <a:pt x="934228" y="72363"/>
                  <a:pt x="904931" y="97731"/>
                </a:cubicBezTo>
                <a:cubicBezTo>
                  <a:pt x="923387" y="94361"/>
                  <a:pt x="935297" y="91045"/>
                  <a:pt x="940660" y="87783"/>
                </a:cubicBezTo>
                <a:cubicBezTo>
                  <a:pt x="946023" y="84520"/>
                  <a:pt x="952304" y="84083"/>
                  <a:pt x="959503" y="86470"/>
                </a:cubicBezTo>
                <a:cubicBezTo>
                  <a:pt x="966702" y="88858"/>
                  <a:pt x="975155" y="93081"/>
                  <a:pt x="984863" y="99140"/>
                </a:cubicBezTo>
                <a:cubicBezTo>
                  <a:pt x="994572" y="105199"/>
                  <a:pt x="997831" y="110784"/>
                  <a:pt x="994640" y="115896"/>
                </a:cubicBezTo>
                <a:cubicBezTo>
                  <a:pt x="991449" y="121009"/>
                  <a:pt x="989639" y="130495"/>
                  <a:pt x="989209" y="144355"/>
                </a:cubicBezTo>
                <a:cubicBezTo>
                  <a:pt x="988778" y="158214"/>
                  <a:pt x="989689" y="179811"/>
                  <a:pt x="991940" y="209144"/>
                </a:cubicBezTo>
                <a:cubicBezTo>
                  <a:pt x="994192" y="238477"/>
                  <a:pt x="994844" y="259094"/>
                  <a:pt x="993898" y="270997"/>
                </a:cubicBezTo>
                <a:cubicBezTo>
                  <a:pt x="992951" y="282899"/>
                  <a:pt x="986986" y="293020"/>
                  <a:pt x="976001" y="301358"/>
                </a:cubicBezTo>
                <a:cubicBezTo>
                  <a:pt x="965017" y="309697"/>
                  <a:pt x="957915" y="309532"/>
                  <a:pt x="954695" y="300864"/>
                </a:cubicBezTo>
                <a:cubicBezTo>
                  <a:pt x="951476" y="292195"/>
                  <a:pt x="944826" y="282268"/>
                  <a:pt x="934744" y="271083"/>
                </a:cubicBezTo>
                <a:cubicBezTo>
                  <a:pt x="924663" y="259897"/>
                  <a:pt x="925907" y="255882"/>
                  <a:pt x="938477" y="259037"/>
                </a:cubicBezTo>
                <a:cubicBezTo>
                  <a:pt x="951046" y="262192"/>
                  <a:pt x="958693" y="263507"/>
                  <a:pt x="961417" y="262984"/>
                </a:cubicBezTo>
                <a:cubicBezTo>
                  <a:pt x="964142" y="262461"/>
                  <a:pt x="965056" y="249479"/>
                  <a:pt x="964160" y="224040"/>
                </a:cubicBezTo>
                <a:cubicBezTo>
                  <a:pt x="963264" y="198600"/>
                  <a:pt x="962149" y="175638"/>
                  <a:pt x="960815" y="155153"/>
                </a:cubicBezTo>
                <a:cubicBezTo>
                  <a:pt x="959481" y="134668"/>
                  <a:pt x="958069" y="121995"/>
                  <a:pt x="956577" y="117133"/>
                </a:cubicBezTo>
                <a:cubicBezTo>
                  <a:pt x="955086" y="112272"/>
                  <a:pt x="952006" y="109651"/>
                  <a:pt x="947339" y="109271"/>
                </a:cubicBezTo>
                <a:cubicBezTo>
                  <a:pt x="942671" y="108891"/>
                  <a:pt x="925839" y="110888"/>
                  <a:pt x="896843" y="115262"/>
                </a:cubicBezTo>
                <a:cubicBezTo>
                  <a:pt x="904931" y="118445"/>
                  <a:pt x="908301" y="122281"/>
                  <a:pt x="906953" y="126770"/>
                </a:cubicBezTo>
                <a:cubicBezTo>
                  <a:pt x="905605" y="131258"/>
                  <a:pt x="904931" y="137332"/>
                  <a:pt x="904931" y="144989"/>
                </a:cubicBezTo>
                <a:lnTo>
                  <a:pt x="921365" y="141053"/>
                </a:lnTo>
                <a:cubicBezTo>
                  <a:pt x="930127" y="138271"/>
                  <a:pt x="937003" y="139694"/>
                  <a:pt x="941993" y="145323"/>
                </a:cubicBezTo>
                <a:cubicBezTo>
                  <a:pt x="946984" y="150951"/>
                  <a:pt x="944923" y="155458"/>
                  <a:pt x="935809" y="158842"/>
                </a:cubicBezTo>
                <a:cubicBezTo>
                  <a:pt x="926696" y="162226"/>
                  <a:pt x="916403" y="165065"/>
                  <a:pt x="904931" y="167360"/>
                </a:cubicBezTo>
                <a:lnTo>
                  <a:pt x="904931" y="193581"/>
                </a:lnTo>
                <a:cubicBezTo>
                  <a:pt x="912847" y="191774"/>
                  <a:pt x="920394" y="190197"/>
                  <a:pt x="927571" y="188849"/>
                </a:cubicBezTo>
                <a:cubicBezTo>
                  <a:pt x="934748" y="187501"/>
                  <a:pt x="941542" y="189666"/>
                  <a:pt x="947952" y="195345"/>
                </a:cubicBezTo>
                <a:cubicBezTo>
                  <a:pt x="954362" y="201024"/>
                  <a:pt x="952702" y="205275"/>
                  <a:pt x="942972" y="208100"/>
                </a:cubicBezTo>
                <a:cubicBezTo>
                  <a:pt x="933242" y="210925"/>
                  <a:pt x="920562" y="213973"/>
                  <a:pt x="904931" y="217242"/>
                </a:cubicBezTo>
                <a:cubicBezTo>
                  <a:pt x="905806" y="232271"/>
                  <a:pt x="905523" y="248178"/>
                  <a:pt x="904082" y="264963"/>
                </a:cubicBezTo>
                <a:cubicBezTo>
                  <a:pt x="902640" y="281748"/>
                  <a:pt x="898826" y="290722"/>
                  <a:pt x="892638" y="291883"/>
                </a:cubicBezTo>
                <a:cubicBezTo>
                  <a:pt x="886450" y="293045"/>
                  <a:pt x="883102" y="285993"/>
                  <a:pt x="882593" y="270728"/>
                </a:cubicBezTo>
                <a:cubicBezTo>
                  <a:pt x="882084" y="255463"/>
                  <a:pt x="881449" y="238796"/>
                  <a:pt x="880689" y="220727"/>
                </a:cubicBezTo>
                <a:cubicBezTo>
                  <a:pt x="873849" y="222520"/>
                  <a:pt x="867475" y="223868"/>
                  <a:pt x="861566" y="224771"/>
                </a:cubicBezTo>
                <a:cubicBezTo>
                  <a:pt x="855658" y="225674"/>
                  <a:pt x="848560" y="222932"/>
                  <a:pt x="840271" y="216543"/>
                </a:cubicBezTo>
                <a:cubicBezTo>
                  <a:pt x="831983" y="210155"/>
                  <a:pt x="832280" y="206312"/>
                  <a:pt x="841164" y="205014"/>
                </a:cubicBezTo>
                <a:cubicBezTo>
                  <a:pt x="850048" y="203716"/>
                  <a:pt x="863151" y="201490"/>
                  <a:pt x="880474" y="198335"/>
                </a:cubicBezTo>
                <a:lnTo>
                  <a:pt x="880474" y="172135"/>
                </a:lnTo>
                <a:cubicBezTo>
                  <a:pt x="864556" y="174831"/>
                  <a:pt x="853378" y="173533"/>
                  <a:pt x="846939" y="168242"/>
                </a:cubicBezTo>
                <a:cubicBezTo>
                  <a:pt x="840501" y="162950"/>
                  <a:pt x="840970" y="159344"/>
                  <a:pt x="848348" y="157422"/>
                </a:cubicBezTo>
                <a:cubicBezTo>
                  <a:pt x="855726" y="155501"/>
                  <a:pt x="866435" y="152977"/>
                  <a:pt x="880474" y="149851"/>
                </a:cubicBezTo>
                <a:cubicBezTo>
                  <a:pt x="880474" y="132571"/>
                  <a:pt x="879090" y="122454"/>
                  <a:pt x="876322" y="119499"/>
                </a:cubicBezTo>
                <a:lnTo>
                  <a:pt x="841261" y="124447"/>
                </a:lnTo>
                <a:cubicBezTo>
                  <a:pt x="839540" y="158562"/>
                  <a:pt x="837331" y="184855"/>
                  <a:pt x="834635" y="203325"/>
                </a:cubicBezTo>
                <a:cubicBezTo>
                  <a:pt x="831939" y="221795"/>
                  <a:pt x="827777" y="239237"/>
                  <a:pt x="822149" y="255649"/>
                </a:cubicBezTo>
                <a:cubicBezTo>
                  <a:pt x="816520" y="272061"/>
                  <a:pt x="804137" y="284742"/>
                  <a:pt x="785000" y="293690"/>
                </a:cubicBezTo>
                <a:cubicBezTo>
                  <a:pt x="765863" y="302638"/>
                  <a:pt x="762630" y="300186"/>
                  <a:pt x="775299" y="286333"/>
                </a:cubicBezTo>
                <a:cubicBezTo>
                  <a:pt x="787969" y="272481"/>
                  <a:pt x="796967" y="256219"/>
                  <a:pt x="802295" y="237548"/>
                </a:cubicBezTo>
                <a:cubicBezTo>
                  <a:pt x="807622" y="218877"/>
                  <a:pt x="810960" y="196266"/>
                  <a:pt x="812308" y="169715"/>
                </a:cubicBezTo>
                <a:cubicBezTo>
                  <a:pt x="813656" y="143164"/>
                  <a:pt x="812530" y="125655"/>
                  <a:pt x="808931" y="117187"/>
                </a:cubicBezTo>
                <a:cubicBezTo>
                  <a:pt x="805331" y="108719"/>
                  <a:pt x="806984" y="105166"/>
                  <a:pt x="813889" y="106529"/>
                </a:cubicBezTo>
                <a:cubicBezTo>
                  <a:pt x="820794" y="107891"/>
                  <a:pt x="826820" y="108572"/>
                  <a:pt x="831968" y="108572"/>
                </a:cubicBezTo>
                <a:cubicBezTo>
                  <a:pt x="837116" y="108572"/>
                  <a:pt x="853780" y="106436"/>
                  <a:pt x="881958" y="102162"/>
                </a:cubicBezTo>
                <a:cubicBezTo>
                  <a:pt x="895926" y="84710"/>
                  <a:pt x="906821" y="71894"/>
                  <a:pt x="914643" y="63712"/>
                </a:cubicBezTo>
                <a:cubicBezTo>
                  <a:pt x="922466" y="55531"/>
                  <a:pt x="925535" y="50860"/>
                  <a:pt x="923850" y="49699"/>
                </a:cubicBezTo>
                <a:cubicBezTo>
                  <a:pt x="922165" y="48537"/>
                  <a:pt x="918626" y="48630"/>
                  <a:pt x="913234" y="49978"/>
                </a:cubicBezTo>
                <a:cubicBezTo>
                  <a:pt x="907842" y="51326"/>
                  <a:pt x="901210" y="52678"/>
                  <a:pt x="893337" y="54033"/>
                </a:cubicBezTo>
                <a:cubicBezTo>
                  <a:pt x="885464" y="55388"/>
                  <a:pt x="877506" y="54266"/>
                  <a:pt x="869461" y="50666"/>
                </a:cubicBezTo>
                <a:cubicBezTo>
                  <a:pt x="847864" y="74500"/>
                  <a:pt x="826530" y="91256"/>
                  <a:pt x="805457" y="100936"/>
                </a:cubicBezTo>
                <a:cubicBezTo>
                  <a:pt x="784384" y="110616"/>
                  <a:pt x="780691" y="109146"/>
                  <a:pt x="794379" y="96526"/>
                </a:cubicBezTo>
                <a:cubicBezTo>
                  <a:pt x="808067" y="83907"/>
                  <a:pt x="820267" y="71123"/>
                  <a:pt x="830979" y="58174"/>
                </a:cubicBezTo>
                <a:cubicBezTo>
                  <a:pt x="841691" y="45224"/>
                  <a:pt x="848571" y="35509"/>
                  <a:pt x="851618" y="29027"/>
                </a:cubicBezTo>
                <a:cubicBezTo>
                  <a:pt x="854665" y="22545"/>
                  <a:pt x="855963" y="15504"/>
                  <a:pt x="855511" y="7904"/>
                </a:cubicBezTo>
                <a:cubicBezTo>
                  <a:pt x="855172" y="2204"/>
                  <a:pt x="857602" y="-413"/>
                  <a:pt x="862801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165879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4" name="文本框 19"/>
          <p:cNvSpPr txBox="1"/>
          <p:nvPr/>
        </p:nvSpPr>
        <p:spPr>
          <a:xfrm>
            <a:off x="4017518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28" name="文本框 21"/>
          <p:cNvSpPr txBox="1"/>
          <p:nvPr/>
        </p:nvSpPr>
        <p:spPr>
          <a:xfrm>
            <a:off x="6321774" y="3028778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0" name="文本框 22"/>
          <p:cNvSpPr txBox="1"/>
          <p:nvPr/>
        </p:nvSpPr>
        <p:spPr>
          <a:xfrm>
            <a:off x="7667419" y="3033069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9002423" y="3033069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pic>
        <p:nvPicPr>
          <p:cNvPr id="9" name="Picture 14" descr="p57_4"/>
          <p:cNvPicPr>
            <a:picLocks noChangeAspect="1"/>
          </p:cNvPicPr>
          <p:nvPr/>
        </p:nvPicPr>
        <p:blipFill>
          <a:blip r:embed="rId3"/>
          <a:srcRect b="28438"/>
          <a:stretch>
            <a:fillRect/>
          </a:stretch>
        </p:blipFill>
        <p:spPr>
          <a:xfrm>
            <a:off x="1919536" y="2139156"/>
            <a:ext cx="8358834" cy="8743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4" descr="p57_4"/>
          <p:cNvPicPr>
            <a:picLocks noChangeAspect="1"/>
          </p:cNvPicPr>
          <p:nvPr/>
        </p:nvPicPr>
        <p:blipFill>
          <a:blip r:embed="rId3"/>
          <a:srcRect l="52699" t="10944" r="40752" b="28436"/>
          <a:stretch>
            <a:fillRect/>
          </a:stretch>
        </p:blipFill>
        <p:spPr>
          <a:xfrm>
            <a:off x="5545537" y="3724048"/>
            <a:ext cx="614711" cy="8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4" descr="p57_4"/>
          <p:cNvPicPr>
            <a:picLocks noChangeAspect="1"/>
          </p:cNvPicPr>
          <p:nvPr/>
        </p:nvPicPr>
        <p:blipFill>
          <a:blip r:embed="rId3"/>
          <a:srcRect l="25522" t="17113" r="56882" b="28436"/>
          <a:stretch>
            <a:fillRect/>
          </a:stretch>
        </p:blipFill>
        <p:spPr>
          <a:xfrm>
            <a:off x="3624457" y="3876141"/>
            <a:ext cx="1411302" cy="6397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CB9811-2918-4044-889A-71D74BE3F7A6}"/>
              </a:ext>
            </a:extLst>
          </p:cNvPr>
          <p:cNvSpPr txBox="1"/>
          <p:nvPr/>
        </p:nvSpPr>
        <p:spPr>
          <a:xfrm>
            <a:off x="2596253" y="1668026"/>
            <a:ext cx="1188385" cy="317527"/>
          </a:xfrm>
          <a:custGeom>
            <a:avLst/>
            <a:gdLst/>
            <a:ahLst/>
            <a:cxnLst/>
            <a:rect l="l" t="t" r="r" b="b"/>
            <a:pathLst>
              <a:path w="1188385" h="317527">
                <a:moveTo>
                  <a:pt x="1142769" y="225715"/>
                </a:moveTo>
                <a:cubicBezTo>
                  <a:pt x="1139397" y="225905"/>
                  <a:pt x="1136118" y="227184"/>
                  <a:pt x="1132931" y="229554"/>
                </a:cubicBezTo>
                <a:cubicBezTo>
                  <a:pt x="1126556" y="234294"/>
                  <a:pt x="1123369" y="240610"/>
                  <a:pt x="1123369" y="248505"/>
                </a:cubicBezTo>
                <a:cubicBezTo>
                  <a:pt x="1123369" y="256399"/>
                  <a:pt x="1126919" y="262325"/>
                  <a:pt x="1134017" y="266283"/>
                </a:cubicBezTo>
                <a:cubicBezTo>
                  <a:pt x="1141115" y="270241"/>
                  <a:pt x="1148063" y="270040"/>
                  <a:pt x="1154860" y="265681"/>
                </a:cubicBezTo>
                <a:cubicBezTo>
                  <a:pt x="1161658" y="261307"/>
                  <a:pt x="1164852" y="254997"/>
                  <a:pt x="1164443" y="246752"/>
                </a:cubicBezTo>
                <a:cubicBezTo>
                  <a:pt x="1164035" y="238506"/>
                  <a:pt x="1160274" y="232394"/>
                  <a:pt x="1153161" y="228414"/>
                </a:cubicBezTo>
                <a:cubicBezTo>
                  <a:pt x="1149605" y="226424"/>
                  <a:pt x="1146141" y="225525"/>
                  <a:pt x="1142769" y="225715"/>
                </a:cubicBezTo>
                <a:close/>
                <a:moveTo>
                  <a:pt x="1145251" y="202795"/>
                </a:moveTo>
                <a:cubicBezTo>
                  <a:pt x="1150772" y="202917"/>
                  <a:pt x="1156416" y="204190"/>
                  <a:pt x="1162185" y="206613"/>
                </a:cubicBezTo>
                <a:cubicBezTo>
                  <a:pt x="1173721" y="211460"/>
                  <a:pt x="1181383" y="219140"/>
                  <a:pt x="1185168" y="229651"/>
                </a:cubicBezTo>
                <a:cubicBezTo>
                  <a:pt x="1188954" y="240162"/>
                  <a:pt x="1189399" y="250559"/>
                  <a:pt x="1186502" y="260841"/>
                </a:cubicBezTo>
                <a:cubicBezTo>
                  <a:pt x="1183605" y="271123"/>
                  <a:pt x="1178185" y="278992"/>
                  <a:pt x="1170240" y="284448"/>
                </a:cubicBezTo>
                <a:cubicBezTo>
                  <a:pt x="1162296" y="289905"/>
                  <a:pt x="1152856" y="292633"/>
                  <a:pt x="1141922" y="292633"/>
                </a:cubicBezTo>
                <a:cubicBezTo>
                  <a:pt x="1130988" y="292633"/>
                  <a:pt x="1121086" y="288195"/>
                  <a:pt x="1112216" y="279318"/>
                </a:cubicBezTo>
                <a:cubicBezTo>
                  <a:pt x="1103347" y="270442"/>
                  <a:pt x="1098912" y="260898"/>
                  <a:pt x="1098912" y="250688"/>
                </a:cubicBezTo>
                <a:cubicBezTo>
                  <a:pt x="1098912" y="240478"/>
                  <a:pt x="1101300" y="231547"/>
                  <a:pt x="1106075" y="223897"/>
                </a:cubicBezTo>
                <a:cubicBezTo>
                  <a:pt x="1110850" y="216246"/>
                  <a:pt x="1118512" y="210241"/>
                  <a:pt x="1129059" y="205882"/>
                </a:cubicBezTo>
                <a:cubicBezTo>
                  <a:pt x="1134332" y="203702"/>
                  <a:pt x="1139730" y="202673"/>
                  <a:pt x="1145251" y="202795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3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8" y="190506"/>
                  <a:pt x="111907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1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4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3" y="138648"/>
                  <a:pt x="827563" y="141287"/>
                </a:cubicBezTo>
                <a:cubicBezTo>
                  <a:pt x="838347" y="138920"/>
                  <a:pt x="848877" y="136307"/>
                  <a:pt x="859151" y="133446"/>
                </a:cubicBezTo>
                <a:cubicBezTo>
                  <a:pt x="869426" y="130585"/>
                  <a:pt x="877528" y="132267"/>
                  <a:pt x="883458" y="138490"/>
                </a:cubicBezTo>
                <a:cubicBezTo>
                  <a:pt x="889388" y="144714"/>
                  <a:pt x="885942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8" y="138648"/>
                  <a:pt x="113188" y="141287"/>
                </a:cubicBezTo>
                <a:cubicBezTo>
                  <a:pt x="123972" y="138920"/>
                  <a:pt x="134502" y="136307"/>
                  <a:pt x="144776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7" y="149461"/>
                  <a:pt x="158747" y="152730"/>
                </a:cubicBezTo>
                <a:cubicBezTo>
                  <a:pt x="145927" y="156000"/>
                  <a:pt x="131185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5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822137" y="60142"/>
                </a:moveTo>
                <a:cubicBezTo>
                  <a:pt x="825525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2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6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6" y="231501"/>
                </a:lnTo>
                <a:cubicBezTo>
                  <a:pt x="830216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3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39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2" y="133661"/>
                </a:cubicBezTo>
                <a:cubicBezTo>
                  <a:pt x="800274" y="117335"/>
                  <a:pt x="797126" y="105533"/>
                  <a:pt x="793039" y="98255"/>
                </a:cubicBezTo>
                <a:cubicBezTo>
                  <a:pt x="788952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7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8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6" y="183469"/>
                  <a:pt x="198088" y="184788"/>
                </a:cubicBezTo>
                <a:lnTo>
                  <a:pt x="195744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8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2" y="218713"/>
                  <a:pt x="297295" y="220864"/>
                  <a:pt x="285163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1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8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1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4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7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7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0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802456" y="11023"/>
                </a:moveTo>
                <a:cubicBezTo>
                  <a:pt x="804280" y="10394"/>
                  <a:pt x="807243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3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8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8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901424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4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8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8" y="7406"/>
                  <a:pt x="181484" y="3190"/>
                </a:cubicBezTo>
                <a:cubicBezTo>
                  <a:pt x="181806" y="1082"/>
                  <a:pt x="183662" y="19"/>
                  <a:pt x="18705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F3FB85-D271-40B2-B207-01A8DBF815F5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847490" y="3436997"/>
            <a:ext cx="434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你还能提出什么数学问题？</a:t>
            </a:r>
          </a:p>
        </p:txBody>
      </p:sp>
      <p:sp>
        <p:nvSpPr>
          <p:cNvPr id="2" name="文本框 6"/>
          <p:cNvSpPr txBox="1"/>
          <p:nvPr/>
        </p:nvSpPr>
        <p:spPr>
          <a:xfrm>
            <a:off x="2107459" y="2748743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3" name="文本框 19"/>
          <p:cNvSpPr txBox="1"/>
          <p:nvPr/>
        </p:nvSpPr>
        <p:spPr>
          <a:xfrm>
            <a:off x="3959098" y="2748743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5" name="文本框 21"/>
          <p:cNvSpPr txBox="1"/>
          <p:nvPr/>
        </p:nvSpPr>
        <p:spPr>
          <a:xfrm>
            <a:off x="6263354" y="2748743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6" name="文本框 22"/>
          <p:cNvSpPr txBox="1"/>
          <p:nvPr/>
        </p:nvSpPr>
        <p:spPr>
          <a:xfrm>
            <a:off x="7608999" y="2753034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8944003" y="2753034"/>
            <a:ext cx="13350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pic>
        <p:nvPicPr>
          <p:cNvPr id="19" name="Picture 14" descr="p57_4"/>
          <p:cNvPicPr>
            <a:picLocks noChangeAspect="1"/>
          </p:cNvPicPr>
          <p:nvPr/>
        </p:nvPicPr>
        <p:blipFill>
          <a:blip r:embed="rId3"/>
          <a:srcRect b="28438"/>
          <a:stretch>
            <a:fillRect/>
          </a:stretch>
        </p:blipFill>
        <p:spPr>
          <a:xfrm>
            <a:off x="1861116" y="1859121"/>
            <a:ext cx="8358834" cy="8743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4" descr="p57_4"/>
          <p:cNvPicPr>
            <a:picLocks noChangeAspect="1"/>
          </p:cNvPicPr>
          <p:nvPr/>
        </p:nvPicPr>
        <p:blipFill>
          <a:blip r:embed="rId3"/>
          <a:srcRect l="25522" t="17113" r="56882" b="28436"/>
          <a:stretch>
            <a:fillRect/>
          </a:stretch>
        </p:blipFill>
        <p:spPr>
          <a:xfrm>
            <a:off x="3253447" y="4173311"/>
            <a:ext cx="1411302" cy="639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4" descr="p57_4"/>
          <p:cNvPicPr>
            <a:picLocks noChangeAspect="1"/>
          </p:cNvPicPr>
          <p:nvPr/>
        </p:nvPicPr>
        <p:blipFill>
          <a:blip r:embed="rId3"/>
          <a:srcRect l="83272" t="7089" r="1726" b="28438"/>
          <a:stretch>
            <a:fillRect/>
          </a:stretch>
        </p:blipFill>
        <p:spPr>
          <a:xfrm>
            <a:off x="5439638" y="4084488"/>
            <a:ext cx="1157177" cy="728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5"/>
          <p:cNvSpPr txBox="1"/>
          <p:nvPr/>
        </p:nvSpPr>
        <p:spPr>
          <a:xfrm>
            <a:off x="4854300" y="4187155"/>
            <a:ext cx="47572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              一共多少钱？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4404139" y="4913719"/>
            <a:ext cx="40324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2482852" y="1538064"/>
            <a:ext cx="236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算一算。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D78D98-8342-4D36-9802-9F25C75DC7A3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7B5A5E16-36BA-49C8-990F-8F814F70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5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3FC0E8D-A0C9-4D31-9208-D5224E2B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279" y="1573910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83" y="2193137"/>
            <a:ext cx="8265469" cy="30894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35226" y="2272895"/>
            <a:ext cx="1317070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换算：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411928" y="2997613"/>
            <a:ext cx="406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）角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2480508" y="3523394"/>
            <a:ext cx="34378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）角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3567817" y="3497984"/>
            <a:ext cx="54373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9" name="文本框 11"/>
          <p:cNvSpPr txBox="1"/>
          <p:nvPr/>
        </p:nvSpPr>
        <p:spPr>
          <a:xfrm>
            <a:off x="3894670" y="2977465"/>
            <a:ext cx="54373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E1C01EE-EF86-4F0A-8F0C-729648C36EF7}"/>
              </a:ext>
            </a:extLst>
          </p:cNvPr>
          <p:cNvSpPr txBox="1"/>
          <p:nvPr/>
        </p:nvSpPr>
        <p:spPr>
          <a:xfrm>
            <a:off x="2530213" y="4119564"/>
            <a:ext cx="3294246" cy="265938"/>
          </a:xfrm>
          <a:custGeom>
            <a:avLst/>
            <a:gdLst/>
            <a:ahLst/>
            <a:cxnLst/>
            <a:rect l="l" t="t" r="r" b="b"/>
            <a:pathLst>
              <a:path w="3294246" h="265938">
                <a:moveTo>
                  <a:pt x="1674447" y="159273"/>
                </a:moveTo>
                <a:lnTo>
                  <a:pt x="1814661" y="159273"/>
                </a:lnTo>
                <a:lnTo>
                  <a:pt x="1814661" y="183904"/>
                </a:lnTo>
                <a:lnTo>
                  <a:pt x="1674447" y="183904"/>
                </a:lnTo>
                <a:close/>
                <a:moveTo>
                  <a:pt x="1674447" y="88059"/>
                </a:moveTo>
                <a:lnTo>
                  <a:pt x="1814661" y="88059"/>
                </a:lnTo>
                <a:lnTo>
                  <a:pt x="1814661" y="112690"/>
                </a:lnTo>
                <a:lnTo>
                  <a:pt x="1674447" y="112690"/>
                </a:lnTo>
                <a:close/>
                <a:moveTo>
                  <a:pt x="807727" y="67037"/>
                </a:moveTo>
                <a:lnTo>
                  <a:pt x="834703" y="67037"/>
                </a:lnTo>
                <a:lnTo>
                  <a:pt x="834703" y="124243"/>
                </a:lnTo>
                <a:lnTo>
                  <a:pt x="891908" y="124243"/>
                </a:lnTo>
                <a:lnTo>
                  <a:pt x="891908" y="148874"/>
                </a:lnTo>
                <a:lnTo>
                  <a:pt x="834703" y="148874"/>
                </a:lnTo>
                <a:lnTo>
                  <a:pt x="834703" y="206080"/>
                </a:lnTo>
                <a:lnTo>
                  <a:pt x="807727" y="206080"/>
                </a:lnTo>
                <a:lnTo>
                  <a:pt x="807727" y="148874"/>
                </a:lnTo>
                <a:lnTo>
                  <a:pt x="750522" y="148874"/>
                </a:lnTo>
                <a:lnTo>
                  <a:pt x="750522" y="124243"/>
                </a:lnTo>
                <a:lnTo>
                  <a:pt x="807727" y="124243"/>
                </a:lnTo>
                <a:close/>
                <a:moveTo>
                  <a:pt x="204220" y="60703"/>
                </a:moveTo>
                <a:cubicBezTo>
                  <a:pt x="195780" y="60337"/>
                  <a:pt x="188144" y="64845"/>
                  <a:pt x="181310" y="74227"/>
                </a:cubicBezTo>
                <a:cubicBezTo>
                  <a:pt x="174476" y="83610"/>
                  <a:pt x="169912" y="98762"/>
                  <a:pt x="167618" y="119685"/>
                </a:cubicBezTo>
                <a:cubicBezTo>
                  <a:pt x="165336" y="140596"/>
                  <a:pt x="166111" y="159277"/>
                  <a:pt x="169943" y="175728"/>
                </a:cubicBezTo>
                <a:cubicBezTo>
                  <a:pt x="173775" y="192180"/>
                  <a:pt x="179701" y="203469"/>
                  <a:pt x="187719" y="209596"/>
                </a:cubicBezTo>
                <a:cubicBezTo>
                  <a:pt x="195737" y="215723"/>
                  <a:pt x="203786" y="217009"/>
                  <a:pt x="211866" y="213456"/>
                </a:cubicBezTo>
                <a:cubicBezTo>
                  <a:pt x="219946" y="209903"/>
                  <a:pt x="226064" y="201900"/>
                  <a:pt x="230219" y="189448"/>
                </a:cubicBezTo>
                <a:cubicBezTo>
                  <a:pt x="234373" y="176996"/>
                  <a:pt x="236451" y="163273"/>
                  <a:pt x="236451" y="148279"/>
                </a:cubicBezTo>
                <a:cubicBezTo>
                  <a:pt x="236451" y="133284"/>
                  <a:pt x="235880" y="119694"/>
                  <a:pt x="234739" y="107509"/>
                </a:cubicBezTo>
                <a:cubicBezTo>
                  <a:pt x="233598" y="95324"/>
                  <a:pt x="230336" y="84568"/>
                  <a:pt x="224954" y="75241"/>
                </a:cubicBezTo>
                <a:cubicBezTo>
                  <a:pt x="219571" y="65915"/>
                  <a:pt x="212660" y="61068"/>
                  <a:pt x="204220" y="60703"/>
                </a:cubicBezTo>
                <a:close/>
                <a:moveTo>
                  <a:pt x="49206" y="34351"/>
                </a:moveTo>
                <a:lnTo>
                  <a:pt x="69019" y="34351"/>
                </a:lnTo>
                <a:lnTo>
                  <a:pt x="69019" y="241092"/>
                </a:lnTo>
                <a:lnTo>
                  <a:pt x="38528" y="241092"/>
                </a:lnTo>
                <a:lnTo>
                  <a:pt x="38528" y="80004"/>
                </a:lnTo>
                <a:cubicBezTo>
                  <a:pt x="32352" y="89566"/>
                  <a:pt x="19509" y="99296"/>
                  <a:pt x="0" y="109193"/>
                </a:cubicBezTo>
                <a:lnTo>
                  <a:pt x="0" y="82553"/>
                </a:lnTo>
                <a:cubicBezTo>
                  <a:pt x="19819" y="69096"/>
                  <a:pt x="36221" y="53029"/>
                  <a:pt x="49206" y="34351"/>
                </a:cubicBezTo>
                <a:close/>
                <a:moveTo>
                  <a:pt x="204555" y="33197"/>
                </a:moveTo>
                <a:cubicBezTo>
                  <a:pt x="219357" y="33197"/>
                  <a:pt x="232066" y="39119"/>
                  <a:pt x="242683" y="50964"/>
                </a:cubicBezTo>
                <a:cubicBezTo>
                  <a:pt x="253299" y="62808"/>
                  <a:pt x="260186" y="77402"/>
                  <a:pt x="263342" y="94747"/>
                </a:cubicBezTo>
                <a:cubicBezTo>
                  <a:pt x="266498" y="112092"/>
                  <a:pt x="267484" y="132016"/>
                  <a:pt x="266300" y="154520"/>
                </a:cubicBezTo>
                <a:cubicBezTo>
                  <a:pt x="265116" y="177024"/>
                  <a:pt x="261066" y="195594"/>
                  <a:pt x="254152" y="210228"/>
                </a:cubicBezTo>
                <a:cubicBezTo>
                  <a:pt x="247238" y="224863"/>
                  <a:pt x="236711" y="235030"/>
                  <a:pt x="222572" y="240729"/>
                </a:cubicBezTo>
                <a:cubicBezTo>
                  <a:pt x="208434" y="246428"/>
                  <a:pt x="194323" y="245820"/>
                  <a:pt x="180240" y="238906"/>
                </a:cubicBezTo>
                <a:cubicBezTo>
                  <a:pt x="166157" y="231991"/>
                  <a:pt x="156276" y="222851"/>
                  <a:pt x="150595" y="211484"/>
                </a:cubicBezTo>
                <a:cubicBezTo>
                  <a:pt x="144915" y="200117"/>
                  <a:pt x="140878" y="188248"/>
                  <a:pt x="138485" y="175877"/>
                </a:cubicBezTo>
                <a:cubicBezTo>
                  <a:pt x="136091" y="163506"/>
                  <a:pt x="135285" y="146884"/>
                  <a:pt x="136066" y="126010"/>
                </a:cubicBezTo>
                <a:cubicBezTo>
                  <a:pt x="136860" y="105137"/>
                  <a:pt x="139824" y="88577"/>
                  <a:pt x="144959" y="76330"/>
                </a:cubicBezTo>
                <a:cubicBezTo>
                  <a:pt x="150093" y="64082"/>
                  <a:pt x="157609" y="53832"/>
                  <a:pt x="167506" y="45578"/>
                </a:cubicBezTo>
                <a:cubicBezTo>
                  <a:pt x="177403" y="37324"/>
                  <a:pt x="189753" y="33197"/>
                  <a:pt x="204555" y="33197"/>
                </a:cubicBezTo>
                <a:close/>
                <a:moveTo>
                  <a:pt x="1131964" y="32065"/>
                </a:moveTo>
                <a:cubicBezTo>
                  <a:pt x="1135756" y="32073"/>
                  <a:pt x="1139335" y="32490"/>
                  <a:pt x="1142702" y="33318"/>
                </a:cubicBezTo>
                <a:cubicBezTo>
                  <a:pt x="1149437" y="34974"/>
                  <a:pt x="1156348" y="38096"/>
                  <a:pt x="1163436" y="42685"/>
                </a:cubicBezTo>
                <a:cubicBezTo>
                  <a:pt x="1170524" y="47274"/>
                  <a:pt x="1176285" y="54005"/>
                  <a:pt x="1180719" y="62879"/>
                </a:cubicBezTo>
                <a:cubicBezTo>
                  <a:pt x="1185152" y="71753"/>
                  <a:pt x="1186765" y="82463"/>
                  <a:pt x="1185556" y="95008"/>
                </a:cubicBezTo>
                <a:cubicBezTo>
                  <a:pt x="1184346" y="107553"/>
                  <a:pt x="1178179" y="122364"/>
                  <a:pt x="1167054" y="139442"/>
                </a:cubicBezTo>
                <a:cubicBezTo>
                  <a:pt x="1155930" y="156520"/>
                  <a:pt x="1135075" y="181418"/>
                  <a:pt x="1104491" y="214135"/>
                </a:cubicBezTo>
                <a:lnTo>
                  <a:pt x="1188542" y="214135"/>
                </a:lnTo>
                <a:lnTo>
                  <a:pt x="1188542" y="241092"/>
                </a:lnTo>
                <a:lnTo>
                  <a:pt x="1063489" y="241092"/>
                </a:lnTo>
                <a:lnTo>
                  <a:pt x="1063489" y="232702"/>
                </a:lnTo>
                <a:cubicBezTo>
                  <a:pt x="1064295" y="220622"/>
                  <a:pt x="1069842" y="209832"/>
                  <a:pt x="1080129" y="200331"/>
                </a:cubicBezTo>
                <a:cubicBezTo>
                  <a:pt x="1090417" y="190831"/>
                  <a:pt x="1103291" y="176231"/>
                  <a:pt x="1118750" y="156529"/>
                </a:cubicBezTo>
                <a:cubicBezTo>
                  <a:pt x="1134210" y="136828"/>
                  <a:pt x="1144234" y="121657"/>
                  <a:pt x="1148823" y="111016"/>
                </a:cubicBezTo>
                <a:cubicBezTo>
                  <a:pt x="1153412" y="100375"/>
                  <a:pt x="1155158" y="91492"/>
                  <a:pt x="1154060" y="84366"/>
                </a:cubicBezTo>
                <a:cubicBezTo>
                  <a:pt x="1152962" y="77241"/>
                  <a:pt x="1149669" y="71424"/>
                  <a:pt x="1144181" y="66916"/>
                </a:cubicBezTo>
                <a:cubicBezTo>
                  <a:pt x="1138693" y="62408"/>
                  <a:pt x="1132269" y="60529"/>
                  <a:pt x="1124908" y="61279"/>
                </a:cubicBezTo>
                <a:cubicBezTo>
                  <a:pt x="1117547" y="62030"/>
                  <a:pt x="1110456" y="64916"/>
                  <a:pt x="1103635" y="69939"/>
                </a:cubicBezTo>
                <a:cubicBezTo>
                  <a:pt x="1096814" y="74962"/>
                  <a:pt x="1091239" y="83377"/>
                  <a:pt x="1086910" y="95184"/>
                </a:cubicBezTo>
                <a:lnTo>
                  <a:pt x="1058819" y="91017"/>
                </a:lnTo>
                <a:cubicBezTo>
                  <a:pt x="1065194" y="70516"/>
                  <a:pt x="1073497" y="55968"/>
                  <a:pt x="1083729" y="47373"/>
                </a:cubicBezTo>
                <a:cubicBezTo>
                  <a:pt x="1093961" y="38778"/>
                  <a:pt x="1106035" y="34078"/>
                  <a:pt x="1119950" y="33272"/>
                </a:cubicBezTo>
                <a:cubicBezTo>
                  <a:pt x="1124167" y="32459"/>
                  <a:pt x="1128172" y="32057"/>
                  <a:pt x="1131964" y="32065"/>
                </a:cubicBezTo>
                <a:close/>
                <a:moveTo>
                  <a:pt x="2794639" y="2818"/>
                </a:moveTo>
                <a:cubicBezTo>
                  <a:pt x="2844087" y="42853"/>
                  <a:pt x="2868811" y="85120"/>
                  <a:pt x="2868811" y="129619"/>
                </a:cubicBezTo>
                <a:cubicBezTo>
                  <a:pt x="2870374" y="181746"/>
                  <a:pt x="2846015" y="225521"/>
                  <a:pt x="2795736" y="260942"/>
                </a:cubicBezTo>
                <a:lnTo>
                  <a:pt x="2779961" y="242208"/>
                </a:lnTo>
                <a:cubicBezTo>
                  <a:pt x="2821211" y="211276"/>
                  <a:pt x="2842220" y="175446"/>
                  <a:pt x="2842989" y="134717"/>
                </a:cubicBezTo>
                <a:cubicBezTo>
                  <a:pt x="2844552" y="93157"/>
                  <a:pt x="2823152" y="55751"/>
                  <a:pt x="2778789" y="22500"/>
                </a:cubicBezTo>
                <a:close/>
                <a:moveTo>
                  <a:pt x="2230803" y="2818"/>
                </a:moveTo>
                <a:lnTo>
                  <a:pt x="2246709" y="22500"/>
                </a:lnTo>
                <a:cubicBezTo>
                  <a:pt x="2202346" y="55751"/>
                  <a:pt x="2180927" y="93169"/>
                  <a:pt x="2182453" y="134754"/>
                </a:cubicBezTo>
                <a:cubicBezTo>
                  <a:pt x="2183222" y="175471"/>
                  <a:pt x="2204250" y="211283"/>
                  <a:pt x="2245537" y="242189"/>
                </a:cubicBezTo>
                <a:lnTo>
                  <a:pt x="2229706" y="260942"/>
                </a:lnTo>
                <a:cubicBezTo>
                  <a:pt x="2179464" y="225533"/>
                  <a:pt x="2155124" y="181151"/>
                  <a:pt x="2156687" y="127796"/>
                </a:cubicBezTo>
                <a:cubicBezTo>
                  <a:pt x="2156687" y="84475"/>
                  <a:pt x="2181392" y="42815"/>
                  <a:pt x="2230803" y="2818"/>
                </a:cubicBezTo>
                <a:close/>
                <a:moveTo>
                  <a:pt x="3175502" y="532"/>
                </a:moveTo>
                <a:cubicBezTo>
                  <a:pt x="3177435" y="-384"/>
                  <a:pt x="3180432" y="-115"/>
                  <a:pt x="3184494" y="1339"/>
                </a:cubicBezTo>
                <a:cubicBezTo>
                  <a:pt x="3192617" y="4247"/>
                  <a:pt x="3199061" y="7614"/>
                  <a:pt x="3203823" y="11441"/>
                </a:cubicBezTo>
                <a:cubicBezTo>
                  <a:pt x="3208586" y="15267"/>
                  <a:pt x="3209045" y="19105"/>
                  <a:pt x="3205200" y="22956"/>
                </a:cubicBezTo>
                <a:cubicBezTo>
                  <a:pt x="3201355" y="26807"/>
                  <a:pt x="3197442" y="29830"/>
                  <a:pt x="3193461" y="32025"/>
                </a:cubicBezTo>
                <a:cubicBezTo>
                  <a:pt x="3197082" y="32025"/>
                  <a:pt x="3204729" y="30894"/>
                  <a:pt x="3216399" y="28630"/>
                </a:cubicBezTo>
                <a:cubicBezTo>
                  <a:pt x="3228070" y="26367"/>
                  <a:pt x="3236227" y="24029"/>
                  <a:pt x="3240872" y="21617"/>
                </a:cubicBezTo>
                <a:cubicBezTo>
                  <a:pt x="3245517" y="19204"/>
                  <a:pt x="3250940" y="19037"/>
                  <a:pt x="3257141" y="21114"/>
                </a:cubicBezTo>
                <a:cubicBezTo>
                  <a:pt x="3263342" y="23192"/>
                  <a:pt x="3270039" y="26971"/>
                  <a:pt x="3277233" y="32453"/>
                </a:cubicBezTo>
                <a:cubicBezTo>
                  <a:pt x="3284426" y="37935"/>
                  <a:pt x="3282293" y="42499"/>
                  <a:pt x="3270833" y="46145"/>
                </a:cubicBezTo>
                <a:cubicBezTo>
                  <a:pt x="3259373" y="49792"/>
                  <a:pt x="3240974" y="62585"/>
                  <a:pt x="3215636" y="84525"/>
                </a:cubicBezTo>
                <a:cubicBezTo>
                  <a:pt x="3231598" y="81610"/>
                  <a:pt x="3241898" y="78742"/>
                  <a:pt x="3246537" y="75920"/>
                </a:cubicBezTo>
                <a:cubicBezTo>
                  <a:pt x="3251175" y="73099"/>
                  <a:pt x="3256607" y="72720"/>
                  <a:pt x="3262833" y="74786"/>
                </a:cubicBezTo>
                <a:cubicBezTo>
                  <a:pt x="3269060" y="76851"/>
                  <a:pt x="3276371" y="80503"/>
                  <a:pt x="3284767" y="85743"/>
                </a:cubicBezTo>
                <a:cubicBezTo>
                  <a:pt x="3293163" y="90983"/>
                  <a:pt x="3295982" y="95814"/>
                  <a:pt x="3293222" y="100235"/>
                </a:cubicBezTo>
                <a:cubicBezTo>
                  <a:pt x="3290463" y="104657"/>
                  <a:pt x="3288897" y="112861"/>
                  <a:pt x="3288525" y="124848"/>
                </a:cubicBezTo>
                <a:cubicBezTo>
                  <a:pt x="3288153" y="136835"/>
                  <a:pt x="3288940" y="155512"/>
                  <a:pt x="3290888" y="180881"/>
                </a:cubicBezTo>
                <a:cubicBezTo>
                  <a:pt x="3292835" y="206250"/>
                  <a:pt x="3293399" y="224082"/>
                  <a:pt x="3292580" y="234376"/>
                </a:cubicBezTo>
                <a:cubicBezTo>
                  <a:pt x="3291762" y="244670"/>
                  <a:pt x="3286603" y="253423"/>
                  <a:pt x="3277102" y="260635"/>
                </a:cubicBezTo>
                <a:cubicBezTo>
                  <a:pt x="3267602" y="267847"/>
                  <a:pt x="3261460" y="267704"/>
                  <a:pt x="3258676" y="260207"/>
                </a:cubicBezTo>
                <a:cubicBezTo>
                  <a:pt x="3255891" y="252710"/>
                  <a:pt x="3250140" y="244124"/>
                  <a:pt x="3241421" y="234450"/>
                </a:cubicBezTo>
                <a:cubicBezTo>
                  <a:pt x="3232702" y="224776"/>
                  <a:pt x="3233778" y="221304"/>
                  <a:pt x="3244649" y="224032"/>
                </a:cubicBezTo>
                <a:cubicBezTo>
                  <a:pt x="3255519" y="226761"/>
                  <a:pt x="3262133" y="227899"/>
                  <a:pt x="3264489" y="227446"/>
                </a:cubicBezTo>
                <a:cubicBezTo>
                  <a:pt x="3266846" y="226993"/>
                  <a:pt x="3267636" y="215766"/>
                  <a:pt x="3266861" y="193764"/>
                </a:cubicBezTo>
                <a:cubicBezTo>
                  <a:pt x="3266086" y="171763"/>
                  <a:pt x="3265122" y="151903"/>
                  <a:pt x="3263968" y="134187"/>
                </a:cubicBezTo>
                <a:cubicBezTo>
                  <a:pt x="3262815" y="116470"/>
                  <a:pt x="3261593" y="105509"/>
                  <a:pt x="3260303" y="101305"/>
                </a:cubicBezTo>
                <a:cubicBezTo>
                  <a:pt x="3259014" y="97101"/>
                  <a:pt x="3256350" y="94834"/>
                  <a:pt x="3252313" y="94505"/>
                </a:cubicBezTo>
                <a:cubicBezTo>
                  <a:pt x="3248276" y="94177"/>
                  <a:pt x="3233719" y="95904"/>
                  <a:pt x="3208641" y="99686"/>
                </a:cubicBezTo>
                <a:cubicBezTo>
                  <a:pt x="3215636" y="102440"/>
                  <a:pt x="3218551" y="105757"/>
                  <a:pt x="3217385" y="109639"/>
                </a:cubicBezTo>
                <a:cubicBezTo>
                  <a:pt x="3216219" y="113521"/>
                  <a:pt x="3215636" y="118774"/>
                  <a:pt x="3215636" y="125396"/>
                </a:cubicBezTo>
                <a:lnTo>
                  <a:pt x="3229849" y="121992"/>
                </a:lnTo>
                <a:cubicBezTo>
                  <a:pt x="3237427" y="119586"/>
                  <a:pt x="3243374" y="120817"/>
                  <a:pt x="3247690" y="125685"/>
                </a:cubicBezTo>
                <a:cubicBezTo>
                  <a:pt x="3252006" y="130553"/>
                  <a:pt x="3250223" y="134450"/>
                  <a:pt x="3242342" y="137377"/>
                </a:cubicBezTo>
                <a:cubicBezTo>
                  <a:pt x="3234460" y="140304"/>
                  <a:pt x="3225558" y="142760"/>
                  <a:pt x="3215636" y="144744"/>
                </a:cubicBezTo>
                <a:lnTo>
                  <a:pt x="3215636" y="167422"/>
                </a:lnTo>
                <a:cubicBezTo>
                  <a:pt x="3222482" y="165859"/>
                  <a:pt x="3229009" y="164495"/>
                  <a:pt x="3235217" y="163329"/>
                </a:cubicBezTo>
                <a:cubicBezTo>
                  <a:pt x="3241424" y="162163"/>
                  <a:pt x="3247300" y="164036"/>
                  <a:pt x="3252843" y="168947"/>
                </a:cubicBezTo>
                <a:cubicBezTo>
                  <a:pt x="3258387" y="173859"/>
                  <a:pt x="3256952" y="177536"/>
                  <a:pt x="3248537" y="179979"/>
                </a:cubicBezTo>
                <a:cubicBezTo>
                  <a:pt x="3240122" y="182422"/>
                  <a:pt x="3229155" y="185058"/>
                  <a:pt x="3215636" y="187886"/>
                </a:cubicBezTo>
                <a:cubicBezTo>
                  <a:pt x="3216393" y="200883"/>
                  <a:pt x="3216148" y="214641"/>
                  <a:pt x="3214901" y="229158"/>
                </a:cubicBezTo>
                <a:cubicBezTo>
                  <a:pt x="3213655" y="243675"/>
                  <a:pt x="3210356" y="251435"/>
                  <a:pt x="3205004" y="252440"/>
                </a:cubicBezTo>
                <a:cubicBezTo>
                  <a:pt x="3199653" y="253444"/>
                  <a:pt x="3196757" y="247346"/>
                  <a:pt x="3196317" y="234143"/>
                </a:cubicBezTo>
                <a:cubicBezTo>
                  <a:pt x="3195876" y="220941"/>
                  <a:pt x="3195327" y="206526"/>
                  <a:pt x="3194670" y="190899"/>
                </a:cubicBezTo>
                <a:cubicBezTo>
                  <a:pt x="3188754" y="192450"/>
                  <a:pt x="3183241" y="193616"/>
                  <a:pt x="3178132" y="194397"/>
                </a:cubicBezTo>
                <a:cubicBezTo>
                  <a:pt x="3173022" y="195178"/>
                  <a:pt x="3166883" y="192806"/>
                  <a:pt x="3159714" y="187281"/>
                </a:cubicBezTo>
                <a:cubicBezTo>
                  <a:pt x="3152545" y="181756"/>
                  <a:pt x="3152803" y="178432"/>
                  <a:pt x="3160486" y="177310"/>
                </a:cubicBezTo>
                <a:cubicBezTo>
                  <a:pt x="3168169" y="176187"/>
                  <a:pt x="3179502" y="174262"/>
                  <a:pt x="3194484" y="171533"/>
                </a:cubicBezTo>
                <a:lnTo>
                  <a:pt x="3194484" y="148874"/>
                </a:lnTo>
                <a:cubicBezTo>
                  <a:pt x="3180718" y="151206"/>
                  <a:pt x="3171050" y="150083"/>
                  <a:pt x="3165481" y="145507"/>
                </a:cubicBezTo>
                <a:cubicBezTo>
                  <a:pt x="3159912" y="140930"/>
                  <a:pt x="3160319" y="137811"/>
                  <a:pt x="3166700" y="136149"/>
                </a:cubicBezTo>
                <a:cubicBezTo>
                  <a:pt x="3173081" y="134487"/>
                  <a:pt x="3182342" y="132305"/>
                  <a:pt x="3194484" y="129601"/>
                </a:cubicBezTo>
                <a:cubicBezTo>
                  <a:pt x="3194484" y="114656"/>
                  <a:pt x="3193287" y="105906"/>
                  <a:pt x="3190894" y="103351"/>
                </a:cubicBezTo>
                <a:lnTo>
                  <a:pt x="3160570" y="107630"/>
                </a:lnTo>
                <a:cubicBezTo>
                  <a:pt x="3159082" y="137135"/>
                  <a:pt x="3157172" y="159875"/>
                  <a:pt x="3154840" y="175849"/>
                </a:cubicBezTo>
                <a:cubicBezTo>
                  <a:pt x="3152508" y="191823"/>
                  <a:pt x="3148908" y="206908"/>
                  <a:pt x="3144041" y="221102"/>
                </a:cubicBezTo>
                <a:cubicBezTo>
                  <a:pt x="3139173" y="235297"/>
                  <a:pt x="3128463" y="246263"/>
                  <a:pt x="3111912" y="254003"/>
                </a:cubicBezTo>
                <a:cubicBezTo>
                  <a:pt x="3095361" y="261742"/>
                  <a:pt x="3092565" y="259621"/>
                  <a:pt x="3103522" y="247640"/>
                </a:cubicBezTo>
                <a:cubicBezTo>
                  <a:pt x="3114480" y="235659"/>
                  <a:pt x="3122262" y="221595"/>
                  <a:pt x="3126870" y="205447"/>
                </a:cubicBezTo>
                <a:cubicBezTo>
                  <a:pt x="3131477" y="189300"/>
                  <a:pt x="3134364" y="169744"/>
                  <a:pt x="3135530" y="146781"/>
                </a:cubicBezTo>
                <a:cubicBezTo>
                  <a:pt x="3136695" y="123818"/>
                  <a:pt x="3135722" y="108675"/>
                  <a:pt x="3132609" y="101351"/>
                </a:cubicBezTo>
                <a:cubicBezTo>
                  <a:pt x="3129496" y="94028"/>
                  <a:pt x="3130925" y="90955"/>
                  <a:pt x="3136897" y="92133"/>
                </a:cubicBezTo>
                <a:cubicBezTo>
                  <a:pt x="3142869" y="93312"/>
                  <a:pt x="3148081" y="93901"/>
                  <a:pt x="3152533" y="93901"/>
                </a:cubicBezTo>
                <a:cubicBezTo>
                  <a:pt x="3156986" y="93901"/>
                  <a:pt x="3171397" y="92053"/>
                  <a:pt x="3195768" y="88357"/>
                </a:cubicBezTo>
                <a:cubicBezTo>
                  <a:pt x="3207848" y="73263"/>
                  <a:pt x="3217270" y="62178"/>
                  <a:pt x="3224036" y="55103"/>
                </a:cubicBezTo>
                <a:cubicBezTo>
                  <a:pt x="3230801" y="48027"/>
                  <a:pt x="3233455" y="43987"/>
                  <a:pt x="3231998" y="42983"/>
                </a:cubicBezTo>
                <a:cubicBezTo>
                  <a:pt x="3230541" y="41978"/>
                  <a:pt x="3227481" y="42059"/>
                  <a:pt x="3222817" y="43225"/>
                </a:cubicBezTo>
                <a:cubicBezTo>
                  <a:pt x="3218154" y="44390"/>
                  <a:pt x="3212418" y="45559"/>
                  <a:pt x="3205609" y="46731"/>
                </a:cubicBezTo>
                <a:cubicBezTo>
                  <a:pt x="3198800" y="47903"/>
                  <a:pt x="3191917" y="46933"/>
                  <a:pt x="3184959" y="43820"/>
                </a:cubicBezTo>
                <a:cubicBezTo>
                  <a:pt x="3166281" y="64433"/>
                  <a:pt x="3147829" y="78925"/>
                  <a:pt x="3129604" y="87296"/>
                </a:cubicBezTo>
                <a:cubicBezTo>
                  <a:pt x="3111379" y="95668"/>
                  <a:pt x="3108185" y="94397"/>
                  <a:pt x="3120024" y="83483"/>
                </a:cubicBezTo>
                <a:cubicBezTo>
                  <a:pt x="3131862" y="72569"/>
                  <a:pt x="3142413" y="61512"/>
                  <a:pt x="3151677" y="50313"/>
                </a:cubicBezTo>
                <a:cubicBezTo>
                  <a:pt x="3160942" y="39113"/>
                  <a:pt x="3166892" y="30711"/>
                  <a:pt x="3169528" y="25105"/>
                </a:cubicBezTo>
                <a:cubicBezTo>
                  <a:pt x="3172163" y="19499"/>
                  <a:pt x="3173285" y="13409"/>
                  <a:pt x="3172895" y="6836"/>
                </a:cubicBezTo>
                <a:cubicBezTo>
                  <a:pt x="3172699" y="3550"/>
                  <a:pt x="3173568" y="1448"/>
                  <a:pt x="3175502" y="532"/>
                </a:cubicBezTo>
                <a:close/>
                <a:moveTo>
                  <a:pt x="1327652" y="532"/>
                </a:moveTo>
                <a:cubicBezTo>
                  <a:pt x="1329585" y="-384"/>
                  <a:pt x="1332582" y="-115"/>
                  <a:pt x="1336644" y="1339"/>
                </a:cubicBezTo>
                <a:cubicBezTo>
                  <a:pt x="1344768" y="4247"/>
                  <a:pt x="1351211" y="7614"/>
                  <a:pt x="1355973" y="11441"/>
                </a:cubicBezTo>
                <a:cubicBezTo>
                  <a:pt x="1360736" y="15267"/>
                  <a:pt x="1361195" y="19105"/>
                  <a:pt x="1357350" y="22956"/>
                </a:cubicBezTo>
                <a:cubicBezTo>
                  <a:pt x="1353505" y="26807"/>
                  <a:pt x="1349592" y="29830"/>
                  <a:pt x="1345611" y="32025"/>
                </a:cubicBezTo>
                <a:cubicBezTo>
                  <a:pt x="1349232" y="32025"/>
                  <a:pt x="1356878" y="30894"/>
                  <a:pt x="1368549" y="28630"/>
                </a:cubicBezTo>
                <a:cubicBezTo>
                  <a:pt x="1380220" y="26367"/>
                  <a:pt x="1388377" y="24029"/>
                  <a:pt x="1393022" y="21617"/>
                </a:cubicBezTo>
                <a:cubicBezTo>
                  <a:pt x="1397667" y="19204"/>
                  <a:pt x="1403090" y="19037"/>
                  <a:pt x="1409291" y="21114"/>
                </a:cubicBezTo>
                <a:cubicBezTo>
                  <a:pt x="1415492" y="23192"/>
                  <a:pt x="1422189" y="26971"/>
                  <a:pt x="1429383" y="32453"/>
                </a:cubicBezTo>
                <a:cubicBezTo>
                  <a:pt x="1436576" y="37935"/>
                  <a:pt x="1434443" y="42499"/>
                  <a:pt x="1422983" y="46145"/>
                </a:cubicBezTo>
                <a:cubicBezTo>
                  <a:pt x="1411523" y="49792"/>
                  <a:pt x="1393124" y="62585"/>
                  <a:pt x="1367786" y="84525"/>
                </a:cubicBezTo>
                <a:cubicBezTo>
                  <a:pt x="1383748" y="81610"/>
                  <a:pt x="1394048" y="78742"/>
                  <a:pt x="1398687" y="75920"/>
                </a:cubicBezTo>
                <a:cubicBezTo>
                  <a:pt x="1403325" y="73099"/>
                  <a:pt x="1408757" y="72720"/>
                  <a:pt x="1414984" y="74786"/>
                </a:cubicBezTo>
                <a:cubicBezTo>
                  <a:pt x="1421209" y="76851"/>
                  <a:pt x="1428521" y="80503"/>
                  <a:pt x="1436917" y="85743"/>
                </a:cubicBezTo>
                <a:cubicBezTo>
                  <a:pt x="1445313" y="90983"/>
                  <a:pt x="1448132" y="95814"/>
                  <a:pt x="1445372" y="100235"/>
                </a:cubicBezTo>
                <a:cubicBezTo>
                  <a:pt x="1442613" y="104657"/>
                  <a:pt x="1441047" y="112861"/>
                  <a:pt x="1440675" y="124848"/>
                </a:cubicBezTo>
                <a:cubicBezTo>
                  <a:pt x="1440303" y="136835"/>
                  <a:pt x="1441090" y="155512"/>
                  <a:pt x="1443038" y="180881"/>
                </a:cubicBezTo>
                <a:cubicBezTo>
                  <a:pt x="1444985" y="206250"/>
                  <a:pt x="1445549" y="224082"/>
                  <a:pt x="1444731" y="234376"/>
                </a:cubicBezTo>
                <a:cubicBezTo>
                  <a:pt x="1443912" y="244670"/>
                  <a:pt x="1438753" y="253423"/>
                  <a:pt x="1429252" y="260635"/>
                </a:cubicBezTo>
                <a:cubicBezTo>
                  <a:pt x="1419752" y="267847"/>
                  <a:pt x="1413610" y="267704"/>
                  <a:pt x="1410826" y="260207"/>
                </a:cubicBezTo>
                <a:cubicBezTo>
                  <a:pt x="1408041" y="252710"/>
                  <a:pt x="1402290" y="244124"/>
                  <a:pt x="1393571" y="234450"/>
                </a:cubicBezTo>
                <a:cubicBezTo>
                  <a:pt x="1384852" y="224776"/>
                  <a:pt x="1385928" y="221304"/>
                  <a:pt x="1396799" y="224032"/>
                </a:cubicBezTo>
                <a:cubicBezTo>
                  <a:pt x="1407669" y="226761"/>
                  <a:pt x="1414283" y="227899"/>
                  <a:pt x="1416639" y="227446"/>
                </a:cubicBezTo>
                <a:cubicBezTo>
                  <a:pt x="1418996" y="226993"/>
                  <a:pt x="1419786" y="215766"/>
                  <a:pt x="1419011" y="193764"/>
                </a:cubicBezTo>
                <a:cubicBezTo>
                  <a:pt x="1418236" y="171763"/>
                  <a:pt x="1417272" y="151903"/>
                  <a:pt x="1416118" y="134187"/>
                </a:cubicBezTo>
                <a:cubicBezTo>
                  <a:pt x="1414965" y="116470"/>
                  <a:pt x="1413743" y="105509"/>
                  <a:pt x="1412453" y="101305"/>
                </a:cubicBezTo>
                <a:cubicBezTo>
                  <a:pt x="1411164" y="97101"/>
                  <a:pt x="1408500" y="94834"/>
                  <a:pt x="1404463" y="94505"/>
                </a:cubicBezTo>
                <a:cubicBezTo>
                  <a:pt x="1400426" y="94177"/>
                  <a:pt x="1385869" y="95904"/>
                  <a:pt x="1360791" y="99686"/>
                </a:cubicBezTo>
                <a:cubicBezTo>
                  <a:pt x="1367786" y="102440"/>
                  <a:pt x="1370701" y="105757"/>
                  <a:pt x="1369535" y="109639"/>
                </a:cubicBezTo>
                <a:cubicBezTo>
                  <a:pt x="1368369" y="113521"/>
                  <a:pt x="1367786" y="118774"/>
                  <a:pt x="1367786" y="125396"/>
                </a:cubicBezTo>
                <a:lnTo>
                  <a:pt x="1381999" y="121992"/>
                </a:lnTo>
                <a:cubicBezTo>
                  <a:pt x="1389577" y="119586"/>
                  <a:pt x="1395524" y="120817"/>
                  <a:pt x="1399840" y="125685"/>
                </a:cubicBezTo>
                <a:cubicBezTo>
                  <a:pt x="1404156" y="130553"/>
                  <a:pt x="1402373" y="134450"/>
                  <a:pt x="1394492" y="137377"/>
                </a:cubicBezTo>
                <a:cubicBezTo>
                  <a:pt x="1386610" y="140304"/>
                  <a:pt x="1377708" y="142760"/>
                  <a:pt x="1367786" y="144744"/>
                </a:cubicBezTo>
                <a:lnTo>
                  <a:pt x="1367786" y="167422"/>
                </a:lnTo>
                <a:cubicBezTo>
                  <a:pt x="1374632" y="165859"/>
                  <a:pt x="1381159" y="164495"/>
                  <a:pt x="1387367" y="163329"/>
                </a:cubicBezTo>
                <a:cubicBezTo>
                  <a:pt x="1393574" y="162163"/>
                  <a:pt x="1399450" y="164036"/>
                  <a:pt x="1404993" y="168947"/>
                </a:cubicBezTo>
                <a:cubicBezTo>
                  <a:pt x="1410537" y="173859"/>
                  <a:pt x="1409102" y="177536"/>
                  <a:pt x="1400687" y="179979"/>
                </a:cubicBezTo>
                <a:cubicBezTo>
                  <a:pt x="1392272" y="182422"/>
                  <a:pt x="1381305" y="185058"/>
                  <a:pt x="1367786" y="187886"/>
                </a:cubicBezTo>
                <a:cubicBezTo>
                  <a:pt x="1368543" y="200883"/>
                  <a:pt x="1368298" y="214641"/>
                  <a:pt x="1367052" y="229158"/>
                </a:cubicBezTo>
                <a:cubicBezTo>
                  <a:pt x="1365805" y="243675"/>
                  <a:pt x="1362506" y="251435"/>
                  <a:pt x="1357154" y="252440"/>
                </a:cubicBezTo>
                <a:cubicBezTo>
                  <a:pt x="1351803" y="253444"/>
                  <a:pt x="1348907" y="247346"/>
                  <a:pt x="1348467" y="234143"/>
                </a:cubicBezTo>
                <a:cubicBezTo>
                  <a:pt x="1348026" y="220941"/>
                  <a:pt x="1347477" y="206526"/>
                  <a:pt x="1346820" y="190899"/>
                </a:cubicBezTo>
                <a:cubicBezTo>
                  <a:pt x="1340904" y="192450"/>
                  <a:pt x="1335391" y="193616"/>
                  <a:pt x="1330282" y="194397"/>
                </a:cubicBezTo>
                <a:cubicBezTo>
                  <a:pt x="1325172" y="195178"/>
                  <a:pt x="1319033" y="192806"/>
                  <a:pt x="1311864" y="187281"/>
                </a:cubicBezTo>
                <a:cubicBezTo>
                  <a:pt x="1304696" y="181756"/>
                  <a:pt x="1304953" y="178432"/>
                  <a:pt x="1312636" y="177310"/>
                </a:cubicBezTo>
                <a:cubicBezTo>
                  <a:pt x="1320320" y="176187"/>
                  <a:pt x="1331652" y="174262"/>
                  <a:pt x="1346634" y="171533"/>
                </a:cubicBezTo>
                <a:lnTo>
                  <a:pt x="1346634" y="148874"/>
                </a:lnTo>
                <a:cubicBezTo>
                  <a:pt x="1332868" y="151206"/>
                  <a:pt x="1323200" y="150083"/>
                  <a:pt x="1317631" y="145507"/>
                </a:cubicBezTo>
                <a:cubicBezTo>
                  <a:pt x="1312063" y="140930"/>
                  <a:pt x="1312469" y="137811"/>
                  <a:pt x="1318850" y="136149"/>
                </a:cubicBezTo>
                <a:cubicBezTo>
                  <a:pt x="1325231" y="134487"/>
                  <a:pt x="1334492" y="132305"/>
                  <a:pt x="1346634" y="129601"/>
                </a:cubicBezTo>
                <a:cubicBezTo>
                  <a:pt x="1346634" y="114656"/>
                  <a:pt x="1345437" y="105906"/>
                  <a:pt x="1343044" y="103351"/>
                </a:cubicBezTo>
                <a:lnTo>
                  <a:pt x="1312720" y="107630"/>
                </a:lnTo>
                <a:cubicBezTo>
                  <a:pt x="1311232" y="137135"/>
                  <a:pt x="1309322" y="159875"/>
                  <a:pt x="1306990" y="175849"/>
                </a:cubicBezTo>
                <a:cubicBezTo>
                  <a:pt x="1304658" y="191823"/>
                  <a:pt x="1301059" y="206908"/>
                  <a:pt x="1296191" y="221102"/>
                </a:cubicBezTo>
                <a:cubicBezTo>
                  <a:pt x="1291323" y="235297"/>
                  <a:pt x="1280613" y="246263"/>
                  <a:pt x="1264062" y="254003"/>
                </a:cubicBezTo>
                <a:cubicBezTo>
                  <a:pt x="1247511" y="261742"/>
                  <a:pt x="1244715" y="259621"/>
                  <a:pt x="1255672" y="247640"/>
                </a:cubicBezTo>
                <a:cubicBezTo>
                  <a:pt x="1266630" y="235659"/>
                  <a:pt x="1274412" y="221595"/>
                  <a:pt x="1279020" y="205447"/>
                </a:cubicBezTo>
                <a:cubicBezTo>
                  <a:pt x="1283627" y="189300"/>
                  <a:pt x="1286514" y="169744"/>
                  <a:pt x="1287680" y="146781"/>
                </a:cubicBezTo>
                <a:cubicBezTo>
                  <a:pt x="1288845" y="123818"/>
                  <a:pt x="1287872" y="108675"/>
                  <a:pt x="1284759" y="101351"/>
                </a:cubicBezTo>
                <a:cubicBezTo>
                  <a:pt x="1281646" y="94028"/>
                  <a:pt x="1283075" y="90955"/>
                  <a:pt x="1289047" y="92133"/>
                </a:cubicBezTo>
                <a:cubicBezTo>
                  <a:pt x="1295019" y="93312"/>
                  <a:pt x="1300231" y="93901"/>
                  <a:pt x="1304683" y="93901"/>
                </a:cubicBezTo>
                <a:cubicBezTo>
                  <a:pt x="1309136" y="93901"/>
                  <a:pt x="1323547" y="92053"/>
                  <a:pt x="1347918" y="88357"/>
                </a:cubicBezTo>
                <a:cubicBezTo>
                  <a:pt x="1359998" y="73263"/>
                  <a:pt x="1369420" y="62178"/>
                  <a:pt x="1376186" y="55103"/>
                </a:cubicBezTo>
                <a:cubicBezTo>
                  <a:pt x="1382951" y="48027"/>
                  <a:pt x="1385605" y="43987"/>
                  <a:pt x="1384148" y="42983"/>
                </a:cubicBezTo>
                <a:cubicBezTo>
                  <a:pt x="1382691" y="41978"/>
                  <a:pt x="1379631" y="42059"/>
                  <a:pt x="1374967" y="43225"/>
                </a:cubicBezTo>
                <a:cubicBezTo>
                  <a:pt x="1370304" y="44390"/>
                  <a:pt x="1364568" y="45559"/>
                  <a:pt x="1357759" y="46731"/>
                </a:cubicBezTo>
                <a:cubicBezTo>
                  <a:pt x="1350950" y="47903"/>
                  <a:pt x="1344067" y="46933"/>
                  <a:pt x="1337109" y="43820"/>
                </a:cubicBezTo>
                <a:cubicBezTo>
                  <a:pt x="1318431" y="64433"/>
                  <a:pt x="1299980" y="78925"/>
                  <a:pt x="1281754" y="87296"/>
                </a:cubicBezTo>
                <a:cubicBezTo>
                  <a:pt x="1263529" y="95668"/>
                  <a:pt x="1260336" y="94397"/>
                  <a:pt x="1272174" y="83483"/>
                </a:cubicBezTo>
                <a:cubicBezTo>
                  <a:pt x="1284012" y="72569"/>
                  <a:pt x="1294563" y="61512"/>
                  <a:pt x="1303828" y="50313"/>
                </a:cubicBezTo>
                <a:cubicBezTo>
                  <a:pt x="1313092" y="39113"/>
                  <a:pt x="1319042" y="30711"/>
                  <a:pt x="1321678" y="25105"/>
                </a:cubicBezTo>
                <a:cubicBezTo>
                  <a:pt x="1324313" y="19499"/>
                  <a:pt x="1325435" y="13409"/>
                  <a:pt x="1325045" y="6836"/>
                </a:cubicBezTo>
                <a:cubicBezTo>
                  <a:pt x="1324849" y="3550"/>
                  <a:pt x="1325718" y="1448"/>
                  <a:pt x="1327652" y="532"/>
                </a:cubicBezTo>
                <a:close/>
                <a:moveTo>
                  <a:pt x="403727" y="532"/>
                </a:moveTo>
                <a:cubicBezTo>
                  <a:pt x="405660" y="-384"/>
                  <a:pt x="408657" y="-115"/>
                  <a:pt x="412719" y="1339"/>
                </a:cubicBezTo>
                <a:cubicBezTo>
                  <a:pt x="420843" y="4247"/>
                  <a:pt x="427286" y="7614"/>
                  <a:pt x="432048" y="11441"/>
                </a:cubicBezTo>
                <a:cubicBezTo>
                  <a:pt x="436811" y="15267"/>
                  <a:pt x="437269" y="19105"/>
                  <a:pt x="433425" y="22956"/>
                </a:cubicBezTo>
                <a:cubicBezTo>
                  <a:pt x="429580" y="26807"/>
                  <a:pt x="425667" y="29830"/>
                  <a:pt x="421686" y="32025"/>
                </a:cubicBezTo>
                <a:cubicBezTo>
                  <a:pt x="425307" y="32025"/>
                  <a:pt x="432953" y="30894"/>
                  <a:pt x="444624" y="28630"/>
                </a:cubicBezTo>
                <a:cubicBezTo>
                  <a:pt x="456295" y="26367"/>
                  <a:pt x="464452" y="24029"/>
                  <a:pt x="469097" y="21617"/>
                </a:cubicBezTo>
                <a:cubicBezTo>
                  <a:pt x="473742" y="19204"/>
                  <a:pt x="479165" y="19037"/>
                  <a:pt x="485366" y="21114"/>
                </a:cubicBezTo>
                <a:cubicBezTo>
                  <a:pt x="491567" y="23192"/>
                  <a:pt x="498264" y="26971"/>
                  <a:pt x="505458" y="32453"/>
                </a:cubicBezTo>
                <a:cubicBezTo>
                  <a:pt x="512651" y="37935"/>
                  <a:pt x="510518" y="42499"/>
                  <a:pt x="499058" y="46145"/>
                </a:cubicBezTo>
                <a:cubicBezTo>
                  <a:pt x="487598" y="49792"/>
                  <a:pt x="469199" y="62585"/>
                  <a:pt x="443861" y="84525"/>
                </a:cubicBezTo>
                <a:cubicBezTo>
                  <a:pt x="459823" y="81610"/>
                  <a:pt x="470123" y="78742"/>
                  <a:pt x="474762" y="75920"/>
                </a:cubicBezTo>
                <a:cubicBezTo>
                  <a:pt x="479400" y="73099"/>
                  <a:pt x="484832" y="72720"/>
                  <a:pt x="491058" y="74786"/>
                </a:cubicBezTo>
                <a:cubicBezTo>
                  <a:pt x="497284" y="76851"/>
                  <a:pt x="504596" y="80503"/>
                  <a:pt x="512992" y="85743"/>
                </a:cubicBezTo>
                <a:cubicBezTo>
                  <a:pt x="521388" y="90983"/>
                  <a:pt x="524207" y="95814"/>
                  <a:pt x="521447" y="100235"/>
                </a:cubicBezTo>
                <a:cubicBezTo>
                  <a:pt x="518688" y="104657"/>
                  <a:pt x="517122" y="112861"/>
                  <a:pt x="516750" y="124848"/>
                </a:cubicBezTo>
                <a:cubicBezTo>
                  <a:pt x="516378" y="136835"/>
                  <a:pt x="517165" y="155512"/>
                  <a:pt x="519113" y="180881"/>
                </a:cubicBezTo>
                <a:cubicBezTo>
                  <a:pt x="521060" y="206250"/>
                  <a:pt x="521624" y="224082"/>
                  <a:pt x="520805" y="234376"/>
                </a:cubicBezTo>
                <a:cubicBezTo>
                  <a:pt x="519987" y="244670"/>
                  <a:pt x="514828" y="253423"/>
                  <a:pt x="505327" y="260635"/>
                </a:cubicBezTo>
                <a:cubicBezTo>
                  <a:pt x="495827" y="267847"/>
                  <a:pt x="489685" y="267704"/>
                  <a:pt x="486901" y="260207"/>
                </a:cubicBezTo>
                <a:cubicBezTo>
                  <a:pt x="484116" y="252710"/>
                  <a:pt x="478365" y="244124"/>
                  <a:pt x="469646" y="234450"/>
                </a:cubicBezTo>
                <a:cubicBezTo>
                  <a:pt x="460927" y="224776"/>
                  <a:pt x="462003" y="221304"/>
                  <a:pt x="472873" y="224032"/>
                </a:cubicBezTo>
                <a:cubicBezTo>
                  <a:pt x="483744" y="226761"/>
                  <a:pt x="490358" y="227899"/>
                  <a:pt x="492714" y="227446"/>
                </a:cubicBezTo>
                <a:cubicBezTo>
                  <a:pt x="495071" y="226993"/>
                  <a:pt x="495861" y="215766"/>
                  <a:pt x="495086" y="193764"/>
                </a:cubicBezTo>
                <a:cubicBezTo>
                  <a:pt x="494311" y="171763"/>
                  <a:pt x="493347" y="151903"/>
                  <a:pt x="492193" y="134187"/>
                </a:cubicBezTo>
                <a:cubicBezTo>
                  <a:pt x="491040" y="116470"/>
                  <a:pt x="489818" y="105509"/>
                  <a:pt x="488528" y="101305"/>
                </a:cubicBezTo>
                <a:cubicBezTo>
                  <a:pt x="487239" y="97101"/>
                  <a:pt x="484575" y="94834"/>
                  <a:pt x="480538" y="94505"/>
                </a:cubicBezTo>
                <a:cubicBezTo>
                  <a:pt x="476501" y="94177"/>
                  <a:pt x="461944" y="95904"/>
                  <a:pt x="436866" y="99686"/>
                </a:cubicBezTo>
                <a:cubicBezTo>
                  <a:pt x="443861" y="102440"/>
                  <a:pt x="446776" y="105757"/>
                  <a:pt x="445610" y="109639"/>
                </a:cubicBezTo>
                <a:cubicBezTo>
                  <a:pt x="444444" y="113521"/>
                  <a:pt x="443861" y="118774"/>
                  <a:pt x="443861" y="125396"/>
                </a:cubicBezTo>
                <a:lnTo>
                  <a:pt x="458074" y="121992"/>
                </a:lnTo>
                <a:cubicBezTo>
                  <a:pt x="465652" y="119586"/>
                  <a:pt x="471599" y="120817"/>
                  <a:pt x="475915" y="125685"/>
                </a:cubicBezTo>
                <a:cubicBezTo>
                  <a:pt x="480231" y="130553"/>
                  <a:pt x="478448" y="134450"/>
                  <a:pt x="470567" y="137377"/>
                </a:cubicBezTo>
                <a:cubicBezTo>
                  <a:pt x="462685" y="140304"/>
                  <a:pt x="453783" y="142760"/>
                  <a:pt x="443861" y="144744"/>
                </a:cubicBezTo>
                <a:lnTo>
                  <a:pt x="443861" y="167422"/>
                </a:lnTo>
                <a:cubicBezTo>
                  <a:pt x="450707" y="165859"/>
                  <a:pt x="457234" y="164495"/>
                  <a:pt x="463441" y="163329"/>
                </a:cubicBezTo>
                <a:cubicBezTo>
                  <a:pt x="469649" y="162163"/>
                  <a:pt x="475524" y="164036"/>
                  <a:pt x="481068" y="168947"/>
                </a:cubicBezTo>
                <a:cubicBezTo>
                  <a:pt x="486612" y="173859"/>
                  <a:pt x="485177" y="177536"/>
                  <a:pt x="476762" y="179979"/>
                </a:cubicBezTo>
                <a:cubicBezTo>
                  <a:pt x="468347" y="182422"/>
                  <a:pt x="457380" y="185058"/>
                  <a:pt x="443861" y="187886"/>
                </a:cubicBezTo>
                <a:cubicBezTo>
                  <a:pt x="444618" y="200883"/>
                  <a:pt x="444373" y="214641"/>
                  <a:pt x="443126" y="229158"/>
                </a:cubicBezTo>
                <a:cubicBezTo>
                  <a:pt x="441880" y="243675"/>
                  <a:pt x="438581" y="251435"/>
                  <a:pt x="433229" y="252440"/>
                </a:cubicBezTo>
                <a:cubicBezTo>
                  <a:pt x="427878" y="253444"/>
                  <a:pt x="424982" y="247346"/>
                  <a:pt x="424542" y="234143"/>
                </a:cubicBezTo>
                <a:cubicBezTo>
                  <a:pt x="424101" y="220941"/>
                  <a:pt x="423552" y="206526"/>
                  <a:pt x="422895" y="190899"/>
                </a:cubicBezTo>
                <a:cubicBezTo>
                  <a:pt x="416979" y="192450"/>
                  <a:pt x="411466" y="193616"/>
                  <a:pt x="406357" y="194397"/>
                </a:cubicBezTo>
                <a:cubicBezTo>
                  <a:pt x="401247" y="195178"/>
                  <a:pt x="395108" y="192806"/>
                  <a:pt x="387939" y="187281"/>
                </a:cubicBezTo>
                <a:cubicBezTo>
                  <a:pt x="380771" y="181756"/>
                  <a:pt x="381028" y="178432"/>
                  <a:pt x="388711" y="177310"/>
                </a:cubicBezTo>
                <a:cubicBezTo>
                  <a:pt x="396394" y="176187"/>
                  <a:pt x="407727" y="174262"/>
                  <a:pt x="422709" y="171533"/>
                </a:cubicBezTo>
                <a:lnTo>
                  <a:pt x="422709" y="148874"/>
                </a:lnTo>
                <a:cubicBezTo>
                  <a:pt x="408942" y="151206"/>
                  <a:pt x="399275" y="150083"/>
                  <a:pt x="393706" y="145507"/>
                </a:cubicBezTo>
                <a:cubicBezTo>
                  <a:pt x="388138" y="140930"/>
                  <a:pt x="388544" y="137811"/>
                  <a:pt x="394925" y="136149"/>
                </a:cubicBezTo>
                <a:cubicBezTo>
                  <a:pt x="401306" y="134487"/>
                  <a:pt x="410567" y="132305"/>
                  <a:pt x="422709" y="129601"/>
                </a:cubicBezTo>
                <a:cubicBezTo>
                  <a:pt x="422709" y="114656"/>
                  <a:pt x="421512" y="105906"/>
                  <a:pt x="419119" y="103351"/>
                </a:cubicBezTo>
                <a:lnTo>
                  <a:pt x="388795" y="107630"/>
                </a:lnTo>
                <a:cubicBezTo>
                  <a:pt x="387307" y="137135"/>
                  <a:pt x="385397" y="159875"/>
                  <a:pt x="383065" y="175849"/>
                </a:cubicBezTo>
                <a:cubicBezTo>
                  <a:pt x="380733" y="191823"/>
                  <a:pt x="377134" y="206908"/>
                  <a:pt x="372266" y="221102"/>
                </a:cubicBezTo>
                <a:cubicBezTo>
                  <a:pt x="367398" y="235297"/>
                  <a:pt x="356688" y="246263"/>
                  <a:pt x="340137" y="254003"/>
                </a:cubicBezTo>
                <a:cubicBezTo>
                  <a:pt x="323586" y="261742"/>
                  <a:pt x="320790" y="259621"/>
                  <a:pt x="331747" y="247640"/>
                </a:cubicBezTo>
                <a:cubicBezTo>
                  <a:pt x="342705" y="235659"/>
                  <a:pt x="350487" y="221595"/>
                  <a:pt x="355095" y="205447"/>
                </a:cubicBezTo>
                <a:cubicBezTo>
                  <a:pt x="359702" y="189300"/>
                  <a:pt x="362589" y="169744"/>
                  <a:pt x="363755" y="146781"/>
                </a:cubicBezTo>
                <a:cubicBezTo>
                  <a:pt x="364920" y="123818"/>
                  <a:pt x="363947" y="108675"/>
                  <a:pt x="360834" y="101351"/>
                </a:cubicBezTo>
                <a:cubicBezTo>
                  <a:pt x="357721" y="94028"/>
                  <a:pt x="359150" y="90955"/>
                  <a:pt x="365122" y="92133"/>
                </a:cubicBezTo>
                <a:cubicBezTo>
                  <a:pt x="371094" y="93312"/>
                  <a:pt x="376306" y="93901"/>
                  <a:pt x="380758" y="93901"/>
                </a:cubicBezTo>
                <a:cubicBezTo>
                  <a:pt x="385211" y="93901"/>
                  <a:pt x="399622" y="92053"/>
                  <a:pt x="423993" y="88357"/>
                </a:cubicBezTo>
                <a:cubicBezTo>
                  <a:pt x="436073" y="73263"/>
                  <a:pt x="445495" y="62178"/>
                  <a:pt x="452261" y="55103"/>
                </a:cubicBezTo>
                <a:cubicBezTo>
                  <a:pt x="459026" y="48027"/>
                  <a:pt x="461680" y="43987"/>
                  <a:pt x="460223" y="42983"/>
                </a:cubicBezTo>
                <a:cubicBezTo>
                  <a:pt x="458766" y="41978"/>
                  <a:pt x="455706" y="42059"/>
                  <a:pt x="451042" y="43225"/>
                </a:cubicBezTo>
                <a:cubicBezTo>
                  <a:pt x="446379" y="44390"/>
                  <a:pt x="440643" y="45559"/>
                  <a:pt x="433834" y="46731"/>
                </a:cubicBezTo>
                <a:cubicBezTo>
                  <a:pt x="427025" y="47903"/>
                  <a:pt x="420142" y="46933"/>
                  <a:pt x="413184" y="43820"/>
                </a:cubicBezTo>
                <a:cubicBezTo>
                  <a:pt x="394506" y="64433"/>
                  <a:pt x="376055" y="78925"/>
                  <a:pt x="357829" y="87296"/>
                </a:cubicBezTo>
                <a:cubicBezTo>
                  <a:pt x="339604" y="95668"/>
                  <a:pt x="336410" y="94397"/>
                  <a:pt x="348249" y="83483"/>
                </a:cubicBezTo>
                <a:cubicBezTo>
                  <a:pt x="360087" y="72569"/>
                  <a:pt x="370638" y="61512"/>
                  <a:pt x="379902" y="50313"/>
                </a:cubicBezTo>
                <a:cubicBezTo>
                  <a:pt x="389167" y="39113"/>
                  <a:pt x="395117" y="30711"/>
                  <a:pt x="397752" y="25105"/>
                </a:cubicBezTo>
                <a:cubicBezTo>
                  <a:pt x="400388" y="19499"/>
                  <a:pt x="401510" y="13409"/>
                  <a:pt x="401120" y="6836"/>
                </a:cubicBezTo>
                <a:cubicBezTo>
                  <a:pt x="400924" y="3550"/>
                  <a:pt x="401793" y="1448"/>
                  <a:pt x="403727" y="53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4740385" y="4005207"/>
            <a:ext cx="54373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13" name="文本框 11"/>
          <p:cNvSpPr txBox="1"/>
          <p:nvPr/>
        </p:nvSpPr>
        <p:spPr>
          <a:xfrm>
            <a:off x="6003364" y="2997611"/>
            <a:ext cx="531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角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）元（   ）角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57E5B4-DB0F-4156-8FBC-118988693603}"/>
              </a:ext>
            </a:extLst>
          </p:cNvPr>
          <p:cNvSpPr txBox="1"/>
          <p:nvPr/>
        </p:nvSpPr>
        <p:spPr>
          <a:xfrm>
            <a:off x="6598024" y="3668711"/>
            <a:ext cx="2522721" cy="265938"/>
          </a:xfrm>
          <a:custGeom>
            <a:avLst/>
            <a:gdLst/>
            <a:ahLst/>
            <a:cxnLst/>
            <a:rect l="l" t="t" r="r" b="b"/>
            <a:pathLst>
              <a:path w="2522721" h="265938">
                <a:moveTo>
                  <a:pt x="750522" y="159273"/>
                </a:moveTo>
                <a:lnTo>
                  <a:pt x="890736" y="159273"/>
                </a:lnTo>
                <a:lnTo>
                  <a:pt x="890736" y="183904"/>
                </a:lnTo>
                <a:lnTo>
                  <a:pt x="750522" y="183904"/>
                </a:lnTo>
                <a:close/>
                <a:moveTo>
                  <a:pt x="2197317" y="148827"/>
                </a:moveTo>
                <a:cubicBezTo>
                  <a:pt x="2188040" y="149578"/>
                  <a:pt x="2180422" y="152759"/>
                  <a:pt x="2174463" y="158371"/>
                </a:cubicBezTo>
                <a:cubicBezTo>
                  <a:pt x="2168503" y="163983"/>
                  <a:pt x="2165337" y="171136"/>
                  <a:pt x="2164965" y="179830"/>
                </a:cubicBezTo>
                <a:cubicBezTo>
                  <a:pt x="2164606" y="188512"/>
                  <a:pt x="2166047" y="196093"/>
                  <a:pt x="2169291" y="202573"/>
                </a:cubicBezTo>
                <a:cubicBezTo>
                  <a:pt x="2172534" y="209053"/>
                  <a:pt x="2178354" y="212985"/>
                  <a:pt x="2186750" y="214368"/>
                </a:cubicBezTo>
                <a:cubicBezTo>
                  <a:pt x="2195147" y="215751"/>
                  <a:pt x="2203933" y="215564"/>
                  <a:pt x="2213111" y="213810"/>
                </a:cubicBezTo>
                <a:cubicBezTo>
                  <a:pt x="2222289" y="212055"/>
                  <a:pt x="2228711" y="207174"/>
                  <a:pt x="2232375" y="199169"/>
                </a:cubicBezTo>
                <a:cubicBezTo>
                  <a:pt x="2236040" y="191163"/>
                  <a:pt x="2237327" y="183256"/>
                  <a:pt x="2236235" y="175449"/>
                </a:cubicBezTo>
                <a:cubicBezTo>
                  <a:pt x="2235144" y="167642"/>
                  <a:pt x="2230704" y="161065"/>
                  <a:pt x="2222915" y="155720"/>
                </a:cubicBezTo>
                <a:cubicBezTo>
                  <a:pt x="2215127" y="150375"/>
                  <a:pt x="2206594" y="148077"/>
                  <a:pt x="2197317" y="148827"/>
                </a:cubicBezTo>
                <a:close/>
                <a:moveTo>
                  <a:pt x="197067" y="148827"/>
                </a:moveTo>
                <a:cubicBezTo>
                  <a:pt x="187790" y="149578"/>
                  <a:pt x="180172" y="152759"/>
                  <a:pt x="174213" y="158371"/>
                </a:cubicBezTo>
                <a:cubicBezTo>
                  <a:pt x="168253" y="163983"/>
                  <a:pt x="165088" y="171136"/>
                  <a:pt x="164716" y="179830"/>
                </a:cubicBezTo>
                <a:cubicBezTo>
                  <a:pt x="164356" y="188512"/>
                  <a:pt x="165798" y="196093"/>
                  <a:pt x="169041" y="202573"/>
                </a:cubicBezTo>
                <a:cubicBezTo>
                  <a:pt x="172284" y="209053"/>
                  <a:pt x="178104" y="212985"/>
                  <a:pt x="186500" y="214368"/>
                </a:cubicBezTo>
                <a:cubicBezTo>
                  <a:pt x="194897" y="215751"/>
                  <a:pt x="203684" y="215564"/>
                  <a:pt x="212862" y="213810"/>
                </a:cubicBezTo>
                <a:cubicBezTo>
                  <a:pt x="222039" y="212055"/>
                  <a:pt x="228461" y="207174"/>
                  <a:pt x="232125" y="199169"/>
                </a:cubicBezTo>
                <a:cubicBezTo>
                  <a:pt x="235790" y="191163"/>
                  <a:pt x="237077" y="183256"/>
                  <a:pt x="235986" y="175449"/>
                </a:cubicBezTo>
                <a:cubicBezTo>
                  <a:pt x="234894" y="167642"/>
                  <a:pt x="230454" y="161065"/>
                  <a:pt x="222666" y="155720"/>
                </a:cubicBezTo>
                <a:cubicBezTo>
                  <a:pt x="214877" y="150375"/>
                  <a:pt x="206344" y="148077"/>
                  <a:pt x="197067" y="148827"/>
                </a:cubicBezTo>
                <a:close/>
                <a:moveTo>
                  <a:pt x="750522" y="88059"/>
                </a:moveTo>
                <a:lnTo>
                  <a:pt x="890736" y="88059"/>
                </a:lnTo>
                <a:lnTo>
                  <a:pt x="890736" y="112690"/>
                </a:lnTo>
                <a:lnTo>
                  <a:pt x="750522" y="112690"/>
                </a:lnTo>
                <a:close/>
                <a:moveTo>
                  <a:pt x="1884052" y="67037"/>
                </a:moveTo>
                <a:lnTo>
                  <a:pt x="1911027" y="67037"/>
                </a:lnTo>
                <a:lnTo>
                  <a:pt x="1911027" y="124243"/>
                </a:lnTo>
                <a:lnTo>
                  <a:pt x="1968233" y="124243"/>
                </a:lnTo>
                <a:lnTo>
                  <a:pt x="1968233" y="148874"/>
                </a:lnTo>
                <a:lnTo>
                  <a:pt x="1911027" y="148874"/>
                </a:lnTo>
                <a:lnTo>
                  <a:pt x="1911027" y="206080"/>
                </a:lnTo>
                <a:lnTo>
                  <a:pt x="1884052" y="206080"/>
                </a:lnTo>
                <a:lnTo>
                  <a:pt x="1884052" y="148874"/>
                </a:lnTo>
                <a:lnTo>
                  <a:pt x="1826847" y="148874"/>
                </a:lnTo>
                <a:lnTo>
                  <a:pt x="1826847" y="124243"/>
                </a:lnTo>
                <a:lnTo>
                  <a:pt x="1884052" y="124243"/>
                </a:lnTo>
                <a:close/>
                <a:moveTo>
                  <a:pt x="2196833" y="61279"/>
                </a:moveTo>
                <a:cubicBezTo>
                  <a:pt x="2186490" y="62030"/>
                  <a:pt x="2179287" y="64941"/>
                  <a:pt x="2175225" y="70014"/>
                </a:cubicBezTo>
                <a:cubicBezTo>
                  <a:pt x="2171163" y="75086"/>
                  <a:pt x="2169133" y="81244"/>
                  <a:pt x="2169133" y="88487"/>
                </a:cubicBezTo>
                <a:cubicBezTo>
                  <a:pt x="2169133" y="95718"/>
                  <a:pt x="2171607" y="102511"/>
                  <a:pt x="2176555" y="108867"/>
                </a:cubicBezTo>
                <a:cubicBezTo>
                  <a:pt x="2181504" y="115223"/>
                  <a:pt x="2189122" y="118401"/>
                  <a:pt x="2199410" y="118401"/>
                </a:cubicBezTo>
                <a:cubicBezTo>
                  <a:pt x="2209697" y="118401"/>
                  <a:pt x="2217514" y="115205"/>
                  <a:pt x="2222859" y="108811"/>
                </a:cubicBezTo>
                <a:cubicBezTo>
                  <a:pt x="2228205" y="102418"/>
                  <a:pt x="2230695" y="94775"/>
                  <a:pt x="2230329" y="85882"/>
                </a:cubicBezTo>
                <a:cubicBezTo>
                  <a:pt x="2229963" y="76990"/>
                  <a:pt x="2226875" y="70479"/>
                  <a:pt x="2221064" y="66349"/>
                </a:cubicBezTo>
                <a:cubicBezTo>
                  <a:pt x="2215254" y="62219"/>
                  <a:pt x="2207177" y="60529"/>
                  <a:pt x="2196833" y="61279"/>
                </a:cubicBezTo>
                <a:close/>
                <a:moveTo>
                  <a:pt x="196583" y="61279"/>
                </a:moveTo>
                <a:cubicBezTo>
                  <a:pt x="186240" y="62030"/>
                  <a:pt x="179037" y="64941"/>
                  <a:pt x="174975" y="70014"/>
                </a:cubicBezTo>
                <a:cubicBezTo>
                  <a:pt x="170914" y="75086"/>
                  <a:pt x="168883" y="81244"/>
                  <a:pt x="168883" y="88487"/>
                </a:cubicBezTo>
                <a:cubicBezTo>
                  <a:pt x="168883" y="95718"/>
                  <a:pt x="171357" y="102511"/>
                  <a:pt x="176306" y="108867"/>
                </a:cubicBezTo>
                <a:cubicBezTo>
                  <a:pt x="181254" y="115223"/>
                  <a:pt x="188872" y="118401"/>
                  <a:pt x="199160" y="118401"/>
                </a:cubicBezTo>
                <a:cubicBezTo>
                  <a:pt x="209448" y="118401"/>
                  <a:pt x="217264" y="115205"/>
                  <a:pt x="222610" y="108811"/>
                </a:cubicBezTo>
                <a:cubicBezTo>
                  <a:pt x="227955" y="102418"/>
                  <a:pt x="230445" y="94775"/>
                  <a:pt x="230079" y="85882"/>
                </a:cubicBezTo>
                <a:cubicBezTo>
                  <a:pt x="229713" y="76990"/>
                  <a:pt x="226625" y="70479"/>
                  <a:pt x="220815" y="66349"/>
                </a:cubicBezTo>
                <a:cubicBezTo>
                  <a:pt x="215004" y="62219"/>
                  <a:pt x="206927" y="60529"/>
                  <a:pt x="196583" y="61279"/>
                </a:cubicBezTo>
                <a:close/>
                <a:moveTo>
                  <a:pt x="1280545" y="60703"/>
                </a:moveTo>
                <a:cubicBezTo>
                  <a:pt x="1272105" y="60337"/>
                  <a:pt x="1264469" y="64845"/>
                  <a:pt x="1257635" y="74227"/>
                </a:cubicBezTo>
                <a:cubicBezTo>
                  <a:pt x="1250801" y="83610"/>
                  <a:pt x="1246237" y="98762"/>
                  <a:pt x="1243943" y="119685"/>
                </a:cubicBezTo>
                <a:cubicBezTo>
                  <a:pt x="1241661" y="140595"/>
                  <a:pt x="1242436" y="159276"/>
                  <a:pt x="1246268" y="175728"/>
                </a:cubicBezTo>
                <a:cubicBezTo>
                  <a:pt x="1250101" y="192180"/>
                  <a:pt x="1256026" y="203469"/>
                  <a:pt x="1264044" y="209596"/>
                </a:cubicBezTo>
                <a:cubicBezTo>
                  <a:pt x="1272062" y="215723"/>
                  <a:pt x="1280111" y="217009"/>
                  <a:pt x="1288191" y="213456"/>
                </a:cubicBezTo>
                <a:cubicBezTo>
                  <a:pt x="1296271" y="209903"/>
                  <a:pt x="1302389" y="201900"/>
                  <a:pt x="1306544" y="189448"/>
                </a:cubicBezTo>
                <a:cubicBezTo>
                  <a:pt x="1310698" y="176996"/>
                  <a:pt x="1312776" y="163273"/>
                  <a:pt x="1312776" y="148279"/>
                </a:cubicBezTo>
                <a:cubicBezTo>
                  <a:pt x="1312776" y="133284"/>
                  <a:pt x="1312205" y="119694"/>
                  <a:pt x="1311064" y="107509"/>
                </a:cubicBezTo>
                <a:cubicBezTo>
                  <a:pt x="1309923" y="95324"/>
                  <a:pt x="1306661" y="84568"/>
                  <a:pt x="1301279" y="75241"/>
                </a:cubicBezTo>
                <a:cubicBezTo>
                  <a:pt x="1295896" y="65915"/>
                  <a:pt x="1288985" y="61068"/>
                  <a:pt x="1280545" y="60703"/>
                </a:cubicBezTo>
                <a:close/>
                <a:moveTo>
                  <a:pt x="2199354" y="34351"/>
                </a:moveTo>
                <a:cubicBezTo>
                  <a:pt x="2207546" y="34351"/>
                  <a:pt x="2214975" y="35185"/>
                  <a:pt x="2221641" y="36853"/>
                </a:cubicBezTo>
                <a:cubicBezTo>
                  <a:pt x="2228307" y="38521"/>
                  <a:pt x="2235373" y="42053"/>
                  <a:pt x="2242840" y="47448"/>
                </a:cubicBezTo>
                <a:cubicBezTo>
                  <a:pt x="2250306" y="52843"/>
                  <a:pt x="2255648" y="60408"/>
                  <a:pt x="2258867" y="70144"/>
                </a:cubicBezTo>
                <a:cubicBezTo>
                  <a:pt x="2262085" y="79880"/>
                  <a:pt x="2261840" y="91374"/>
                  <a:pt x="2258132" y="104626"/>
                </a:cubicBezTo>
                <a:cubicBezTo>
                  <a:pt x="2254423" y="117877"/>
                  <a:pt x="2245382" y="127133"/>
                  <a:pt x="2231008" y="132391"/>
                </a:cubicBezTo>
                <a:cubicBezTo>
                  <a:pt x="2243621" y="135145"/>
                  <a:pt x="2252805" y="140837"/>
                  <a:pt x="2258560" y="149469"/>
                </a:cubicBezTo>
                <a:cubicBezTo>
                  <a:pt x="2264314" y="158101"/>
                  <a:pt x="2267192" y="168460"/>
                  <a:pt x="2267192" y="180546"/>
                </a:cubicBezTo>
                <a:cubicBezTo>
                  <a:pt x="2267192" y="192633"/>
                  <a:pt x="2265341" y="202387"/>
                  <a:pt x="2261639" y="209810"/>
                </a:cubicBezTo>
                <a:cubicBezTo>
                  <a:pt x="2257937" y="217233"/>
                  <a:pt x="2253785" y="223446"/>
                  <a:pt x="2249183" y="228451"/>
                </a:cubicBezTo>
                <a:cubicBezTo>
                  <a:pt x="2244582" y="233455"/>
                  <a:pt x="2238378" y="237399"/>
                  <a:pt x="2230571" y="240282"/>
                </a:cubicBezTo>
                <a:cubicBezTo>
                  <a:pt x="2222763" y="243166"/>
                  <a:pt x="2212978" y="244608"/>
                  <a:pt x="2201215" y="244608"/>
                </a:cubicBezTo>
                <a:cubicBezTo>
                  <a:pt x="2189451" y="244608"/>
                  <a:pt x="2179262" y="243169"/>
                  <a:pt x="2170649" y="240292"/>
                </a:cubicBezTo>
                <a:cubicBezTo>
                  <a:pt x="2162035" y="237414"/>
                  <a:pt x="2154805" y="233055"/>
                  <a:pt x="2148957" y="227213"/>
                </a:cubicBezTo>
                <a:cubicBezTo>
                  <a:pt x="2143109" y="221372"/>
                  <a:pt x="2139150" y="214516"/>
                  <a:pt x="2137079" y="206647"/>
                </a:cubicBezTo>
                <a:cubicBezTo>
                  <a:pt x="2135007" y="198778"/>
                  <a:pt x="2133972" y="190037"/>
                  <a:pt x="2133972" y="180426"/>
                </a:cubicBezTo>
                <a:cubicBezTo>
                  <a:pt x="2133972" y="170801"/>
                  <a:pt x="2136403" y="161329"/>
                  <a:pt x="2141265" y="152009"/>
                </a:cubicBezTo>
                <a:cubicBezTo>
                  <a:pt x="2146126" y="142688"/>
                  <a:pt x="2153816" y="135901"/>
                  <a:pt x="2164333" y="131647"/>
                </a:cubicBezTo>
                <a:cubicBezTo>
                  <a:pt x="2155539" y="127691"/>
                  <a:pt x="2149456" y="122125"/>
                  <a:pt x="2146083" y="114950"/>
                </a:cubicBezTo>
                <a:cubicBezTo>
                  <a:pt x="2142709" y="107776"/>
                  <a:pt x="2140821" y="99717"/>
                  <a:pt x="2140418" y="90775"/>
                </a:cubicBezTo>
                <a:cubicBezTo>
                  <a:pt x="2140015" y="81833"/>
                  <a:pt x="2141221" y="74131"/>
                  <a:pt x="2144037" y="67670"/>
                </a:cubicBezTo>
                <a:cubicBezTo>
                  <a:pt x="2146852" y="61208"/>
                  <a:pt x="2151143" y="55094"/>
                  <a:pt x="2156910" y="49327"/>
                </a:cubicBezTo>
                <a:cubicBezTo>
                  <a:pt x="2162677" y="43559"/>
                  <a:pt x="2169145" y="39622"/>
                  <a:pt x="2176313" y="37513"/>
                </a:cubicBezTo>
                <a:cubicBezTo>
                  <a:pt x="2183482" y="35405"/>
                  <a:pt x="2191162" y="34351"/>
                  <a:pt x="2199354" y="34351"/>
                </a:cubicBezTo>
                <a:close/>
                <a:moveTo>
                  <a:pt x="1125531" y="34351"/>
                </a:moveTo>
                <a:lnTo>
                  <a:pt x="1145344" y="34351"/>
                </a:lnTo>
                <a:lnTo>
                  <a:pt x="1145344" y="241092"/>
                </a:lnTo>
                <a:lnTo>
                  <a:pt x="1114853" y="241092"/>
                </a:lnTo>
                <a:lnTo>
                  <a:pt x="1114853" y="80004"/>
                </a:lnTo>
                <a:cubicBezTo>
                  <a:pt x="1108677" y="89566"/>
                  <a:pt x="1095834" y="99296"/>
                  <a:pt x="1076325" y="109193"/>
                </a:cubicBezTo>
                <a:lnTo>
                  <a:pt x="1076325" y="82552"/>
                </a:lnTo>
                <a:cubicBezTo>
                  <a:pt x="1096144" y="69096"/>
                  <a:pt x="1112546" y="53029"/>
                  <a:pt x="1125531" y="34351"/>
                </a:cubicBezTo>
                <a:close/>
                <a:moveTo>
                  <a:pt x="199104" y="34351"/>
                </a:moveTo>
                <a:cubicBezTo>
                  <a:pt x="207296" y="34351"/>
                  <a:pt x="214725" y="35185"/>
                  <a:pt x="221391" y="36853"/>
                </a:cubicBezTo>
                <a:cubicBezTo>
                  <a:pt x="228058" y="38521"/>
                  <a:pt x="235124" y="42053"/>
                  <a:pt x="242590" y="47448"/>
                </a:cubicBezTo>
                <a:cubicBezTo>
                  <a:pt x="250056" y="52843"/>
                  <a:pt x="255398" y="60408"/>
                  <a:pt x="258617" y="70144"/>
                </a:cubicBezTo>
                <a:cubicBezTo>
                  <a:pt x="261835" y="79880"/>
                  <a:pt x="261590" y="91374"/>
                  <a:pt x="257882" y="104626"/>
                </a:cubicBezTo>
                <a:cubicBezTo>
                  <a:pt x="254174" y="117877"/>
                  <a:pt x="245132" y="127133"/>
                  <a:pt x="230758" y="132391"/>
                </a:cubicBezTo>
                <a:cubicBezTo>
                  <a:pt x="243371" y="135145"/>
                  <a:pt x="252555" y="140837"/>
                  <a:pt x="258310" y="149469"/>
                </a:cubicBezTo>
                <a:cubicBezTo>
                  <a:pt x="264065" y="158101"/>
                  <a:pt x="266942" y="168460"/>
                  <a:pt x="266942" y="180546"/>
                </a:cubicBezTo>
                <a:cubicBezTo>
                  <a:pt x="266942" y="192633"/>
                  <a:pt x="265091" y="202387"/>
                  <a:pt x="261389" y="209810"/>
                </a:cubicBezTo>
                <a:cubicBezTo>
                  <a:pt x="257687" y="217233"/>
                  <a:pt x="253535" y="223446"/>
                  <a:pt x="248934" y="228451"/>
                </a:cubicBezTo>
                <a:cubicBezTo>
                  <a:pt x="244332" y="233455"/>
                  <a:pt x="238128" y="237399"/>
                  <a:pt x="230321" y="240282"/>
                </a:cubicBezTo>
                <a:cubicBezTo>
                  <a:pt x="222514" y="243166"/>
                  <a:pt x="212728" y="244608"/>
                  <a:pt x="200965" y="244608"/>
                </a:cubicBezTo>
                <a:cubicBezTo>
                  <a:pt x="189201" y="244608"/>
                  <a:pt x="179012" y="243169"/>
                  <a:pt x="170399" y="240292"/>
                </a:cubicBezTo>
                <a:cubicBezTo>
                  <a:pt x="161786" y="237414"/>
                  <a:pt x="154555" y="233055"/>
                  <a:pt x="148707" y="227213"/>
                </a:cubicBezTo>
                <a:cubicBezTo>
                  <a:pt x="142860" y="221372"/>
                  <a:pt x="138900" y="214516"/>
                  <a:pt x="136829" y="206647"/>
                </a:cubicBezTo>
                <a:cubicBezTo>
                  <a:pt x="134758" y="198778"/>
                  <a:pt x="133722" y="190037"/>
                  <a:pt x="133722" y="180426"/>
                </a:cubicBezTo>
                <a:cubicBezTo>
                  <a:pt x="133722" y="170801"/>
                  <a:pt x="136153" y="161329"/>
                  <a:pt x="141015" y="152009"/>
                </a:cubicBezTo>
                <a:cubicBezTo>
                  <a:pt x="145876" y="142688"/>
                  <a:pt x="153566" y="135901"/>
                  <a:pt x="164083" y="131647"/>
                </a:cubicBezTo>
                <a:cubicBezTo>
                  <a:pt x="155290" y="127691"/>
                  <a:pt x="149207" y="122125"/>
                  <a:pt x="145833" y="114950"/>
                </a:cubicBezTo>
                <a:cubicBezTo>
                  <a:pt x="142460" y="107776"/>
                  <a:pt x="140571" y="99717"/>
                  <a:pt x="140168" y="90775"/>
                </a:cubicBezTo>
                <a:cubicBezTo>
                  <a:pt x="139765" y="81833"/>
                  <a:pt x="140971" y="74131"/>
                  <a:pt x="143787" y="67670"/>
                </a:cubicBezTo>
                <a:cubicBezTo>
                  <a:pt x="146602" y="61208"/>
                  <a:pt x="150893" y="55094"/>
                  <a:pt x="156660" y="49327"/>
                </a:cubicBezTo>
                <a:cubicBezTo>
                  <a:pt x="162427" y="43559"/>
                  <a:pt x="168895" y="39622"/>
                  <a:pt x="176064" y="37513"/>
                </a:cubicBezTo>
                <a:cubicBezTo>
                  <a:pt x="183232" y="35405"/>
                  <a:pt x="190912" y="34351"/>
                  <a:pt x="199104" y="34351"/>
                </a:cubicBezTo>
                <a:close/>
                <a:moveTo>
                  <a:pt x="49206" y="34351"/>
                </a:moveTo>
                <a:lnTo>
                  <a:pt x="69019" y="34351"/>
                </a:lnTo>
                <a:lnTo>
                  <a:pt x="69019" y="241092"/>
                </a:lnTo>
                <a:lnTo>
                  <a:pt x="38528" y="241092"/>
                </a:lnTo>
                <a:lnTo>
                  <a:pt x="38528" y="80004"/>
                </a:lnTo>
                <a:cubicBezTo>
                  <a:pt x="32352" y="89566"/>
                  <a:pt x="19509" y="99296"/>
                  <a:pt x="0" y="109193"/>
                </a:cubicBezTo>
                <a:lnTo>
                  <a:pt x="0" y="82552"/>
                </a:lnTo>
                <a:cubicBezTo>
                  <a:pt x="19819" y="69096"/>
                  <a:pt x="36221" y="53029"/>
                  <a:pt x="49206" y="34351"/>
                </a:cubicBezTo>
                <a:close/>
                <a:moveTo>
                  <a:pt x="1280880" y="33197"/>
                </a:moveTo>
                <a:cubicBezTo>
                  <a:pt x="1295682" y="33197"/>
                  <a:pt x="1308391" y="39119"/>
                  <a:pt x="1319008" y="50964"/>
                </a:cubicBezTo>
                <a:cubicBezTo>
                  <a:pt x="1329624" y="62808"/>
                  <a:pt x="1336511" y="77402"/>
                  <a:pt x="1339667" y="94747"/>
                </a:cubicBezTo>
                <a:cubicBezTo>
                  <a:pt x="1342824" y="112092"/>
                  <a:pt x="1343810" y="132016"/>
                  <a:pt x="1342625" y="154520"/>
                </a:cubicBezTo>
                <a:cubicBezTo>
                  <a:pt x="1341441" y="177024"/>
                  <a:pt x="1337391" y="195594"/>
                  <a:pt x="1330477" y="210228"/>
                </a:cubicBezTo>
                <a:cubicBezTo>
                  <a:pt x="1323563" y="224863"/>
                  <a:pt x="1313036" y="235030"/>
                  <a:pt x="1298898" y="240729"/>
                </a:cubicBezTo>
                <a:cubicBezTo>
                  <a:pt x="1284759" y="246428"/>
                  <a:pt x="1270648" y="245820"/>
                  <a:pt x="1256565" y="238906"/>
                </a:cubicBezTo>
                <a:cubicBezTo>
                  <a:pt x="1242482" y="231991"/>
                  <a:pt x="1232601" y="222851"/>
                  <a:pt x="1226921" y="211484"/>
                </a:cubicBezTo>
                <a:cubicBezTo>
                  <a:pt x="1221240" y="200117"/>
                  <a:pt x="1217203" y="188248"/>
                  <a:pt x="1214810" y="175877"/>
                </a:cubicBezTo>
                <a:cubicBezTo>
                  <a:pt x="1212416" y="163506"/>
                  <a:pt x="1211610" y="146883"/>
                  <a:pt x="1212391" y="126010"/>
                </a:cubicBezTo>
                <a:cubicBezTo>
                  <a:pt x="1213185" y="105137"/>
                  <a:pt x="1216149" y="88577"/>
                  <a:pt x="1221284" y="76330"/>
                </a:cubicBezTo>
                <a:cubicBezTo>
                  <a:pt x="1226418" y="64082"/>
                  <a:pt x="1233934" y="53832"/>
                  <a:pt x="1243831" y="45578"/>
                </a:cubicBezTo>
                <a:cubicBezTo>
                  <a:pt x="1253728" y="37324"/>
                  <a:pt x="1266078" y="33197"/>
                  <a:pt x="1280880" y="33197"/>
                </a:cubicBezTo>
                <a:close/>
                <a:moveTo>
                  <a:pt x="2403977" y="532"/>
                </a:moveTo>
                <a:cubicBezTo>
                  <a:pt x="2405909" y="-384"/>
                  <a:pt x="2408907" y="-115"/>
                  <a:pt x="2412969" y="1339"/>
                </a:cubicBezTo>
                <a:cubicBezTo>
                  <a:pt x="2421092" y="4247"/>
                  <a:pt x="2427535" y="7614"/>
                  <a:pt x="2432298" y="11441"/>
                </a:cubicBezTo>
                <a:cubicBezTo>
                  <a:pt x="2437061" y="15267"/>
                  <a:pt x="2437519" y="19105"/>
                  <a:pt x="2433675" y="22956"/>
                </a:cubicBezTo>
                <a:cubicBezTo>
                  <a:pt x="2429830" y="26807"/>
                  <a:pt x="2425917" y="29830"/>
                  <a:pt x="2421936" y="32025"/>
                </a:cubicBezTo>
                <a:cubicBezTo>
                  <a:pt x="2425557" y="32025"/>
                  <a:pt x="2433203" y="30894"/>
                  <a:pt x="2444874" y="28630"/>
                </a:cubicBezTo>
                <a:cubicBezTo>
                  <a:pt x="2456545" y="26367"/>
                  <a:pt x="2464702" y="24029"/>
                  <a:pt x="2469347" y="21617"/>
                </a:cubicBezTo>
                <a:cubicBezTo>
                  <a:pt x="2473991" y="19204"/>
                  <a:pt x="2479414" y="19037"/>
                  <a:pt x="2485616" y="21114"/>
                </a:cubicBezTo>
                <a:cubicBezTo>
                  <a:pt x="2491817" y="23192"/>
                  <a:pt x="2498514" y="26971"/>
                  <a:pt x="2505707" y="32453"/>
                </a:cubicBezTo>
                <a:cubicBezTo>
                  <a:pt x="2512901" y="37935"/>
                  <a:pt x="2510767" y="42499"/>
                  <a:pt x="2499308" y="46145"/>
                </a:cubicBezTo>
                <a:cubicBezTo>
                  <a:pt x="2487848" y="49792"/>
                  <a:pt x="2469449" y="62585"/>
                  <a:pt x="2444111" y="84524"/>
                </a:cubicBezTo>
                <a:cubicBezTo>
                  <a:pt x="2460073" y="81610"/>
                  <a:pt x="2470373" y="78742"/>
                  <a:pt x="2475012" y="75920"/>
                </a:cubicBezTo>
                <a:cubicBezTo>
                  <a:pt x="2479650" y="73099"/>
                  <a:pt x="2485082" y="72720"/>
                  <a:pt x="2491308" y="74785"/>
                </a:cubicBezTo>
                <a:cubicBezTo>
                  <a:pt x="2497534" y="76850"/>
                  <a:pt x="2504845" y="80503"/>
                  <a:pt x="2513242" y="85743"/>
                </a:cubicBezTo>
                <a:cubicBezTo>
                  <a:pt x="2521638" y="90983"/>
                  <a:pt x="2524457" y="95814"/>
                  <a:pt x="2521697" y="100235"/>
                </a:cubicBezTo>
                <a:cubicBezTo>
                  <a:pt x="2518937" y="104657"/>
                  <a:pt x="2517372" y="112861"/>
                  <a:pt x="2517000" y="124848"/>
                </a:cubicBezTo>
                <a:cubicBezTo>
                  <a:pt x="2516628" y="136834"/>
                  <a:pt x="2517415" y="155512"/>
                  <a:pt x="2519363" y="180881"/>
                </a:cubicBezTo>
                <a:cubicBezTo>
                  <a:pt x="2521309" y="206250"/>
                  <a:pt x="2521874" y="224082"/>
                  <a:pt x="2521055" y="234376"/>
                </a:cubicBezTo>
                <a:cubicBezTo>
                  <a:pt x="2520237" y="244670"/>
                  <a:pt x="2515077" y="253423"/>
                  <a:pt x="2505577" y="260635"/>
                </a:cubicBezTo>
                <a:cubicBezTo>
                  <a:pt x="2496077" y="267847"/>
                  <a:pt x="2489935" y="267704"/>
                  <a:pt x="2487151" y="260207"/>
                </a:cubicBezTo>
                <a:cubicBezTo>
                  <a:pt x="2484366" y="252710"/>
                  <a:pt x="2478614" y="244124"/>
                  <a:pt x="2469896" y="234450"/>
                </a:cubicBezTo>
                <a:cubicBezTo>
                  <a:pt x="2461177" y="224776"/>
                  <a:pt x="2462253" y="221304"/>
                  <a:pt x="2473123" y="224032"/>
                </a:cubicBezTo>
                <a:cubicBezTo>
                  <a:pt x="2483994" y="226761"/>
                  <a:pt x="2490607" y="227899"/>
                  <a:pt x="2492964" y="227446"/>
                </a:cubicBezTo>
                <a:cubicBezTo>
                  <a:pt x="2495320" y="226993"/>
                  <a:pt x="2496111" y="215766"/>
                  <a:pt x="2495336" y="193764"/>
                </a:cubicBezTo>
                <a:cubicBezTo>
                  <a:pt x="2494561" y="171763"/>
                  <a:pt x="2493597" y="151903"/>
                  <a:pt x="2492443" y="134186"/>
                </a:cubicBezTo>
                <a:cubicBezTo>
                  <a:pt x="2491290" y="116470"/>
                  <a:pt x="2490068" y="105509"/>
                  <a:pt x="2488778" y="101305"/>
                </a:cubicBezTo>
                <a:cubicBezTo>
                  <a:pt x="2487488" y="97100"/>
                  <a:pt x="2484825" y="94834"/>
                  <a:pt x="2480788" y="94505"/>
                </a:cubicBezTo>
                <a:cubicBezTo>
                  <a:pt x="2476751" y="94177"/>
                  <a:pt x="2462194" y="95904"/>
                  <a:pt x="2437116" y="99686"/>
                </a:cubicBezTo>
                <a:cubicBezTo>
                  <a:pt x="2444111" y="102440"/>
                  <a:pt x="2447025" y="105757"/>
                  <a:pt x="2445860" y="109639"/>
                </a:cubicBezTo>
                <a:cubicBezTo>
                  <a:pt x="2444694" y="113521"/>
                  <a:pt x="2444111" y="118774"/>
                  <a:pt x="2444111" y="125396"/>
                </a:cubicBezTo>
                <a:lnTo>
                  <a:pt x="2458324" y="121992"/>
                </a:lnTo>
                <a:cubicBezTo>
                  <a:pt x="2465902" y="119586"/>
                  <a:pt x="2471849" y="120817"/>
                  <a:pt x="2476165" y="125685"/>
                </a:cubicBezTo>
                <a:cubicBezTo>
                  <a:pt x="2480481" y="130553"/>
                  <a:pt x="2478698" y="134450"/>
                  <a:pt x="2470817" y="137377"/>
                </a:cubicBezTo>
                <a:cubicBezTo>
                  <a:pt x="2462935" y="140304"/>
                  <a:pt x="2454033" y="142760"/>
                  <a:pt x="2444111" y="144744"/>
                </a:cubicBezTo>
                <a:lnTo>
                  <a:pt x="2444111" y="167422"/>
                </a:lnTo>
                <a:cubicBezTo>
                  <a:pt x="2450957" y="165859"/>
                  <a:pt x="2457484" y="164495"/>
                  <a:pt x="2463691" y="163329"/>
                </a:cubicBezTo>
                <a:cubicBezTo>
                  <a:pt x="2469899" y="162163"/>
                  <a:pt x="2475775" y="164036"/>
                  <a:pt x="2481318" y="168947"/>
                </a:cubicBezTo>
                <a:cubicBezTo>
                  <a:pt x="2486862" y="173859"/>
                  <a:pt x="2485427" y="177536"/>
                  <a:pt x="2477011" y="179979"/>
                </a:cubicBezTo>
                <a:cubicBezTo>
                  <a:pt x="2468596" y="182422"/>
                  <a:pt x="2457629" y="185058"/>
                  <a:pt x="2444111" y="187886"/>
                </a:cubicBezTo>
                <a:cubicBezTo>
                  <a:pt x="2444867" y="200883"/>
                  <a:pt x="2444623" y="214641"/>
                  <a:pt x="2443376" y="229157"/>
                </a:cubicBezTo>
                <a:cubicBezTo>
                  <a:pt x="2442130" y="243674"/>
                  <a:pt x="2438831" y="251435"/>
                  <a:pt x="2433479" y="252440"/>
                </a:cubicBezTo>
                <a:cubicBezTo>
                  <a:pt x="2428127" y="253444"/>
                  <a:pt x="2425231" y="247346"/>
                  <a:pt x="2424791" y="234143"/>
                </a:cubicBezTo>
                <a:cubicBezTo>
                  <a:pt x="2424351" y="220941"/>
                  <a:pt x="2423802" y="206526"/>
                  <a:pt x="2423145" y="190899"/>
                </a:cubicBezTo>
                <a:cubicBezTo>
                  <a:pt x="2417229" y="192450"/>
                  <a:pt x="2411716" y="193615"/>
                  <a:pt x="2406607" y="194397"/>
                </a:cubicBezTo>
                <a:cubicBezTo>
                  <a:pt x="2401497" y="195178"/>
                  <a:pt x="2395357" y="192806"/>
                  <a:pt x="2388189" y="187281"/>
                </a:cubicBezTo>
                <a:cubicBezTo>
                  <a:pt x="2381020" y="181756"/>
                  <a:pt x="2381278" y="178432"/>
                  <a:pt x="2388961" y="177309"/>
                </a:cubicBezTo>
                <a:cubicBezTo>
                  <a:pt x="2396644" y="176187"/>
                  <a:pt x="2407977" y="174262"/>
                  <a:pt x="2422959" y="171533"/>
                </a:cubicBezTo>
                <a:lnTo>
                  <a:pt x="2422959" y="148874"/>
                </a:lnTo>
                <a:cubicBezTo>
                  <a:pt x="2409193" y="151206"/>
                  <a:pt x="2399525" y="150083"/>
                  <a:pt x="2393956" y="145507"/>
                </a:cubicBezTo>
                <a:cubicBezTo>
                  <a:pt x="2388387" y="140930"/>
                  <a:pt x="2388794" y="137811"/>
                  <a:pt x="2395175" y="136149"/>
                </a:cubicBezTo>
                <a:cubicBezTo>
                  <a:pt x="2401556" y="134487"/>
                  <a:pt x="2410817" y="132304"/>
                  <a:pt x="2422959" y="129601"/>
                </a:cubicBezTo>
                <a:cubicBezTo>
                  <a:pt x="2422959" y="114656"/>
                  <a:pt x="2421762" y="105906"/>
                  <a:pt x="2419369" y="103351"/>
                </a:cubicBezTo>
                <a:lnTo>
                  <a:pt x="2389045" y="107630"/>
                </a:lnTo>
                <a:cubicBezTo>
                  <a:pt x="2387557" y="137135"/>
                  <a:pt x="2385647" y="159875"/>
                  <a:pt x="2383315" y="175849"/>
                </a:cubicBezTo>
                <a:cubicBezTo>
                  <a:pt x="2380983" y="191823"/>
                  <a:pt x="2377383" y="206908"/>
                  <a:pt x="2372515" y="221102"/>
                </a:cubicBezTo>
                <a:cubicBezTo>
                  <a:pt x="2367647" y="235297"/>
                  <a:pt x="2356938" y="246263"/>
                  <a:pt x="2340387" y="254002"/>
                </a:cubicBezTo>
                <a:cubicBezTo>
                  <a:pt x="2323836" y="261742"/>
                  <a:pt x="2321040" y="259621"/>
                  <a:pt x="2331997" y="247640"/>
                </a:cubicBezTo>
                <a:cubicBezTo>
                  <a:pt x="2342955" y="235659"/>
                  <a:pt x="2350737" y="221595"/>
                  <a:pt x="2355345" y="205447"/>
                </a:cubicBezTo>
                <a:cubicBezTo>
                  <a:pt x="2359952" y="189299"/>
                  <a:pt x="2362839" y="169744"/>
                  <a:pt x="2364005" y="146781"/>
                </a:cubicBezTo>
                <a:cubicBezTo>
                  <a:pt x="2365170" y="123818"/>
                  <a:pt x="2364197" y="108675"/>
                  <a:pt x="2361084" y="101351"/>
                </a:cubicBezTo>
                <a:cubicBezTo>
                  <a:pt x="2357971" y="94028"/>
                  <a:pt x="2359400" y="90955"/>
                  <a:pt x="2365372" y="92133"/>
                </a:cubicBezTo>
                <a:cubicBezTo>
                  <a:pt x="2371343" y="93311"/>
                  <a:pt x="2376555" y="93901"/>
                  <a:pt x="2381008" y="93901"/>
                </a:cubicBezTo>
                <a:cubicBezTo>
                  <a:pt x="2385461" y="93901"/>
                  <a:pt x="2399872" y="92053"/>
                  <a:pt x="2424243" y="88357"/>
                </a:cubicBezTo>
                <a:cubicBezTo>
                  <a:pt x="2436323" y="73263"/>
                  <a:pt x="2445745" y="62178"/>
                  <a:pt x="2452511" y="55103"/>
                </a:cubicBezTo>
                <a:cubicBezTo>
                  <a:pt x="2459276" y="48027"/>
                  <a:pt x="2461930" y="43987"/>
                  <a:pt x="2460473" y="42983"/>
                </a:cubicBezTo>
                <a:cubicBezTo>
                  <a:pt x="2459015" y="41978"/>
                  <a:pt x="2455955" y="42059"/>
                  <a:pt x="2451292" y="43225"/>
                </a:cubicBezTo>
                <a:cubicBezTo>
                  <a:pt x="2446629" y="44390"/>
                  <a:pt x="2440893" y="45559"/>
                  <a:pt x="2434084" y="46731"/>
                </a:cubicBezTo>
                <a:cubicBezTo>
                  <a:pt x="2427275" y="47903"/>
                  <a:pt x="2420392" y="46933"/>
                  <a:pt x="2413434" y="43820"/>
                </a:cubicBezTo>
                <a:cubicBezTo>
                  <a:pt x="2394756" y="64433"/>
                  <a:pt x="2376304" y="78925"/>
                  <a:pt x="2358079" y="87296"/>
                </a:cubicBezTo>
                <a:cubicBezTo>
                  <a:pt x="2339854" y="95668"/>
                  <a:pt x="2336660" y="94397"/>
                  <a:pt x="2348499" y="83483"/>
                </a:cubicBezTo>
                <a:cubicBezTo>
                  <a:pt x="2360337" y="72569"/>
                  <a:pt x="2370888" y="61512"/>
                  <a:pt x="2380152" y="50313"/>
                </a:cubicBezTo>
                <a:cubicBezTo>
                  <a:pt x="2389417" y="39113"/>
                  <a:pt x="2395367" y="30711"/>
                  <a:pt x="2398003" y="25105"/>
                </a:cubicBezTo>
                <a:cubicBezTo>
                  <a:pt x="2400638" y="19499"/>
                  <a:pt x="2401760" y="13409"/>
                  <a:pt x="2401370" y="6836"/>
                </a:cubicBezTo>
                <a:cubicBezTo>
                  <a:pt x="2401174" y="3550"/>
                  <a:pt x="2402043" y="1448"/>
                  <a:pt x="2403977" y="532"/>
                </a:cubicBezTo>
                <a:close/>
                <a:moveTo>
                  <a:pt x="1480052" y="532"/>
                </a:moveTo>
                <a:cubicBezTo>
                  <a:pt x="1481985" y="-384"/>
                  <a:pt x="1484982" y="-115"/>
                  <a:pt x="1489044" y="1339"/>
                </a:cubicBezTo>
                <a:cubicBezTo>
                  <a:pt x="1497168" y="4247"/>
                  <a:pt x="1503611" y="7614"/>
                  <a:pt x="1508373" y="11441"/>
                </a:cubicBezTo>
                <a:cubicBezTo>
                  <a:pt x="1513136" y="15267"/>
                  <a:pt x="1513595" y="19105"/>
                  <a:pt x="1509750" y="22956"/>
                </a:cubicBezTo>
                <a:cubicBezTo>
                  <a:pt x="1505905" y="26807"/>
                  <a:pt x="1501992" y="29830"/>
                  <a:pt x="1498011" y="32025"/>
                </a:cubicBezTo>
                <a:cubicBezTo>
                  <a:pt x="1501632" y="32025"/>
                  <a:pt x="1509278" y="30894"/>
                  <a:pt x="1520949" y="28630"/>
                </a:cubicBezTo>
                <a:cubicBezTo>
                  <a:pt x="1532620" y="26367"/>
                  <a:pt x="1540777" y="24029"/>
                  <a:pt x="1545422" y="21617"/>
                </a:cubicBezTo>
                <a:cubicBezTo>
                  <a:pt x="1550067" y="19204"/>
                  <a:pt x="1555490" y="19037"/>
                  <a:pt x="1561691" y="21114"/>
                </a:cubicBezTo>
                <a:cubicBezTo>
                  <a:pt x="1567892" y="23192"/>
                  <a:pt x="1574589" y="26971"/>
                  <a:pt x="1581783" y="32453"/>
                </a:cubicBezTo>
                <a:cubicBezTo>
                  <a:pt x="1588976" y="37935"/>
                  <a:pt x="1586843" y="42499"/>
                  <a:pt x="1575383" y="46145"/>
                </a:cubicBezTo>
                <a:cubicBezTo>
                  <a:pt x="1563923" y="49792"/>
                  <a:pt x="1545524" y="62585"/>
                  <a:pt x="1520186" y="84524"/>
                </a:cubicBezTo>
                <a:cubicBezTo>
                  <a:pt x="1536148" y="81610"/>
                  <a:pt x="1546448" y="78742"/>
                  <a:pt x="1551087" y="75920"/>
                </a:cubicBezTo>
                <a:cubicBezTo>
                  <a:pt x="1555725" y="73099"/>
                  <a:pt x="1561157" y="72720"/>
                  <a:pt x="1567384" y="74785"/>
                </a:cubicBezTo>
                <a:cubicBezTo>
                  <a:pt x="1573609" y="76850"/>
                  <a:pt x="1580921" y="80503"/>
                  <a:pt x="1589317" y="85743"/>
                </a:cubicBezTo>
                <a:cubicBezTo>
                  <a:pt x="1597713" y="90983"/>
                  <a:pt x="1600532" y="95814"/>
                  <a:pt x="1597772" y="100235"/>
                </a:cubicBezTo>
                <a:cubicBezTo>
                  <a:pt x="1595013" y="104657"/>
                  <a:pt x="1593447" y="112861"/>
                  <a:pt x="1593075" y="124848"/>
                </a:cubicBezTo>
                <a:cubicBezTo>
                  <a:pt x="1592703" y="136834"/>
                  <a:pt x="1593490" y="155512"/>
                  <a:pt x="1595438" y="180881"/>
                </a:cubicBezTo>
                <a:cubicBezTo>
                  <a:pt x="1597385" y="206250"/>
                  <a:pt x="1597949" y="224082"/>
                  <a:pt x="1597131" y="234376"/>
                </a:cubicBezTo>
                <a:cubicBezTo>
                  <a:pt x="1596312" y="244670"/>
                  <a:pt x="1591153" y="253423"/>
                  <a:pt x="1581652" y="260635"/>
                </a:cubicBezTo>
                <a:cubicBezTo>
                  <a:pt x="1572152" y="267847"/>
                  <a:pt x="1566010" y="267704"/>
                  <a:pt x="1563226" y="260207"/>
                </a:cubicBezTo>
                <a:cubicBezTo>
                  <a:pt x="1560441" y="252710"/>
                  <a:pt x="1554690" y="244124"/>
                  <a:pt x="1545971" y="234450"/>
                </a:cubicBezTo>
                <a:cubicBezTo>
                  <a:pt x="1537252" y="224776"/>
                  <a:pt x="1538328" y="221304"/>
                  <a:pt x="1549199" y="224032"/>
                </a:cubicBezTo>
                <a:cubicBezTo>
                  <a:pt x="1560069" y="226761"/>
                  <a:pt x="1566683" y="227899"/>
                  <a:pt x="1569039" y="227446"/>
                </a:cubicBezTo>
                <a:cubicBezTo>
                  <a:pt x="1571396" y="226993"/>
                  <a:pt x="1572186" y="215766"/>
                  <a:pt x="1571411" y="193764"/>
                </a:cubicBezTo>
                <a:cubicBezTo>
                  <a:pt x="1570636" y="171763"/>
                  <a:pt x="1569672" y="151903"/>
                  <a:pt x="1568518" y="134186"/>
                </a:cubicBezTo>
                <a:cubicBezTo>
                  <a:pt x="1567365" y="116470"/>
                  <a:pt x="1566143" y="105509"/>
                  <a:pt x="1564853" y="101305"/>
                </a:cubicBezTo>
                <a:cubicBezTo>
                  <a:pt x="1563564" y="97100"/>
                  <a:pt x="1560900" y="94834"/>
                  <a:pt x="1556863" y="94505"/>
                </a:cubicBezTo>
                <a:cubicBezTo>
                  <a:pt x="1552826" y="94177"/>
                  <a:pt x="1538269" y="95904"/>
                  <a:pt x="1513191" y="99686"/>
                </a:cubicBezTo>
                <a:cubicBezTo>
                  <a:pt x="1520186" y="102440"/>
                  <a:pt x="1523101" y="105757"/>
                  <a:pt x="1521935" y="109639"/>
                </a:cubicBezTo>
                <a:cubicBezTo>
                  <a:pt x="1520769" y="113521"/>
                  <a:pt x="1520186" y="118774"/>
                  <a:pt x="1520186" y="125396"/>
                </a:cubicBezTo>
                <a:lnTo>
                  <a:pt x="1534399" y="121992"/>
                </a:lnTo>
                <a:cubicBezTo>
                  <a:pt x="1541977" y="119586"/>
                  <a:pt x="1547924" y="120817"/>
                  <a:pt x="1552240" y="125685"/>
                </a:cubicBezTo>
                <a:cubicBezTo>
                  <a:pt x="1556556" y="130553"/>
                  <a:pt x="1554773" y="134450"/>
                  <a:pt x="1546892" y="137377"/>
                </a:cubicBezTo>
                <a:cubicBezTo>
                  <a:pt x="1539010" y="140304"/>
                  <a:pt x="1530108" y="142760"/>
                  <a:pt x="1520186" y="144744"/>
                </a:cubicBezTo>
                <a:lnTo>
                  <a:pt x="1520186" y="167422"/>
                </a:lnTo>
                <a:cubicBezTo>
                  <a:pt x="1527032" y="165859"/>
                  <a:pt x="1533559" y="164495"/>
                  <a:pt x="1539767" y="163329"/>
                </a:cubicBezTo>
                <a:cubicBezTo>
                  <a:pt x="1545974" y="162163"/>
                  <a:pt x="1551850" y="164036"/>
                  <a:pt x="1557393" y="168947"/>
                </a:cubicBezTo>
                <a:cubicBezTo>
                  <a:pt x="1562937" y="173859"/>
                  <a:pt x="1561502" y="177536"/>
                  <a:pt x="1553087" y="179979"/>
                </a:cubicBezTo>
                <a:cubicBezTo>
                  <a:pt x="1544672" y="182422"/>
                  <a:pt x="1533705" y="185058"/>
                  <a:pt x="1520186" y="187886"/>
                </a:cubicBezTo>
                <a:cubicBezTo>
                  <a:pt x="1520943" y="200883"/>
                  <a:pt x="1520698" y="214641"/>
                  <a:pt x="1519452" y="229157"/>
                </a:cubicBezTo>
                <a:cubicBezTo>
                  <a:pt x="1518205" y="243674"/>
                  <a:pt x="1514906" y="251435"/>
                  <a:pt x="1509554" y="252440"/>
                </a:cubicBezTo>
                <a:cubicBezTo>
                  <a:pt x="1504203" y="253444"/>
                  <a:pt x="1501307" y="247346"/>
                  <a:pt x="1500867" y="234143"/>
                </a:cubicBezTo>
                <a:cubicBezTo>
                  <a:pt x="1500426" y="220941"/>
                  <a:pt x="1499877" y="206526"/>
                  <a:pt x="1499220" y="190899"/>
                </a:cubicBezTo>
                <a:cubicBezTo>
                  <a:pt x="1493304" y="192450"/>
                  <a:pt x="1487791" y="193615"/>
                  <a:pt x="1482682" y="194397"/>
                </a:cubicBezTo>
                <a:cubicBezTo>
                  <a:pt x="1477572" y="195178"/>
                  <a:pt x="1471433" y="192806"/>
                  <a:pt x="1464264" y="187281"/>
                </a:cubicBezTo>
                <a:cubicBezTo>
                  <a:pt x="1457096" y="181756"/>
                  <a:pt x="1457353" y="178432"/>
                  <a:pt x="1465036" y="177309"/>
                </a:cubicBezTo>
                <a:cubicBezTo>
                  <a:pt x="1472720" y="176187"/>
                  <a:pt x="1484052" y="174262"/>
                  <a:pt x="1499034" y="171533"/>
                </a:cubicBezTo>
                <a:lnTo>
                  <a:pt x="1499034" y="148874"/>
                </a:lnTo>
                <a:cubicBezTo>
                  <a:pt x="1485268" y="151206"/>
                  <a:pt x="1475600" y="150083"/>
                  <a:pt x="1470031" y="145507"/>
                </a:cubicBezTo>
                <a:cubicBezTo>
                  <a:pt x="1464463" y="140930"/>
                  <a:pt x="1464869" y="137811"/>
                  <a:pt x="1471250" y="136149"/>
                </a:cubicBezTo>
                <a:cubicBezTo>
                  <a:pt x="1477631" y="134487"/>
                  <a:pt x="1486892" y="132304"/>
                  <a:pt x="1499034" y="129601"/>
                </a:cubicBezTo>
                <a:cubicBezTo>
                  <a:pt x="1499034" y="114656"/>
                  <a:pt x="1497837" y="105906"/>
                  <a:pt x="1495444" y="103351"/>
                </a:cubicBezTo>
                <a:lnTo>
                  <a:pt x="1465120" y="107630"/>
                </a:lnTo>
                <a:cubicBezTo>
                  <a:pt x="1463632" y="137135"/>
                  <a:pt x="1461722" y="159875"/>
                  <a:pt x="1459390" y="175849"/>
                </a:cubicBezTo>
                <a:cubicBezTo>
                  <a:pt x="1457058" y="191823"/>
                  <a:pt x="1453459" y="206908"/>
                  <a:pt x="1448591" y="221102"/>
                </a:cubicBezTo>
                <a:cubicBezTo>
                  <a:pt x="1443723" y="235297"/>
                  <a:pt x="1433013" y="246263"/>
                  <a:pt x="1416462" y="254002"/>
                </a:cubicBezTo>
                <a:cubicBezTo>
                  <a:pt x="1399911" y="261742"/>
                  <a:pt x="1397115" y="259621"/>
                  <a:pt x="1408072" y="247640"/>
                </a:cubicBezTo>
                <a:cubicBezTo>
                  <a:pt x="1419030" y="235659"/>
                  <a:pt x="1426812" y="221595"/>
                  <a:pt x="1431420" y="205447"/>
                </a:cubicBezTo>
                <a:cubicBezTo>
                  <a:pt x="1436027" y="189299"/>
                  <a:pt x="1438914" y="169744"/>
                  <a:pt x="1440080" y="146781"/>
                </a:cubicBezTo>
                <a:cubicBezTo>
                  <a:pt x="1441245" y="123818"/>
                  <a:pt x="1440272" y="108675"/>
                  <a:pt x="1437159" y="101351"/>
                </a:cubicBezTo>
                <a:cubicBezTo>
                  <a:pt x="1434046" y="94028"/>
                  <a:pt x="1435475" y="90955"/>
                  <a:pt x="1441447" y="92133"/>
                </a:cubicBezTo>
                <a:cubicBezTo>
                  <a:pt x="1447419" y="93311"/>
                  <a:pt x="1452631" y="93901"/>
                  <a:pt x="1457083" y="93901"/>
                </a:cubicBezTo>
                <a:cubicBezTo>
                  <a:pt x="1461536" y="93901"/>
                  <a:pt x="1475947" y="92053"/>
                  <a:pt x="1500318" y="88357"/>
                </a:cubicBezTo>
                <a:cubicBezTo>
                  <a:pt x="1512398" y="73263"/>
                  <a:pt x="1521820" y="62178"/>
                  <a:pt x="1528586" y="55103"/>
                </a:cubicBezTo>
                <a:cubicBezTo>
                  <a:pt x="1535351" y="48027"/>
                  <a:pt x="1538005" y="43987"/>
                  <a:pt x="1536548" y="42983"/>
                </a:cubicBezTo>
                <a:cubicBezTo>
                  <a:pt x="1535091" y="41978"/>
                  <a:pt x="1532031" y="42059"/>
                  <a:pt x="1527367" y="43225"/>
                </a:cubicBezTo>
                <a:cubicBezTo>
                  <a:pt x="1522704" y="44390"/>
                  <a:pt x="1516968" y="45559"/>
                  <a:pt x="1510159" y="46731"/>
                </a:cubicBezTo>
                <a:cubicBezTo>
                  <a:pt x="1503350" y="47903"/>
                  <a:pt x="1496467" y="46933"/>
                  <a:pt x="1489509" y="43820"/>
                </a:cubicBezTo>
                <a:cubicBezTo>
                  <a:pt x="1470831" y="64433"/>
                  <a:pt x="1452380" y="78925"/>
                  <a:pt x="1434154" y="87296"/>
                </a:cubicBezTo>
                <a:cubicBezTo>
                  <a:pt x="1415929" y="95668"/>
                  <a:pt x="1412736" y="94397"/>
                  <a:pt x="1424574" y="83483"/>
                </a:cubicBezTo>
                <a:cubicBezTo>
                  <a:pt x="1436412" y="72569"/>
                  <a:pt x="1446963" y="61512"/>
                  <a:pt x="1456228" y="50313"/>
                </a:cubicBezTo>
                <a:cubicBezTo>
                  <a:pt x="1465492" y="39113"/>
                  <a:pt x="1471442" y="30711"/>
                  <a:pt x="1474078" y="25105"/>
                </a:cubicBezTo>
                <a:cubicBezTo>
                  <a:pt x="1476713" y="19499"/>
                  <a:pt x="1477835" y="13409"/>
                  <a:pt x="1477445" y="6836"/>
                </a:cubicBezTo>
                <a:cubicBezTo>
                  <a:pt x="1477249" y="3550"/>
                  <a:pt x="1478118" y="1448"/>
                  <a:pt x="1480052" y="532"/>
                </a:cubicBezTo>
                <a:close/>
                <a:moveTo>
                  <a:pt x="403727" y="532"/>
                </a:moveTo>
                <a:cubicBezTo>
                  <a:pt x="405660" y="-384"/>
                  <a:pt x="408657" y="-115"/>
                  <a:pt x="412719" y="1339"/>
                </a:cubicBezTo>
                <a:cubicBezTo>
                  <a:pt x="420843" y="4247"/>
                  <a:pt x="427286" y="7614"/>
                  <a:pt x="432048" y="11441"/>
                </a:cubicBezTo>
                <a:cubicBezTo>
                  <a:pt x="436811" y="15267"/>
                  <a:pt x="437270" y="19105"/>
                  <a:pt x="433425" y="22956"/>
                </a:cubicBezTo>
                <a:cubicBezTo>
                  <a:pt x="429580" y="26807"/>
                  <a:pt x="425667" y="29830"/>
                  <a:pt x="421686" y="32025"/>
                </a:cubicBezTo>
                <a:cubicBezTo>
                  <a:pt x="425307" y="32025"/>
                  <a:pt x="432954" y="30894"/>
                  <a:pt x="444624" y="28630"/>
                </a:cubicBezTo>
                <a:cubicBezTo>
                  <a:pt x="456295" y="26367"/>
                  <a:pt x="464452" y="24029"/>
                  <a:pt x="469097" y="21617"/>
                </a:cubicBezTo>
                <a:cubicBezTo>
                  <a:pt x="473742" y="19204"/>
                  <a:pt x="479165" y="19037"/>
                  <a:pt x="485366" y="21114"/>
                </a:cubicBezTo>
                <a:cubicBezTo>
                  <a:pt x="491567" y="23192"/>
                  <a:pt x="498264" y="26971"/>
                  <a:pt x="505458" y="32453"/>
                </a:cubicBezTo>
                <a:cubicBezTo>
                  <a:pt x="512651" y="37935"/>
                  <a:pt x="510518" y="42499"/>
                  <a:pt x="499058" y="46145"/>
                </a:cubicBezTo>
                <a:cubicBezTo>
                  <a:pt x="487598" y="49792"/>
                  <a:pt x="469199" y="62585"/>
                  <a:pt x="443861" y="84524"/>
                </a:cubicBezTo>
                <a:cubicBezTo>
                  <a:pt x="459823" y="81610"/>
                  <a:pt x="470123" y="78742"/>
                  <a:pt x="474762" y="75920"/>
                </a:cubicBezTo>
                <a:cubicBezTo>
                  <a:pt x="479400" y="73099"/>
                  <a:pt x="484833" y="72720"/>
                  <a:pt x="491058" y="74785"/>
                </a:cubicBezTo>
                <a:cubicBezTo>
                  <a:pt x="497284" y="76850"/>
                  <a:pt x="504596" y="80503"/>
                  <a:pt x="512992" y="85743"/>
                </a:cubicBezTo>
                <a:cubicBezTo>
                  <a:pt x="521388" y="90983"/>
                  <a:pt x="524207" y="95814"/>
                  <a:pt x="521447" y="100235"/>
                </a:cubicBezTo>
                <a:cubicBezTo>
                  <a:pt x="518688" y="104657"/>
                  <a:pt x="517122" y="112861"/>
                  <a:pt x="516750" y="124848"/>
                </a:cubicBezTo>
                <a:cubicBezTo>
                  <a:pt x="516378" y="136834"/>
                  <a:pt x="517165" y="155512"/>
                  <a:pt x="519113" y="180881"/>
                </a:cubicBezTo>
                <a:cubicBezTo>
                  <a:pt x="521060" y="206250"/>
                  <a:pt x="521624" y="224082"/>
                  <a:pt x="520805" y="234376"/>
                </a:cubicBezTo>
                <a:cubicBezTo>
                  <a:pt x="519987" y="244670"/>
                  <a:pt x="514828" y="253423"/>
                  <a:pt x="505327" y="260635"/>
                </a:cubicBezTo>
                <a:cubicBezTo>
                  <a:pt x="495827" y="267847"/>
                  <a:pt x="489685" y="267704"/>
                  <a:pt x="486901" y="260207"/>
                </a:cubicBezTo>
                <a:cubicBezTo>
                  <a:pt x="484116" y="252710"/>
                  <a:pt x="478365" y="244124"/>
                  <a:pt x="469646" y="234450"/>
                </a:cubicBezTo>
                <a:cubicBezTo>
                  <a:pt x="460927" y="224776"/>
                  <a:pt x="462003" y="221304"/>
                  <a:pt x="472874" y="224032"/>
                </a:cubicBezTo>
                <a:cubicBezTo>
                  <a:pt x="483744" y="226761"/>
                  <a:pt x="490358" y="227899"/>
                  <a:pt x="492714" y="227446"/>
                </a:cubicBezTo>
                <a:cubicBezTo>
                  <a:pt x="495071" y="226993"/>
                  <a:pt x="495861" y="215766"/>
                  <a:pt x="495086" y="193764"/>
                </a:cubicBezTo>
                <a:cubicBezTo>
                  <a:pt x="494311" y="171763"/>
                  <a:pt x="493347" y="151903"/>
                  <a:pt x="492193" y="134186"/>
                </a:cubicBezTo>
                <a:cubicBezTo>
                  <a:pt x="491040" y="116470"/>
                  <a:pt x="489818" y="105509"/>
                  <a:pt x="488528" y="101305"/>
                </a:cubicBezTo>
                <a:cubicBezTo>
                  <a:pt x="487239" y="97100"/>
                  <a:pt x="484575" y="94834"/>
                  <a:pt x="480538" y="94505"/>
                </a:cubicBezTo>
                <a:cubicBezTo>
                  <a:pt x="476501" y="94177"/>
                  <a:pt x="461944" y="95904"/>
                  <a:pt x="436866" y="99686"/>
                </a:cubicBezTo>
                <a:cubicBezTo>
                  <a:pt x="443861" y="102440"/>
                  <a:pt x="446776" y="105757"/>
                  <a:pt x="445610" y="109639"/>
                </a:cubicBezTo>
                <a:cubicBezTo>
                  <a:pt x="444444" y="113521"/>
                  <a:pt x="443861" y="118774"/>
                  <a:pt x="443861" y="125396"/>
                </a:cubicBezTo>
                <a:lnTo>
                  <a:pt x="458074" y="121992"/>
                </a:lnTo>
                <a:cubicBezTo>
                  <a:pt x="465652" y="119586"/>
                  <a:pt x="471599" y="120817"/>
                  <a:pt x="475915" y="125685"/>
                </a:cubicBezTo>
                <a:cubicBezTo>
                  <a:pt x="480231" y="130553"/>
                  <a:pt x="478448" y="134450"/>
                  <a:pt x="470567" y="137377"/>
                </a:cubicBezTo>
                <a:cubicBezTo>
                  <a:pt x="462685" y="140304"/>
                  <a:pt x="453783" y="142760"/>
                  <a:pt x="443861" y="144744"/>
                </a:cubicBezTo>
                <a:lnTo>
                  <a:pt x="443861" y="167422"/>
                </a:lnTo>
                <a:cubicBezTo>
                  <a:pt x="450707" y="165859"/>
                  <a:pt x="457234" y="164495"/>
                  <a:pt x="463442" y="163329"/>
                </a:cubicBezTo>
                <a:cubicBezTo>
                  <a:pt x="469649" y="162163"/>
                  <a:pt x="475525" y="164036"/>
                  <a:pt x="481068" y="168947"/>
                </a:cubicBezTo>
                <a:cubicBezTo>
                  <a:pt x="486612" y="173859"/>
                  <a:pt x="485177" y="177536"/>
                  <a:pt x="476762" y="179979"/>
                </a:cubicBezTo>
                <a:cubicBezTo>
                  <a:pt x="468347" y="182422"/>
                  <a:pt x="457380" y="185058"/>
                  <a:pt x="443861" y="187886"/>
                </a:cubicBezTo>
                <a:cubicBezTo>
                  <a:pt x="444618" y="200883"/>
                  <a:pt x="444373" y="214641"/>
                  <a:pt x="443127" y="229157"/>
                </a:cubicBezTo>
                <a:cubicBezTo>
                  <a:pt x="441880" y="243674"/>
                  <a:pt x="438581" y="251435"/>
                  <a:pt x="433229" y="252440"/>
                </a:cubicBezTo>
                <a:cubicBezTo>
                  <a:pt x="427878" y="253444"/>
                  <a:pt x="424982" y="247346"/>
                  <a:pt x="424542" y="234143"/>
                </a:cubicBezTo>
                <a:cubicBezTo>
                  <a:pt x="424101" y="220941"/>
                  <a:pt x="423553" y="206526"/>
                  <a:pt x="422895" y="190899"/>
                </a:cubicBezTo>
                <a:cubicBezTo>
                  <a:pt x="416979" y="192450"/>
                  <a:pt x="411466" y="193615"/>
                  <a:pt x="406357" y="194397"/>
                </a:cubicBezTo>
                <a:cubicBezTo>
                  <a:pt x="401247" y="195178"/>
                  <a:pt x="395108" y="192806"/>
                  <a:pt x="387939" y="187281"/>
                </a:cubicBezTo>
                <a:cubicBezTo>
                  <a:pt x="380771" y="181756"/>
                  <a:pt x="381028" y="178432"/>
                  <a:pt x="388711" y="177309"/>
                </a:cubicBezTo>
                <a:cubicBezTo>
                  <a:pt x="396395" y="176187"/>
                  <a:pt x="407727" y="174262"/>
                  <a:pt x="422709" y="171533"/>
                </a:cubicBezTo>
                <a:lnTo>
                  <a:pt x="422709" y="148874"/>
                </a:lnTo>
                <a:cubicBezTo>
                  <a:pt x="408943" y="151206"/>
                  <a:pt x="399275" y="150083"/>
                  <a:pt x="393706" y="145507"/>
                </a:cubicBezTo>
                <a:cubicBezTo>
                  <a:pt x="388138" y="140930"/>
                  <a:pt x="388544" y="137811"/>
                  <a:pt x="394925" y="136149"/>
                </a:cubicBezTo>
                <a:cubicBezTo>
                  <a:pt x="401306" y="134487"/>
                  <a:pt x="410567" y="132304"/>
                  <a:pt x="422709" y="129601"/>
                </a:cubicBezTo>
                <a:cubicBezTo>
                  <a:pt x="422709" y="114656"/>
                  <a:pt x="421512" y="105906"/>
                  <a:pt x="419119" y="103351"/>
                </a:cubicBezTo>
                <a:lnTo>
                  <a:pt x="388795" y="107630"/>
                </a:lnTo>
                <a:cubicBezTo>
                  <a:pt x="387307" y="137135"/>
                  <a:pt x="385397" y="159875"/>
                  <a:pt x="383065" y="175849"/>
                </a:cubicBezTo>
                <a:cubicBezTo>
                  <a:pt x="380733" y="191823"/>
                  <a:pt x="377134" y="206908"/>
                  <a:pt x="372266" y="221102"/>
                </a:cubicBezTo>
                <a:cubicBezTo>
                  <a:pt x="367398" y="235297"/>
                  <a:pt x="356688" y="246263"/>
                  <a:pt x="340138" y="254002"/>
                </a:cubicBezTo>
                <a:cubicBezTo>
                  <a:pt x="323587" y="261742"/>
                  <a:pt x="320790" y="259621"/>
                  <a:pt x="331747" y="247640"/>
                </a:cubicBezTo>
                <a:cubicBezTo>
                  <a:pt x="342705" y="235659"/>
                  <a:pt x="350487" y="221595"/>
                  <a:pt x="355095" y="205447"/>
                </a:cubicBezTo>
                <a:cubicBezTo>
                  <a:pt x="359702" y="189299"/>
                  <a:pt x="362589" y="169744"/>
                  <a:pt x="363755" y="146781"/>
                </a:cubicBezTo>
                <a:cubicBezTo>
                  <a:pt x="364920" y="123818"/>
                  <a:pt x="363947" y="108675"/>
                  <a:pt x="360834" y="101351"/>
                </a:cubicBezTo>
                <a:cubicBezTo>
                  <a:pt x="357721" y="94028"/>
                  <a:pt x="359150" y="90955"/>
                  <a:pt x="365122" y="92133"/>
                </a:cubicBezTo>
                <a:cubicBezTo>
                  <a:pt x="371094" y="93311"/>
                  <a:pt x="376306" y="93901"/>
                  <a:pt x="380758" y="93901"/>
                </a:cubicBezTo>
                <a:cubicBezTo>
                  <a:pt x="385211" y="93901"/>
                  <a:pt x="399622" y="92053"/>
                  <a:pt x="423993" y="88357"/>
                </a:cubicBezTo>
                <a:cubicBezTo>
                  <a:pt x="436073" y="73263"/>
                  <a:pt x="445495" y="62178"/>
                  <a:pt x="452261" y="55103"/>
                </a:cubicBezTo>
                <a:cubicBezTo>
                  <a:pt x="459026" y="48027"/>
                  <a:pt x="461680" y="43987"/>
                  <a:pt x="460223" y="42983"/>
                </a:cubicBezTo>
                <a:cubicBezTo>
                  <a:pt x="458766" y="41978"/>
                  <a:pt x="455706" y="42059"/>
                  <a:pt x="451042" y="43225"/>
                </a:cubicBezTo>
                <a:cubicBezTo>
                  <a:pt x="446379" y="44390"/>
                  <a:pt x="440643" y="45559"/>
                  <a:pt x="433834" y="46731"/>
                </a:cubicBezTo>
                <a:cubicBezTo>
                  <a:pt x="427025" y="47903"/>
                  <a:pt x="420142" y="46933"/>
                  <a:pt x="413184" y="43820"/>
                </a:cubicBezTo>
                <a:cubicBezTo>
                  <a:pt x="394506" y="64433"/>
                  <a:pt x="376055" y="78925"/>
                  <a:pt x="357829" y="87296"/>
                </a:cubicBezTo>
                <a:cubicBezTo>
                  <a:pt x="339604" y="95668"/>
                  <a:pt x="336411" y="94397"/>
                  <a:pt x="348249" y="83483"/>
                </a:cubicBezTo>
                <a:cubicBezTo>
                  <a:pt x="360087" y="72569"/>
                  <a:pt x="370638" y="61512"/>
                  <a:pt x="379902" y="50313"/>
                </a:cubicBezTo>
                <a:cubicBezTo>
                  <a:pt x="389167" y="39113"/>
                  <a:pt x="395117" y="30711"/>
                  <a:pt x="397753" y="25105"/>
                </a:cubicBezTo>
                <a:cubicBezTo>
                  <a:pt x="400388" y="19499"/>
                  <a:pt x="401510" y="13409"/>
                  <a:pt x="401120" y="6836"/>
                </a:cubicBezTo>
                <a:cubicBezTo>
                  <a:pt x="400924" y="3550"/>
                  <a:pt x="401793" y="1448"/>
                  <a:pt x="403727" y="5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>
            <a:off x="6479740" y="4059117"/>
            <a:ext cx="360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6" name="文本框 23"/>
          <p:cNvSpPr txBox="1"/>
          <p:nvPr/>
        </p:nvSpPr>
        <p:spPr>
          <a:xfrm>
            <a:off x="6500678" y="4549497"/>
            <a:ext cx="337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17" name="文本框 17"/>
          <p:cNvSpPr txBox="1"/>
          <p:nvPr/>
        </p:nvSpPr>
        <p:spPr>
          <a:xfrm>
            <a:off x="7358735" y="2977464"/>
            <a:ext cx="37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8" name="文本框 18"/>
          <p:cNvSpPr txBox="1"/>
          <p:nvPr/>
        </p:nvSpPr>
        <p:spPr>
          <a:xfrm>
            <a:off x="8580458" y="2991222"/>
            <a:ext cx="4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02796CF-C4BD-475D-A239-453DB8B729E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F2BC6C4-68D1-4509-83C7-103861A62B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7D3DF5D-C0A4-407E-AA91-E194BEAB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279" y="1573910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67" y="2070464"/>
            <a:ext cx="8020685" cy="33464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5B684A-69DA-4A70-B53E-30936B99F5DA}"/>
              </a:ext>
            </a:extLst>
          </p:cNvPr>
          <p:cNvSpPr txBox="1"/>
          <p:nvPr/>
        </p:nvSpPr>
        <p:spPr>
          <a:xfrm>
            <a:off x="2552152" y="2418445"/>
            <a:ext cx="2235237" cy="316617"/>
          </a:xfrm>
          <a:custGeom>
            <a:avLst/>
            <a:gdLst/>
            <a:ahLst/>
            <a:cxnLst/>
            <a:rect l="l" t="t" r="r" b="b"/>
            <a:pathLst>
              <a:path w="2235237" h="316617">
                <a:moveTo>
                  <a:pt x="2206779" y="228422"/>
                </a:moveTo>
                <a:cubicBezTo>
                  <a:pt x="2211511" y="228428"/>
                  <a:pt x="2216251" y="229680"/>
                  <a:pt x="2220997" y="232179"/>
                </a:cubicBezTo>
                <a:cubicBezTo>
                  <a:pt x="2230490" y="237176"/>
                  <a:pt x="2235237" y="245067"/>
                  <a:pt x="2235237" y="255851"/>
                </a:cubicBezTo>
                <a:cubicBezTo>
                  <a:pt x="2235237" y="266635"/>
                  <a:pt x="2229741" y="274285"/>
                  <a:pt x="2218749" y="278802"/>
                </a:cubicBezTo>
                <a:cubicBezTo>
                  <a:pt x="2207758" y="283319"/>
                  <a:pt x="2198056" y="282771"/>
                  <a:pt x="2189646" y="277157"/>
                </a:cubicBezTo>
                <a:cubicBezTo>
                  <a:pt x="2181235" y="271543"/>
                  <a:pt x="2177267" y="263881"/>
                  <a:pt x="2177740" y="254173"/>
                </a:cubicBezTo>
                <a:cubicBezTo>
                  <a:pt x="2178213" y="244465"/>
                  <a:pt x="2183168" y="237122"/>
                  <a:pt x="2192604" y="232146"/>
                </a:cubicBezTo>
                <a:cubicBezTo>
                  <a:pt x="2197322" y="229658"/>
                  <a:pt x="2202047" y="228417"/>
                  <a:pt x="2206779" y="228422"/>
                </a:cubicBezTo>
                <a:close/>
                <a:moveTo>
                  <a:pt x="890539" y="217070"/>
                </a:moveTo>
                <a:cubicBezTo>
                  <a:pt x="894554" y="217140"/>
                  <a:pt x="902796" y="220072"/>
                  <a:pt x="915265" y="225865"/>
                </a:cubicBezTo>
                <a:cubicBezTo>
                  <a:pt x="940202" y="237452"/>
                  <a:pt x="957102" y="249846"/>
                  <a:pt x="965965" y="263046"/>
                </a:cubicBezTo>
                <a:cubicBezTo>
                  <a:pt x="974827" y="276246"/>
                  <a:pt x="976964" y="287801"/>
                  <a:pt x="972375" y="297710"/>
                </a:cubicBezTo>
                <a:cubicBezTo>
                  <a:pt x="967786" y="307619"/>
                  <a:pt x="959590" y="306260"/>
                  <a:pt x="947788" y="293634"/>
                </a:cubicBezTo>
                <a:cubicBezTo>
                  <a:pt x="935986" y="281007"/>
                  <a:pt x="925468" y="269151"/>
                  <a:pt x="916233" y="258066"/>
                </a:cubicBezTo>
                <a:cubicBezTo>
                  <a:pt x="908403" y="247627"/>
                  <a:pt x="900050" y="236753"/>
                  <a:pt x="891173" y="225446"/>
                </a:cubicBezTo>
                <a:cubicBezTo>
                  <a:pt x="886735" y="219792"/>
                  <a:pt x="886523" y="217000"/>
                  <a:pt x="890539" y="217070"/>
                </a:cubicBezTo>
                <a:close/>
                <a:moveTo>
                  <a:pt x="2011821" y="191946"/>
                </a:moveTo>
                <a:cubicBezTo>
                  <a:pt x="2014033" y="191887"/>
                  <a:pt x="2017112" y="192560"/>
                  <a:pt x="2021059" y="193966"/>
                </a:cubicBezTo>
                <a:cubicBezTo>
                  <a:pt x="2036847" y="199587"/>
                  <a:pt x="2047897" y="205581"/>
                  <a:pt x="2054206" y="211948"/>
                </a:cubicBezTo>
                <a:cubicBezTo>
                  <a:pt x="2060516" y="218315"/>
                  <a:pt x="2062774" y="226332"/>
                  <a:pt x="2060982" y="235997"/>
                </a:cubicBezTo>
                <a:cubicBezTo>
                  <a:pt x="2059190" y="245662"/>
                  <a:pt x="2053661" y="246849"/>
                  <a:pt x="2044398" y="239557"/>
                </a:cubicBezTo>
                <a:cubicBezTo>
                  <a:pt x="2035134" y="232265"/>
                  <a:pt x="2025454" y="223162"/>
                  <a:pt x="2015359" y="212249"/>
                </a:cubicBezTo>
                <a:cubicBezTo>
                  <a:pt x="2006367" y="198892"/>
                  <a:pt x="2005188" y="192124"/>
                  <a:pt x="2011821" y="191946"/>
                </a:cubicBezTo>
                <a:close/>
                <a:moveTo>
                  <a:pt x="1203023" y="164279"/>
                </a:moveTo>
                <a:cubicBezTo>
                  <a:pt x="1204835" y="165001"/>
                  <a:pt x="1206245" y="168089"/>
                  <a:pt x="1207253" y="173542"/>
                </a:cubicBezTo>
                <a:cubicBezTo>
                  <a:pt x="1209267" y="184447"/>
                  <a:pt x="1208862" y="195339"/>
                  <a:pt x="1206037" y="206216"/>
                </a:cubicBezTo>
                <a:cubicBezTo>
                  <a:pt x="1203212" y="217093"/>
                  <a:pt x="1197204" y="227640"/>
                  <a:pt x="1188012" y="237857"/>
                </a:cubicBezTo>
                <a:cubicBezTo>
                  <a:pt x="1178819" y="248075"/>
                  <a:pt x="1172782" y="247046"/>
                  <a:pt x="1169900" y="234771"/>
                </a:cubicBezTo>
                <a:cubicBezTo>
                  <a:pt x="1167017" y="222495"/>
                  <a:pt x="1167849" y="213364"/>
                  <a:pt x="1172395" y="207377"/>
                </a:cubicBezTo>
                <a:cubicBezTo>
                  <a:pt x="1176941" y="201390"/>
                  <a:pt x="1180519" y="195808"/>
                  <a:pt x="1183129" y="190632"/>
                </a:cubicBezTo>
                <a:cubicBezTo>
                  <a:pt x="1186728" y="184365"/>
                  <a:pt x="1191145" y="177223"/>
                  <a:pt x="1196379" y="169207"/>
                </a:cubicBezTo>
                <a:cubicBezTo>
                  <a:pt x="1198996" y="165199"/>
                  <a:pt x="1201211" y="163556"/>
                  <a:pt x="1203023" y="164279"/>
                </a:cubicBezTo>
                <a:close/>
                <a:moveTo>
                  <a:pt x="50297" y="163352"/>
                </a:moveTo>
                <a:lnTo>
                  <a:pt x="49532" y="177693"/>
                </a:lnTo>
                <a:lnTo>
                  <a:pt x="47189" y="192163"/>
                </a:lnTo>
                <a:lnTo>
                  <a:pt x="67655" y="187491"/>
                </a:lnTo>
                <a:lnTo>
                  <a:pt x="67655" y="164109"/>
                </a:lnTo>
                <a:cubicBezTo>
                  <a:pt x="62163" y="164998"/>
                  <a:pt x="56516" y="164819"/>
                  <a:pt x="50715" y="163572"/>
                </a:cubicBezTo>
                <a:close/>
                <a:moveTo>
                  <a:pt x="1297342" y="162448"/>
                </a:moveTo>
                <a:cubicBezTo>
                  <a:pt x="1299112" y="162149"/>
                  <a:pt x="1301584" y="162233"/>
                  <a:pt x="1304759" y="162700"/>
                </a:cubicBezTo>
                <a:cubicBezTo>
                  <a:pt x="1317457" y="164572"/>
                  <a:pt x="1328495" y="167852"/>
                  <a:pt x="1337874" y="172541"/>
                </a:cubicBezTo>
                <a:cubicBezTo>
                  <a:pt x="1348242" y="177259"/>
                  <a:pt x="1357237" y="183698"/>
                  <a:pt x="1364859" y="191858"/>
                </a:cubicBezTo>
                <a:cubicBezTo>
                  <a:pt x="1372480" y="200017"/>
                  <a:pt x="1374911" y="209804"/>
                  <a:pt x="1372151" y="221219"/>
                </a:cubicBezTo>
                <a:cubicBezTo>
                  <a:pt x="1369390" y="232634"/>
                  <a:pt x="1364170" y="235911"/>
                  <a:pt x="1356491" y="231049"/>
                </a:cubicBezTo>
                <a:cubicBezTo>
                  <a:pt x="1348812" y="226188"/>
                  <a:pt x="1339986" y="218319"/>
                  <a:pt x="1330012" y="207442"/>
                </a:cubicBezTo>
                <a:cubicBezTo>
                  <a:pt x="1320038" y="196565"/>
                  <a:pt x="1310161" y="185921"/>
                  <a:pt x="1300381" y="175510"/>
                </a:cubicBezTo>
                <a:cubicBezTo>
                  <a:pt x="1293046" y="167702"/>
                  <a:pt x="1292033" y="163348"/>
                  <a:pt x="1297342" y="162448"/>
                </a:cubicBezTo>
                <a:close/>
                <a:moveTo>
                  <a:pt x="111921" y="153430"/>
                </a:moveTo>
                <a:lnTo>
                  <a:pt x="105965" y="157828"/>
                </a:lnTo>
                <a:cubicBezTo>
                  <a:pt x="99010" y="160194"/>
                  <a:pt x="93940" y="161643"/>
                  <a:pt x="90757" y="162173"/>
                </a:cubicBezTo>
                <a:lnTo>
                  <a:pt x="90757" y="182845"/>
                </a:lnTo>
                <a:cubicBezTo>
                  <a:pt x="89710" y="183003"/>
                  <a:pt x="91965" y="182364"/>
                  <a:pt x="97522" y="180930"/>
                </a:cubicBezTo>
                <a:cubicBezTo>
                  <a:pt x="103079" y="179496"/>
                  <a:pt x="108066" y="181798"/>
                  <a:pt x="112482" y="187835"/>
                </a:cubicBezTo>
                <a:lnTo>
                  <a:pt x="112815" y="189165"/>
                </a:lnTo>
                <a:lnTo>
                  <a:pt x="112764" y="185677"/>
                </a:lnTo>
                <a:cubicBezTo>
                  <a:pt x="112628" y="178452"/>
                  <a:pt x="112452" y="170478"/>
                  <a:pt x="112235" y="161754"/>
                </a:cubicBezTo>
                <a:close/>
                <a:moveTo>
                  <a:pt x="786474" y="131514"/>
                </a:moveTo>
                <a:cubicBezTo>
                  <a:pt x="789514" y="131510"/>
                  <a:pt x="793386" y="132104"/>
                  <a:pt x="798087" y="133296"/>
                </a:cubicBezTo>
                <a:cubicBezTo>
                  <a:pt x="816895" y="138064"/>
                  <a:pt x="827044" y="144252"/>
                  <a:pt x="828535" y="151859"/>
                </a:cubicBezTo>
                <a:cubicBezTo>
                  <a:pt x="830027" y="159467"/>
                  <a:pt x="829474" y="165884"/>
                  <a:pt x="826879" y="171111"/>
                </a:cubicBezTo>
                <a:cubicBezTo>
                  <a:pt x="824283" y="176338"/>
                  <a:pt x="818203" y="176109"/>
                  <a:pt x="808638" y="170423"/>
                </a:cubicBezTo>
                <a:cubicBezTo>
                  <a:pt x="799073" y="164737"/>
                  <a:pt x="790039" y="157161"/>
                  <a:pt x="781535" y="147697"/>
                </a:cubicBezTo>
                <a:cubicBezTo>
                  <a:pt x="775706" y="136920"/>
                  <a:pt x="777352" y="131526"/>
                  <a:pt x="786474" y="131514"/>
                </a:cubicBezTo>
                <a:close/>
                <a:moveTo>
                  <a:pt x="1596094" y="129661"/>
                </a:moveTo>
                <a:cubicBezTo>
                  <a:pt x="1591470" y="130098"/>
                  <a:pt x="1581600" y="131528"/>
                  <a:pt x="1566486" y="133952"/>
                </a:cubicBezTo>
                <a:cubicBezTo>
                  <a:pt x="1551371" y="136375"/>
                  <a:pt x="1544247" y="137863"/>
                  <a:pt x="1545115" y="138415"/>
                </a:cubicBezTo>
                <a:cubicBezTo>
                  <a:pt x="1545983" y="138967"/>
                  <a:pt x="1547664" y="152422"/>
                  <a:pt x="1550159" y="178779"/>
                </a:cubicBezTo>
                <a:cubicBezTo>
                  <a:pt x="1571813" y="174449"/>
                  <a:pt x="1586834" y="170763"/>
                  <a:pt x="1595223" y="167723"/>
                </a:cubicBezTo>
                <a:cubicBezTo>
                  <a:pt x="1600429" y="141911"/>
                  <a:pt x="1600719" y="129223"/>
                  <a:pt x="1596094" y="129661"/>
                </a:cubicBezTo>
                <a:close/>
                <a:moveTo>
                  <a:pt x="2206795" y="127190"/>
                </a:moveTo>
                <a:cubicBezTo>
                  <a:pt x="2211527" y="127195"/>
                  <a:pt x="2216265" y="128445"/>
                  <a:pt x="2221008" y="130940"/>
                </a:cubicBezTo>
                <a:cubicBezTo>
                  <a:pt x="2230494" y="135931"/>
                  <a:pt x="2235237" y="143825"/>
                  <a:pt x="2235237" y="154623"/>
                </a:cubicBezTo>
                <a:cubicBezTo>
                  <a:pt x="2235237" y="165407"/>
                  <a:pt x="2229741" y="173058"/>
                  <a:pt x="2218749" y="177575"/>
                </a:cubicBezTo>
                <a:cubicBezTo>
                  <a:pt x="2207758" y="182092"/>
                  <a:pt x="2198056" y="181543"/>
                  <a:pt x="2189646" y="175929"/>
                </a:cubicBezTo>
                <a:cubicBezTo>
                  <a:pt x="2181235" y="170315"/>
                  <a:pt x="2177267" y="162650"/>
                  <a:pt x="2177740" y="152935"/>
                </a:cubicBezTo>
                <a:cubicBezTo>
                  <a:pt x="2178213" y="143219"/>
                  <a:pt x="2183171" y="135877"/>
                  <a:pt x="2192614" y="130908"/>
                </a:cubicBezTo>
                <a:cubicBezTo>
                  <a:pt x="2197336" y="128424"/>
                  <a:pt x="2202063" y="127184"/>
                  <a:pt x="2206795" y="127190"/>
                </a:cubicBezTo>
                <a:close/>
                <a:moveTo>
                  <a:pt x="1933299" y="125146"/>
                </a:moveTo>
                <a:cubicBezTo>
                  <a:pt x="1936940" y="125779"/>
                  <a:pt x="1939893" y="127427"/>
                  <a:pt x="1942159" y="130091"/>
                </a:cubicBezTo>
                <a:cubicBezTo>
                  <a:pt x="1946691" y="135418"/>
                  <a:pt x="1943787" y="139462"/>
                  <a:pt x="1933447" y="142223"/>
                </a:cubicBezTo>
                <a:cubicBezTo>
                  <a:pt x="1923108" y="144983"/>
                  <a:pt x="1908926" y="147697"/>
                  <a:pt x="1890900" y="150364"/>
                </a:cubicBezTo>
                <a:cubicBezTo>
                  <a:pt x="1897210" y="152515"/>
                  <a:pt x="1900365" y="156165"/>
                  <a:pt x="1900365" y="161313"/>
                </a:cubicBezTo>
                <a:lnTo>
                  <a:pt x="1900365" y="173380"/>
                </a:lnTo>
                <a:cubicBezTo>
                  <a:pt x="1902874" y="173524"/>
                  <a:pt x="1907850" y="171760"/>
                  <a:pt x="1915293" y="168089"/>
                </a:cubicBezTo>
                <a:cubicBezTo>
                  <a:pt x="1922735" y="164418"/>
                  <a:pt x="1929529" y="165407"/>
                  <a:pt x="1935674" y="171057"/>
                </a:cubicBezTo>
                <a:cubicBezTo>
                  <a:pt x="1941819" y="176707"/>
                  <a:pt x="1940259" y="181009"/>
                  <a:pt x="1930995" y="183963"/>
                </a:cubicBezTo>
                <a:cubicBezTo>
                  <a:pt x="1921731" y="186917"/>
                  <a:pt x="1911399" y="188394"/>
                  <a:pt x="1899999" y="188394"/>
                </a:cubicBezTo>
                <a:lnTo>
                  <a:pt x="1897654" y="216638"/>
                </a:lnTo>
                <a:lnTo>
                  <a:pt x="1941436" y="234315"/>
                </a:lnTo>
                <a:lnTo>
                  <a:pt x="1941374" y="234381"/>
                </a:lnTo>
                <a:lnTo>
                  <a:pt x="1941559" y="234364"/>
                </a:lnTo>
                <a:lnTo>
                  <a:pt x="1973040" y="247075"/>
                </a:lnTo>
                <a:cubicBezTo>
                  <a:pt x="1993175" y="254281"/>
                  <a:pt x="2008318" y="258547"/>
                  <a:pt x="2018467" y="259873"/>
                </a:cubicBezTo>
                <a:cubicBezTo>
                  <a:pt x="2038765" y="262526"/>
                  <a:pt x="2057856" y="263853"/>
                  <a:pt x="2075738" y="263853"/>
                </a:cubicBezTo>
                <a:cubicBezTo>
                  <a:pt x="2096488" y="263853"/>
                  <a:pt x="2105171" y="266057"/>
                  <a:pt x="2101787" y="270467"/>
                </a:cubicBezTo>
                <a:cubicBezTo>
                  <a:pt x="2098403" y="274877"/>
                  <a:pt x="2087045" y="280071"/>
                  <a:pt x="2067715" y="286051"/>
                </a:cubicBezTo>
                <a:cubicBezTo>
                  <a:pt x="2048384" y="292031"/>
                  <a:pt x="2033062" y="295021"/>
                  <a:pt x="2021747" y="295021"/>
                </a:cubicBezTo>
                <a:cubicBezTo>
                  <a:pt x="2010232" y="295021"/>
                  <a:pt x="1994626" y="290214"/>
                  <a:pt x="1974930" y="280598"/>
                </a:cubicBezTo>
                <a:cubicBezTo>
                  <a:pt x="1955234" y="270983"/>
                  <a:pt x="1933089" y="259020"/>
                  <a:pt x="1908495" y="244708"/>
                </a:cubicBezTo>
                <a:cubicBezTo>
                  <a:pt x="1883902" y="230397"/>
                  <a:pt x="1864227" y="220172"/>
                  <a:pt x="1849471" y="214035"/>
                </a:cubicBezTo>
                <a:cubicBezTo>
                  <a:pt x="1845900" y="221133"/>
                  <a:pt x="1839315" y="230401"/>
                  <a:pt x="1829714" y="241837"/>
                </a:cubicBezTo>
                <a:cubicBezTo>
                  <a:pt x="1820113" y="253273"/>
                  <a:pt x="1808089" y="262523"/>
                  <a:pt x="1793641" y="269585"/>
                </a:cubicBezTo>
                <a:cubicBezTo>
                  <a:pt x="1779193" y="276648"/>
                  <a:pt x="1779211" y="272120"/>
                  <a:pt x="1793695" y="256001"/>
                </a:cubicBezTo>
                <a:cubicBezTo>
                  <a:pt x="1808178" y="239883"/>
                  <a:pt x="1818751" y="223679"/>
                  <a:pt x="1825412" y="207388"/>
                </a:cubicBezTo>
                <a:cubicBezTo>
                  <a:pt x="1832073" y="191098"/>
                  <a:pt x="1834955" y="180457"/>
                  <a:pt x="1834059" y="175467"/>
                </a:cubicBezTo>
                <a:cubicBezTo>
                  <a:pt x="1833163" y="170476"/>
                  <a:pt x="1838365" y="170025"/>
                  <a:pt x="1849665" y="174112"/>
                </a:cubicBezTo>
                <a:cubicBezTo>
                  <a:pt x="1860965" y="178199"/>
                  <a:pt x="1866081" y="182153"/>
                  <a:pt x="1865012" y="185975"/>
                </a:cubicBezTo>
                <a:cubicBezTo>
                  <a:pt x="1863944" y="189796"/>
                  <a:pt x="1860427" y="194848"/>
                  <a:pt x="1854462" y="201129"/>
                </a:cubicBezTo>
                <a:cubicBezTo>
                  <a:pt x="1867382" y="206305"/>
                  <a:pt x="1874531" y="209209"/>
                  <a:pt x="1875907" y="209840"/>
                </a:cubicBezTo>
                <a:cubicBezTo>
                  <a:pt x="1875907" y="187828"/>
                  <a:pt x="1875477" y="173839"/>
                  <a:pt x="1874617" y="167874"/>
                </a:cubicBezTo>
                <a:cubicBezTo>
                  <a:pt x="1873756" y="161908"/>
                  <a:pt x="1872745" y="157950"/>
                  <a:pt x="1871584" y="156000"/>
                </a:cubicBezTo>
                <a:cubicBezTo>
                  <a:pt x="1842803" y="164016"/>
                  <a:pt x="1824745" y="168946"/>
                  <a:pt x="1817410" y="170788"/>
                </a:cubicBezTo>
                <a:cubicBezTo>
                  <a:pt x="1810075" y="172631"/>
                  <a:pt x="1802016" y="170018"/>
                  <a:pt x="1793232" y="162948"/>
                </a:cubicBezTo>
                <a:cubicBezTo>
                  <a:pt x="1784449" y="155878"/>
                  <a:pt x="1785793" y="152042"/>
                  <a:pt x="1797266" y="151440"/>
                </a:cubicBezTo>
                <a:cubicBezTo>
                  <a:pt x="1808738" y="150837"/>
                  <a:pt x="1829606" y="147195"/>
                  <a:pt x="1859871" y="140513"/>
                </a:cubicBezTo>
                <a:cubicBezTo>
                  <a:pt x="1890136" y="133830"/>
                  <a:pt x="1910284" y="129091"/>
                  <a:pt x="1920315" y="126294"/>
                </a:cubicBezTo>
                <a:cubicBezTo>
                  <a:pt x="1925331" y="124896"/>
                  <a:pt x="1929659" y="124513"/>
                  <a:pt x="1933299" y="125146"/>
                </a:cubicBezTo>
                <a:close/>
                <a:moveTo>
                  <a:pt x="64579" y="114162"/>
                </a:moveTo>
                <a:lnTo>
                  <a:pt x="51608" y="116378"/>
                </a:lnTo>
                <a:cubicBezTo>
                  <a:pt x="51608" y="127578"/>
                  <a:pt x="51435" y="138287"/>
                  <a:pt x="51089" y="148506"/>
                </a:cubicBezTo>
                <a:lnTo>
                  <a:pt x="51030" y="149613"/>
                </a:lnTo>
                <a:lnTo>
                  <a:pt x="51557" y="149184"/>
                </a:lnTo>
                <a:cubicBezTo>
                  <a:pt x="55413" y="147626"/>
                  <a:pt x="60779" y="146421"/>
                  <a:pt x="67655" y="145567"/>
                </a:cubicBezTo>
                <a:cubicBezTo>
                  <a:pt x="67655" y="133192"/>
                  <a:pt x="66630" y="122723"/>
                  <a:pt x="64579" y="114162"/>
                </a:cubicBezTo>
                <a:close/>
                <a:moveTo>
                  <a:pt x="1999463" y="114076"/>
                </a:moveTo>
                <a:cubicBezTo>
                  <a:pt x="2005342" y="115037"/>
                  <a:pt x="2010766" y="116704"/>
                  <a:pt x="2015735" y="119077"/>
                </a:cubicBezTo>
                <a:cubicBezTo>
                  <a:pt x="2020704" y="121451"/>
                  <a:pt x="2022260" y="124584"/>
                  <a:pt x="2020403" y="128477"/>
                </a:cubicBezTo>
                <a:cubicBezTo>
                  <a:pt x="2018546" y="132371"/>
                  <a:pt x="2016954" y="139867"/>
                  <a:pt x="2015628" y="150967"/>
                </a:cubicBezTo>
                <a:cubicBezTo>
                  <a:pt x="2014301" y="162066"/>
                  <a:pt x="2011515" y="173276"/>
                  <a:pt x="2007271" y="184598"/>
                </a:cubicBezTo>
                <a:cubicBezTo>
                  <a:pt x="2003026" y="195919"/>
                  <a:pt x="1996422" y="205825"/>
                  <a:pt x="1987460" y="214314"/>
                </a:cubicBezTo>
                <a:cubicBezTo>
                  <a:pt x="1978497" y="222804"/>
                  <a:pt x="1966885" y="229157"/>
                  <a:pt x="1952624" y="233373"/>
                </a:cubicBezTo>
                <a:lnTo>
                  <a:pt x="1941559" y="234364"/>
                </a:lnTo>
                <a:lnTo>
                  <a:pt x="1941436" y="234315"/>
                </a:lnTo>
                <a:lnTo>
                  <a:pt x="1950408" y="224758"/>
                </a:lnTo>
                <a:cubicBezTo>
                  <a:pt x="1963193" y="214798"/>
                  <a:pt x="1972643" y="203921"/>
                  <a:pt x="1978759" y="192127"/>
                </a:cubicBezTo>
                <a:cubicBezTo>
                  <a:pt x="1984875" y="180332"/>
                  <a:pt x="1989059" y="167426"/>
                  <a:pt x="1991310" y="153408"/>
                </a:cubicBezTo>
                <a:cubicBezTo>
                  <a:pt x="1993562" y="139390"/>
                  <a:pt x="1993336" y="128868"/>
                  <a:pt x="1990633" y="121842"/>
                </a:cubicBezTo>
                <a:cubicBezTo>
                  <a:pt x="1987929" y="114815"/>
                  <a:pt x="1990873" y="112226"/>
                  <a:pt x="1999463" y="114076"/>
                </a:cubicBezTo>
                <a:close/>
                <a:moveTo>
                  <a:pt x="210150" y="113420"/>
                </a:moveTo>
                <a:cubicBezTo>
                  <a:pt x="217858" y="114833"/>
                  <a:pt x="224856" y="116919"/>
                  <a:pt x="231144" y="119680"/>
                </a:cubicBezTo>
                <a:cubicBezTo>
                  <a:pt x="237432" y="122440"/>
                  <a:pt x="239676" y="125954"/>
                  <a:pt x="237877" y="130220"/>
                </a:cubicBezTo>
                <a:cubicBezTo>
                  <a:pt x="236077" y="134486"/>
                  <a:pt x="235177" y="139430"/>
                  <a:pt x="235177" y="145051"/>
                </a:cubicBezTo>
                <a:cubicBezTo>
                  <a:pt x="240641" y="145152"/>
                  <a:pt x="246366" y="144277"/>
                  <a:pt x="252353" y="142427"/>
                </a:cubicBezTo>
                <a:cubicBezTo>
                  <a:pt x="258340" y="140577"/>
                  <a:pt x="265073" y="142090"/>
                  <a:pt x="272551" y="146966"/>
                </a:cubicBezTo>
                <a:cubicBezTo>
                  <a:pt x="280030" y="151841"/>
                  <a:pt x="280317" y="155907"/>
                  <a:pt x="273412" y="159162"/>
                </a:cubicBezTo>
                <a:cubicBezTo>
                  <a:pt x="266507" y="162417"/>
                  <a:pt x="253762" y="165257"/>
                  <a:pt x="235177" y="167680"/>
                </a:cubicBezTo>
                <a:lnTo>
                  <a:pt x="235177" y="188244"/>
                </a:lnTo>
                <a:cubicBezTo>
                  <a:pt x="253389" y="187412"/>
                  <a:pt x="268045" y="185853"/>
                  <a:pt x="279144" y="183565"/>
                </a:cubicBezTo>
                <a:cubicBezTo>
                  <a:pt x="290244" y="181278"/>
                  <a:pt x="299866" y="184157"/>
                  <a:pt x="308011" y="192202"/>
                </a:cubicBezTo>
                <a:cubicBezTo>
                  <a:pt x="316156" y="200247"/>
                  <a:pt x="312130" y="204549"/>
                  <a:pt x="295933" y="205108"/>
                </a:cubicBezTo>
                <a:cubicBezTo>
                  <a:pt x="279736" y="205667"/>
                  <a:pt x="259484" y="206356"/>
                  <a:pt x="235177" y="207173"/>
                </a:cubicBezTo>
                <a:cubicBezTo>
                  <a:pt x="235177" y="233674"/>
                  <a:pt x="234453" y="258540"/>
                  <a:pt x="233005" y="281771"/>
                </a:cubicBezTo>
                <a:cubicBezTo>
                  <a:pt x="231556" y="305002"/>
                  <a:pt x="227756" y="316617"/>
                  <a:pt x="221604" y="316617"/>
                </a:cubicBezTo>
                <a:cubicBezTo>
                  <a:pt x="215309" y="316617"/>
                  <a:pt x="211921" y="306031"/>
                  <a:pt x="211441" y="284857"/>
                </a:cubicBezTo>
                <a:cubicBezTo>
                  <a:pt x="210960" y="263684"/>
                  <a:pt x="210720" y="238277"/>
                  <a:pt x="210720" y="208636"/>
                </a:cubicBezTo>
                <a:cubicBezTo>
                  <a:pt x="186155" y="211317"/>
                  <a:pt x="170700" y="213565"/>
                  <a:pt x="164354" y="215379"/>
                </a:cubicBezTo>
                <a:cubicBezTo>
                  <a:pt x="158009" y="217193"/>
                  <a:pt x="150430" y="214476"/>
                  <a:pt x="141618" y="207227"/>
                </a:cubicBezTo>
                <a:cubicBezTo>
                  <a:pt x="132806" y="199978"/>
                  <a:pt x="135176" y="196353"/>
                  <a:pt x="148727" y="196353"/>
                </a:cubicBezTo>
                <a:cubicBezTo>
                  <a:pt x="160328" y="196353"/>
                  <a:pt x="180993" y="194704"/>
                  <a:pt x="210720" y="191406"/>
                </a:cubicBezTo>
                <a:lnTo>
                  <a:pt x="210720" y="169508"/>
                </a:lnTo>
                <a:cubicBezTo>
                  <a:pt x="195763" y="171301"/>
                  <a:pt x="185818" y="170398"/>
                  <a:pt x="180885" y="166798"/>
                </a:cubicBezTo>
                <a:cubicBezTo>
                  <a:pt x="174074" y="176722"/>
                  <a:pt x="165645" y="184827"/>
                  <a:pt x="155600" y="191116"/>
                </a:cubicBezTo>
                <a:cubicBezTo>
                  <a:pt x="145554" y="197404"/>
                  <a:pt x="143264" y="194765"/>
                  <a:pt x="148727" y="183200"/>
                </a:cubicBezTo>
                <a:cubicBezTo>
                  <a:pt x="154191" y="171634"/>
                  <a:pt x="158468" y="162009"/>
                  <a:pt x="161558" y="154322"/>
                </a:cubicBezTo>
                <a:cubicBezTo>
                  <a:pt x="164648" y="146636"/>
                  <a:pt x="165294" y="140018"/>
                  <a:pt x="163494" y="134468"/>
                </a:cubicBezTo>
                <a:cubicBezTo>
                  <a:pt x="161694" y="128918"/>
                  <a:pt x="164444" y="126624"/>
                  <a:pt x="171743" y="127585"/>
                </a:cubicBezTo>
                <a:cubicBezTo>
                  <a:pt x="179042" y="128546"/>
                  <a:pt x="185592" y="130779"/>
                  <a:pt x="191393" y="134285"/>
                </a:cubicBezTo>
                <a:cubicBezTo>
                  <a:pt x="197194" y="137791"/>
                  <a:pt x="198588" y="141369"/>
                  <a:pt x="195577" y="145019"/>
                </a:cubicBezTo>
                <a:cubicBezTo>
                  <a:pt x="192565" y="148669"/>
                  <a:pt x="189568" y="151375"/>
                  <a:pt x="186585" y="153139"/>
                </a:cubicBezTo>
                <a:cubicBezTo>
                  <a:pt x="192235" y="153211"/>
                  <a:pt x="200280" y="152135"/>
                  <a:pt x="210720" y="149913"/>
                </a:cubicBezTo>
                <a:cubicBezTo>
                  <a:pt x="209874" y="138698"/>
                  <a:pt x="207640" y="129460"/>
                  <a:pt x="204019" y="122196"/>
                </a:cubicBezTo>
                <a:cubicBezTo>
                  <a:pt x="200399" y="114933"/>
                  <a:pt x="202442" y="112008"/>
                  <a:pt x="210150" y="113420"/>
                </a:cubicBezTo>
                <a:close/>
                <a:moveTo>
                  <a:pt x="557441" y="108989"/>
                </a:moveTo>
                <a:cubicBezTo>
                  <a:pt x="556279" y="107935"/>
                  <a:pt x="549654" y="109337"/>
                  <a:pt x="537565" y="113194"/>
                </a:cubicBezTo>
                <a:cubicBezTo>
                  <a:pt x="536733" y="135938"/>
                  <a:pt x="535443" y="151504"/>
                  <a:pt x="533693" y="159893"/>
                </a:cubicBezTo>
                <a:cubicBezTo>
                  <a:pt x="538440" y="159965"/>
                  <a:pt x="546069" y="158875"/>
                  <a:pt x="556580" y="156624"/>
                </a:cubicBezTo>
                <a:cubicBezTo>
                  <a:pt x="557412" y="140778"/>
                  <a:pt x="558054" y="129141"/>
                  <a:pt x="558505" y="121712"/>
                </a:cubicBezTo>
                <a:cubicBezTo>
                  <a:pt x="558957" y="114284"/>
                  <a:pt x="558602" y="110043"/>
                  <a:pt x="557441" y="108989"/>
                </a:cubicBezTo>
                <a:close/>
                <a:moveTo>
                  <a:pt x="106169" y="108408"/>
                </a:moveTo>
                <a:cubicBezTo>
                  <a:pt x="102993" y="107742"/>
                  <a:pt x="95604" y="108175"/>
                  <a:pt x="84003" y="109710"/>
                </a:cubicBezTo>
                <a:cubicBezTo>
                  <a:pt x="91201" y="112047"/>
                  <a:pt x="94127" y="115898"/>
                  <a:pt x="92779" y="121261"/>
                </a:cubicBezTo>
                <a:cubicBezTo>
                  <a:pt x="91431" y="126624"/>
                  <a:pt x="90757" y="133658"/>
                  <a:pt x="90757" y="142362"/>
                </a:cubicBezTo>
                <a:cubicBezTo>
                  <a:pt x="89395" y="142362"/>
                  <a:pt x="91614" y="141459"/>
                  <a:pt x="97414" y="139652"/>
                </a:cubicBezTo>
                <a:cubicBezTo>
                  <a:pt x="103215" y="137845"/>
                  <a:pt x="107829" y="139831"/>
                  <a:pt x="111256" y="145610"/>
                </a:cubicBezTo>
                <a:lnTo>
                  <a:pt x="111732" y="148426"/>
                </a:lnTo>
                <a:lnTo>
                  <a:pt x="111368" y="138790"/>
                </a:lnTo>
                <a:cubicBezTo>
                  <a:pt x="110284" y="119036"/>
                  <a:pt x="108551" y="108908"/>
                  <a:pt x="106169" y="108408"/>
                </a:cubicBezTo>
                <a:close/>
                <a:moveTo>
                  <a:pt x="1606557" y="103805"/>
                </a:moveTo>
                <a:cubicBezTo>
                  <a:pt x="1609466" y="103475"/>
                  <a:pt x="1612374" y="103794"/>
                  <a:pt x="1615282" y="104762"/>
                </a:cubicBezTo>
                <a:cubicBezTo>
                  <a:pt x="1621097" y="106698"/>
                  <a:pt x="1628858" y="110857"/>
                  <a:pt x="1638567" y="117238"/>
                </a:cubicBezTo>
                <a:cubicBezTo>
                  <a:pt x="1648275" y="123620"/>
                  <a:pt x="1649368" y="129445"/>
                  <a:pt x="1641847" y="134715"/>
                </a:cubicBezTo>
                <a:cubicBezTo>
                  <a:pt x="1634325" y="139986"/>
                  <a:pt x="1627188" y="149805"/>
                  <a:pt x="1620433" y="164174"/>
                </a:cubicBezTo>
                <a:lnTo>
                  <a:pt x="1619401" y="166325"/>
                </a:lnTo>
                <a:cubicBezTo>
                  <a:pt x="1629296" y="178744"/>
                  <a:pt x="1628987" y="185516"/>
                  <a:pt x="1618476" y="186641"/>
                </a:cubicBezTo>
                <a:cubicBezTo>
                  <a:pt x="1607965" y="187767"/>
                  <a:pt x="1596801" y="189241"/>
                  <a:pt x="1584984" y="191062"/>
                </a:cubicBezTo>
                <a:cubicBezTo>
                  <a:pt x="1573168" y="192883"/>
                  <a:pt x="1561789" y="194575"/>
                  <a:pt x="1550848" y="196138"/>
                </a:cubicBezTo>
                <a:lnTo>
                  <a:pt x="1546675" y="208636"/>
                </a:lnTo>
                <a:cubicBezTo>
                  <a:pt x="1537970" y="208636"/>
                  <a:pt x="1531273" y="197859"/>
                  <a:pt x="1526584" y="176306"/>
                </a:cubicBezTo>
                <a:cubicBezTo>
                  <a:pt x="1521895" y="154752"/>
                  <a:pt x="1518166" y="141441"/>
                  <a:pt x="1515399" y="136372"/>
                </a:cubicBezTo>
                <a:cubicBezTo>
                  <a:pt x="1512631" y="131303"/>
                  <a:pt x="1511247" y="127018"/>
                  <a:pt x="1511247" y="123519"/>
                </a:cubicBezTo>
                <a:cubicBezTo>
                  <a:pt x="1511247" y="118070"/>
                  <a:pt x="1516001" y="116471"/>
                  <a:pt x="1525508" y="118723"/>
                </a:cubicBezTo>
                <a:cubicBezTo>
                  <a:pt x="1535016" y="120974"/>
                  <a:pt x="1547990" y="120354"/>
                  <a:pt x="1564431" y="116862"/>
                </a:cubicBezTo>
                <a:cubicBezTo>
                  <a:pt x="1580872" y="113370"/>
                  <a:pt x="1592004" y="109997"/>
                  <a:pt x="1597826" y="106741"/>
                </a:cubicBezTo>
                <a:cubicBezTo>
                  <a:pt x="1600737" y="105114"/>
                  <a:pt x="1603647" y="104135"/>
                  <a:pt x="1606557" y="103805"/>
                </a:cubicBezTo>
                <a:close/>
                <a:moveTo>
                  <a:pt x="803923" y="92445"/>
                </a:moveTo>
                <a:cubicBezTo>
                  <a:pt x="806340" y="92232"/>
                  <a:pt x="809486" y="92545"/>
                  <a:pt x="813360" y="93383"/>
                </a:cubicBezTo>
                <a:cubicBezTo>
                  <a:pt x="828854" y="96739"/>
                  <a:pt x="838107" y="101450"/>
                  <a:pt x="841119" y="107516"/>
                </a:cubicBezTo>
                <a:cubicBezTo>
                  <a:pt x="844130" y="113582"/>
                  <a:pt x="845012" y="120253"/>
                  <a:pt x="843764" y="127531"/>
                </a:cubicBezTo>
                <a:cubicBezTo>
                  <a:pt x="842517" y="134809"/>
                  <a:pt x="837093" y="135813"/>
                  <a:pt x="827492" y="130542"/>
                </a:cubicBezTo>
                <a:cubicBezTo>
                  <a:pt x="817891" y="125272"/>
                  <a:pt x="809334" y="117948"/>
                  <a:pt x="801819" y="108570"/>
                </a:cubicBezTo>
                <a:cubicBezTo>
                  <a:pt x="795969" y="98460"/>
                  <a:pt x="796670" y="93085"/>
                  <a:pt x="803923" y="92445"/>
                </a:cubicBezTo>
                <a:close/>
                <a:moveTo>
                  <a:pt x="1331821" y="88177"/>
                </a:moveTo>
                <a:cubicBezTo>
                  <a:pt x="1342021" y="87740"/>
                  <a:pt x="1350517" y="90738"/>
                  <a:pt x="1357308" y="97169"/>
                </a:cubicBezTo>
                <a:cubicBezTo>
                  <a:pt x="1366364" y="105745"/>
                  <a:pt x="1366515" y="110943"/>
                  <a:pt x="1357760" y="112764"/>
                </a:cubicBezTo>
                <a:cubicBezTo>
                  <a:pt x="1349005" y="114585"/>
                  <a:pt x="1337411" y="115718"/>
                  <a:pt x="1322978" y="116163"/>
                </a:cubicBezTo>
                <a:cubicBezTo>
                  <a:pt x="1308545" y="116607"/>
                  <a:pt x="1291677" y="117776"/>
                  <a:pt x="1272375" y="119669"/>
                </a:cubicBezTo>
                <a:cubicBezTo>
                  <a:pt x="1282270" y="123570"/>
                  <a:pt x="1286084" y="128689"/>
                  <a:pt x="1283818" y="135027"/>
                </a:cubicBezTo>
                <a:cubicBezTo>
                  <a:pt x="1281553" y="141366"/>
                  <a:pt x="1280642" y="155874"/>
                  <a:pt x="1281087" y="178554"/>
                </a:cubicBezTo>
                <a:cubicBezTo>
                  <a:pt x="1281531" y="201233"/>
                  <a:pt x="1281986" y="220427"/>
                  <a:pt x="1282453" y="236137"/>
                </a:cubicBezTo>
                <a:cubicBezTo>
                  <a:pt x="1282919" y="251846"/>
                  <a:pt x="1278663" y="265814"/>
                  <a:pt x="1269686" y="278039"/>
                </a:cubicBezTo>
                <a:cubicBezTo>
                  <a:pt x="1260709" y="290264"/>
                  <a:pt x="1254027" y="290690"/>
                  <a:pt x="1249639" y="279319"/>
                </a:cubicBezTo>
                <a:cubicBezTo>
                  <a:pt x="1245250" y="267947"/>
                  <a:pt x="1238016" y="256898"/>
                  <a:pt x="1227935" y="246171"/>
                </a:cubicBezTo>
                <a:cubicBezTo>
                  <a:pt x="1217854" y="235445"/>
                  <a:pt x="1217972" y="231680"/>
                  <a:pt x="1228290" y="234878"/>
                </a:cubicBezTo>
                <a:cubicBezTo>
                  <a:pt x="1238607" y="238076"/>
                  <a:pt x="1245215" y="240102"/>
                  <a:pt x="1248111" y="240955"/>
                </a:cubicBezTo>
                <a:cubicBezTo>
                  <a:pt x="1251008" y="241808"/>
                  <a:pt x="1253048" y="237675"/>
                  <a:pt x="1254231" y="228554"/>
                </a:cubicBezTo>
                <a:cubicBezTo>
                  <a:pt x="1255414" y="219434"/>
                  <a:pt x="1256231" y="202100"/>
                  <a:pt x="1256683" y="176553"/>
                </a:cubicBezTo>
                <a:cubicBezTo>
                  <a:pt x="1257135" y="151006"/>
                  <a:pt x="1254399" y="133357"/>
                  <a:pt x="1248477" y="123605"/>
                </a:cubicBezTo>
                <a:cubicBezTo>
                  <a:pt x="1232602" y="125369"/>
                  <a:pt x="1220822" y="127162"/>
                  <a:pt x="1213136" y="128983"/>
                </a:cubicBezTo>
                <a:cubicBezTo>
                  <a:pt x="1205449" y="130804"/>
                  <a:pt x="1195827" y="127943"/>
                  <a:pt x="1184269" y="120400"/>
                </a:cubicBezTo>
                <a:cubicBezTo>
                  <a:pt x="1172711" y="112857"/>
                  <a:pt x="1174901" y="108796"/>
                  <a:pt x="1190840" y="108215"/>
                </a:cubicBezTo>
                <a:cubicBezTo>
                  <a:pt x="1206779" y="107634"/>
                  <a:pt x="1230114" y="105085"/>
                  <a:pt x="1260845" y="100568"/>
                </a:cubicBezTo>
                <a:cubicBezTo>
                  <a:pt x="1285869" y="96997"/>
                  <a:pt x="1305938" y="93394"/>
                  <a:pt x="1321053" y="89759"/>
                </a:cubicBezTo>
                <a:cubicBezTo>
                  <a:pt x="1324832" y="88850"/>
                  <a:pt x="1328421" y="88323"/>
                  <a:pt x="1331821" y="88177"/>
                </a:cubicBezTo>
                <a:close/>
                <a:moveTo>
                  <a:pt x="861670" y="77370"/>
                </a:moveTo>
                <a:cubicBezTo>
                  <a:pt x="864632" y="77834"/>
                  <a:pt x="868258" y="78873"/>
                  <a:pt x="872545" y="80488"/>
                </a:cubicBezTo>
                <a:cubicBezTo>
                  <a:pt x="889696" y="86948"/>
                  <a:pt x="896221" y="93505"/>
                  <a:pt x="892120" y="100159"/>
                </a:cubicBezTo>
                <a:cubicBezTo>
                  <a:pt x="888018" y="106813"/>
                  <a:pt x="885527" y="116127"/>
                  <a:pt x="884645" y="128101"/>
                </a:cubicBezTo>
                <a:cubicBezTo>
                  <a:pt x="883763" y="140075"/>
                  <a:pt x="882003" y="153820"/>
                  <a:pt x="879364" y="169336"/>
                </a:cubicBezTo>
                <a:cubicBezTo>
                  <a:pt x="900975" y="165837"/>
                  <a:pt x="923399" y="162263"/>
                  <a:pt x="946638" y="158613"/>
                </a:cubicBezTo>
                <a:cubicBezTo>
                  <a:pt x="969876" y="154964"/>
                  <a:pt x="985170" y="159689"/>
                  <a:pt x="992519" y="172789"/>
                </a:cubicBezTo>
                <a:cubicBezTo>
                  <a:pt x="999868" y="185889"/>
                  <a:pt x="993369" y="191090"/>
                  <a:pt x="973020" y="188394"/>
                </a:cubicBezTo>
                <a:cubicBezTo>
                  <a:pt x="952671" y="185699"/>
                  <a:pt x="920291" y="186509"/>
                  <a:pt x="875879" y="190825"/>
                </a:cubicBezTo>
                <a:cubicBezTo>
                  <a:pt x="868021" y="224869"/>
                  <a:pt x="853634" y="250258"/>
                  <a:pt x="832719" y="266993"/>
                </a:cubicBezTo>
                <a:cubicBezTo>
                  <a:pt x="811804" y="283728"/>
                  <a:pt x="788677" y="294383"/>
                  <a:pt x="763337" y="298958"/>
                </a:cubicBezTo>
                <a:cubicBezTo>
                  <a:pt x="737998" y="303532"/>
                  <a:pt x="735248" y="300732"/>
                  <a:pt x="755088" y="290558"/>
                </a:cubicBezTo>
                <a:cubicBezTo>
                  <a:pt x="774928" y="280383"/>
                  <a:pt x="793412" y="268051"/>
                  <a:pt x="810542" y="253560"/>
                </a:cubicBezTo>
                <a:cubicBezTo>
                  <a:pt x="827671" y="239069"/>
                  <a:pt x="840215" y="219147"/>
                  <a:pt x="848174" y="193794"/>
                </a:cubicBezTo>
                <a:cubicBezTo>
                  <a:pt x="804551" y="200992"/>
                  <a:pt x="776620" y="205943"/>
                  <a:pt x="764381" y="208646"/>
                </a:cubicBezTo>
                <a:cubicBezTo>
                  <a:pt x="752141" y="211350"/>
                  <a:pt x="740999" y="208177"/>
                  <a:pt x="730954" y="199128"/>
                </a:cubicBezTo>
                <a:cubicBezTo>
                  <a:pt x="720908" y="190079"/>
                  <a:pt x="724461" y="185555"/>
                  <a:pt x="741612" y="185555"/>
                </a:cubicBezTo>
                <a:cubicBezTo>
                  <a:pt x="755909" y="185555"/>
                  <a:pt x="772555" y="184455"/>
                  <a:pt x="791548" y="182253"/>
                </a:cubicBezTo>
                <a:cubicBezTo>
                  <a:pt x="810542" y="180052"/>
                  <a:pt x="830500" y="177274"/>
                  <a:pt x="851422" y="173918"/>
                </a:cubicBezTo>
                <a:cubicBezTo>
                  <a:pt x="853745" y="165328"/>
                  <a:pt x="855584" y="151978"/>
                  <a:pt x="856940" y="133866"/>
                </a:cubicBezTo>
                <a:cubicBezTo>
                  <a:pt x="858295" y="115754"/>
                  <a:pt x="856947" y="100715"/>
                  <a:pt x="852896" y="88748"/>
                </a:cubicBezTo>
                <a:cubicBezTo>
                  <a:pt x="849857" y="79773"/>
                  <a:pt x="852782" y="75980"/>
                  <a:pt x="861670" y="77370"/>
                </a:cubicBezTo>
                <a:close/>
                <a:moveTo>
                  <a:pt x="393895" y="67256"/>
                </a:moveTo>
                <a:cubicBezTo>
                  <a:pt x="396256" y="66683"/>
                  <a:pt x="399562" y="66806"/>
                  <a:pt x="403814" y="67625"/>
                </a:cubicBezTo>
                <a:cubicBezTo>
                  <a:pt x="420821" y="70902"/>
                  <a:pt x="432774" y="75766"/>
                  <a:pt x="439672" y="82220"/>
                </a:cubicBezTo>
                <a:cubicBezTo>
                  <a:pt x="446569" y="88673"/>
                  <a:pt x="448910" y="97184"/>
                  <a:pt x="446695" y="107752"/>
                </a:cubicBezTo>
                <a:cubicBezTo>
                  <a:pt x="444479" y="118321"/>
                  <a:pt x="439295" y="121662"/>
                  <a:pt x="431143" y="117776"/>
                </a:cubicBezTo>
                <a:cubicBezTo>
                  <a:pt x="422990" y="113890"/>
                  <a:pt x="412002" y="105035"/>
                  <a:pt x="398178" y="91211"/>
                </a:cubicBezTo>
                <a:cubicBezTo>
                  <a:pt x="388240" y="76960"/>
                  <a:pt x="386813" y="68975"/>
                  <a:pt x="393895" y="67256"/>
                </a:cubicBezTo>
                <a:close/>
                <a:moveTo>
                  <a:pt x="99740" y="58714"/>
                </a:moveTo>
                <a:cubicBezTo>
                  <a:pt x="98390" y="58331"/>
                  <a:pt x="96041" y="58365"/>
                  <a:pt x="92693" y="58816"/>
                </a:cubicBezTo>
                <a:cubicBezTo>
                  <a:pt x="85996" y="59720"/>
                  <a:pt x="78740" y="59720"/>
                  <a:pt x="70924" y="58816"/>
                </a:cubicBezTo>
                <a:cubicBezTo>
                  <a:pt x="65403" y="66087"/>
                  <a:pt x="57183" y="74953"/>
                  <a:pt x="46263" y="85414"/>
                </a:cubicBezTo>
                <a:lnTo>
                  <a:pt x="29966" y="99170"/>
                </a:lnTo>
                <a:lnTo>
                  <a:pt x="41972" y="99159"/>
                </a:lnTo>
                <a:cubicBezTo>
                  <a:pt x="46417" y="99152"/>
                  <a:pt x="57251" y="98374"/>
                  <a:pt x="74474" y="96825"/>
                </a:cubicBezTo>
                <a:cubicBezTo>
                  <a:pt x="90721" y="75458"/>
                  <a:pt x="99494" y="63556"/>
                  <a:pt x="100791" y="61118"/>
                </a:cubicBezTo>
                <a:cubicBezTo>
                  <a:pt x="101440" y="59899"/>
                  <a:pt x="101090" y="59098"/>
                  <a:pt x="99740" y="58714"/>
                </a:cubicBezTo>
                <a:close/>
                <a:moveTo>
                  <a:pt x="1461386" y="58687"/>
                </a:moveTo>
                <a:cubicBezTo>
                  <a:pt x="1465946" y="58687"/>
                  <a:pt x="1472120" y="61125"/>
                  <a:pt x="1479906" y="66001"/>
                </a:cubicBezTo>
                <a:cubicBezTo>
                  <a:pt x="1488310" y="70288"/>
                  <a:pt x="1492049" y="74985"/>
                  <a:pt x="1491124" y="80090"/>
                </a:cubicBezTo>
                <a:cubicBezTo>
                  <a:pt x="1490199" y="85195"/>
                  <a:pt x="1489299" y="93394"/>
                  <a:pt x="1488425" y="104687"/>
                </a:cubicBezTo>
                <a:cubicBezTo>
                  <a:pt x="1487550" y="115980"/>
                  <a:pt x="1487112" y="142506"/>
                  <a:pt x="1487112" y="184264"/>
                </a:cubicBezTo>
                <a:cubicBezTo>
                  <a:pt x="1487112" y="225034"/>
                  <a:pt x="1485947" y="251936"/>
                  <a:pt x="1483617" y="264971"/>
                </a:cubicBezTo>
                <a:cubicBezTo>
                  <a:pt x="1481287" y="278006"/>
                  <a:pt x="1477591" y="286951"/>
                  <a:pt x="1472528" y="291805"/>
                </a:cubicBezTo>
                <a:cubicBezTo>
                  <a:pt x="1467466" y="296659"/>
                  <a:pt x="1462982" y="292565"/>
                  <a:pt x="1459074" y="279523"/>
                </a:cubicBezTo>
                <a:cubicBezTo>
                  <a:pt x="1455166" y="266481"/>
                  <a:pt x="1454341" y="256055"/>
                  <a:pt x="1456600" y="248247"/>
                </a:cubicBezTo>
                <a:cubicBezTo>
                  <a:pt x="1458859" y="240439"/>
                  <a:pt x="1460884" y="223998"/>
                  <a:pt x="1462677" y="198924"/>
                </a:cubicBezTo>
                <a:cubicBezTo>
                  <a:pt x="1464469" y="173850"/>
                  <a:pt x="1464917" y="148432"/>
                  <a:pt x="1464021" y="122670"/>
                </a:cubicBezTo>
                <a:cubicBezTo>
                  <a:pt x="1463125" y="96908"/>
                  <a:pt x="1461099" y="79803"/>
                  <a:pt x="1457944" y="71357"/>
                </a:cubicBezTo>
                <a:cubicBezTo>
                  <a:pt x="1454790" y="62910"/>
                  <a:pt x="1455937" y="58687"/>
                  <a:pt x="1461386" y="58687"/>
                </a:cubicBezTo>
                <a:close/>
                <a:moveTo>
                  <a:pt x="1147228" y="48631"/>
                </a:moveTo>
                <a:cubicBezTo>
                  <a:pt x="1144001" y="49943"/>
                  <a:pt x="1136674" y="52119"/>
                  <a:pt x="1125244" y="55160"/>
                </a:cubicBezTo>
                <a:cubicBezTo>
                  <a:pt x="1125463" y="67976"/>
                  <a:pt x="1125647" y="80212"/>
                  <a:pt x="1125797" y="91868"/>
                </a:cubicBezTo>
                <a:lnTo>
                  <a:pt x="1126141" y="124985"/>
                </a:lnTo>
                <a:lnTo>
                  <a:pt x="1140818" y="122960"/>
                </a:lnTo>
                <a:cubicBezTo>
                  <a:pt x="1146468" y="122559"/>
                  <a:pt x="1149755" y="121652"/>
                  <a:pt x="1150680" y="120239"/>
                </a:cubicBezTo>
                <a:cubicBezTo>
                  <a:pt x="1151605" y="118827"/>
                  <a:pt x="1150720" y="113678"/>
                  <a:pt x="1148024" y="104795"/>
                </a:cubicBezTo>
                <a:cubicBezTo>
                  <a:pt x="1145328" y="95911"/>
                  <a:pt x="1145328" y="84001"/>
                  <a:pt x="1148024" y="69066"/>
                </a:cubicBezTo>
                <a:cubicBezTo>
                  <a:pt x="1150720" y="54131"/>
                  <a:pt x="1150455" y="47319"/>
                  <a:pt x="1147228" y="48631"/>
                </a:cubicBezTo>
                <a:close/>
                <a:moveTo>
                  <a:pt x="1901144" y="40855"/>
                </a:moveTo>
                <a:cubicBezTo>
                  <a:pt x="1898836" y="40913"/>
                  <a:pt x="1895783" y="41278"/>
                  <a:pt x="1891986" y="41952"/>
                </a:cubicBezTo>
                <a:cubicBezTo>
                  <a:pt x="1884393" y="43300"/>
                  <a:pt x="1875484" y="45365"/>
                  <a:pt x="1865260" y="48147"/>
                </a:cubicBezTo>
                <a:cubicBezTo>
                  <a:pt x="1866106" y="49495"/>
                  <a:pt x="1867303" y="56149"/>
                  <a:pt x="1868852" y="68109"/>
                </a:cubicBezTo>
                <a:cubicBezTo>
                  <a:pt x="1871677" y="68238"/>
                  <a:pt x="1876409" y="66696"/>
                  <a:pt x="1883049" y="63484"/>
                </a:cubicBezTo>
                <a:cubicBezTo>
                  <a:pt x="1889688" y="60272"/>
                  <a:pt x="1895582" y="61534"/>
                  <a:pt x="1900730" y="67270"/>
                </a:cubicBezTo>
                <a:cubicBezTo>
                  <a:pt x="1905878" y="73006"/>
                  <a:pt x="1903587" y="77304"/>
                  <a:pt x="1893858" y="80165"/>
                </a:cubicBezTo>
                <a:cubicBezTo>
                  <a:pt x="1884128" y="83026"/>
                  <a:pt x="1876395" y="84457"/>
                  <a:pt x="1870659" y="84457"/>
                </a:cubicBezTo>
                <a:lnTo>
                  <a:pt x="1873003" y="105902"/>
                </a:lnTo>
                <a:cubicBezTo>
                  <a:pt x="1890111" y="103508"/>
                  <a:pt x="1899149" y="101500"/>
                  <a:pt x="1900117" y="99880"/>
                </a:cubicBezTo>
                <a:cubicBezTo>
                  <a:pt x="1901085" y="98259"/>
                  <a:pt x="1902691" y="88422"/>
                  <a:pt x="1904935" y="70367"/>
                </a:cubicBezTo>
                <a:cubicBezTo>
                  <a:pt x="1907180" y="52313"/>
                  <a:pt x="1907481" y="42727"/>
                  <a:pt x="1905839" y="41608"/>
                </a:cubicBezTo>
                <a:cubicBezTo>
                  <a:pt x="1905018" y="41049"/>
                  <a:pt x="1903453" y="40798"/>
                  <a:pt x="1901144" y="40855"/>
                </a:cubicBezTo>
                <a:close/>
                <a:moveTo>
                  <a:pt x="940631" y="37780"/>
                </a:moveTo>
                <a:cubicBezTo>
                  <a:pt x="948122" y="38378"/>
                  <a:pt x="957323" y="42996"/>
                  <a:pt x="968234" y="51632"/>
                </a:cubicBezTo>
                <a:cubicBezTo>
                  <a:pt x="982782" y="63147"/>
                  <a:pt x="989439" y="71235"/>
                  <a:pt x="988206" y="75896"/>
                </a:cubicBezTo>
                <a:cubicBezTo>
                  <a:pt x="986973" y="80556"/>
                  <a:pt x="980868" y="83360"/>
                  <a:pt x="969890" y="84306"/>
                </a:cubicBezTo>
                <a:cubicBezTo>
                  <a:pt x="958913" y="85253"/>
                  <a:pt x="946681" y="89114"/>
                  <a:pt x="933194" y="95889"/>
                </a:cubicBezTo>
                <a:cubicBezTo>
                  <a:pt x="919707" y="102665"/>
                  <a:pt x="916563" y="99793"/>
                  <a:pt x="923761" y="87274"/>
                </a:cubicBezTo>
                <a:cubicBezTo>
                  <a:pt x="930960" y="74755"/>
                  <a:pt x="933925" y="67528"/>
                  <a:pt x="932656" y="65592"/>
                </a:cubicBezTo>
                <a:cubicBezTo>
                  <a:pt x="931387" y="63656"/>
                  <a:pt x="928512" y="62495"/>
                  <a:pt x="924030" y="62107"/>
                </a:cubicBezTo>
                <a:cubicBezTo>
                  <a:pt x="919549" y="61720"/>
                  <a:pt x="895174" y="64448"/>
                  <a:pt x="850906" y="70292"/>
                </a:cubicBezTo>
                <a:cubicBezTo>
                  <a:pt x="806638" y="76136"/>
                  <a:pt x="783765" y="78613"/>
                  <a:pt x="782288" y="77724"/>
                </a:cubicBezTo>
                <a:cubicBezTo>
                  <a:pt x="776423" y="100123"/>
                  <a:pt x="768995" y="113822"/>
                  <a:pt x="760003" y="118819"/>
                </a:cubicBezTo>
                <a:cubicBezTo>
                  <a:pt x="751012" y="123817"/>
                  <a:pt x="745685" y="120831"/>
                  <a:pt x="744021" y="109860"/>
                </a:cubicBezTo>
                <a:cubicBezTo>
                  <a:pt x="742358" y="98890"/>
                  <a:pt x="743573" y="90877"/>
                  <a:pt x="747667" y="85823"/>
                </a:cubicBezTo>
                <a:cubicBezTo>
                  <a:pt x="751761" y="80768"/>
                  <a:pt x="756838" y="70927"/>
                  <a:pt x="762896" y="56300"/>
                </a:cubicBezTo>
                <a:cubicBezTo>
                  <a:pt x="768955" y="41673"/>
                  <a:pt x="773910" y="37249"/>
                  <a:pt x="777760" y="43028"/>
                </a:cubicBezTo>
                <a:cubicBezTo>
                  <a:pt x="781610" y="48807"/>
                  <a:pt x="783536" y="54916"/>
                  <a:pt x="783536" y="61355"/>
                </a:cubicBezTo>
                <a:cubicBezTo>
                  <a:pt x="792785" y="61426"/>
                  <a:pt x="813829" y="59214"/>
                  <a:pt x="846668" y="54719"/>
                </a:cubicBezTo>
                <a:cubicBezTo>
                  <a:pt x="879507" y="50223"/>
                  <a:pt x="900107" y="47093"/>
                  <a:pt x="908468" y="45329"/>
                </a:cubicBezTo>
                <a:cubicBezTo>
                  <a:pt x="916828" y="43566"/>
                  <a:pt x="925242" y="41296"/>
                  <a:pt x="933710" y="38521"/>
                </a:cubicBezTo>
                <a:cubicBezTo>
                  <a:pt x="935827" y="37828"/>
                  <a:pt x="938134" y="37581"/>
                  <a:pt x="940631" y="37780"/>
                </a:cubicBezTo>
                <a:close/>
                <a:moveTo>
                  <a:pt x="1301672" y="30654"/>
                </a:moveTo>
                <a:cubicBezTo>
                  <a:pt x="1307129" y="31260"/>
                  <a:pt x="1312291" y="33327"/>
                  <a:pt x="1317159" y="36854"/>
                </a:cubicBezTo>
                <a:cubicBezTo>
                  <a:pt x="1326897" y="43910"/>
                  <a:pt x="1321307" y="49775"/>
                  <a:pt x="1300392" y="54450"/>
                </a:cubicBezTo>
                <a:cubicBezTo>
                  <a:pt x="1279477" y="59125"/>
                  <a:pt x="1263186" y="62595"/>
                  <a:pt x="1251521" y="64861"/>
                </a:cubicBezTo>
                <a:cubicBezTo>
                  <a:pt x="1239855" y="67126"/>
                  <a:pt x="1228688" y="65381"/>
                  <a:pt x="1218018" y="59623"/>
                </a:cubicBezTo>
                <a:cubicBezTo>
                  <a:pt x="1207349" y="53865"/>
                  <a:pt x="1207493" y="50033"/>
                  <a:pt x="1218449" y="48126"/>
                </a:cubicBezTo>
                <a:cubicBezTo>
                  <a:pt x="1229404" y="46218"/>
                  <a:pt x="1240497" y="43917"/>
                  <a:pt x="1251725" y="41221"/>
                </a:cubicBezTo>
                <a:cubicBezTo>
                  <a:pt x="1262953" y="38525"/>
                  <a:pt x="1273852" y="35858"/>
                  <a:pt x="1284421" y="33219"/>
                </a:cubicBezTo>
                <a:cubicBezTo>
                  <a:pt x="1290465" y="30903"/>
                  <a:pt x="1296216" y="30048"/>
                  <a:pt x="1301672" y="30654"/>
                </a:cubicBezTo>
                <a:close/>
                <a:moveTo>
                  <a:pt x="1163772" y="21609"/>
                </a:moveTo>
                <a:cubicBezTo>
                  <a:pt x="1167714" y="22179"/>
                  <a:pt x="1172667" y="23898"/>
                  <a:pt x="1178633" y="26766"/>
                </a:cubicBezTo>
                <a:cubicBezTo>
                  <a:pt x="1189833" y="33793"/>
                  <a:pt x="1192597" y="39755"/>
                  <a:pt x="1186925" y="44652"/>
                </a:cubicBezTo>
                <a:cubicBezTo>
                  <a:pt x="1181254" y="49549"/>
                  <a:pt x="1175629" y="58146"/>
                  <a:pt x="1170050" y="70443"/>
                </a:cubicBezTo>
                <a:cubicBezTo>
                  <a:pt x="1164472" y="82739"/>
                  <a:pt x="1163232" y="93448"/>
                  <a:pt x="1166329" y="102568"/>
                </a:cubicBezTo>
                <a:cubicBezTo>
                  <a:pt x="1169427" y="111689"/>
                  <a:pt x="1172793" y="120114"/>
                  <a:pt x="1176428" y="127843"/>
                </a:cubicBezTo>
                <a:cubicBezTo>
                  <a:pt x="1180063" y="135572"/>
                  <a:pt x="1181576" y="144223"/>
                  <a:pt x="1180967" y="153795"/>
                </a:cubicBezTo>
                <a:cubicBezTo>
                  <a:pt x="1180357" y="163367"/>
                  <a:pt x="1175245" y="164453"/>
                  <a:pt x="1165630" y="157054"/>
                </a:cubicBezTo>
                <a:cubicBezTo>
                  <a:pt x="1156015" y="149654"/>
                  <a:pt x="1145952" y="142703"/>
                  <a:pt x="1135440" y="136200"/>
                </a:cubicBezTo>
                <a:lnTo>
                  <a:pt x="1126162" y="129245"/>
                </a:lnTo>
                <a:lnTo>
                  <a:pt x="1126281" y="154838"/>
                </a:lnTo>
                <a:cubicBezTo>
                  <a:pt x="1126339" y="201509"/>
                  <a:pt x="1125535" y="233671"/>
                  <a:pt x="1123868" y="251323"/>
                </a:cubicBezTo>
                <a:cubicBezTo>
                  <a:pt x="1121200" y="279566"/>
                  <a:pt x="1115113" y="285406"/>
                  <a:pt x="1105606" y="268843"/>
                </a:cubicBezTo>
                <a:cubicBezTo>
                  <a:pt x="1096098" y="252280"/>
                  <a:pt x="1092918" y="240285"/>
                  <a:pt x="1096066" y="232856"/>
                </a:cubicBezTo>
                <a:cubicBezTo>
                  <a:pt x="1099213" y="225428"/>
                  <a:pt x="1101461" y="213648"/>
                  <a:pt x="1102809" y="197515"/>
                </a:cubicBezTo>
                <a:cubicBezTo>
                  <a:pt x="1104157" y="181382"/>
                  <a:pt x="1104609" y="155301"/>
                  <a:pt x="1104164" y="119271"/>
                </a:cubicBezTo>
                <a:cubicBezTo>
                  <a:pt x="1103720" y="83241"/>
                  <a:pt x="1101246" y="60082"/>
                  <a:pt x="1096743" y="49793"/>
                </a:cubicBezTo>
                <a:cubicBezTo>
                  <a:pt x="1092240" y="39504"/>
                  <a:pt x="1093796" y="35062"/>
                  <a:pt x="1101411" y="36467"/>
                </a:cubicBezTo>
                <a:cubicBezTo>
                  <a:pt x="1109026" y="37872"/>
                  <a:pt x="1114012" y="38772"/>
                  <a:pt x="1116371" y="39167"/>
                </a:cubicBezTo>
                <a:cubicBezTo>
                  <a:pt x="1118730" y="39561"/>
                  <a:pt x="1122882" y="39160"/>
                  <a:pt x="1128826" y="37962"/>
                </a:cubicBezTo>
                <a:cubicBezTo>
                  <a:pt x="1134770" y="36765"/>
                  <a:pt x="1139656" y="34893"/>
                  <a:pt x="1143485" y="32348"/>
                </a:cubicBezTo>
                <a:cubicBezTo>
                  <a:pt x="1147314" y="29803"/>
                  <a:pt x="1151146" y="26802"/>
                  <a:pt x="1154982" y="23346"/>
                </a:cubicBezTo>
                <a:cubicBezTo>
                  <a:pt x="1156900" y="21618"/>
                  <a:pt x="1159830" y="21039"/>
                  <a:pt x="1163772" y="21609"/>
                </a:cubicBezTo>
                <a:close/>
                <a:moveTo>
                  <a:pt x="1665296" y="21310"/>
                </a:moveTo>
                <a:cubicBezTo>
                  <a:pt x="1670543" y="22015"/>
                  <a:pt x="1676941" y="24221"/>
                  <a:pt x="1684491" y="27928"/>
                </a:cubicBezTo>
                <a:cubicBezTo>
                  <a:pt x="1699577" y="35456"/>
                  <a:pt x="1705320" y="41802"/>
                  <a:pt x="1701721" y="46964"/>
                </a:cubicBezTo>
                <a:cubicBezTo>
                  <a:pt x="1698122" y="52127"/>
                  <a:pt x="1696322" y="69098"/>
                  <a:pt x="1696322" y="97879"/>
                </a:cubicBezTo>
                <a:cubicBezTo>
                  <a:pt x="1696322" y="128366"/>
                  <a:pt x="1696537" y="152142"/>
                  <a:pt x="1696967" y="169207"/>
                </a:cubicBezTo>
                <a:cubicBezTo>
                  <a:pt x="1697397" y="186272"/>
                  <a:pt x="1698749" y="205968"/>
                  <a:pt x="1701022" y="228296"/>
                </a:cubicBezTo>
                <a:cubicBezTo>
                  <a:pt x="1703295" y="250624"/>
                  <a:pt x="1700670" y="270704"/>
                  <a:pt x="1693149" y="288536"/>
                </a:cubicBezTo>
                <a:cubicBezTo>
                  <a:pt x="1685628" y="306368"/>
                  <a:pt x="1678977" y="310530"/>
                  <a:pt x="1673198" y="301022"/>
                </a:cubicBezTo>
                <a:cubicBezTo>
                  <a:pt x="1667419" y="291515"/>
                  <a:pt x="1657653" y="280014"/>
                  <a:pt x="1643901" y="266520"/>
                </a:cubicBezTo>
                <a:cubicBezTo>
                  <a:pt x="1630149" y="253026"/>
                  <a:pt x="1627589" y="247222"/>
                  <a:pt x="1636222" y="249107"/>
                </a:cubicBezTo>
                <a:cubicBezTo>
                  <a:pt x="1644855" y="250993"/>
                  <a:pt x="1652179" y="252567"/>
                  <a:pt x="1658195" y="253829"/>
                </a:cubicBezTo>
                <a:cubicBezTo>
                  <a:pt x="1664211" y="255091"/>
                  <a:pt x="1667993" y="252316"/>
                  <a:pt x="1669541" y="245504"/>
                </a:cubicBezTo>
                <a:cubicBezTo>
                  <a:pt x="1671090" y="238693"/>
                  <a:pt x="1671865" y="222782"/>
                  <a:pt x="1671865" y="197773"/>
                </a:cubicBezTo>
                <a:cubicBezTo>
                  <a:pt x="1671865" y="171803"/>
                  <a:pt x="1671420" y="145815"/>
                  <a:pt x="1670531" y="119809"/>
                </a:cubicBezTo>
                <a:cubicBezTo>
                  <a:pt x="1669642" y="93803"/>
                  <a:pt x="1668337" y="76078"/>
                  <a:pt x="1666616" y="66635"/>
                </a:cubicBezTo>
                <a:cubicBezTo>
                  <a:pt x="1664895" y="57192"/>
                  <a:pt x="1663024" y="51055"/>
                  <a:pt x="1661002" y="48223"/>
                </a:cubicBezTo>
                <a:cubicBezTo>
                  <a:pt x="1658980" y="45390"/>
                  <a:pt x="1649053" y="45742"/>
                  <a:pt x="1631221" y="49277"/>
                </a:cubicBezTo>
                <a:cubicBezTo>
                  <a:pt x="1613389" y="52811"/>
                  <a:pt x="1599644" y="55959"/>
                  <a:pt x="1589986" y="58720"/>
                </a:cubicBezTo>
                <a:cubicBezTo>
                  <a:pt x="1580327" y="61480"/>
                  <a:pt x="1571089" y="59239"/>
                  <a:pt x="1562269" y="51998"/>
                </a:cubicBezTo>
                <a:cubicBezTo>
                  <a:pt x="1553450" y="44756"/>
                  <a:pt x="1554017" y="41135"/>
                  <a:pt x="1563969" y="41135"/>
                </a:cubicBezTo>
                <a:cubicBezTo>
                  <a:pt x="1570924" y="41135"/>
                  <a:pt x="1586031" y="39378"/>
                  <a:pt x="1609291" y="35865"/>
                </a:cubicBezTo>
                <a:cubicBezTo>
                  <a:pt x="1632551" y="32351"/>
                  <a:pt x="1647124" y="28297"/>
                  <a:pt x="1653011" y="23701"/>
                </a:cubicBezTo>
                <a:cubicBezTo>
                  <a:pt x="1655954" y="21403"/>
                  <a:pt x="1660049" y="20606"/>
                  <a:pt x="1665296" y="21310"/>
                </a:cubicBezTo>
                <a:close/>
                <a:moveTo>
                  <a:pt x="252681" y="21141"/>
                </a:moveTo>
                <a:cubicBezTo>
                  <a:pt x="255395" y="21059"/>
                  <a:pt x="258243" y="21517"/>
                  <a:pt x="261226" y="22518"/>
                </a:cubicBezTo>
                <a:cubicBezTo>
                  <a:pt x="267192" y="24518"/>
                  <a:pt x="272892" y="28515"/>
                  <a:pt x="278327" y="34510"/>
                </a:cubicBezTo>
                <a:cubicBezTo>
                  <a:pt x="283762" y="40504"/>
                  <a:pt x="284127" y="45344"/>
                  <a:pt x="279424" y="49029"/>
                </a:cubicBezTo>
                <a:cubicBezTo>
                  <a:pt x="274720" y="52715"/>
                  <a:pt x="271089" y="59261"/>
                  <a:pt x="268529" y="68668"/>
                </a:cubicBezTo>
                <a:cubicBezTo>
                  <a:pt x="265969" y="78075"/>
                  <a:pt x="263725" y="86393"/>
                  <a:pt x="261796" y="93620"/>
                </a:cubicBezTo>
                <a:cubicBezTo>
                  <a:pt x="259867" y="100847"/>
                  <a:pt x="254393" y="107426"/>
                  <a:pt x="245373" y="113356"/>
                </a:cubicBezTo>
                <a:cubicBezTo>
                  <a:pt x="236353" y="119285"/>
                  <a:pt x="230470" y="119103"/>
                  <a:pt x="227724" y="112807"/>
                </a:cubicBezTo>
                <a:cubicBezTo>
                  <a:pt x="224978" y="106512"/>
                  <a:pt x="220109" y="99962"/>
                  <a:pt x="213118" y="93158"/>
                </a:cubicBezTo>
                <a:cubicBezTo>
                  <a:pt x="206127" y="86353"/>
                  <a:pt x="206941" y="83410"/>
                  <a:pt x="215560" y="84328"/>
                </a:cubicBezTo>
                <a:cubicBezTo>
                  <a:pt x="224178" y="85245"/>
                  <a:pt x="229341" y="85697"/>
                  <a:pt x="231047" y="85683"/>
                </a:cubicBezTo>
                <a:cubicBezTo>
                  <a:pt x="232180" y="85683"/>
                  <a:pt x="233593" y="84665"/>
                  <a:pt x="235285" y="82628"/>
                </a:cubicBezTo>
                <a:cubicBezTo>
                  <a:pt x="236977" y="80592"/>
                  <a:pt x="238931" y="74791"/>
                  <a:pt x="241146" y="65226"/>
                </a:cubicBezTo>
                <a:cubicBezTo>
                  <a:pt x="243362" y="55661"/>
                  <a:pt x="244201" y="49954"/>
                  <a:pt x="243663" y="48104"/>
                </a:cubicBezTo>
                <a:cubicBezTo>
                  <a:pt x="243125" y="46254"/>
                  <a:pt x="241275" y="45541"/>
                  <a:pt x="238113" y="45964"/>
                </a:cubicBezTo>
                <a:cubicBezTo>
                  <a:pt x="234951" y="46387"/>
                  <a:pt x="227226" y="47875"/>
                  <a:pt x="214936" y="50427"/>
                </a:cubicBezTo>
                <a:cubicBezTo>
                  <a:pt x="221231" y="55418"/>
                  <a:pt x="222644" y="59852"/>
                  <a:pt x="219173" y="63731"/>
                </a:cubicBezTo>
                <a:cubicBezTo>
                  <a:pt x="215703" y="67610"/>
                  <a:pt x="209214" y="77244"/>
                  <a:pt x="199707" y="92631"/>
                </a:cubicBezTo>
                <a:cubicBezTo>
                  <a:pt x="190199" y="108018"/>
                  <a:pt x="177512" y="119952"/>
                  <a:pt x="161644" y="128434"/>
                </a:cubicBezTo>
                <a:cubicBezTo>
                  <a:pt x="145777" y="136917"/>
                  <a:pt x="143074" y="134662"/>
                  <a:pt x="153535" y="121669"/>
                </a:cubicBezTo>
                <a:cubicBezTo>
                  <a:pt x="163996" y="108677"/>
                  <a:pt x="172335" y="95965"/>
                  <a:pt x="178551" y="83532"/>
                </a:cubicBezTo>
                <a:cubicBezTo>
                  <a:pt x="184768" y="71099"/>
                  <a:pt x="188744" y="61512"/>
                  <a:pt x="190479" y="54772"/>
                </a:cubicBezTo>
                <a:cubicBezTo>
                  <a:pt x="187367" y="56565"/>
                  <a:pt x="184226" y="57687"/>
                  <a:pt x="181057" y="58139"/>
                </a:cubicBezTo>
                <a:cubicBezTo>
                  <a:pt x="177888" y="58590"/>
                  <a:pt x="172367" y="55730"/>
                  <a:pt x="164494" y="49556"/>
                </a:cubicBezTo>
                <a:cubicBezTo>
                  <a:pt x="156622" y="43383"/>
                  <a:pt x="158600" y="40002"/>
                  <a:pt x="170431" y="39414"/>
                </a:cubicBezTo>
                <a:cubicBezTo>
                  <a:pt x="182262" y="38826"/>
                  <a:pt x="196416" y="36528"/>
                  <a:pt x="212892" y="32520"/>
                </a:cubicBezTo>
                <a:cubicBezTo>
                  <a:pt x="229369" y="28512"/>
                  <a:pt x="240053" y="25343"/>
                  <a:pt x="244943" y="23012"/>
                </a:cubicBezTo>
                <a:cubicBezTo>
                  <a:pt x="247388" y="21847"/>
                  <a:pt x="249967" y="21223"/>
                  <a:pt x="252681" y="21141"/>
                </a:cubicBezTo>
                <a:close/>
                <a:moveTo>
                  <a:pt x="2046409" y="20915"/>
                </a:moveTo>
                <a:cubicBezTo>
                  <a:pt x="2055422" y="19080"/>
                  <a:pt x="2062352" y="21313"/>
                  <a:pt x="2067198" y="27616"/>
                </a:cubicBezTo>
                <a:cubicBezTo>
                  <a:pt x="2072045" y="33918"/>
                  <a:pt x="2069063" y="38367"/>
                  <a:pt x="2058250" y="40963"/>
                </a:cubicBezTo>
                <a:cubicBezTo>
                  <a:pt x="2047438" y="43558"/>
                  <a:pt x="2029448" y="47079"/>
                  <a:pt x="2004281" y="51524"/>
                </a:cubicBezTo>
                <a:cubicBezTo>
                  <a:pt x="2013287" y="55238"/>
                  <a:pt x="2016083" y="59576"/>
                  <a:pt x="2012670" y="64538"/>
                </a:cubicBezTo>
                <a:cubicBezTo>
                  <a:pt x="2009257" y="69500"/>
                  <a:pt x="2002861" y="77889"/>
                  <a:pt x="1993483" y="89705"/>
                </a:cubicBezTo>
                <a:cubicBezTo>
                  <a:pt x="2008382" y="86321"/>
                  <a:pt x="2018840" y="83001"/>
                  <a:pt x="2024855" y="79746"/>
                </a:cubicBezTo>
                <a:cubicBezTo>
                  <a:pt x="2030871" y="76491"/>
                  <a:pt x="2039070" y="77649"/>
                  <a:pt x="2049452" y="83220"/>
                </a:cubicBezTo>
                <a:cubicBezTo>
                  <a:pt x="2059835" y="88791"/>
                  <a:pt x="2064072" y="94011"/>
                  <a:pt x="2062165" y="98879"/>
                </a:cubicBezTo>
                <a:cubicBezTo>
                  <a:pt x="2060258" y="103748"/>
                  <a:pt x="2058680" y="108057"/>
                  <a:pt x="2057433" y="111807"/>
                </a:cubicBezTo>
                <a:cubicBezTo>
                  <a:pt x="2056185" y="115557"/>
                  <a:pt x="2056006" y="124358"/>
                  <a:pt x="2056895" y="138211"/>
                </a:cubicBezTo>
                <a:cubicBezTo>
                  <a:pt x="2057784" y="152064"/>
                  <a:pt x="2057110" y="166364"/>
                  <a:pt x="2054873" y="181113"/>
                </a:cubicBezTo>
                <a:cubicBezTo>
                  <a:pt x="2052636" y="195862"/>
                  <a:pt x="2047893" y="199587"/>
                  <a:pt x="2040644" y="192288"/>
                </a:cubicBezTo>
                <a:cubicBezTo>
                  <a:pt x="2033395" y="184989"/>
                  <a:pt x="2030222" y="179084"/>
                  <a:pt x="2031126" y="174574"/>
                </a:cubicBezTo>
                <a:cubicBezTo>
                  <a:pt x="2032029" y="170064"/>
                  <a:pt x="2032703" y="158950"/>
                  <a:pt x="2033148" y="141233"/>
                </a:cubicBezTo>
                <a:cubicBezTo>
                  <a:pt x="2033592" y="123516"/>
                  <a:pt x="2033108" y="111875"/>
                  <a:pt x="2031696" y="106311"/>
                </a:cubicBezTo>
                <a:cubicBezTo>
                  <a:pt x="2030283" y="100747"/>
                  <a:pt x="2025296" y="99227"/>
                  <a:pt x="2016735" y="101751"/>
                </a:cubicBezTo>
                <a:lnTo>
                  <a:pt x="1975952" y="109409"/>
                </a:lnTo>
                <a:cubicBezTo>
                  <a:pt x="1975952" y="122458"/>
                  <a:pt x="1975421" y="140236"/>
                  <a:pt x="1974360" y="162743"/>
                </a:cubicBezTo>
                <a:cubicBezTo>
                  <a:pt x="1973299" y="185250"/>
                  <a:pt x="1968771" y="193371"/>
                  <a:pt x="1960776" y="187104"/>
                </a:cubicBezTo>
                <a:cubicBezTo>
                  <a:pt x="1952782" y="180837"/>
                  <a:pt x="1949240" y="174191"/>
                  <a:pt x="1950150" y="167164"/>
                </a:cubicBezTo>
                <a:cubicBezTo>
                  <a:pt x="1951061" y="160137"/>
                  <a:pt x="1951961" y="149511"/>
                  <a:pt x="1952850" y="135286"/>
                </a:cubicBezTo>
                <a:cubicBezTo>
                  <a:pt x="1953739" y="121060"/>
                  <a:pt x="1952384" y="110585"/>
                  <a:pt x="1948784" y="103859"/>
                </a:cubicBezTo>
                <a:cubicBezTo>
                  <a:pt x="1945185" y="97133"/>
                  <a:pt x="1947013" y="93771"/>
                  <a:pt x="1954269" y="93771"/>
                </a:cubicBezTo>
                <a:cubicBezTo>
                  <a:pt x="1959202" y="93771"/>
                  <a:pt x="1963092" y="93993"/>
                  <a:pt x="1965939" y="94437"/>
                </a:cubicBezTo>
                <a:cubicBezTo>
                  <a:pt x="1968785" y="94882"/>
                  <a:pt x="1972646" y="94566"/>
                  <a:pt x="1977522" y="93491"/>
                </a:cubicBezTo>
                <a:cubicBezTo>
                  <a:pt x="1983559" y="72267"/>
                  <a:pt x="1986076" y="59813"/>
                  <a:pt x="1985072" y="56128"/>
                </a:cubicBezTo>
                <a:cubicBezTo>
                  <a:pt x="1979436" y="57891"/>
                  <a:pt x="1974091" y="59006"/>
                  <a:pt x="1969036" y="59472"/>
                </a:cubicBezTo>
                <a:cubicBezTo>
                  <a:pt x="1963981" y="59938"/>
                  <a:pt x="1957543" y="57458"/>
                  <a:pt x="1949720" y="52030"/>
                </a:cubicBezTo>
                <a:cubicBezTo>
                  <a:pt x="1941897" y="46602"/>
                  <a:pt x="1943916" y="42995"/>
                  <a:pt x="1955775" y="41210"/>
                </a:cubicBezTo>
                <a:cubicBezTo>
                  <a:pt x="1967634" y="39425"/>
                  <a:pt x="1978734" y="37181"/>
                  <a:pt x="1989073" y="34477"/>
                </a:cubicBezTo>
                <a:cubicBezTo>
                  <a:pt x="1999412" y="31774"/>
                  <a:pt x="2009300" y="29297"/>
                  <a:pt x="2018736" y="27046"/>
                </a:cubicBezTo>
                <a:cubicBezTo>
                  <a:pt x="2028172" y="24794"/>
                  <a:pt x="2037396" y="22751"/>
                  <a:pt x="2046409" y="20915"/>
                </a:cubicBezTo>
                <a:close/>
                <a:moveTo>
                  <a:pt x="1489360" y="18581"/>
                </a:moveTo>
                <a:cubicBezTo>
                  <a:pt x="1494559" y="17398"/>
                  <a:pt x="1501926" y="19137"/>
                  <a:pt x="1511462" y="23798"/>
                </a:cubicBezTo>
                <a:cubicBezTo>
                  <a:pt x="1521472" y="27798"/>
                  <a:pt x="1529588" y="33742"/>
                  <a:pt x="1535812" y="41630"/>
                </a:cubicBezTo>
                <a:cubicBezTo>
                  <a:pt x="1542035" y="49517"/>
                  <a:pt x="1542856" y="57278"/>
                  <a:pt x="1538275" y="64915"/>
                </a:cubicBezTo>
                <a:cubicBezTo>
                  <a:pt x="1533693" y="72551"/>
                  <a:pt x="1527774" y="73917"/>
                  <a:pt x="1520518" y="69012"/>
                </a:cubicBezTo>
                <a:cubicBezTo>
                  <a:pt x="1513262" y="64108"/>
                  <a:pt x="1504955" y="54772"/>
                  <a:pt x="1495598" y="41006"/>
                </a:cubicBezTo>
                <a:cubicBezTo>
                  <a:pt x="1486241" y="27239"/>
                  <a:pt x="1484162" y="19764"/>
                  <a:pt x="1489360" y="18581"/>
                </a:cubicBezTo>
                <a:close/>
                <a:moveTo>
                  <a:pt x="1908877" y="18420"/>
                </a:moveTo>
                <a:cubicBezTo>
                  <a:pt x="1911444" y="18076"/>
                  <a:pt x="1913945" y="18269"/>
                  <a:pt x="1916379" y="19001"/>
                </a:cubicBezTo>
                <a:cubicBezTo>
                  <a:pt x="1921247" y="20463"/>
                  <a:pt x="1927668" y="23357"/>
                  <a:pt x="1935641" y="27680"/>
                </a:cubicBezTo>
                <a:cubicBezTo>
                  <a:pt x="1943615" y="32004"/>
                  <a:pt x="1945945" y="36159"/>
                  <a:pt x="1942632" y="40145"/>
                </a:cubicBezTo>
                <a:cubicBezTo>
                  <a:pt x="1939320" y="44132"/>
                  <a:pt x="1936620" y="49872"/>
                  <a:pt x="1934534" y="57364"/>
                </a:cubicBezTo>
                <a:cubicBezTo>
                  <a:pt x="1932447" y="64857"/>
                  <a:pt x="1929787" y="75541"/>
                  <a:pt x="1926553" y="89415"/>
                </a:cubicBezTo>
                <a:cubicBezTo>
                  <a:pt x="1923320" y="103289"/>
                  <a:pt x="1919362" y="113130"/>
                  <a:pt x="1914680" y="118938"/>
                </a:cubicBezTo>
                <a:cubicBezTo>
                  <a:pt x="1909998" y="124745"/>
                  <a:pt x="1905262" y="123605"/>
                  <a:pt x="1900472" y="115518"/>
                </a:cubicBezTo>
                <a:lnTo>
                  <a:pt x="1872831" y="121605"/>
                </a:lnTo>
                <a:cubicBezTo>
                  <a:pt x="1871856" y="127441"/>
                  <a:pt x="1868859" y="130360"/>
                  <a:pt x="1863840" y="130360"/>
                </a:cubicBezTo>
                <a:cubicBezTo>
                  <a:pt x="1859667" y="130360"/>
                  <a:pt x="1856584" y="124401"/>
                  <a:pt x="1854591" y="112485"/>
                </a:cubicBezTo>
                <a:cubicBezTo>
                  <a:pt x="1852597" y="100568"/>
                  <a:pt x="1849840" y="87568"/>
                  <a:pt x="1846320" y="73486"/>
                </a:cubicBezTo>
                <a:cubicBezTo>
                  <a:pt x="1842799" y="59404"/>
                  <a:pt x="1839426" y="49366"/>
                  <a:pt x="1836199" y="43372"/>
                </a:cubicBezTo>
                <a:cubicBezTo>
                  <a:pt x="1832973" y="37378"/>
                  <a:pt x="1835432" y="34381"/>
                  <a:pt x="1843577" y="34381"/>
                </a:cubicBezTo>
                <a:lnTo>
                  <a:pt x="1857086" y="34381"/>
                </a:lnTo>
                <a:cubicBezTo>
                  <a:pt x="1860212" y="34381"/>
                  <a:pt x="1866959" y="32871"/>
                  <a:pt x="1877327" y="29853"/>
                </a:cubicBezTo>
                <a:cubicBezTo>
                  <a:pt x="1887695" y="26834"/>
                  <a:pt x="1895579" y="23905"/>
                  <a:pt x="1900978" y="21066"/>
                </a:cubicBezTo>
                <a:cubicBezTo>
                  <a:pt x="1903677" y="19646"/>
                  <a:pt x="1906310" y="18764"/>
                  <a:pt x="1908877" y="18420"/>
                </a:cubicBezTo>
                <a:close/>
                <a:moveTo>
                  <a:pt x="503916" y="16616"/>
                </a:moveTo>
                <a:cubicBezTo>
                  <a:pt x="505355" y="16381"/>
                  <a:pt x="507221" y="16502"/>
                  <a:pt x="509516" y="16979"/>
                </a:cubicBezTo>
                <a:cubicBezTo>
                  <a:pt x="518693" y="18886"/>
                  <a:pt x="526817" y="21639"/>
                  <a:pt x="533887" y="25239"/>
                </a:cubicBezTo>
                <a:cubicBezTo>
                  <a:pt x="540957" y="28838"/>
                  <a:pt x="543800" y="33678"/>
                  <a:pt x="542416" y="39758"/>
                </a:cubicBezTo>
                <a:cubicBezTo>
                  <a:pt x="541032" y="45838"/>
                  <a:pt x="539906" y="54701"/>
                  <a:pt x="539039" y="66345"/>
                </a:cubicBezTo>
                <a:cubicBezTo>
                  <a:pt x="538171" y="77989"/>
                  <a:pt x="537737" y="86228"/>
                  <a:pt x="537737" y="91060"/>
                </a:cubicBezTo>
                <a:cubicBezTo>
                  <a:pt x="544348" y="89512"/>
                  <a:pt x="550450" y="86873"/>
                  <a:pt x="556043" y="83144"/>
                </a:cubicBezTo>
                <a:cubicBezTo>
                  <a:pt x="561635" y="79416"/>
                  <a:pt x="571232" y="81628"/>
                  <a:pt x="584834" y="89780"/>
                </a:cubicBezTo>
                <a:cubicBezTo>
                  <a:pt x="598436" y="97933"/>
                  <a:pt x="602688" y="104407"/>
                  <a:pt x="597590" y="109204"/>
                </a:cubicBezTo>
                <a:cubicBezTo>
                  <a:pt x="592492" y="114001"/>
                  <a:pt x="586494" y="128646"/>
                  <a:pt x="579596" y="153139"/>
                </a:cubicBezTo>
                <a:cubicBezTo>
                  <a:pt x="594912" y="151447"/>
                  <a:pt x="606319" y="149450"/>
                  <a:pt x="613819" y="147148"/>
                </a:cubicBezTo>
                <a:cubicBezTo>
                  <a:pt x="621319" y="144847"/>
                  <a:pt x="628496" y="144435"/>
                  <a:pt x="635351" y="145912"/>
                </a:cubicBezTo>
                <a:cubicBezTo>
                  <a:pt x="642206" y="147389"/>
                  <a:pt x="648125" y="152139"/>
                  <a:pt x="653108" y="160162"/>
                </a:cubicBezTo>
                <a:cubicBezTo>
                  <a:pt x="658091" y="168186"/>
                  <a:pt x="653355" y="172197"/>
                  <a:pt x="638900" y="172197"/>
                </a:cubicBezTo>
                <a:cubicBezTo>
                  <a:pt x="627500" y="172197"/>
                  <a:pt x="612127" y="173323"/>
                  <a:pt x="592782" y="175574"/>
                </a:cubicBezTo>
                <a:cubicBezTo>
                  <a:pt x="573437" y="177826"/>
                  <a:pt x="553741" y="180048"/>
                  <a:pt x="533693" y="182243"/>
                </a:cubicBezTo>
                <a:cubicBezTo>
                  <a:pt x="543230" y="193600"/>
                  <a:pt x="555315" y="207040"/>
                  <a:pt x="569949" y="222564"/>
                </a:cubicBezTo>
                <a:cubicBezTo>
                  <a:pt x="584583" y="238087"/>
                  <a:pt x="597174" y="248702"/>
                  <a:pt x="607721" y="254410"/>
                </a:cubicBezTo>
                <a:cubicBezTo>
                  <a:pt x="618268" y="260117"/>
                  <a:pt x="628815" y="265036"/>
                  <a:pt x="639363" y="269166"/>
                </a:cubicBezTo>
                <a:cubicBezTo>
                  <a:pt x="649910" y="273296"/>
                  <a:pt x="654119" y="276827"/>
                  <a:pt x="651989" y="279760"/>
                </a:cubicBezTo>
                <a:cubicBezTo>
                  <a:pt x="649860" y="282692"/>
                  <a:pt x="643027" y="284395"/>
                  <a:pt x="631490" y="284868"/>
                </a:cubicBezTo>
                <a:cubicBezTo>
                  <a:pt x="619953" y="285341"/>
                  <a:pt x="607535" y="284635"/>
                  <a:pt x="594234" y="282749"/>
                </a:cubicBezTo>
                <a:cubicBezTo>
                  <a:pt x="580934" y="280864"/>
                  <a:pt x="570064" y="273116"/>
                  <a:pt x="561624" y="259508"/>
                </a:cubicBezTo>
                <a:cubicBezTo>
                  <a:pt x="553185" y="245899"/>
                  <a:pt x="546779" y="235602"/>
                  <a:pt x="542405" y="228619"/>
                </a:cubicBezTo>
                <a:lnTo>
                  <a:pt x="527219" y="195149"/>
                </a:lnTo>
                <a:cubicBezTo>
                  <a:pt x="523175" y="218064"/>
                  <a:pt x="513950" y="237427"/>
                  <a:pt x="499546" y="253237"/>
                </a:cubicBezTo>
                <a:cubicBezTo>
                  <a:pt x="485141" y="269047"/>
                  <a:pt x="467857" y="280190"/>
                  <a:pt x="447695" y="286664"/>
                </a:cubicBezTo>
                <a:cubicBezTo>
                  <a:pt x="427533" y="293139"/>
                  <a:pt x="425009" y="290916"/>
                  <a:pt x="440123" y="279996"/>
                </a:cubicBezTo>
                <a:cubicBezTo>
                  <a:pt x="455238" y="269076"/>
                  <a:pt x="468754" y="256116"/>
                  <a:pt x="480670" y="241116"/>
                </a:cubicBezTo>
                <a:cubicBezTo>
                  <a:pt x="492587" y="226116"/>
                  <a:pt x="501213" y="207646"/>
                  <a:pt x="506547" y="185706"/>
                </a:cubicBezTo>
                <a:cubicBezTo>
                  <a:pt x="494329" y="188402"/>
                  <a:pt x="483011" y="190875"/>
                  <a:pt x="472593" y="193127"/>
                </a:cubicBezTo>
                <a:cubicBezTo>
                  <a:pt x="462175" y="195378"/>
                  <a:pt x="452854" y="192202"/>
                  <a:pt x="444630" y="183598"/>
                </a:cubicBezTo>
                <a:lnTo>
                  <a:pt x="440383" y="176052"/>
                </a:lnTo>
                <a:lnTo>
                  <a:pt x="428744" y="199440"/>
                </a:lnTo>
                <a:cubicBezTo>
                  <a:pt x="416641" y="221861"/>
                  <a:pt x="409231" y="239575"/>
                  <a:pt x="406514" y="252581"/>
                </a:cubicBezTo>
                <a:cubicBezTo>
                  <a:pt x="403796" y="265588"/>
                  <a:pt x="398289" y="268187"/>
                  <a:pt x="389994" y="260379"/>
                </a:cubicBezTo>
                <a:cubicBezTo>
                  <a:pt x="381698" y="252570"/>
                  <a:pt x="375653" y="243199"/>
                  <a:pt x="371860" y="232265"/>
                </a:cubicBezTo>
                <a:cubicBezTo>
                  <a:pt x="368067" y="221330"/>
                  <a:pt x="370204" y="215365"/>
                  <a:pt x="378270" y="214368"/>
                </a:cubicBezTo>
                <a:cubicBezTo>
                  <a:pt x="386337" y="213372"/>
                  <a:pt x="397160" y="202684"/>
                  <a:pt x="410740" y="182307"/>
                </a:cubicBezTo>
                <a:cubicBezTo>
                  <a:pt x="443221" y="143072"/>
                  <a:pt x="457367" y="130514"/>
                  <a:pt x="453180" y="144632"/>
                </a:cubicBezTo>
                <a:cubicBezTo>
                  <a:pt x="451086" y="151691"/>
                  <a:pt x="448003" y="159788"/>
                  <a:pt x="443931" y="168922"/>
                </a:cubicBezTo>
                <a:lnTo>
                  <a:pt x="441538" y="173730"/>
                </a:lnTo>
                <a:lnTo>
                  <a:pt x="448287" y="172068"/>
                </a:lnTo>
                <a:cubicBezTo>
                  <a:pt x="458948" y="172986"/>
                  <a:pt x="479308" y="170519"/>
                  <a:pt x="509365" y="164669"/>
                </a:cubicBezTo>
                <a:cubicBezTo>
                  <a:pt x="511086" y="140634"/>
                  <a:pt x="511946" y="125147"/>
                  <a:pt x="511946" y="118206"/>
                </a:cubicBezTo>
                <a:cubicBezTo>
                  <a:pt x="511287" y="119110"/>
                  <a:pt x="506684" y="120687"/>
                  <a:pt x="498137" y="122939"/>
                </a:cubicBezTo>
                <a:cubicBezTo>
                  <a:pt x="489590" y="125190"/>
                  <a:pt x="481656" y="122239"/>
                  <a:pt x="474336" y="114087"/>
                </a:cubicBezTo>
                <a:cubicBezTo>
                  <a:pt x="467015" y="105935"/>
                  <a:pt x="467327" y="102081"/>
                  <a:pt x="475271" y="102525"/>
                </a:cubicBezTo>
                <a:cubicBezTo>
                  <a:pt x="483216" y="102970"/>
                  <a:pt x="495441" y="101686"/>
                  <a:pt x="511946" y="98675"/>
                </a:cubicBezTo>
                <a:cubicBezTo>
                  <a:pt x="511946" y="89368"/>
                  <a:pt x="511505" y="77688"/>
                  <a:pt x="510623" y="63635"/>
                </a:cubicBezTo>
                <a:cubicBezTo>
                  <a:pt x="509742" y="49581"/>
                  <a:pt x="507042" y="37815"/>
                  <a:pt x="502525" y="28336"/>
                </a:cubicBezTo>
                <a:cubicBezTo>
                  <a:pt x="499137" y="21227"/>
                  <a:pt x="499601" y="17320"/>
                  <a:pt x="503916" y="16616"/>
                </a:cubicBezTo>
                <a:close/>
                <a:moveTo>
                  <a:pt x="69674" y="3451"/>
                </a:moveTo>
                <a:cubicBezTo>
                  <a:pt x="73268" y="3149"/>
                  <a:pt x="78883" y="5141"/>
                  <a:pt x="86519" y="9429"/>
                </a:cubicBezTo>
                <a:cubicBezTo>
                  <a:pt x="98350" y="17115"/>
                  <a:pt x="102057" y="23224"/>
                  <a:pt x="97640" y="27755"/>
                </a:cubicBezTo>
                <a:cubicBezTo>
                  <a:pt x="93223" y="32287"/>
                  <a:pt x="86878" y="37636"/>
                  <a:pt x="78604" y="43802"/>
                </a:cubicBezTo>
                <a:cubicBezTo>
                  <a:pt x="96299" y="42153"/>
                  <a:pt x="107582" y="39719"/>
                  <a:pt x="112450" y="36499"/>
                </a:cubicBezTo>
                <a:cubicBezTo>
                  <a:pt x="117319" y="33280"/>
                  <a:pt x="123030" y="32914"/>
                  <a:pt x="129583" y="35402"/>
                </a:cubicBezTo>
                <a:cubicBezTo>
                  <a:pt x="136137" y="37890"/>
                  <a:pt x="141876" y="42311"/>
                  <a:pt x="146802" y="48663"/>
                </a:cubicBezTo>
                <a:cubicBezTo>
                  <a:pt x="151728" y="55016"/>
                  <a:pt x="151090" y="59365"/>
                  <a:pt x="144888" y="61709"/>
                </a:cubicBezTo>
                <a:cubicBezTo>
                  <a:pt x="138685" y="64054"/>
                  <a:pt x="132297" y="66983"/>
                  <a:pt x="125722" y="70496"/>
                </a:cubicBezTo>
                <a:cubicBezTo>
                  <a:pt x="119147" y="74010"/>
                  <a:pt x="107040" y="81761"/>
                  <a:pt x="89402" y="93749"/>
                </a:cubicBezTo>
                <a:cubicBezTo>
                  <a:pt x="99167" y="92114"/>
                  <a:pt x="106090" y="90358"/>
                  <a:pt x="110170" y="88479"/>
                </a:cubicBezTo>
                <a:cubicBezTo>
                  <a:pt x="114250" y="86601"/>
                  <a:pt x="118527" y="86672"/>
                  <a:pt x="123001" y="88694"/>
                </a:cubicBezTo>
                <a:cubicBezTo>
                  <a:pt x="127475" y="90716"/>
                  <a:pt x="132444" y="94158"/>
                  <a:pt x="137908" y="99019"/>
                </a:cubicBezTo>
                <a:cubicBezTo>
                  <a:pt x="143371" y="103880"/>
                  <a:pt x="144282" y="108369"/>
                  <a:pt x="140639" y="112485"/>
                </a:cubicBezTo>
                <a:cubicBezTo>
                  <a:pt x="136997" y="116600"/>
                  <a:pt x="134964" y="124208"/>
                  <a:pt x="134541" y="135307"/>
                </a:cubicBezTo>
                <a:cubicBezTo>
                  <a:pt x="134118" y="146406"/>
                  <a:pt x="134806" y="167089"/>
                  <a:pt x="136606" y="197354"/>
                </a:cubicBezTo>
                <a:cubicBezTo>
                  <a:pt x="138406" y="227619"/>
                  <a:pt x="138607" y="247197"/>
                  <a:pt x="137208" y="256087"/>
                </a:cubicBezTo>
                <a:cubicBezTo>
                  <a:pt x="135810" y="264978"/>
                  <a:pt x="131820" y="273690"/>
                  <a:pt x="125238" y="282222"/>
                </a:cubicBezTo>
                <a:cubicBezTo>
                  <a:pt x="118656" y="290755"/>
                  <a:pt x="113379" y="290733"/>
                  <a:pt x="109406" y="282158"/>
                </a:cubicBezTo>
                <a:cubicBezTo>
                  <a:pt x="105434" y="273583"/>
                  <a:pt x="98830" y="265007"/>
                  <a:pt x="89595" y="256432"/>
                </a:cubicBezTo>
                <a:cubicBezTo>
                  <a:pt x="80360" y="247856"/>
                  <a:pt x="80934" y="244694"/>
                  <a:pt x="91316" y="246946"/>
                </a:cubicBezTo>
                <a:cubicBezTo>
                  <a:pt x="101698" y="249197"/>
                  <a:pt x="107782" y="249735"/>
                  <a:pt x="109568" y="248559"/>
                </a:cubicBezTo>
                <a:cubicBezTo>
                  <a:pt x="111353" y="247383"/>
                  <a:pt x="112461" y="241346"/>
                  <a:pt x="112891" y="230447"/>
                </a:cubicBezTo>
                <a:cubicBezTo>
                  <a:pt x="113106" y="224998"/>
                  <a:pt x="113159" y="216549"/>
                  <a:pt x="113050" y="205100"/>
                </a:cubicBezTo>
                <a:lnTo>
                  <a:pt x="112912" y="195729"/>
                </a:lnTo>
                <a:lnTo>
                  <a:pt x="106492" y="198719"/>
                </a:lnTo>
                <a:cubicBezTo>
                  <a:pt x="98081" y="199938"/>
                  <a:pt x="92772" y="200763"/>
                  <a:pt x="90563" y="201193"/>
                </a:cubicBezTo>
                <a:cubicBezTo>
                  <a:pt x="89732" y="223765"/>
                  <a:pt x="86734" y="240324"/>
                  <a:pt x="81572" y="250871"/>
                </a:cubicBezTo>
                <a:cubicBezTo>
                  <a:pt x="76410" y="261418"/>
                  <a:pt x="72799" y="260246"/>
                  <a:pt x="70742" y="247354"/>
                </a:cubicBezTo>
                <a:cubicBezTo>
                  <a:pt x="68684" y="234462"/>
                  <a:pt x="67655" y="220208"/>
                  <a:pt x="67655" y="204592"/>
                </a:cubicBezTo>
                <a:cubicBezTo>
                  <a:pt x="59882" y="205495"/>
                  <a:pt x="53440" y="204075"/>
                  <a:pt x="48328" y="200333"/>
                </a:cubicBezTo>
                <a:lnTo>
                  <a:pt x="47034" y="193119"/>
                </a:lnTo>
                <a:lnTo>
                  <a:pt x="40573" y="233018"/>
                </a:lnTo>
                <a:cubicBezTo>
                  <a:pt x="35984" y="251423"/>
                  <a:pt x="26753" y="266584"/>
                  <a:pt x="12879" y="278501"/>
                </a:cubicBezTo>
                <a:cubicBezTo>
                  <a:pt x="-995" y="290418"/>
                  <a:pt x="-3659" y="288192"/>
                  <a:pt x="4888" y="271822"/>
                </a:cubicBezTo>
                <a:cubicBezTo>
                  <a:pt x="13434" y="255453"/>
                  <a:pt x="19508" y="235122"/>
                  <a:pt x="23107" y="210830"/>
                </a:cubicBezTo>
                <a:cubicBezTo>
                  <a:pt x="26706" y="186537"/>
                  <a:pt x="28506" y="165084"/>
                  <a:pt x="28506" y="146471"/>
                </a:cubicBezTo>
                <a:cubicBezTo>
                  <a:pt x="28506" y="127456"/>
                  <a:pt x="27158" y="114818"/>
                  <a:pt x="24462" y="108559"/>
                </a:cubicBezTo>
                <a:lnTo>
                  <a:pt x="23951" y="103029"/>
                </a:lnTo>
                <a:lnTo>
                  <a:pt x="12320" y="110334"/>
                </a:lnTo>
                <a:cubicBezTo>
                  <a:pt x="611" y="116485"/>
                  <a:pt x="-411" y="113689"/>
                  <a:pt x="9254" y="101945"/>
                </a:cubicBezTo>
                <a:cubicBezTo>
                  <a:pt x="18920" y="90200"/>
                  <a:pt x="30844" y="74594"/>
                  <a:pt x="45026" y="55127"/>
                </a:cubicBezTo>
                <a:cubicBezTo>
                  <a:pt x="59208" y="35660"/>
                  <a:pt x="65852" y="21033"/>
                  <a:pt x="64955" y="11246"/>
                </a:cubicBezTo>
                <a:cubicBezTo>
                  <a:pt x="64507" y="6353"/>
                  <a:pt x="66080" y="3754"/>
                  <a:pt x="69674" y="3451"/>
                </a:cubicBezTo>
                <a:close/>
                <a:moveTo>
                  <a:pt x="832632" y="66"/>
                </a:moveTo>
                <a:cubicBezTo>
                  <a:pt x="834703" y="-133"/>
                  <a:pt x="837356" y="124"/>
                  <a:pt x="840592" y="835"/>
                </a:cubicBezTo>
                <a:cubicBezTo>
                  <a:pt x="853534" y="3682"/>
                  <a:pt x="863231" y="7869"/>
                  <a:pt x="869684" y="13397"/>
                </a:cubicBezTo>
                <a:cubicBezTo>
                  <a:pt x="876137" y="18925"/>
                  <a:pt x="877969" y="27203"/>
                  <a:pt x="875180" y="38231"/>
                </a:cubicBezTo>
                <a:cubicBezTo>
                  <a:pt x="872391" y="49259"/>
                  <a:pt x="864801" y="50872"/>
                  <a:pt x="852412" y="43071"/>
                </a:cubicBezTo>
                <a:cubicBezTo>
                  <a:pt x="842976" y="35514"/>
                  <a:pt x="835411" y="25873"/>
                  <a:pt x="829718" y="14150"/>
                </a:cubicBezTo>
                <a:cubicBezTo>
                  <a:pt x="825448" y="5358"/>
                  <a:pt x="826420" y="663"/>
                  <a:pt x="832632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10" y="2769955"/>
            <a:ext cx="5263118" cy="24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47" y="2769955"/>
            <a:ext cx="5414871" cy="24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88" y="2769955"/>
            <a:ext cx="4974474" cy="24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61B76-A169-4749-948B-462183C0804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4EB1A3-FAB8-4BEF-80C8-34DCE8DD78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5117547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DB361EC-46E1-4E87-AA06-27ED1138C08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55247185-D1BB-4055-9A23-3C550741F116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86D5C6C-B2AF-4248-81CF-3774374E2361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2C9D0CB-FEEA-491A-AF36-924CAAF37933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4B4DF66-CE29-47FA-AE3F-566922042C56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908FC8B-5352-4AA5-B77E-74DE014D0280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6B173B98-CCD6-4D02-A278-07102884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5016844" y="4912362"/>
            <a:ext cx="3802672" cy="537845"/>
          </a:xfrm>
          <a:prstGeom prst="wedgeRoundRectCallout">
            <a:avLst>
              <a:gd name="adj1" fmla="val 48316"/>
              <a:gd name="adj2" fmla="val -93565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你去超市买过东西吗？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737" y="2074545"/>
            <a:ext cx="2263775" cy="2475230"/>
          </a:xfrm>
          <a:prstGeom prst="rect">
            <a:avLst/>
          </a:prstGeom>
        </p:spPr>
      </p:pic>
      <p:pic>
        <p:nvPicPr>
          <p:cNvPr id="1323" name="xy5.jpg" descr="id:2147510695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757" y="1482727"/>
            <a:ext cx="4025265" cy="935355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A745D2D-8DB7-43C6-BF35-FC3DC3C97B58}"/>
              </a:ext>
            </a:extLst>
          </p:cNvPr>
          <p:cNvSpPr/>
          <p:nvPr/>
        </p:nvSpPr>
        <p:spPr>
          <a:xfrm>
            <a:off x="5492117" y="2765427"/>
            <a:ext cx="3900805" cy="1326515"/>
          </a:xfrm>
          <a:custGeom>
            <a:avLst/>
            <a:gdLst>
              <a:gd name="connsiteX0" fmla="*/ 221090 w 3900805"/>
              <a:gd name="connsiteY0" fmla="*/ 0 h 1326515"/>
              <a:gd name="connsiteX1" fmla="*/ 650134 w 3900805"/>
              <a:gd name="connsiteY1" fmla="*/ 0 h 1326515"/>
              <a:gd name="connsiteX2" fmla="*/ 1625335 w 3900805"/>
              <a:gd name="connsiteY2" fmla="*/ 0 h 1326515"/>
              <a:gd name="connsiteX3" fmla="*/ 3679715 w 3900805"/>
              <a:gd name="connsiteY3" fmla="*/ 0 h 1326515"/>
              <a:gd name="connsiteX4" fmla="*/ 3900805 w 3900805"/>
              <a:gd name="connsiteY4" fmla="*/ 221090 h 1326515"/>
              <a:gd name="connsiteX5" fmla="*/ 3900805 w 3900805"/>
              <a:gd name="connsiteY5" fmla="*/ 552715 h 1326515"/>
              <a:gd name="connsiteX6" fmla="*/ 3900805 w 3900805"/>
              <a:gd name="connsiteY6" fmla="*/ 1105425 h 1326515"/>
              <a:gd name="connsiteX7" fmla="*/ 3679715 w 3900805"/>
              <a:gd name="connsiteY7" fmla="*/ 1326515 h 1326515"/>
              <a:gd name="connsiteX8" fmla="*/ 1625335 w 3900805"/>
              <a:gd name="connsiteY8" fmla="*/ 1326515 h 1326515"/>
              <a:gd name="connsiteX9" fmla="*/ 650134 w 3900805"/>
              <a:gd name="connsiteY9" fmla="*/ 1326515 h 1326515"/>
              <a:gd name="connsiteX10" fmla="*/ 221090 w 3900805"/>
              <a:gd name="connsiteY10" fmla="*/ 1326515 h 1326515"/>
              <a:gd name="connsiteX11" fmla="*/ 0 w 3900805"/>
              <a:gd name="connsiteY11" fmla="*/ 1105425 h 1326515"/>
              <a:gd name="connsiteX12" fmla="*/ 0 w 3900805"/>
              <a:gd name="connsiteY12" fmla="*/ 552715 h 1326515"/>
              <a:gd name="connsiteX13" fmla="*/ 0 w 3900805"/>
              <a:gd name="connsiteY13" fmla="*/ 221090 h 1326515"/>
              <a:gd name="connsiteX14" fmla="*/ 221090 w 3900805"/>
              <a:gd name="connsiteY14" fmla="*/ 0 h 132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0805" h="1326515">
                <a:moveTo>
                  <a:pt x="221090" y="0"/>
                </a:moveTo>
                <a:lnTo>
                  <a:pt x="650134" y="0"/>
                </a:lnTo>
                <a:lnTo>
                  <a:pt x="1625335" y="0"/>
                </a:lnTo>
                <a:lnTo>
                  <a:pt x="3679715" y="0"/>
                </a:lnTo>
                <a:cubicBezTo>
                  <a:pt x="3801820" y="0"/>
                  <a:pt x="3900805" y="98985"/>
                  <a:pt x="3900805" y="221090"/>
                </a:cubicBezTo>
                <a:lnTo>
                  <a:pt x="3900805" y="552715"/>
                </a:lnTo>
                <a:lnTo>
                  <a:pt x="3900805" y="1105425"/>
                </a:lnTo>
                <a:cubicBezTo>
                  <a:pt x="3900805" y="1227530"/>
                  <a:pt x="3801820" y="1326515"/>
                  <a:pt x="3679715" y="1326515"/>
                </a:cubicBezTo>
                <a:lnTo>
                  <a:pt x="1625335" y="1326515"/>
                </a:lnTo>
                <a:lnTo>
                  <a:pt x="650134" y="1326515"/>
                </a:lnTo>
                <a:lnTo>
                  <a:pt x="221090" y="1326515"/>
                </a:lnTo>
                <a:cubicBezTo>
                  <a:pt x="98985" y="1326515"/>
                  <a:pt x="0" y="1227530"/>
                  <a:pt x="0" y="1105425"/>
                </a:cubicBezTo>
                <a:lnTo>
                  <a:pt x="0" y="552715"/>
                </a:lnTo>
                <a:lnTo>
                  <a:pt x="0" y="221090"/>
                </a:lnTo>
                <a:cubicBezTo>
                  <a:pt x="0" y="98985"/>
                  <a:pt x="98985" y="0"/>
                  <a:pt x="221090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付给售货员阿姨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买一个练习本，应找回多少钱？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863F01-B2E7-4D88-9272-F246821D6309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38F40D-9DB0-4260-BC33-90D34726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7090" y="1549102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27716" y="1656382"/>
            <a:ext cx="5918558" cy="2451470"/>
            <a:chOff x="2596028" y="1449767"/>
            <a:chExt cx="5918558" cy="2451470"/>
          </a:xfrm>
        </p:grpSpPr>
        <p:pic>
          <p:nvPicPr>
            <p:cNvPr id="2" name="图片 1" descr="E:\01小学数学资料\人教1下册《我爱作业》\人民币\1元.jpg1元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596028" y="1923603"/>
              <a:ext cx="3101340" cy="1504950"/>
            </a:xfrm>
            <a:prstGeom prst="rect">
              <a:avLst/>
            </a:prstGeom>
          </p:spPr>
        </p:pic>
        <p:pic>
          <p:nvPicPr>
            <p:cNvPr id="9" name="图片 8" descr="E:\01小学数学资料\人教1下册《我爱作业》\人民币\1角.jpg1角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818376" y="1449767"/>
              <a:ext cx="2696210" cy="1226185"/>
            </a:xfrm>
            <a:prstGeom prst="rect">
              <a:avLst/>
            </a:prstGeom>
          </p:spPr>
        </p:pic>
        <p:pic>
          <p:nvPicPr>
            <p:cNvPr id="6" name="图片 5" descr="E:\01小学数学资料\人教1下册《我爱作业》\人民币\1角.jpg1角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19647" y="2676322"/>
              <a:ext cx="2693670" cy="122491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729990" y="4265741"/>
            <a:ext cx="406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）角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459995" y="4987102"/>
            <a:ext cx="4607800" cy="505460"/>
          </a:xfrm>
          <a:prstGeom prst="wedgeRoundRectCallout">
            <a:avLst>
              <a:gd name="adj1" fmla="val -61017"/>
              <a:gd name="adj2" fmla="val -1898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你会怎么解决这个问题？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AA6E5C-3970-4F22-A5F5-822BD88B7F3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B164AF2-6F73-425B-8DD9-FB895177B2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66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1041264-3741-4E73-B0C3-B600D272E8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05454" y="1388829"/>
            <a:ext cx="5918558" cy="2451470"/>
            <a:chOff x="2596028" y="1449767"/>
            <a:chExt cx="5918558" cy="2451470"/>
          </a:xfrm>
        </p:grpSpPr>
        <p:pic>
          <p:nvPicPr>
            <p:cNvPr id="2" name="图片 1" descr="E:\01小学数学资料\人教1下册《我爱作业》\人民币\1元.jpg1元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596028" y="1923603"/>
              <a:ext cx="3101340" cy="1504950"/>
            </a:xfrm>
            <a:prstGeom prst="rect">
              <a:avLst/>
            </a:prstGeom>
          </p:spPr>
        </p:pic>
        <p:pic>
          <p:nvPicPr>
            <p:cNvPr id="9" name="图片 8" descr="E:\01小学数学资料\人教1下册《我爱作业》\人民币\1角.jpg1角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818376" y="1449767"/>
              <a:ext cx="2696210" cy="1226185"/>
            </a:xfrm>
            <a:prstGeom prst="rect">
              <a:avLst/>
            </a:prstGeom>
          </p:spPr>
        </p:pic>
        <p:pic>
          <p:nvPicPr>
            <p:cNvPr id="6" name="图片 5" descr="E:\01小学数学资料\人教1下册《我爱作业》\人民币\1角.jpg1角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19647" y="2676322"/>
              <a:ext cx="2693670" cy="122491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729990" y="4065338"/>
            <a:ext cx="406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8570" y="4591119"/>
            <a:ext cx="34378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元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 ）角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2083" y="4580524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04357" y="4053397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29990" y="5094399"/>
            <a:ext cx="404309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+  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）角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7802" y="506074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B472FE-93F0-4AF7-BA3A-18FBA50E20A8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B23FFF-ACB4-4E49-93CB-D8483F9B11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66" y="342900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83585" y="2005505"/>
            <a:ext cx="5311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）元（   ）角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71968" y="1999155"/>
            <a:ext cx="372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85298" y="1999155"/>
            <a:ext cx="4854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11161" y="1520570"/>
            <a:ext cx="9144017" cy="44537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怎样解决这个问题呢？你想到了哪个知识点？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50536" y="2684977"/>
            <a:ext cx="5335491" cy="1436492"/>
            <a:chOff x="2345469" y="2469454"/>
            <a:chExt cx="5335491" cy="143649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5469" y="2587806"/>
              <a:ext cx="2842864" cy="117287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4494" y="2469454"/>
              <a:ext cx="2266466" cy="1436492"/>
            </a:xfrm>
            <a:prstGeom prst="rect">
              <a:avLst/>
            </a:prstGeom>
          </p:spPr>
        </p:pic>
      </p:grpSp>
      <p:pic>
        <p:nvPicPr>
          <p:cNvPr id="21" name="图片 20" descr="E:\01小学数学资料\人教1下册《我爱作业》\人民币\1元.jpg1元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16851" y="2685179"/>
            <a:ext cx="3111500" cy="151066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98735" y="4209123"/>
            <a:ext cx="431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98737" y="4694993"/>
            <a:ext cx="36092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11437" y="5160659"/>
            <a:ext cx="33755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C0F550-9F62-4381-BCC4-A3F83B5DC7EF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13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E:\01小学数学资料\人教1下册《我爱作业》\人民币\1元.jpg1元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16253" y="2520797"/>
            <a:ext cx="2461260" cy="119443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507740" y="2175039"/>
            <a:ext cx="2234565" cy="1497965"/>
            <a:chOff x="7272" y="1537"/>
            <a:chExt cx="3519" cy="2359"/>
          </a:xfrm>
        </p:grpSpPr>
        <p:pic>
          <p:nvPicPr>
            <p:cNvPr id="12" name="图片 11" descr="E:\01小学数学资料\人教1下册《我爱作业》\人民币\1元2.jpg1元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272" y="1537"/>
              <a:ext cx="949" cy="898"/>
            </a:xfrm>
            <a:prstGeom prst="rect">
              <a:avLst/>
            </a:prstGeom>
          </p:spPr>
        </p:pic>
        <p:pic>
          <p:nvPicPr>
            <p:cNvPr id="14" name="图片 13" descr="E:\01小学数学资料\人教1下册《我爱作业》\人民币\1元2.jpg1元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649" y="1568"/>
              <a:ext cx="949" cy="898"/>
            </a:xfrm>
            <a:prstGeom prst="rect">
              <a:avLst/>
            </a:prstGeom>
          </p:spPr>
        </p:pic>
        <p:pic>
          <p:nvPicPr>
            <p:cNvPr id="15" name="图片 14" descr="E:\01小学数学资料\人教1下册《我爱作业》\人民币\1角.jpg1角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76" y="2669"/>
              <a:ext cx="2697" cy="1227"/>
            </a:xfrm>
            <a:prstGeom prst="rect">
              <a:avLst/>
            </a:prstGeom>
          </p:spPr>
        </p:pic>
        <p:pic>
          <p:nvPicPr>
            <p:cNvPr id="17" name="图片 16" descr="E:\01小学数学资料\人教1下册《我爱作业》\人民币\1角2.jpg1角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012" y="1908"/>
              <a:ext cx="779" cy="761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268226" y="4153464"/>
            <a:ext cx="7457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）元（    ）角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）角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96671" y="4141837"/>
            <a:ext cx="44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84338" y="4140882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05355" y="4160254"/>
            <a:ext cx="72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55586" y="1603377"/>
            <a:ext cx="1659429" cy="445378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E480379-FC9A-4798-B265-26AA75D34650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687</Words>
  <Application>Microsoft Office PowerPoint</Application>
  <PresentationFormat>宽屏</PresentationFormat>
  <Paragraphs>183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2020-06-11T02:57:12Z</dcterms:created>
  <dcterms:modified xsi:type="dcterms:W3CDTF">2021-01-07T11:08:41Z</dcterms:modified>
</cp:coreProperties>
</file>