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360" r:id="rId6"/>
    <p:sldId id="422" r:id="rId7"/>
    <p:sldId id="259" r:id="rId8"/>
    <p:sldId id="405" r:id="rId9"/>
    <p:sldId id="406" r:id="rId10"/>
    <p:sldId id="420" r:id="rId11"/>
    <p:sldId id="421" r:id="rId12"/>
    <p:sldId id="407" r:id="rId13"/>
    <p:sldId id="345" r:id="rId14"/>
    <p:sldId id="260" r:id="rId15"/>
    <p:sldId id="328" r:id="rId16"/>
    <p:sldId id="344" r:id="rId17"/>
    <p:sldId id="381" r:id="rId18"/>
    <p:sldId id="326" r:id="rId19"/>
    <p:sldId id="261" r:id="rId20"/>
    <p:sldId id="423" r:id="rId21"/>
    <p:sldId id="287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  <a:srgbClr val="EFEFED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19-11-12T23:56: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75364B-6E47-4814-BC77-CC6AF76C74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1417568" y="4304747"/>
            <a:ext cx="5222082" cy="363076"/>
            <a:chOff x="7118363" y="5070938"/>
            <a:chExt cx="4509842" cy="362162"/>
          </a:xfrm>
        </p:grpSpPr>
        <p:sp>
          <p:nvSpPr>
            <p:cNvPr id="7" name="文本框 6"/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6.8 </a:t>
            </a: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用连减解决问题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00716" y="2905103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11418" y="3035066"/>
            <a:ext cx="3135866" cy="326715"/>
          </a:xfrm>
          <a:custGeom>
            <a:avLst/>
            <a:gdLst/>
            <a:ahLst/>
            <a:cxnLst/>
            <a:rect l="l" t="t" r="r" b="b"/>
            <a:pathLst>
              <a:path w="3135866" h="326715">
                <a:moveTo>
                  <a:pt x="1229476" y="201555"/>
                </a:moveTo>
                <a:cubicBezTo>
                  <a:pt x="1233310" y="200270"/>
                  <a:pt x="1244589" y="203977"/>
                  <a:pt x="1263314" y="212678"/>
                </a:cubicBezTo>
                <a:cubicBezTo>
                  <a:pt x="1288280" y="224280"/>
                  <a:pt x="1304728" y="236193"/>
                  <a:pt x="1312659" y="248418"/>
                </a:cubicBezTo>
                <a:cubicBezTo>
                  <a:pt x="1320589" y="260643"/>
                  <a:pt x="1323106" y="271968"/>
                  <a:pt x="1320209" y="282393"/>
                </a:cubicBezTo>
                <a:cubicBezTo>
                  <a:pt x="1317312" y="292819"/>
                  <a:pt x="1308930" y="291539"/>
                  <a:pt x="1295063" y="278554"/>
                </a:cubicBezTo>
                <a:cubicBezTo>
                  <a:pt x="1281196" y="265569"/>
                  <a:pt x="1267387" y="252200"/>
                  <a:pt x="1253634" y="238448"/>
                </a:cubicBezTo>
                <a:cubicBezTo>
                  <a:pt x="1238133" y="221971"/>
                  <a:pt x="1229629" y="210656"/>
                  <a:pt x="1228123" y="204504"/>
                </a:cubicBezTo>
                <a:cubicBezTo>
                  <a:pt x="1227747" y="202966"/>
                  <a:pt x="1228198" y="201983"/>
                  <a:pt x="1229476" y="201555"/>
                </a:cubicBezTo>
                <a:close/>
                <a:moveTo>
                  <a:pt x="3002362" y="181813"/>
                </a:moveTo>
                <a:lnTo>
                  <a:pt x="2943756" y="188436"/>
                </a:lnTo>
                <a:cubicBezTo>
                  <a:pt x="2942422" y="190505"/>
                  <a:pt x="2941141" y="192145"/>
                  <a:pt x="2939913" y="193357"/>
                </a:cubicBezTo>
                <a:lnTo>
                  <a:pt x="2938483" y="194310"/>
                </a:lnTo>
                <a:lnTo>
                  <a:pt x="2945671" y="196148"/>
                </a:lnTo>
                <a:cubicBezTo>
                  <a:pt x="2951593" y="198435"/>
                  <a:pt x="2954081" y="200884"/>
                  <a:pt x="2953135" y="203493"/>
                </a:cubicBezTo>
                <a:cubicBezTo>
                  <a:pt x="2952188" y="206103"/>
                  <a:pt x="2951314" y="208764"/>
                  <a:pt x="2950510" y="211474"/>
                </a:cubicBezTo>
                <a:cubicBezTo>
                  <a:pt x="2964048" y="210685"/>
                  <a:pt x="2982439" y="208627"/>
                  <a:pt x="3005684" y="205300"/>
                </a:cubicBezTo>
                <a:cubicBezTo>
                  <a:pt x="3005684" y="198618"/>
                  <a:pt x="3004562" y="192577"/>
                  <a:pt x="3002318" y="187178"/>
                </a:cubicBezTo>
                <a:close/>
                <a:moveTo>
                  <a:pt x="3013041" y="180607"/>
                </a:moveTo>
                <a:lnTo>
                  <a:pt x="3005357" y="181475"/>
                </a:lnTo>
                <a:lnTo>
                  <a:pt x="3009234" y="181252"/>
                </a:lnTo>
                <a:lnTo>
                  <a:pt x="3015824" y="183231"/>
                </a:lnTo>
                <a:close/>
                <a:moveTo>
                  <a:pt x="848290" y="166060"/>
                </a:moveTo>
                <a:cubicBezTo>
                  <a:pt x="851343" y="165906"/>
                  <a:pt x="856386" y="167256"/>
                  <a:pt x="863420" y="170109"/>
                </a:cubicBezTo>
                <a:cubicBezTo>
                  <a:pt x="875552" y="175444"/>
                  <a:pt x="880718" y="180244"/>
                  <a:pt x="878918" y="184511"/>
                </a:cubicBezTo>
                <a:cubicBezTo>
                  <a:pt x="877118" y="188777"/>
                  <a:pt x="876218" y="196897"/>
                  <a:pt x="876218" y="208871"/>
                </a:cubicBezTo>
                <a:cubicBezTo>
                  <a:pt x="876218" y="221218"/>
                  <a:pt x="875616" y="233314"/>
                  <a:pt x="874412" y="245159"/>
                </a:cubicBezTo>
                <a:cubicBezTo>
                  <a:pt x="873207" y="257004"/>
                  <a:pt x="868909" y="259567"/>
                  <a:pt x="861516" y="252849"/>
                </a:cubicBezTo>
                <a:cubicBezTo>
                  <a:pt x="854124" y="246131"/>
                  <a:pt x="850650" y="235834"/>
                  <a:pt x="851094" y="221960"/>
                </a:cubicBezTo>
                <a:cubicBezTo>
                  <a:pt x="851539" y="208086"/>
                  <a:pt x="851116" y="197711"/>
                  <a:pt x="849825" y="190835"/>
                </a:cubicBezTo>
                <a:cubicBezTo>
                  <a:pt x="848535" y="183959"/>
                  <a:pt x="846961" y="177358"/>
                  <a:pt x="845104" y="171034"/>
                </a:cubicBezTo>
                <a:cubicBezTo>
                  <a:pt x="844175" y="167872"/>
                  <a:pt x="845237" y="166214"/>
                  <a:pt x="848290" y="166060"/>
                </a:cubicBezTo>
                <a:close/>
                <a:moveTo>
                  <a:pt x="1893186" y="157494"/>
                </a:moveTo>
                <a:cubicBezTo>
                  <a:pt x="1899933" y="155694"/>
                  <a:pt x="1907013" y="157730"/>
                  <a:pt x="1914427" y="163603"/>
                </a:cubicBezTo>
                <a:cubicBezTo>
                  <a:pt x="1921841" y="169475"/>
                  <a:pt x="1920095" y="174888"/>
                  <a:pt x="1909189" y="179843"/>
                </a:cubicBezTo>
                <a:cubicBezTo>
                  <a:pt x="1898284" y="184797"/>
                  <a:pt x="1889791" y="187483"/>
                  <a:pt x="1883710" y="187898"/>
                </a:cubicBezTo>
                <a:cubicBezTo>
                  <a:pt x="1889117" y="191971"/>
                  <a:pt x="1891124" y="195560"/>
                  <a:pt x="1889733" y="198664"/>
                </a:cubicBezTo>
                <a:cubicBezTo>
                  <a:pt x="1888342" y="201769"/>
                  <a:pt x="1887238" y="210090"/>
                  <a:pt x="1886421" y="223627"/>
                </a:cubicBezTo>
                <a:cubicBezTo>
                  <a:pt x="1900087" y="220114"/>
                  <a:pt x="1913850" y="217210"/>
                  <a:pt x="1927710" y="214915"/>
                </a:cubicBezTo>
                <a:cubicBezTo>
                  <a:pt x="1941570" y="212621"/>
                  <a:pt x="1943839" y="215267"/>
                  <a:pt x="1934518" y="222853"/>
                </a:cubicBezTo>
                <a:cubicBezTo>
                  <a:pt x="1925197" y="230439"/>
                  <a:pt x="1905687" y="239179"/>
                  <a:pt x="1875988" y="249074"/>
                </a:cubicBezTo>
                <a:cubicBezTo>
                  <a:pt x="1848039" y="260790"/>
                  <a:pt x="1829910" y="269179"/>
                  <a:pt x="1821599" y="274241"/>
                </a:cubicBezTo>
                <a:cubicBezTo>
                  <a:pt x="1813289" y="279303"/>
                  <a:pt x="1805262" y="278898"/>
                  <a:pt x="1797519" y="273026"/>
                </a:cubicBezTo>
                <a:cubicBezTo>
                  <a:pt x="1789775" y="267153"/>
                  <a:pt x="1784630" y="261783"/>
                  <a:pt x="1782085" y="256914"/>
                </a:cubicBezTo>
                <a:cubicBezTo>
                  <a:pt x="1779540" y="252046"/>
                  <a:pt x="1784835" y="249350"/>
                  <a:pt x="1797970" y="248826"/>
                </a:cubicBezTo>
                <a:cubicBezTo>
                  <a:pt x="1811106" y="248303"/>
                  <a:pt x="1832882" y="242549"/>
                  <a:pt x="1863297" y="231564"/>
                </a:cubicBezTo>
                <a:cubicBezTo>
                  <a:pt x="1863297" y="216063"/>
                  <a:pt x="1861877" y="203572"/>
                  <a:pt x="1859038" y="194093"/>
                </a:cubicBezTo>
                <a:cubicBezTo>
                  <a:pt x="1852327" y="194997"/>
                  <a:pt x="1845680" y="195449"/>
                  <a:pt x="1839098" y="195449"/>
                </a:cubicBezTo>
                <a:cubicBezTo>
                  <a:pt x="1833075" y="195449"/>
                  <a:pt x="1826382" y="193412"/>
                  <a:pt x="1819018" y="189340"/>
                </a:cubicBezTo>
                <a:cubicBezTo>
                  <a:pt x="1811655" y="185267"/>
                  <a:pt x="1813210" y="181435"/>
                  <a:pt x="1823686" y="177842"/>
                </a:cubicBezTo>
                <a:cubicBezTo>
                  <a:pt x="1834161" y="174250"/>
                  <a:pt x="1846677" y="170411"/>
                  <a:pt x="1861232" y="166324"/>
                </a:cubicBezTo>
                <a:cubicBezTo>
                  <a:pt x="1875788" y="162237"/>
                  <a:pt x="1886439" y="159293"/>
                  <a:pt x="1893186" y="157494"/>
                </a:cubicBezTo>
                <a:close/>
                <a:moveTo>
                  <a:pt x="1566670" y="154599"/>
                </a:moveTo>
                <a:cubicBezTo>
                  <a:pt x="1568989" y="154910"/>
                  <a:pt x="1571793" y="155545"/>
                  <a:pt x="1575085" y="156504"/>
                </a:cubicBezTo>
                <a:cubicBezTo>
                  <a:pt x="1588249" y="160340"/>
                  <a:pt x="1597724" y="166152"/>
                  <a:pt x="1603510" y="173938"/>
                </a:cubicBezTo>
                <a:cubicBezTo>
                  <a:pt x="1609297" y="181725"/>
                  <a:pt x="1610723" y="191304"/>
                  <a:pt x="1607791" y="202676"/>
                </a:cubicBezTo>
                <a:cubicBezTo>
                  <a:pt x="1604858" y="214048"/>
                  <a:pt x="1595612" y="211366"/>
                  <a:pt x="1580053" y="194631"/>
                </a:cubicBezTo>
                <a:cubicBezTo>
                  <a:pt x="1568366" y="178441"/>
                  <a:pt x="1561325" y="167080"/>
                  <a:pt x="1558930" y="160548"/>
                </a:cubicBezTo>
                <a:cubicBezTo>
                  <a:pt x="1557134" y="155649"/>
                  <a:pt x="1559714" y="153666"/>
                  <a:pt x="1566670" y="154599"/>
                </a:cubicBezTo>
                <a:close/>
                <a:moveTo>
                  <a:pt x="808819" y="151533"/>
                </a:moveTo>
                <a:cubicBezTo>
                  <a:pt x="811308" y="151574"/>
                  <a:pt x="813903" y="152328"/>
                  <a:pt x="816603" y="153794"/>
                </a:cubicBezTo>
                <a:cubicBezTo>
                  <a:pt x="822002" y="156726"/>
                  <a:pt x="827214" y="160114"/>
                  <a:pt x="832241" y="163958"/>
                </a:cubicBezTo>
                <a:cubicBezTo>
                  <a:pt x="837267" y="167801"/>
                  <a:pt x="838185" y="171812"/>
                  <a:pt x="834994" y="175993"/>
                </a:cubicBezTo>
                <a:cubicBezTo>
                  <a:pt x="831803" y="180173"/>
                  <a:pt x="829993" y="187174"/>
                  <a:pt x="829563" y="196997"/>
                </a:cubicBezTo>
                <a:cubicBezTo>
                  <a:pt x="829132" y="206820"/>
                  <a:pt x="829380" y="223383"/>
                  <a:pt x="830305" y="246686"/>
                </a:cubicBezTo>
                <a:cubicBezTo>
                  <a:pt x="831230" y="269989"/>
                  <a:pt x="828039" y="286398"/>
                  <a:pt x="820733" y="295913"/>
                </a:cubicBezTo>
                <a:cubicBezTo>
                  <a:pt x="813426" y="305427"/>
                  <a:pt x="807249" y="306564"/>
                  <a:pt x="802201" y="299322"/>
                </a:cubicBezTo>
                <a:cubicBezTo>
                  <a:pt x="797154" y="292080"/>
                  <a:pt x="790880" y="283953"/>
                  <a:pt x="783380" y="274940"/>
                </a:cubicBezTo>
                <a:cubicBezTo>
                  <a:pt x="775880" y="265927"/>
                  <a:pt x="776826" y="262772"/>
                  <a:pt x="786219" y="265475"/>
                </a:cubicBezTo>
                <a:cubicBezTo>
                  <a:pt x="795612" y="268179"/>
                  <a:pt x="801011" y="267476"/>
                  <a:pt x="802417" y="263367"/>
                </a:cubicBezTo>
                <a:cubicBezTo>
                  <a:pt x="803822" y="259259"/>
                  <a:pt x="804525" y="248292"/>
                  <a:pt x="804525" y="230467"/>
                </a:cubicBezTo>
                <a:lnTo>
                  <a:pt x="804525" y="185920"/>
                </a:lnTo>
                <a:cubicBezTo>
                  <a:pt x="804525" y="176971"/>
                  <a:pt x="804553" y="172497"/>
                  <a:pt x="804611" y="172497"/>
                </a:cubicBezTo>
                <a:cubicBezTo>
                  <a:pt x="803234" y="172497"/>
                  <a:pt x="792823" y="174118"/>
                  <a:pt x="773378" y="177358"/>
                </a:cubicBezTo>
                <a:lnTo>
                  <a:pt x="772302" y="195320"/>
                </a:lnTo>
                <a:cubicBezTo>
                  <a:pt x="774482" y="195320"/>
                  <a:pt x="778676" y="194413"/>
                  <a:pt x="784886" y="192599"/>
                </a:cubicBezTo>
                <a:cubicBezTo>
                  <a:pt x="791095" y="190784"/>
                  <a:pt x="795949" y="192530"/>
                  <a:pt x="799448" y="197836"/>
                </a:cubicBezTo>
                <a:cubicBezTo>
                  <a:pt x="802947" y="203142"/>
                  <a:pt x="801212" y="206996"/>
                  <a:pt x="794243" y="209398"/>
                </a:cubicBezTo>
                <a:cubicBezTo>
                  <a:pt x="787273" y="211800"/>
                  <a:pt x="779393" y="213001"/>
                  <a:pt x="770603" y="213001"/>
                </a:cubicBezTo>
                <a:lnTo>
                  <a:pt x="769592" y="225004"/>
                </a:lnTo>
                <a:cubicBezTo>
                  <a:pt x="772015" y="225004"/>
                  <a:pt x="776730" y="224326"/>
                  <a:pt x="783735" y="222971"/>
                </a:cubicBezTo>
                <a:cubicBezTo>
                  <a:pt x="790740" y="221616"/>
                  <a:pt x="795985" y="223247"/>
                  <a:pt x="799470" y="227865"/>
                </a:cubicBezTo>
                <a:cubicBezTo>
                  <a:pt x="802954" y="232482"/>
                  <a:pt x="801664" y="236333"/>
                  <a:pt x="795598" y="239416"/>
                </a:cubicBezTo>
                <a:cubicBezTo>
                  <a:pt x="789532" y="242499"/>
                  <a:pt x="780275" y="243589"/>
                  <a:pt x="767828" y="242685"/>
                </a:cubicBezTo>
                <a:cubicBezTo>
                  <a:pt x="766222" y="261457"/>
                  <a:pt x="762820" y="275374"/>
                  <a:pt x="757621" y="284437"/>
                </a:cubicBezTo>
                <a:cubicBezTo>
                  <a:pt x="752423" y="293500"/>
                  <a:pt x="747017" y="294565"/>
                  <a:pt x="741403" y="287631"/>
                </a:cubicBezTo>
                <a:cubicBezTo>
                  <a:pt x="735788" y="280698"/>
                  <a:pt x="733903" y="273814"/>
                  <a:pt x="735745" y="266981"/>
                </a:cubicBezTo>
                <a:cubicBezTo>
                  <a:pt x="737588" y="260148"/>
                  <a:pt x="740065" y="251182"/>
                  <a:pt x="743177" y="240083"/>
                </a:cubicBezTo>
                <a:cubicBezTo>
                  <a:pt x="746289" y="228983"/>
                  <a:pt x="748293" y="217095"/>
                  <a:pt x="749189" y="204418"/>
                </a:cubicBezTo>
                <a:cubicBezTo>
                  <a:pt x="750086" y="191742"/>
                  <a:pt x="748734" y="180979"/>
                  <a:pt x="745135" y="172131"/>
                </a:cubicBezTo>
                <a:cubicBezTo>
                  <a:pt x="741535" y="163284"/>
                  <a:pt x="743364" y="158860"/>
                  <a:pt x="750620" y="158860"/>
                </a:cubicBezTo>
                <a:cubicBezTo>
                  <a:pt x="755094" y="158860"/>
                  <a:pt x="759579" y="159085"/>
                  <a:pt x="764074" y="159537"/>
                </a:cubicBezTo>
                <a:cubicBezTo>
                  <a:pt x="768570" y="159989"/>
                  <a:pt x="774819" y="159795"/>
                  <a:pt x="782821" y="158956"/>
                </a:cubicBezTo>
                <a:cubicBezTo>
                  <a:pt x="790823" y="158117"/>
                  <a:pt x="797103" y="156314"/>
                  <a:pt x="801664" y="153547"/>
                </a:cubicBezTo>
                <a:cubicBezTo>
                  <a:pt x="803944" y="152163"/>
                  <a:pt x="806329" y="151491"/>
                  <a:pt x="808819" y="151533"/>
                </a:cubicBezTo>
                <a:close/>
                <a:moveTo>
                  <a:pt x="886374" y="141385"/>
                </a:moveTo>
                <a:cubicBezTo>
                  <a:pt x="889391" y="140473"/>
                  <a:pt x="895391" y="141393"/>
                  <a:pt x="904375" y="144147"/>
                </a:cubicBezTo>
                <a:cubicBezTo>
                  <a:pt x="920709" y="149553"/>
                  <a:pt x="927524" y="154877"/>
                  <a:pt x="924821" y="160118"/>
                </a:cubicBezTo>
                <a:cubicBezTo>
                  <a:pt x="922118" y="165359"/>
                  <a:pt x="922333" y="183575"/>
                  <a:pt x="925466" y="214765"/>
                </a:cubicBezTo>
                <a:cubicBezTo>
                  <a:pt x="928600" y="245955"/>
                  <a:pt x="929693" y="267017"/>
                  <a:pt x="928747" y="277951"/>
                </a:cubicBezTo>
                <a:cubicBezTo>
                  <a:pt x="927800" y="288886"/>
                  <a:pt x="923380" y="298114"/>
                  <a:pt x="915486" y="305635"/>
                </a:cubicBezTo>
                <a:cubicBezTo>
                  <a:pt x="907591" y="313157"/>
                  <a:pt x="901432" y="313515"/>
                  <a:pt x="897008" y="306711"/>
                </a:cubicBezTo>
                <a:cubicBezTo>
                  <a:pt x="892584" y="299906"/>
                  <a:pt x="885514" y="291109"/>
                  <a:pt x="875799" y="280318"/>
                </a:cubicBezTo>
                <a:cubicBezTo>
                  <a:pt x="866084" y="269527"/>
                  <a:pt x="867238" y="266153"/>
                  <a:pt x="879262" y="270197"/>
                </a:cubicBezTo>
                <a:cubicBezTo>
                  <a:pt x="891286" y="274241"/>
                  <a:pt x="898259" y="275051"/>
                  <a:pt x="900181" y="272628"/>
                </a:cubicBezTo>
                <a:cubicBezTo>
                  <a:pt x="902103" y="270204"/>
                  <a:pt x="902841" y="258657"/>
                  <a:pt x="902397" y="237985"/>
                </a:cubicBezTo>
                <a:cubicBezTo>
                  <a:pt x="901952" y="217314"/>
                  <a:pt x="900629" y="199708"/>
                  <a:pt x="898428" y="185167"/>
                </a:cubicBezTo>
                <a:cubicBezTo>
                  <a:pt x="896227" y="170626"/>
                  <a:pt x="892176" y="158777"/>
                  <a:pt x="886275" y="149621"/>
                </a:cubicBezTo>
                <a:cubicBezTo>
                  <a:pt x="883324" y="145043"/>
                  <a:pt x="883357" y="142298"/>
                  <a:pt x="886374" y="141385"/>
                </a:cubicBezTo>
                <a:close/>
                <a:moveTo>
                  <a:pt x="1490538" y="127272"/>
                </a:moveTo>
                <a:cubicBezTo>
                  <a:pt x="1485612" y="127709"/>
                  <a:pt x="1473075" y="129935"/>
                  <a:pt x="1452927" y="133951"/>
                </a:cubicBezTo>
                <a:lnTo>
                  <a:pt x="1454110" y="172347"/>
                </a:lnTo>
                <a:cubicBezTo>
                  <a:pt x="1462041" y="171601"/>
                  <a:pt x="1468641" y="169837"/>
                  <a:pt x="1473911" y="167055"/>
                </a:cubicBezTo>
                <a:cubicBezTo>
                  <a:pt x="1479181" y="164273"/>
                  <a:pt x="1484874" y="165890"/>
                  <a:pt x="1490990" y="171906"/>
                </a:cubicBezTo>
                <a:cubicBezTo>
                  <a:pt x="1497106" y="177921"/>
                  <a:pt x="1495349" y="182897"/>
                  <a:pt x="1485720" y="186834"/>
                </a:cubicBezTo>
                <a:cubicBezTo>
                  <a:pt x="1476090" y="190770"/>
                  <a:pt x="1465611" y="192738"/>
                  <a:pt x="1454283" y="192738"/>
                </a:cubicBezTo>
                <a:lnTo>
                  <a:pt x="1455444" y="227671"/>
                </a:lnTo>
                <a:cubicBezTo>
                  <a:pt x="1459976" y="227800"/>
                  <a:pt x="1466730" y="226033"/>
                  <a:pt x="1475707" y="222369"/>
                </a:cubicBezTo>
                <a:cubicBezTo>
                  <a:pt x="1484684" y="218705"/>
                  <a:pt x="1490703" y="218898"/>
                  <a:pt x="1493765" y="222950"/>
                </a:cubicBezTo>
                <a:cubicBezTo>
                  <a:pt x="1496826" y="227001"/>
                  <a:pt x="1499081" y="226743"/>
                  <a:pt x="1500530" y="222175"/>
                </a:cubicBezTo>
                <a:cubicBezTo>
                  <a:pt x="1501978" y="217608"/>
                  <a:pt x="1502928" y="202092"/>
                  <a:pt x="1503380" y="175627"/>
                </a:cubicBezTo>
                <a:cubicBezTo>
                  <a:pt x="1503832" y="149162"/>
                  <a:pt x="1503036" y="134377"/>
                  <a:pt x="1500992" y="131273"/>
                </a:cubicBezTo>
                <a:cubicBezTo>
                  <a:pt x="1498949" y="128168"/>
                  <a:pt x="1495464" y="126834"/>
                  <a:pt x="1490538" y="127272"/>
                </a:cubicBezTo>
                <a:close/>
                <a:moveTo>
                  <a:pt x="2554148" y="102828"/>
                </a:moveTo>
                <a:cubicBezTo>
                  <a:pt x="2557548" y="102468"/>
                  <a:pt x="2561884" y="103234"/>
                  <a:pt x="2567154" y="105127"/>
                </a:cubicBezTo>
                <a:cubicBezTo>
                  <a:pt x="2581479" y="109787"/>
                  <a:pt x="2586083" y="114910"/>
                  <a:pt x="2580963" y="120496"/>
                </a:cubicBezTo>
                <a:cubicBezTo>
                  <a:pt x="2575844" y="126081"/>
                  <a:pt x="2572223" y="132477"/>
                  <a:pt x="2570100" y="139683"/>
                </a:cubicBezTo>
                <a:cubicBezTo>
                  <a:pt x="2567978" y="146889"/>
                  <a:pt x="2564709" y="170819"/>
                  <a:pt x="2560292" y="211474"/>
                </a:cubicBezTo>
                <a:cubicBezTo>
                  <a:pt x="2571893" y="204820"/>
                  <a:pt x="2583566" y="198883"/>
                  <a:pt x="2595311" y="193663"/>
                </a:cubicBezTo>
                <a:cubicBezTo>
                  <a:pt x="2607055" y="188443"/>
                  <a:pt x="2610454" y="188332"/>
                  <a:pt x="2605506" y="193330"/>
                </a:cubicBezTo>
                <a:cubicBezTo>
                  <a:pt x="2600559" y="198327"/>
                  <a:pt x="2591181" y="207788"/>
                  <a:pt x="2577371" y="221713"/>
                </a:cubicBezTo>
                <a:cubicBezTo>
                  <a:pt x="2563561" y="235637"/>
                  <a:pt x="2553143" y="247565"/>
                  <a:pt x="2546116" y="257495"/>
                </a:cubicBezTo>
                <a:cubicBezTo>
                  <a:pt x="2539090" y="267426"/>
                  <a:pt x="2532246" y="266486"/>
                  <a:pt x="2525585" y="254677"/>
                </a:cubicBezTo>
                <a:cubicBezTo>
                  <a:pt x="2518924" y="242868"/>
                  <a:pt x="2518114" y="234569"/>
                  <a:pt x="2523154" y="229779"/>
                </a:cubicBezTo>
                <a:cubicBezTo>
                  <a:pt x="2528195" y="224989"/>
                  <a:pt x="2532242" y="217794"/>
                  <a:pt x="2535297" y="208193"/>
                </a:cubicBezTo>
                <a:cubicBezTo>
                  <a:pt x="2538351" y="198593"/>
                  <a:pt x="2540556" y="186378"/>
                  <a:pt x="2541911" y="171551"/>
                </a:cubicBezTo>
                <a:cubicBezTo>
                  <a:pt x="2543266" y="156723"/>
                  <a:pt x="2544166" y="146649"/>
                  <a:pt x="2544611" y="141329"/>
                </a:cubicBezTo>
                <a:cubicBezTo>
                  <a:pt x="2545055" y="136008"/>
                  <a:pt x="2541714" y="134664"/>
                  <a:pt x="2534587" y="137296"/>
                </a:cubicBezTo>
                <a:cubicBezTo>
                  <a:pt x="2527460" y="139927"/>
                  <a:pt x="2520494" y="142852"/>
                  <a:pt x="2513690" y="146072"/>
                </a:cubicBezTo>
                <a:cubicBezTo>
                  <a:pt x="2506885" y="149291"/>
                  <a:pt x="2498528" y="147757"/>
                  <a:pt x="2488619" y="141468"/>
                </a:cubicBezTo>
                <a:cubicBezTo>
                  <a:pt x="2478710" y="135180"/>
                  <a:pt x="2479194" y="131129"/>
                  <a:pt x="2490071" y="129315"/>
                </a:cubicBezTo>
                <a:cubicBezTo>
                  <a:pt x="2500948" y="127501"/>
                  <a:pt x="2512349" y="124683"/>
                  <a:pt x="2524273" y="120862"/>
                </a:cubicBezTo>
                <a:cubicBezTo>
                  <a:pt x="2536197" y="117040"/>
                  <a:pt x="2543689" y="112516"/>
                  <a:pt x="2546751" y="107289"/>
                </a:cubicBezTo>
                <a:cubicBezTo>
                  <a:pt x="2548282" y="104675"/>
                  <a:pt x="2550748" y="103188"/>
                  <a:pt x="2554148" y="102828"/>
                </a:cubicBezTo>
                <a:close/>
                <a:moveTo>
                  <a:pt x="1114320" y="98502"/>
                </a:moveTo>
                <a:cubicBezTo>
                  <a:pt x="1118685" y="99333"/>
                  <a:pt x="1124107" y="101198"/>
                  <a:pt x="1130585" y="104094"/>
                </a:cubicBezTo>
                <a:cubicBezTo>
                  <a:pt x="1143541" y="109888"/>
                  <a:pt x="1150991" y="116258"/>
                  <a:pt x="1152934" y="123206"/>
                </a:cubicBezTo>
                <a:cubicBezTo>
                  <a:pt x="1154877" y="130154"/>
                  <a:pt x="1154328" y="137407"/>
                  <a:pt x="1151288" y="144964"/>
                </a:cubicBezTo>
                <a:cubicBezTo>
                  <a:pt x="1148248" y="152521"/>
                  <a:pt x="1142534" y="152919"/>
                  <a:pt x="1134145" y="146158"/>
                </a:cubicBezTo>
                <a:cubicBezTo>
                  <a:pt x="1125756" y="139396"/>
                  <a:pt x="1117503" y="131047"/>
                  <a:pt x="1109386" y="121109"/>
                </a:cubicBezTo>
                <a:cubicBezTo>
                  <a:pt x="1101556" y="108905"/>
                  <a:pt x="1099893" y="101570"/>
                  <a:pt x="1104396" y="99104"/>
                </a:cubicBezTo>
                <a:cubicBezTo>
                  <a:pt x="1106647" y="97871"/>
                  <a:pt x="1109955" y="97670"/>
                  <a:pt x="1114320" y="98502"/>
                </a:cubicBezTo>
                <a:close/>
                <a:moveTo>
                  <a:pt x="3003291" y="94202"/>
                </a:moveTo>
                <a:cubicBezTo>
                  <a:pt x="2999057" y="94437"/>
                  <a:pt x="2993330" y="95117"/>
                  <a:pt x="2986110" y="96243"/>
                </a:cubicBezTo>
                <a:cubicBezTo>
                  <a:pt x="2971669" y="98494"/>
                  <a:pt x="2955752" y="100803"/>
                  <a:pt x="2938357" y="103169"/>
                </a:cubicBezTo>
                <a:cubicBezTo>
                  <a:pt x="2938357" y="109651"/>
                  <a:pt x="2938543" y="113358"/>
                  <a:pt x="2938916" y="114290"/>
                </a:cubicBezTo>
                <a:cubicBezTo>
                  <a:pt x="2948424" y="113501"/>
                  <a:pt x="2958763" y="111056"/>
                  <a:pt x="2969934" y="106955"/>
                </a:cubicBezTo>
                <a:cubicBezTo>
                  <a:pt x="2981105" y="102854"/>
                  <a:pt x="2989659" y="104180"/>
                  <a:pt x="2995596" y="110935"/>
                </a:cubicBezTo>
                <a:cubicBezTo>
                  <a:pt x="3001533" y="117689"/>
                  <a:pt x="2997148" y="122661"/>
                  <a:pt x="2982443" y="125852"/>
                </a:cubicBezTo>
                <a:cubicBezTo>
                  <a:pt x="2967737" y="129043"/>
                  <a:pt x="2953945" y="131004"/>
                  <a:pt x="2941067" y="131735"/>
                </a:cubicBezTo>
                <a:cubicBezTo>
                  <a:pt x="2941971" y="135464"/>
                  <a:pt x="2942422" y="138647"/>
                  <a:pt x="2942422" y="141286"/>
                </a:cubicBezTo>
                <a:cubicBezTo>
                  <a:pt x="2953206" y="138920"/>
                  <a:pt x="2963736" y="136306"/>
                  <a:pt x="2974011" y="133445"/>
                </a:cubicBezTo>
                <a:cubicBezTo>
                  <a:pt x="2984285" y="130584"/>
                  <a:pt x="2992387" y="132266"/>
                  <a:pt x="2998317" y="138489"/>
                </a:cubicBezTo>
                <a:cubicBezTo>
                  <a:pt x="3004247" y="144713"/>
                  <a:pt x="3000801" y="149460"/>
                  <a:pt x="2987981" y="152729"/>
                </a:cubicBezTo>
                <a:cubicBezTo>
                  <a:pt x="2975161" y="155999"/>
                  <a:pt x="2960419" y="158021"/>
                  <a:pt x="2943756" y="158795"/>
                </a:cubicBezTo>
                <a:lnTo>
                  <a:pt x="2944767" y="172347"/>
                </a:lnTo>
                <a:cubicBezTo>
                  <a:pt x="2945785" y="171572"/>
                  <a:pt x="2954569" y="169808"/>
                  <a:pt x="2971117" y="167055"/>
                </a:cubicBezTo>
                <a:cubicBezTo>
                  <a:pt x="2987666" y="164302"/>
                  <a:pt x="2997869" y="162925"/>
                  <a:pt x="3001726" y="162925"/>
                </a:cubicBezTo>
                <a:cubicBezTo>
                  <a:pt x="3006487" y="162925"/>
                  <a:pt x="3010166" y="162911"/>
                  <a:pt x="3012761" y="162882"/>
                </a:cubicBezTo>
                <a:cubicBezTo>
                  <a:pt x="3015242" y="138575"/>
                  <a:pt x="3016278" y="121485"/>
                  <a:pt x="3015870" y="111612"/>
                </a:cubicBezTo>
                <a:cubicBezTo>
                  <a:pt x="3015461" y="101739"/>
                  <a:pt x="3014009" y="96146"/>
                  <a:pt x="3011514" y="94834"/>
                </a:cubicBezTo>
                <a:cubicBezTo>
                  <a:pt x="3010266" y="94178"/>
                  <a:pt x="3007525" y="93967"/>
                  <a:pt x="3003291" y="94202"/>
                </a:cubicBezTo>
                <a:close/>
                <a:moveTo>
                  <a:pt x="865211" y="78666"/>
                </a:moveTo>
                <a:cubicBezTo>
                  <a:pt x="866519" y="77532"/>
                  <a:pt x="869156" y="77565"/>
                  <a:pt x="873121" y="78766"/>
                </a:cubicBezTo>
                <a:cubicBezTo>
                  <a:pt x="881051" y="81168"/>
                  <a:pt x="888275" y="84642"/>
                  <a:pt x="894793" y="89188"/>
                </a:cubicBezTo>
                <a:cubicBezTo>
                  <a:pt x="901310" y="93733"/>
                  <a:pt x="902346" y="97774"/>
                  <a:pt x="897901" y="101309"/>
                </a:cubicBezTo>
                <a:cubicBezTo>
                  <a:pt x="893455" y="104844"/>
                  <a:pt x="887131" y="110526"/>
                  <a:pt x="878929" y="118356"/>
                </a:cubicBezTo>
                <a:cubicBezTo>
                  <a:pt x="914994" y="114842"/>
                  <a:pt x="940369" y="111713"/>
                  <a:pt x="955054" y="108966"/>
                </a:cubicBezTo>
                <a:cubicBezTo>
                  <a:pt x="969738" y="106220"/>
                  <a:pt x="982544" y="109181"/>
                  <a:pt x="993471" y="117850"/>
                </a:cubicBezTo>
                <a:cubicBezTo>
                  <a:pt x="1004398" y="126519"/>
                  <a:pt x="1005406" y="131495"/>
                  <a:pt x="996493" y="132778"/>
                </a:cubicBezTo>
                <a:cubicBezTo>
                  <a:pt x="987581" y="134062"/>
                  <a:pt x="971882" y="134478"/>
                  <a:pt x="949397" y="134026"/>
                </a:cubicBezTo>
                <a:cubicBezTo>
                  <a:pt x="926911" y="133574"/>
                  <a:pt x="893860" y="135600"/>
                  <a:pt x="850245" y="140103"/>
                </a:cubicBezTo>
                <a:cubicBezTo>
                  <a:pt x="806629" y="144605"/>
                  <a:pt x="774744" y="147979"/>
                  <a:pt x="754588" y="150223"/>
                </a:cubicBezTo>
                <a:cubicBezTo>
                  <a:pt x="734433" y="152467"/>
                  <a:pt x="720971" y="154493"/>
                  <a:pt x="714203" y="156300"/>
                </a:cubicBezTo>
                <a:cubicBezTo>
                  <a:pt x="707434" y="158107"/>
                  <a:pt x="698299" y="154256"/>
                  <a:pt x="686799" y="144749"/>
                </a:cubicBezTo>
                <a:cubicBezTo>
                  <a:pt x="675298" y="135241"/>
                  <a:pt x="677388" y="130946"/>
                  <a:pt x="693069" y="131864"/>
                </a:cubicBezTo>
                <a:cubicBezTo>
                  <a:pt x="708750" y="132782"/>
                  <a:pt x="743650" y="130889"/>
                  <a:pt x="797770" y="126185"/>
                </a:cubicBezTo>
                <a:cubicBezTo>
                  <a:pt x="794228" y="126759"/>
                  <a:pt x="788621" y="121546"/>
                  <a:pt x="780949" y="110547"/>
                </a:cubicBezTo>
                <a:cubicBezTo>
                  <a:pt x="773277" y="99548"/>
                  <a:pt x="774500" y="94526"/>
                  <a:pt x="784617" y="95479"/>
                </a:cubicBezTo>
                <a:cubicBezTo>
                  <a:pt x="794734" y="96433"/>
                  <a:pt x="803309" y="99821"/>
                  <a:pt x="810343" y="105643"/>
                </a:cubicBezTo>
                <a:cubicBezTo>
                  <a:pt x="817377" y="111465"/>
                  <a:pt x="817295" y="117502"/>
                  <a:pt x="810096" y="123755"/>
                </a:cubicBezTo>
                <a:cubicBezTo>
                  <a:pt x="825081" y="122894"/>
                  <a:pt x="841917" y="121654"/>
                  <a:pt x="860602" y="120033"/>
                </a:cubicBezTo>
                <a:cubicBezTo>
                  <a:pt x="866410" y="104001"/>
                  <a:pt x="867966" y="92515"/>
                  <a:pt x="865270" y="85574"/>
                </a:cubicBezTo>
                <a:cubicBezTo>
                  <a:pt x="863922" y="82104"/>
                  <a:pt x="863902" y="79801"/>
                  <a:pt x="865211" y="78666"/>
                </a:cubicBezTo>
                <a:close/>
                <a:moveTo>
                  <a:pt x="526332" y="73958"/>
                </a:moveTo>
                <a:lnTo>
                  <a:pt x="498153" y="78841"/>
                </a:lnTo>
                <a:cubicBezTo>
                  <a:pt x="498153" y="94644"/>
                  <a:pt x="496895" y="107231"/>
                  <a:pt x="494378" y="116603"/>
                </a:cubicBezTo>
                <a:lnTo>
                  <a:pt x="492348" y="121960"/>
                </a:lnTo>
                <a:lnTo>
                  <a:pt x="518358" y="118950"/>
                </a:lnTo>
                <a:lnTo>
                  <a:pt x="517686" y="116457"/>
                </a:lnTo>
                <a:cubicBezTo>
                  <a:pt x="517723" y="114444"/>
                  <a:pt x="518134" y="111675"/>
                  <a:pt x="518921" y="108149"/>
                </a:cubicBezTo>
                <a:cubicBezTo>
                  <a:pt x="522069" y="94045"/>
                  <a:pt x="524539" y="82649"/>
                  <a:pt x="526332" y="73958"/>
                </a:cubicBezTo>
                <a:close/>
                <a:moveTo>
                  <a:pt x="885403" y="54965"/>
                </a:moveTo>
                <a:cubicBezTo>
                  <a:pt x="893434" y="55897"/>
                  <a:pt x="901335" y="57686"/>
                  <a:pt x="909108" y="60332"/>
                </a:cubicBezTo>
                <a:cubicBezTo>
                  <a:pt x="916880" y="62977"/>
                  <a:pt x="919612" y="69061"/>
                  <a:pt x="917303" y="78583"/>
                </a:cubicBezTo>
                <a:cubicBezTo>
                  <a:pt x="914994" y="88105"/>
                  <a:pt x="907631" y="89439"/>
                  <a:pt x="895212" y="82584"/>
                </a:cubicBezTo>
                <a:cubicBezTo>
                  <a:pt x="886665" y="74998"/>
                  <a:pt x="880886" y="68265"/>
                  <a:pt x="877875" y="62386"/>
                </a:cubicBezTo>
                <a:cubicBezTo>
                  <a:pt x="874863" y="56506"/>
                  <a:pt x="877373" y="54033"/>
                  <a:pt x="885403" y="54965"/>
                </a:cubicBezTo>
                <a:close/>
                <a:moveTo>
                  <a:pt x="3030996" y="47866"/>
                </a:moveTo>
                <a:cubicBezTo>
                  <a:pt x="3033725" y="47157"/>
                  <a:pt x="3039040" y="48146"/>
                  <a:pt x="3046941" y="50835"/>
                </a:cubicBezTo>
                <a:cubicBezTo>
                  <a:pt x="3062744" y="56212"/>
                  <a:pt x="3069462" y="64110"/>
                  <a:pt x="3067096" y="74528"/>
                </a:cubicBezTo>
                <a:cubicBezTo>
                  <a:pt x="3064730" y="84947"/>
                  <a:pt x="3058083" y="86105"/>
                  <a:pt x="3047156" y="78002"/>
                </a:cubicBezTo>
                <a:cubicBezTo>
                  <a:pt x="3040990" y="70947"/>
                  <a:pt x="3035462" y="63311"/>
                  <a:pt x="3030572" y="55094"/>
                </a:cubicBezTo>
                <a:cubicBezTo>
                  <a:pt x="3028127" y="50985"/>
                  <a:pt x="3028268" y="48576"/>
                  <a:pt x="3030996" y="47866"/>
                </a:cubicBezTo>
                <a:close/>
                <a:moveTo>
                  <a:pt x="1134661" y="44360"/>
                </a:moveTo>
                <a:cubicBezTo>
                  <a:pt x="1143150" y="43299"/>
                  <a:pt x="1152321" y="45450"/>
                  <a:pt x="1162172" y="50813"/>
                </a:cubicBezTo>
                <a:cubicBezTo>
                  <a:pt x="1172024" y="56176"/>
                  <a:pt x="1177932" y="61572"/>
                  <a:pt x="1179897" y="67000"/>
                </a:cubicBezTo>
                <a:cubicBezTo>
                  <a:pt x="1181862" y="72428"/>
                  <a:pt x="1181951" y="79443"/>
                  <a:pt x="1180166" y="88048"/>
                </a:cubicBezTo>
                <a:cubicBezTo>
                  <a:pt x="1178381" y="96652"/>
                  <a:pt x="1173182" y="98552"/>
                  <a:pt x="1164571" y="93748"/>
                </a:cubicBezTo>
                <a:cubicBezTo>
                  <a:pt x="1155960" y="88944"/>
                  <a:pt x="1146456" y="80390"/>
                  <a:pt x="1136059" y="68086"/>
                </a:cubicBezTo>
                <a:cubicBezTo>
                  <a:pt x="1126637" y="53330"/>
                  <a:pt x="1126171" y="45421"/>
                  <a:pt x="1134661" y="44360"/>
                </a:cubicBezTo>
                <a:close/>
                <a:moveTo>
                  <a:pt x="199836" y="25326"/>
                </a:moveTo>
                <a:cubicBezTo>
                  <a:pt x="203676" y="25819"/>
                  <a:pt x="208069" y="27252"/>
                  <a:pt x="213016" y="29626"/>
                </a:cubicBezTo>
                <a:cubicBezTo>
                  <a:pt x="222911" y="34372"/>
                  <a:pt x="231254" y="39535"/>
                  <a:pt x="238044" y="45113"/>
                </a:cubicBezTo>
                <a:cubicBezTo>
                  <a:pt x="244834" y="50691"/>
                  <a:pt x="246400" y="56460"/>
                  <a:pt x="242744" y="62418"/>
                </a:cubicBezTo>
                <a:cubicBezTo>
                  <a:pt x="239087" y="68376"/>
                  <a:pt x="236839" y="75152"/>
                  <a:pt x="236000" y="82745"/>
                </a:cubicBezTo>
                <a:cubicBezTo>
                  <a:pt x="235161" y="90338"/>
                  <a:pt x="234742" y="107185"/>
                  <a:pt x="234742" y="133284"/>
                </a:cubicBezTo>
                <a:cubicBezTo>
                  <a:pt x="234742" y="160057"/>
                  <a:pt x="235398" y="185321"/>
                  <a:pt x="236710" y="209075"/>
                </a:cubicBezTo>
                <a:cubicBezTo>
                  <a:pt x="238022" y="232830"/>
                  <a:pt x="239370" y="249909"/>
                  <a:pt x="240754" y="260313"/>
                </a:cubicBezTo>
                <a:cubicBezTo>
                  <a:pt x="242138" y="270717"/>
                  <a:pt x="237922" y="283429"/>
                  <a:pt x="228106" y="298451"/>
                </a:cubicBezTo>
                <a:cubicBezTo>
                  <a:pt x="218290" y="313472"/>
                  <a:pt x="210955" y="314691"/>
                  <a:pt x="206101" y="302108"/>
                </a:cubicBezTo>
                <a:cubicBezTo>
                  <a:pt x="201247" y="289524"/>
                  <a:pt x="191958" y="278249"/>
                  <a:pt x="178234" y="268283"/>
                </a:cubicBezTo>
                <a:cubicBezTo>
                  <a:pt x="164511" y="258316"/>
                  <a:pt x="165593" y="255133"/>
                  <a:pt x="181482" y="258732"/>
                </a:cubicBezTo>
                <a:cubicBezTo>
                  <a:pt x="197371" y="262331"/>
                  <a:pt x="205918" y="259589"/>
                  <a:pt x="207123" y="250504"/>
                </a:cubicBezTo>
                <a:cubicBezTo>
                  <a:pt x="208327" y="241420"/>
                  <a:pt x="208930" y="229786"/>
                  <a:pt x="208930" y="215604"/>
                </a:cubicBezTo>
                <a:cubicBezTo>
                  <a:pt x="208930" y="200446"/>
                  <a:pt x="208263" y="171733"/>
                  <a:pt x="206929" y="129466"/>
                </a:cubicBezTo>
                <a:cubicBezTo>
                  <a:pt x="205595" y="87198"/>
                  <a:pt x="202602" y="63332"/>
                  <a:pt x="197949" y="57869"/>
                </a:cubicBezTo>
                <a:cubicBezTo>
                  <a:pt x="193295" y="52405"/>
                  <a:pt x="186455" y="49895"/>
                  <a:pt x="177428" y="50340"/>
                </a:cubicBezTo>
                <a:cubicBezTo>
                  <a:pt x="168401" y="50785"/>
                  <a:pt x="153311" y="52247"/>
                  <a:pt x="132159" y="54728"/>
                </a:cubicBezTo>
                <a:cubicBezTo>
                  <a:pt x="144750" y="58872"/>
                  <a:pt x="149471" y="64175"/>
                  <a:pt x="146324" y="70635"/>
                </a:cubicBezTo>
                <a:cubicBezTo>
                  <a:pt x="143176" y="77095"/>
                  <a:pt x="141602" y="88048"/>
                  <a:pt x="141602" y="103492"/>
                </a:cubicBezTo>
                <a:cubicBezTo>
                  <a:pt x="148500" y="102617"/>
                  <a:pt x="153870" y="102180"/>
                  <a:pt x="157713" y="102180"/>
                </a:cubicBezTo>
                <a:cubicBezTo>
                  <a:pt x="163478" y="102180"/>
                  <a:pt x="168759" y="104822"/>
                  <a:pt x="173556" y="110106"/>
                </a:cubicBezTo>
                <a:cubicBezTo>
                  <a:pt x="178353" y="115391"/>
                  <a:pt x="175105" y="119653"/>
                  <a:pt x="163812" y="122894"/>
                </a:cubicBezTo>
                <a:cubicBezTo>
                  <a:pt x="152519" y="126135"/>
                  <a:pt x="145058" y="128365"/>
                  <a:pt x="141430" y="129584"/>
                </a:cubicBezTo>
                <a:lnTo>
                  <a:pt x="140247" y="161548"/>
                </a:lnTo>
                <a:cubicBezTo>
                  <a:pt x="151174" y="158938"/>
                  <a:pt x="160119" y="157160"/>
                  <a:pt x="167081" y="156214"/>
                </a:cubicBezTo>
                <a:cubicBezTo>
                  <a:pt x="174043" y="155267"/>
                  <a:pt x="179410" y="157884"/>
                  <a:pt x="183182" y="164065"/>
                </a:cubicBezTo>
                <a:cubicBezTo>
                  <a:pt x="186953" y="170246"/>
                  <a:pt x="184286" y="174974"/>
                  <a:pt x="175180" y="178251"/>
                </a:cubicBezTo>
                <a:cubicBezTo>
                  <a:pt x="166074" y="181528"/>
                  <a:pt x="154430" y="185138"/>
                  <a:pt x="140247" y="189082"/>
                </a:cubicBezTo>
                <a:cubicBezTo>
                  <a:pt x="140247" y="209531"/>
                  <a:pt x="138824" y="230690"/>
                  <a:pt x="135977" y="252559"/>
                </a:cubicBezTo>
                <a:cubicBezTo>
                  <a:pt x="133131" y="274427"/>
                  <a:pt x="129112" y="285674"/>
                  <a:pt x="123921" y="286297"/>
                </a:cubicBezTo>
                <a:cubicBezTo>
                  <a:pt x="118730" y="286921"/>
                  <a:pt x="115629" y="280723"/>
                  <a:pt x="114618" y="267702"/>
                </a:cubicBezTo>
                <a:cubicBezTo>
                  <a:pt x="113607" y="254681"/>
                  <a:pt x="113553" y="229693"/>
                  <a:pt x="114456" y="192738"/>
                </a:cubicBezTo>
                <a:cubicBezTo>
                  <a:pt x="106842" y="194545"/>
                  <a:pt x="99664" y="195449"/>
                  <a:pt x="92924" y="195449"/>
                </a:cubicBezTo>
                <a:cubicBezTo>
                  <a:pt x="86930" y="195449"/>
                  <a:pt x="80022" y="193341"/>
                  <a:pt x="72199" y="189125"/>
                </a:cubicBezTo>
                <a:cubicBezTo>
                  <a:pt x="64377" y="184909"/>
                  <a:pt x="64344" y="181757"/>
                  <a:pt x="72102" y="179671"/>
                </a:cubicBezTo>
                <a:cubicBezTo>
                  <a:pt x="79860" y="177584"/>
                  <a:pt x="94423" y="173666"/>
                  <a:pt x="115790" y="167915"/>
                </a:cubicBezTo>
                <a:lnTo>
                  <a:pt x="115790" y="133348"/>
                </a:lnTo>
                <a:cubicBezTo>
                  <a:pt x="105709" y="136059"/>
                  <a:pt x="95990" y="135105"/>
                  <a:pt x="86633" y="130487"/>
                </a:cubicBezTo>
                <a:cubicBezTo>
                  <a:pt x="77276" y="125870"/>
                  <a:pt x="76286" y="122486"/>
                  <a:pt x="83664" y="120335"/>
                </a:cubicBezTo>
                <a:cubicBezTo>
                  <a:pt x="91042" y="118184"/>
                  <a:pt x="101751" y="115545"/>
                  <a:pt x="115790" y="112419"/>
                </a:cubicBezTo>
                <a:cubicBezTo>
                  <a:pt x="115790" y="92558"/>
                  <a:pt x="114636" y="74790"/>
                  <a:pt x="112327" y="59116"/>
                </a:cubicBezTo>
                <a:cubicBezTo>
                  <a:pt x="96997" y="60923"/>
                  <a:pt x="83324" y="62572"/>
                  <a:pt x="71307" y="64064"/>
                </a:cubicBezTo>
                <a:cubicBezTo>
                  <a:pt x="70432" y="125841"/>
                  <a:pt x="68862" y="166259"/>
                  <a:pt x="66596" y="185317"/>
                </a:cubicBezTo>
                <a:cubicBezTo>
                  <a:pt x="64330" y="204375"/>
                  <a:pt x="60196" y="224068"/>
                  <a:pt x="54195" y="244395"/>
                </a:cubicBezTo>
                <a:cubicBezTo>
                  <a:pt x="48194" y="264723"/>
                  <a:pt x="35815" y="280769"/>
                  <a:pt x="17058" y="292535"/>
                </a:cubicBezTo>
                <a:cubicBezTo>
                  <a:pt x="-1699" y="304302"/>
                  <a:pt x="-4987" y="301950"/>
                  <a:pt x="7195" y="285480"/>
                </a:cubicBezTo>
                <a:cubicBezTo>
                  <a:pt x="19377" y="269010"/>
                  <a:pt x="28601" y="246224"/>
                  <a:pt x="34868" y="217120"/>
                </a:cubicBezTo>
                <a:cubicBezTo>
                  <a:pt x="41135" y="188017"/>
                  <a:pt x="44268" y="163671"/>
                  <a:pt x="44268" y="144082"/>
                </a:cubicBezTo>
                <a:lnTo>
                  <a:pt x="44268" y="88736"/>
                </a:lnTo>
                <a:cubicBezTo>
                  <a:pt x="44268" y="72646"/>
                  <a:pt x="41791" y="60511"/>
                  <a:pt x="36836" y="52330"/>
                </a:cubicBezTo>
                <a:cubicBezTo>
                  <a:pt x="31882" y="44149"/>
                  <a:pt x="35535" y="41410"/>
                  <a:pt x="47796" y="44113"/>
                </a:cubicBezTo>
                <a:cubicBezTo>
                  <a:pt x="60057" y="46816"/>
                  <a:pt x="75024" y="47053"/>
                  <a:pt x="92699" y="44823"/>
                </a:cubicBezTo>
                <a:cubicBezTo>
                  <a:pt x="110373" y="42593"/>
                  <a:pt x="129639" y="39703"/>
                  <a:pt x="150497" y="36154"/>
                </a:cubicBezTo>
                <a:cubicBezTo>
                  <a:pt x="171355" y="32605"/>
                  <a:pt x="184515" y="29443"/>
                  <a:pt x="189979" y="26668"/>
                </a:cubicBezTo>
                <a:cubicBezTo>
                  <a:pt x="192711" y="25281"/>
                  <a:pt x="195996" y="24833"/>
                  <a:pt x="199836" y="25326"/>
                </a:cubicBezTo>
                <a:close/>
                <a:moveTo>
                  <a:pt x="1963618" y="21934"/>
                </a:moveTo>
                <a:cubicBezTo>
                  <a:pt x="1966022" y="21706"/>
                  <a:pt x="1969321" y="21939"/>
                  <a:pt x="1973516" y="22635"/>
                </a:cubicBezTo>
                <a:cubicBezTo>
                  <a:pt x="1988631" y="23553"/>
                  <a:pt x="1999712" y="26550"/>
                  <a:pt x="2006760" y="31626"/>
                </a:cubicBezTo>
                <a:cubicBezTo>
                  <a:pt x="2013808" y="36702"/>
                  <a:pt x="2016759" y="43905"/>
                  <a:pt x="2015612" y="53233"/>
                </a:cubicBezTo>
                <a:cubicBezTo>
                  <a:pt x="2014464" y="62561"/>
                  <a:pt x="2008900" y="65100"/>
                  <a:pt x="1998920" y="60848"/>
                </a:cubicBezTo>
                <a:cubicBezTo>
                  <a:pt x="1988939" y="56596"/>
                  <a:pt x="1978015" y="48469"/>
                  <a:pt x="1966149" y="36466"/>
                </a:cubicBezTo>
                <a:cubicBezTo>
                  <a:pt x="1957249" y="27464"/>
                  <a:pt x="1956405" y="22620"/>
                  <a:pt x="1963618" y="21934"/>
                </a:cubicBezTo>
                <a:close/>
                <a:moveTo>
                  <a:pt x="2313650" y="19309"/>
                </a:moveTo>
                <a:cubicBezTo>
                  <a:pt x="2317549" y="19587"/>
                  <a:pt x="2321660" y="21043"/>
                  <a:pt x="2325984" y="23678"/>
                </a:cubicBezTo>
                <a:cubicBezTo>
                  <a:pt x="2334631" y="28948"/>
                  <a:pt x="2342066" y="35426"/>
                  <a:pt x="2348290" y="43113"/>
                </a:cubicBezTo>
                <a:cubicBezTo>
                  <a:pt x="2354514" y="50799"/>
                  <a:pt x="2354109" y="55779"/>
                  <a:pt x="2347075" y="58051"/>
                </a:cubicBezTo>
                <a:cubicBezTo>
                  <a:pt x="2340041" y="60324"/>
                  <a:pt x="2317910" y="76346"/>
                  <a:pt x="2280683" y="106116"/>
                </a:cubicBezTo>
                <a:cubicBezTo>
                  <a:pt x="2285086" y="112110"/>
                  <a:pt x="2288018" y="118435"/>
                  <a:pt x="2289481" y="125088"/>
                </a:cubicBezTo>
                <a:cubicBezTo>
                  <a:pt x="2304481" y="124271"/>
                  <a:pt x="2319839" y="122514"/>
                  <a:pt x="2335556" y="119818"/>
                </a:cubicBezTo>
                <a:cubicBezTo>
                  <a:pt x="2351273" y="117122"/>
                  <a:pt x="2363663" y="115079"/>
                  <a:pt x="2372726" y="113688"/>
                </a:cubicBezTo>
                <a:cubicBezTo>
                  <a:pt x="2381789" y="112297"/>
                  <a:pt x="2389375" y="112584"/>
                  <a:pt x="2395484" y="114548"/>
                </a:cubicBezTo>
                <a:cubicBezTo>
                  <a:pt x="2401593" y="116513"/>
                  <a:pt x="2407609" y="121009"/>
                  <a:pt x="2413531" y="128035"/>
                </a:cubicBezTo>
                <a:cubicBezTo>
                  <a:pt x="2419454" y="135062"/>
                  <a:pt x="2419798" y="139282"/>
                  <a:pt x="2414563" y="140694"/>
                </a:cubicBezTo>
                <a:cubicBezTo>
                  <a:pt x="2409329" y="142107"/>
                  <a:pt x="2401119" y="142813"/>
                  <a:pt x="2389934" y="142813"/>
                </a:cubicBezTo>
                <a:cubicBezTo>
                  <a:pt x="2379179" y="142813"/>
                  <a:pt x="2365373" y="143032"/>
                  <a:pt x="2348516" y="143469"/>
                </a:cubicBezTo>
                <a:cubicBezTo>
                  <a:pt x="2331659" y="143906"/>
                  <a:pt x="2313544" y="145702"/>
                  <a:pt x="2294170" y="148857"/>
                </a:cubicBezTo>
                <a:cubicBezTo>
                  <a:pt x="2295934" y="156386"/>
                  <a:pt x="2297264" y="167363"/>
                  <a:pt x="2298160" y="181790"/>
                </a:cubicBezTo>
                <a:cubicBezTo>
                  <a:pt x="2299057" y="196216"/>
                  <a:pt x="2299734" y="211635"/>
                  <a:pt x="2300193" y="228048"/>
                </a:cubicBezTo>
                <a:cubicBezTo>
                  <a:pt x="2300652" y="244460"/>
                  <a:pt x="2299014" y="258510"/>
                  <a:pt x="2295278" y="270197"/>
                </a:cubicBezTo>
                <a:cubicBezTo>
                  <a:pt x="2291542" y="281884"/>
                  <a:pt x="2284756" y="293718"/>
                  <a:pt x="2274918" y="305700"/>
                </a:cubicBezTo>
                <a:cubicBezTo>
                  <a:pt x="2265081" y="317681"/>
                  <a:pt x="2257653" y="320531"/>
                  <a:pt x="2252634" y="314250"/>
                </a:cubicBezTo>
                <a:cubicBezTo>
                  <a:pt x="2247615" y="307969"/>
                  <a:pt x="2241140" y="301527"/>
                  <a:pt x="2233210" y="294923"/>
                </a:cubicBezTo>
                <a:cubicBezTo>
                  <a:pt x="2225280" y="288319"/>
                  <a:pt x="2217909" y="281759"/>
                  <a:pt x="2211097" y="275241"/>
                </a:cubicBezTo>
                <a:cubicBezTo>
                  <a:pt x="2204286" y="268724"/>
                  <a:pt x="2204494" y="266171"/>
                  <a:pt x="2211721" y="267583"/>
                </a:cubicBezTo>
                <a:cubicBezTo>
                  <a:pt x="2218949" y="268996"/>
                  <a:pt x="2227678" y="270122"/>
                  <a:pt x="2237910" y="270961"/>
                </a:cubicBezTo>
                <a:cubicBezTo>
                  <a:pt x="2248142" y="271799"/>
                  <a:pt x="2254903" y="270946"/>
                  <a:pt x="2258194" y="268401"/>
                </a:cubicBezTo>
                <a:cubicBezTo>
                  <a:pt x="2261485" y="265855"/>
                  <a:pt x="2264228" y="259535"/>
                  <a:pt x="2266422" y="249440"/>
                </a:cubicBezTo>
                <a:cubicBezTo>
                  <a:pt x="2268616" y="239344"/>
                  <a:pt x="2269494" y="225918"/>
                  <a:pt x="2269057" y="209161"/>
                </a:cubicBezTo>
                <a:cubicBezTo>
                  <a:pt x="2268620" y="192405"/>
                  <a:pt x="2266795" y="173436"/>
                  <a:pt x="2263583" y="152256"/>
                </a:cubicBezTo>
                <a:cubicBezTo>
                  <a:pt x="2237756" y="154923"/>
                  <a:pt x="2215600" y="157834"/>
                  <a:pt x="2197116" y="160989"/>
                </a:cubicBezTo>
                <a:cubicBezTo>
                  <a:pt x="2178631" y="164144"/>
                  <a:pt x="2165452" y="166851"/>
                  <a:pt x="2157580" y="169109"/>
                </a:cubicBezTo>
                <a:cubicBezTo>
                  <a:pt x="2149707" y="171368"/>
                  <a:pt x="2143401" y="171999"/>
                  <a:pt x="2138661" y="171002"/>
                </a:cubicBezTo>
                <a:cubicBezTo>
                  <a:pt x="2133922" y="170005"/>
                  <a:pt x="2128261" y="166180"/>
                  <a:pt x="2121679" y="159526"/>
                </a:cubicBezTo>
                <a:cubicBezTo>
                  <a:pt x="2115097" y="152873"/>
                  <a:pt x="2113491" y="149087"/>
                  <a:pt x="2116861" y="148169"/>
                </a:cubicBezTo>
                <a:cubicBezTo>
                  <a:pt x="2120231" y="147251"/>
                  <a:pt x="2127591" y="146337"/>
                  <a:pt x="2138941" y="145426"/>
                </a:cubicBezTo>
                <a:cubicBezTo>
                  <a:pt x="2150291" y="144516"/>
                  <a:pt x="2166191" y="142949"/>
                  <a:pt x="2186640" y="140726"/>
                </a:cubicBezTo>
                <a:cubicBezTo>
                  <a:pt x="2207089" y="138504"/>
                  <a:pt x="2231633" y="135327"/>
                  <a:pt x="2260270" y="131197"/>
                </a:cubicBezTo>
                <a:cubicBezTo>
                  <a:pt x="2257043" y="121747"/>
                  <a:pt x="2250390" y="112745"/>
                  <a:pt x="2240308" y="104191"/>
                </a:cubicBezTo>
                <a:cubicBezTo>
                  <a:pt x="2230227" y="95637"/>
                  <a:pt x="2239749" y="93160"/>
                  <a:pt x="2268874" y="96759"/>
                </a:cubicBezTo>
                <a:cubicBezTo>
                  <a:pt x="2289338" y="70201"/>
                  <a:pt x="2300444" y="54588"/>
                  <a:pt x="2302194" y="49921"/>
                </a:cubicBezTo>
                <a:cubicBezTo>
                  <a:pt x="2303943" y="45253"/>
                  <a:pt x="2294041" y="45816"/>
                  <a:pt x="2272488" y="51609"/>
                </a:cubicBezTo>
                <a:cubicBezTo>
                  <a:pt x="2250934" y="57403"/>
                  <a:pt x="2235343" y="63028"/>
                  <a:pt x="2225714" y="68484"/>
                </a:cubicBezTo>
                <a:cubicBezTo>
                  <a:pt x="2216084" y="73940"/>
                  <a:pt x="2205039" y="70567"/>
                  <a:pt x="2192577" y="58363"/>
                </a:cubicBezTo>
                <a:cubicBezTo>
                  <a:pt x="2180115" y="46160"/>
                  <a:pt x="2182137" y="40732"/>
                  <a:pt x="2198643" y="42080"/>
                </a:cubicBezTo>
                <a:cubicBezTo>
                  <a:pt x="2215148" y="43428"/>
                  <a:pt x="2234863" y="41460"/>
                  <a:pt x="2257786" y="36175"/>
                </a:cubicBezTo>
                <a:cubicBezTo>
                  <a:pt x="2280708" y="30891"/>
                  <a:pt x="2295644" y="26170"/>
                  <a:pt x="2302591" y="22011"/>
                </a:cubicBezTo>
                <a:cubicBezTo>
                  <a:pt x="2306065" y="19932"/>
                  <a:pt x="2309752" y="19031"/>
                  <a:pt x="2313650" y="19309"/>
                </a:cubicBezTo>
                <a:close/>
                <a:moveTo>
                  <a:pt x="2548559" y="19075"/>
                </a:moveTo>
                <a:cubicBezTo>
                  <a:pt x="2552430" y="18928"/>
                  <a:pt x="2557323" y="19197"/>
                  <a:pt x="2563239" y="19881"/>
                </a:cubicBezTo>
                <a:cubicBezTo>
                  <a:pt x="2575284" y="20900"/>
                  <a:pt x="2584104" y="23979"/>
                  <a:pt x="2589696" y="29120"/>
                </a:cubicBezTo>
                <a:cubicBezTo>
                  <a:pt x="2595289" y="34261"/>
                  <a:pt x="2596963" y="41671"/>
                  <a:pt x="2594719" y="51351"/>
                </a:cubicBezTo>
                <a:cubicBezTo>
                  <a:pt x="2592475" y="61031"/>
                  <a:pt x="2585276" y="62805"/>
                  <a:pt x="2573123" y="56675"/>
                </a:cubicBezTo>
                <a:cubicBezTo>
                  <a:pt x="2560969" y="50544"/>
                  <a:pt x="2550368" y="42195"/>
                  <a:pt x="2541320" y="31626"/>
                </a:cubicBezTo>
                <a:cubicBezTo>
                  <a:pt x="2534533" y="23700"/>
                  <a:pt x="2536946" y="19516"/>
                  <a:pt x="2548559" y="19075"/>
                </a:cubicBezTo>
                <a:close/>
                <a:moveTo>
                  <a:pt x="1598766" y="14179"/>
                </a:moveTo>
                <a:cubicBezTo>
                  <a:pt x="1600654" y="14121"/>
                  <a:pt x="1602989" y="14506"/>
                  <a:pt x="1605769" y="15332"/>
                </a:cubicBezTo>
                <a:cubicBezTo>
                  <a:pt x="1616890" y="18637"/>
                  <a:pt x="1625239" y="22484"/>
                  <a:pt x="1630818" y="26872"/>
                </a:cubicBezTo>
                <a:cubicBezTo>
                  <a:pt x="1636396" y="31260"/>
                  <a:pt x="1637052" y="36079"/>
                  <a:pt x="1632786" y="41327"/>
                </a:cubicBezTo>
                <a:cubicBezTo>
                  <a:pt x="1628520" y="46576"/>
                  <a:pt x="1623479" y="55008"/>
                  <a:pt x="1617664" y="66623"/>
                </a:cubicBezTo>
                <a:cubicBezTo>
                  <a:pt x="1611849" y="78239"/>
                  <a:pt x="1603277" y="90084"/>
                  <a:pt x="1591949" y="102158"/>
                </a:cubicBezTo>
                <a:cubicBezTo>
                  <a:pt x="1620299" y="101370"/>
                  <a:pt x="1637826" y="98473"/>
                  <a:pt x="1644531" y="93468"/>
                </a:cubicBezTo>
                <a:cubicBezTo>
                  <a:pt x="1651235" y="88463"/>
                  <a:pt x="1659003" y="87890"/>
                  <a:pt x="1667837" y="91747"/>
                </a:cubicBezTo>
                <a:cubicBezTo>
                  <a:pt x="1676671" y="95605"/>
                  <a:pt x="1683780" y="100427"/>
                  <a:pt x="1689164" y="106213"/>
                </a:cubicBezTo>
                <a:cubicBezTo>
                  <a:pt x="1694549" y="111999"/>
                  <a:pt x="1694954" y="117384"/>
                  <a:pt x="1690380" y="122367"/>
                </a:cubicBezTo>
                <a:cubicBezTo>
                  <a:pt x="1685805" y="127351"/>
                  <a:pt x="1682632" y="139167"/>
                  <a:pt x="1680861" y="157816"/>
                </a:cubicBezTo>
                <a:cubicBezTo>
                  <a:pt x="1679091" y="176466"/>
                  <a:pt x="1677531" y="195223"/>
                  <a:pt x="1676183" y="214087"/>
                </a:cubicBezTo>
                <a:cubicBezTo>
                  <a:pt x="1674835" y="232952"/>
                  <a:pt x="1670856" y="249224"/>
                  <a:pt x="1664245" y="262905"/>
                </a:cubicBezTo>
                <a:cubicBezTo>
                  <a:pt x="1657634" y="276586"/>
                  <a:pt x="1647377" y="286986"/>
                  <a:pt x="1633474" y="294106"/>
                </a:cubicBezTo>
                <a:cubicBezTo>
                  <a:pt x="1619571" y="301226"/>
                  <a:pt x="1612093" y="299437"/>
                  <a:pt x="1611039" y="288739"/>
                </a:cubicBezTo>
                <a:cubicBezTo>
                  <a:pt x="1609985" y="278041"/>
                  <a:pt x="1604263" y="265866"/>
                  <a:pt x="1593874" y="252214"/>
                </a:cubicBezTo>
                <a:cubicBezTo>
                  <a:pt x="1583484" y="238562"/>
                  <a:pt x="1584890" y="234934"/>
                  <a:pt x="1598090" y="241330"/>
                </a:cubicBezTo>
                <a:cubicBezTo>
                  <a:pt x="1611290" y="247726"/>
                  <a:pt x="1620507" y="251325"/>
                  <a:pt x="1625741" y="252128"/>
                </a:cubicBezTo>
                <a:cubicBezTo>
                  <a:pt x="1630975" y="252931"/>
                  <a:pt x="1635848" y="248124"/>
                  <a:pt x="1640358" y="237706"/>
                </a:cubicBezTo>
                <a:cubicBezTo>
                  <a:pt x="1644868" y="227287"/>
                  <a:pt x="1648022" y="211510"/>
                  <a:pt x="1649822" y="190372"/>
                </a:cubicBezTo>
                <a:cubicBezTo>
                  <a:pt x="1651622" y="169235"/>
                  <a:pt x="1652522" y="151553"/>
                  <a:pt x="1652522" y="137328"/>
                </a:cubicBezTo>
                <a:cubicBezTo>
                  <a:pt x="1652522" y="124493"/>
                  <a:pt x="1651285" y="117248"/>
                  <a:pt x="1648811" y="115592"/>
                </a:cubicBezTo>
                <a:cubicBezTo>
                  <a:pt x="1646337" y="113935"/>
                  <a:pt x="1640189" y="114340"/>
                  <a:pt x="1630366" y="116807"/>
                </a:cubicBezTo>
                <a:lnTo>
                  <a:pt x="1602231" y="123862"/>
                </a:lnTo>
                <a:cubicBezTo>
                  <a:pt x="1595405" y="124794"/>
                  <a:pt x="1589339" y="122557"/>
                  <a:pt x="1584033" y="117151"/>
                </a:cubicBezTo>
                <a:cubicBezTo>
                  <a:pt x="1570309" y="132739"/>
                  <a:pt x="1556023" y="144734"/>
                  <a:pt x="1541173" y="153138"/>
                </a:cubicBezTo>
                <a:cubicBezTo>
                  <a:pt x="1537461" y="155239"/>
                  <a:pt x="1534666" y="156517"/>
                  <a:pt x="1532789" y="156973"/>
                </a:cubicBezTo>
                <a:lnTo>
                  <a:pt x="1531126" y="156340"/>
                </a:lnTo>
                <a:lnTo>
                  <a:pt x="1530808" y="161903"/>
                </a:lnTo>
                <a:cubicBezTo>
                  <a:pt x="1530602" y="169235"/>
                  <a:pt x="1530723" y="178298"/>
                  <a:pt x="1531171" y="189092"/>
                </a:cubicBezTo>
                <a:cubicBezTo>
                  <a:pt x="1532068" y="210682"/>
                  <a:pt x="1531358" y="227029"/>
                  <a:pt x="1529042" y="238136"/>
                </a:cubicBezTo>
                <a:cubicBezTo>
                  <a:pt x="1526726" y="249242"/>
                  <a:pt x="1523614" y="258176"/>
                  <a:pt x="1519706" y="264938"/>
                </a:cubicBezTo>
                <a:cubicBezTo>
                  <a:pt x="1515798" y="271699"/>
                  <a:pt x="1511615" y="271799"/>
                  <a:pt x="1507155" y="265239"/>
                </a:cubicBezTo>
                <a:cubicBezTo>
                  <a:pt x="1502695" y="258678"/>
                  <a:pt x="1499282" y="253229"/>
                  <a:pt x="1496916" y="248891"/>
                </a:cubicBezTo>
                <a:cubicBezTo>
                  <a:pt x="1494550" y="244553"/>
                  <a:pt x="1492238" y="242208"/>
                  <a:pt x="1489979" y="241857"/>
                </a:cubicBezTo>
                <a:cubicBezTo>
                  <a:pt x="1487720" y="241506"/>
                  <a:pt x="1476496" y="242979"/>
                  <a:pt x="1456305" y="246277"/>
                </a:cubicBezTo>
                <a:cubicBezTo>
                  <a:pt x="1451601" y="266382"/>
                  <a:pt x="1446234" y="271882"/>
                  <a:pt x="1440204" y="262776"/>
                </a:cubicBezTo>
                <a:cubicBezTo>
                  <a:pt x="1434174" y="253670"/>
                  <a:pt x="1431159" y="241545"/>
                  <a:pt x="1431159" y="226402"/>
                </a:cubicBezTo>
                <a:cubicBezTo>
                  <a:pt x="1431159" y="212133"/>
                  <a:pt x="1430718" y="194405"/>
                  <a:pt x="1429836" y="173218"/>
                </a:cubicBezTo>
                <a:cubicBezTo>
                  <a:pt x="1428954" y="152030"/>
                  <a:pt x="1425807" y="136693"/>
                  <a:pt x="1420393" y="127207"/>
                </a:cubicBezTo>
                <a:cubicBezTo>
                  <a:pt x="1414980" y="117721"/>
                  <a:pt x="1415901" y="112978"/>
                  <a:pt x="1423157" y="112978"/>
                </a:cubicBezTo>
                <a:cubicBezTo>
                  <a:pt x="1427947" y="112978"/>
                  <a:pt x="1433547" y="113415"/>
                  <a:pt x="1439957" y="114290"/>
                </a:cubicBezTo>
                <a:cubicBezTo>
                  <a:pt x="1446840" y="105643"/>
                  <a:pt x="1454519" y="92271"/>
                  <a:pt x="1462994" y="74173"/>
                </a:cubicBezTo>
                <a:cubicBezTo>
                  <a:pt x="1471469" y="56076"/>
                  <a:pt x="1474133" y="41818"/>
                  <a:pt x="1470985" y="31400"/>
                </a:cubicBezTo>
                <a:cubicBezTo>
                  <a:pt x="1467838" y="20982"/>
                  <a:pt x="1475764" y="19896"/>
                  <a:pt x="1494765" y="28141"/>
                </a:cubicBezTo>
                <a:cubicBezTo>
                  <a:pt x="1510969" y="35971"/>
                  <a:pt x="1515978" y="42865"/>
                  <a:pt x="1509790" y="48824"/>
                </a:cubicBezTo>
                <a:cubicBezTo>
                  <a:pt x="1503602" y="54782"/>
                  <a:pt x="1496938" y="63117"/>
                  <a:pt x="1489796" y="73829"/>
                </a:cubicBezTo>
                <a:cubicBezTo>
                  <a:pt x="1482655" y="84541"/>
                  <a:pt x="1471713" y="98028"/>
                  <a:pt x="1456971" y="114290"/>
                </a:cubicBezTo>
                <a:cubicBezTo>
                  <a:pt x="1474323" y="111795"/>
                  <a:pt x="1486383" y="107572"/>
                  <a:pt x="1493152" y="101621"/>
                </a:cubicBezTo>
                <a:cubicBezTo>
                  <a:pt x="1499920" y="95669"/>
                  <a:pt x="1507248" y="94615"/>
                  <a:pt x="1515135" y="98459"/>
                </a:cubicBezTo>
                <a:cubicBezTo>
                  <a:pt x="1523022" y="102302"/>
                  <a:pt x="1529924" y="106303"/>
                  <a:pt x="1535839" y="110461"/>
                </a:cubicBezTo>
                <a:cubicBezTo>
                  <a:pt x="1541754" y="114620"/>
                  <a:pt x="1543092" y="119499"/>
                  <a:pt x="1539851" y="125099"/>
                </a:cubicBezTo>
                <a:cubicBezTo>
                  <a:pt x="1536610" y="130699"/>
                  <a:pt x="1534129" y="137367"/>
                  <a:pt x="1532408" y="145104"/>
                </a:cubicBezTo>
                <a:cubicBezTo>
                  <a:pt x="1531978" y="147038"/>
                  <a:pt x="1531629" y="149405"/>
                  <a:pt x="1531363" y="152205"/>
                </a:cubicBezTo>
                <a:lnTo>
                  <a:pt x="1531342" y="152577"/>
                </a:lnTo>
                <a:lnTo>
                  <a:pt x="1532530" y="149843"/>
                </a:lnTo>
                <a:cubicBezTo>
                  <a:pt x="1534322" y="147010"/>
                  <a:pt x="1537031" y="143354"/>
                  <a:pt x="1540657" y="138876"/>
                </a:cubicBezTo>
                <a:cubicBezTo>
                  <a:pt x="1555162" y="120966"/>
                  <a:pt x="1568434" y="100491"/>
                  <a:pt x="1580473" y="77454"/>
                </a:cubicBezTo>
                <a:cubicBezTo>
                  <a:pt x="1592511" y="54416"/>
                  <a:pt x="1596957" y="37477"/>
                  <a:pt x="1593809" y="26636"/>
                </a:cubicBezTo>
                <a:cubicBezTo>
                  <a:pt x="1591448" y="18505"/>
                  <a:pt x="1593101" y="14353"/>
                  <a:pt x="1598766" y="14179"/>
                </a:cubicBezTo>
                <a:close/>
                <a:moveTo>
                  <a:pt x="1901854" y="13235"/>
                </a:moveTo>
                <a:cubicBezTo>
                  <a:pt x="1916761" y="15142"/>
                  <a:pt x="1925337" y="17820"/>
                  <a:pt x="1927581" y="21269"/>
                </a:cubicBezTo>
                <a:cubicBezTo>
                  <a:pt x="1929825" y="24718"/>
                  <a:pt x="1930499" y="28367"/>
                  <a:pt x="1929603" y="32218"/>
                </a:cubicBezTo>
                <a:cubicBezTo>
                  <a:pt x="1928706" y="36068"/>
                  <a:pt x="1928689" y="43665"/>
                  <a:pt x="1929549" y="55008"/>
                </a:cubicBezTo>
                <a:cubicBezTo>
                  <a:pt x="1930409" y="66351"/>
                  <a:pt x="1932360" y="78017"/>
                  <a:pt x="1935400" y="90005"/>
                </a:cubicBezTo>
                <a:cubicBezTo>
                  <a:pt x="1944750" y="87510"/>
                  <a:pt x="1952253" y="85086"/>
                  <a:pt x="1957910" y="82735"/>
                </a:cubicBezTo>
                <a:cubicBezTo>
                  <a:pt x="1963567" y="80383"/>
                  <a:pt x="1970612" y="82114"/>
                  <a:pt x="1979044" y="87929"/>
                </a:cubicBezTo>
                <a:cubicBezTo>
                  <a:pt x="1987476" y="93744"/>
                  <a:pt x="1985565" y="99376"/>
                  <a:pt x="1973312" y="104826"/>
                </a:cubicBezTo>
                <a:cubicBezTo>
                  <a:pt x="1961058" y="110275"/>
                  <a:pt x="1950536" y="114018"/>
                  <a:pt x="1941745" y="116054"/>
                </a:cubicBezTo>
                <a:cubicBezTo>
                  <a:pt x="1952486" y="147932"/>
                  <a:pt x="1962087" y="171440"/>
                  <a:pt x="1970548" y="186576"/>
                </a:cubicBezTo>
                <a:cubicBezTo>
                  <a:pt x="1979008" y="201712"/>
                  <a:pt x="1987218" y="214808"/>
                  <a:pt x="1995177" y="225864"/>
                </a:cubicBezTo>
                <a:cubicBezTo>
                  <a:pt x="2003136" y="236921"/>
                  <a:pt x="2012378" y="247055"/>
                  <a:pt x="2022904" y="256269"/>
                </a:cubicBezTo>
                <a:cubicBezTo>
                  <a:pt x="2033429" y="265483"/>
                  <a:pt x="2040037" y="270444"/>
                  <a:pt x="2042725" y="271154"/>
                </a:cubicBezTo>
                <a:cubicBezTo>
                  <a:pt x="2045414" y="271864"/>
                  <a:pt x="2047902" y="269046"/>
                  <a:pt x="2050189" y="262701"/>
                </a:cubicBezTo>
                <a:cubicBezTo>
                  <a:pt x="2052477" y="256355"/>
                  <a:pt x="2056349" y="247131"/>
                  <a:pt x="2061805" y="235028"/>
                </a:cubicBezTo>
                <a:cubicBezTo>
                  <a:pt x="2067262" y="222924"/>
                  <a:pt x="2069757" y="223613"/>
                  <a:pt x="2069291" y="237093"/>
                </a:cubicBezTo>
                <a:cubicBezTo>
                  <a:pt x="2068825" y="250572"/>
                  <a:pt x="2069262" y="263353"/>
                  <a:pt x="2070603" y="275435"/>
                </a:cubicBezTo>
                <a:cubicBezTo>
                  <a:pt x="2071944" y="287516"/>
                  <a:pt x="2073525" y="297228"/>
                  <a:pt x="2075346" y="304570"/>
                </a:cubicBezTo>
                <a:cubicBezTo>
                  <a:pt x="2077167" y="311913"/>
                  <a:pt x="2070527" y="313723"/>
                  <a:pt x="2055427" y="310002"/>
                </a:cubicBezTo>
                <a:cubicBezTo>
                  <a:pt x="2040327" y="306281"/>
                  <a:pt x="2025843" y="298408"/>
                  <a:pt x="2011976" y="286383"/>
                </a:cubicBezTo>
                <a:cubicBezTo>
                  <a:pt x="1998109" y="274359"/>
                  <a:pt x="1984992" y="258725"/>
                  <a:pt x="1972623" y="239480"/>
                </a:cubicBezTo>
                <a:cubicBezTo>
                  <a:pt x="1960255" y="220236"/>
                  <a:pt x="1950002" y="201798"/>
                  <a:pt x="1941864" y="184166"/>
                </a:cubicBezTo>
                <a:cubicBezTo>
                  <a:pt x="1933726" y="166535"/>
                  <a:pt x="1926365" y="145552"/>
                  <a:pt x="1919783" y="121217"/>
                </a:cubicBezTo>
                <a:cubicBezTo>
                  <a:pt x="1900711" y="125662"/>
                  <a:pt x="1884227" y="129247"/>
                  <a:pt x="1870331" y="131972"/>
                </a:cubicBezTo>
                <a:cubicBezTo>
                  <a:pt x="1856435" y="134696"/>
                  <a:pt x="1843690" y="133456"/>
                  <a:pt x="1832096" y="128250"/>
                </a:cubicBezTo>
                <a:cubicBezTo>
                  <a:pt x="1820502" y="123045"/>
                  <a:pt x="1823055" y="118994"/>
                  <a:pt x="1839754" y="116097"/>
                </a:cubicBezTo>
                <a:cubicBezTo>
                  <a:pt x="1856453" y="113200"/>
                  <a:pt x="1880950" y="106704"/>
                  <a:pt x="1913244" y="96609"/>
                </a:cubicBezTo>
                <a:cubicBezTo>
                  <a:pt x="1910735" y="86341"/>
                  <a:pt x="1907476" y="72732"/>
                  <a:pt x="1903468" y="55782"/>
                </a:cubicBezTo>
                <a:cubicBezTo>
                  <a:pt x="1899460" y="38832"/>
                  <a:pt x="1894462" y="27026"/>
                  <a:pt x="1888475" y="20365"/>
                </a:cubicBezTo>
                <a:cubicBezTo>
                  <a:pt x="1882488" y="13704"/>
                  <a:pt x="1886948" y="11327"/>
                  <a:pt x="1901854" y="13235"/>
                </a:cubicBezTo>
                <a:close/>
                <a:moveTo>
                  <a:pt x="1206398" y="12493"/>
                </a:moveTo>
                <a:cubicBezTo>
                  <a:pt x="1214113" y="13905"/>
                  <a:pt x="1222236" y="16702"/>
                  <a:pt x="1230769" y="20882"/>
                </a:cubicBezTo>
                <a:cubicBezTo>
                  <a:pt x="1239301" y="25062"/>
                  <a:pt x="1242420" y="29529"/>
                  <a:pt x="1240126" y="34283"/>
                </a:cubicBezTo>
                <a:cubicBezTo>
                  <a:pt x="1237831" y="39036"/>
                  <a:pt x="1236021" y="48465"/>
                  <a:pt x="1234695" y="62569"/>
                </a:cubicBezTo>
                <a:cubicBezTo>
                  <a:pt x="1233368" y="76672"/>
                  <a:pt x="1232027" y="91640"/>
                  <a:pt x="1230672" y="107471"/>
                </a:cubicBezTo>
                <a:cubicBezTo>
                  <a:pt x="1229317" y="123303"/>
                  <a:pt x="1226868" y="138626"/>
                  <a:pt x="1223326" y="153439"/>
                </a:cubicBezTo>
                <a:cubicBezTo>
                  <a:pt x="1254258" y="150815"/>
                  <a:pt x="1277514" y="147911"/>
                  <a:pt x="1293095" y="144727"/>
                </a:cubicBezTo>
                <a:cubicBezTo>
                  <a:pt x="1308676" y="141544"/>
                  <a:pt x="1320965" y="144419"/>
                  <a:pt x="1329964" y="153353"/>
                </a:cubicBezTo>
                <a:cubicBezTo>
                  <a:pt x="1338962" y="162287"/>
                  <a:pt x="1339919" y="167711"/>
                  <a:pt x="1332835" y="169625"/>
                </a:cubicBezTo>
                <a:cubicBezTo>
                  <a:pt x="1325751" y="171540"/>
                  <a:pt x="1317423" y="172271"/>
                  <a:pt x="1307851" y="171820"/>
                </a:cubicBezTo>
                <a:cubicBezTo>
                  <a:pt x="1298279" y="171368"/>
                  <a:pt x="1286337" y="171594"/>
                  <a:pt x="1272026" y="172497"/>
                </a:cubicBezTo>
                <a:cubicBezTo>
                  <a:pt x="1257714" y="173401"/>
                  <a:pt x="1240255" y="174677"/>
                  <a:pt x="1219648" y="176326"/>
                </a:cubicBezTo>
                <a:cubicBezTo>
                  <a:pt x="1211919" y="202956"/>
                  <a:pt x="1201368" y="224341"/>
                  <a:pt x="1187996" y="240480"/>
                </a:cubicBezTo>
                <a:cubicBezTo>
                  <a:pt x="1174623" y="256620"/>
                  <a:pt x="1159179" y="270452"/>
                  <a:pt x="1141662" y="281974"/>
                </a:cubicBezTo>
                <a:cubicBezTo>
                  <a:pt x="1124146" y="293496"/>
                  <a:pt x="1107257" y="300179"/>
                  <a:pt x="1090995" y="302021"/>
                </a:cubicBezTo>
                <a:cubicBezTo>
                  <a:pt x="1074733" y="303864"/>
                  <a:pt x="1075561" y="299505"/>
                  <a:pt x="1093479" y="288943"/>
                </a:cubicBezTo>
                <a:cubicBezTo>
                  <a:pt x="1111397" y="278382"/>
                  <a:pt x="1129667" y="263790"/>
                  <a:pt x="1148288" y="245170"/>
                </a:cubicBezTo>
                <a:cubicBezTo>
                  <a:pt x="1166908" y="226549"/>
                  <a:pt x="1181518" y="204576"/>
                  <a:pt x="1192115" y="179251"/>
                </a:cubicBezTo>
                <a:cubicBezTo>
                  <a:pt x="1171910" y="182851"/>
                  <a:pt x="1155364" y="185762"/>
                  <a:pt x="1142480" y="187985"/>
                </a:cubicBezTo>
                <a:cubicBezTo>
                  <a:pt x="1129595" y="190207"/>
                  <a:pt x="1118865" y="191781"/>
                  <a:pt x="1110290" y="192706"/>
                </a:cubicBezTo>
                <a:cubicBezTo>
                  <a:pt x="1101714" y="193631"/>
                  <a:pt x="1094695" y="193366"/>
                  <a:pt x="1089231" y="191910"/>
                </a:cubicBezTo>
                <a:cubicBezTo>
                  <a:pt x="1083767" y="190455"/>
                  <a:pt x="1078178" y="187501"/>
                  <a:pt x="1072464" y="183048"/>
                </a:cubicBezTo>
                <a:cubicBezTo>
                  <a:pt x="1066749" y="178595"/>
                  <a:pt x="1064591" y="175028"/>
                  <a:pt x="1065989" y="172347"/>
                </a:cubicBezTo>
                <a:cubicBezTo>
                  <a:pt x="1067387" y="169665"/>
                  <a:pt x="1073012" y="168324"/>
                  <a:pt x="1082864" y="168324"/>
                </a:cubicBezTo>
                <a:cubicBezTo>
                  <a:pt x="1091970" y="168324"/>
                  <a:pt x="1104650" y="167664"/>
                  <a:pt x="1120905" y="166345"/>
                </a:cubicBezTo>
                <a:cubicBezTo>
                  <a:pt x="1137160" y="165026"/>
                  <a:pt x="1162058" y="162222"/>
                  <a:pt x="1195600" y="157935"/>
                </a:cubicBezTo>
                <a:cubicBezTo>
                  <a:pt x="1197779" y="152141"/>
                  <a:pt x="1200221" y="131427"/>
                  <a:pt x="1202924" y="95791"/>
                </a:cubicBezTo>
                <a:cubicBezTo>
                  <a:pt x="1205627" y="60156"/>
                  <a:pt x="1204953" y="37011"/>
                  <a:pt x="1200902" y="26356"/>
                </a:cubicBezTo>
                <a:cubicBezTo>
                  <a:pt x="1196851" y="15701"/>
                  <a:pt x="1198683" y="11080"/>
                  <a:pt x="1206398" y="12493"/>
                </a:cubicBezTo>
                <a:close/>
                <a:moveTo>
                  <a:pt x="770216" y="11137"/>
                </a:moveTo>
                <a:cubicBezTo>
                  <a:pt x="778834" y="12550"/>
                  <a:pt x="786510" y="14973"/>
                  <a:pt x="793242" y="18408"/>
                </a:cubicBezTo>
                <a:cubicBezTo>
                  <a:pt x="799975" y="21842"/>
                  <a:pt x="801829" y="25424"/>
                  <a:pt x="798803" y="29152"/>
                </a:cubicBezTo>
                <a:cubicBezTo>
                  <a:pt x="795777" y="32881"/>
                  <a:pt x="792343" y="36064"/>
                  <a:pt x="788499" y="38703"/>
                </a:cubicBezTo>
                <a:cubicBezTo>
                  <a:pt x="793963" y="38803"/>
                  <a:pt x="801911" y="37029"/>
                  <a:pt x="812344" y="33379"/>
                </a:cubicBezTo>
                <a:cubicBezTo>
                  <a:pt x="822776" y="29730"/>
                  <a:pt x="830409" y="31773"/>
                  <a:pt x="835241" y="39510"/>
                </a:cubicBezTo>
                <a:cubicBezTo>
                  <a:pt x="840074" y="47246"/>
                  <a:pt x="835001" y="52674"/>
                  <a:pt x="820023" y="55793"/>
                </a:cubicBezTo>
                <a:cubicBezTo>
                  <a:pt x="805044" y="58912"/>
                  <a:pt x="792400" y="58672"/>
                  <a:pt x="782089" y="55072"/>
                </a:cubicBezTo>
                <a:lnTo>
                  <a:pt x="773907" y="65009"/>
                </a:lnTo>
                <a:lnTo>
                  <a:pt x="779465" y="65193"/>
                </a:lnTo>
                <a:cubicBezTo>
                  <a:pt x="788858" y="66648"/>
                  <a:pt x="795634" y="69796"/>
                  <a:pt x="799792" y="74636"/>
                </a:cubicBezTo>
                <a:cubicBezTo>
                  <a:pt x="803951" y="79476"/>
                  <a:pt x="804482" y="85072"/>
                  <a:pt x="801384" y="91425"/>
                </a:cubicBezTo>
                <a:cubicBezTo>
                  <a:pt x="798287" y="97777"/>
                  <a:pt x="792902" y="98695"/>
                  <a:pt x="785230" y="94178"/>
                </a:cubicBezTo>
                <a:cubicBezTo>
                  <a:pt x="780756" y="89718"/>
                  <a:pt x="776328" y="83409"/>
                  <a:pt x="771947" y="75249"/>
                </a:cubicBezTo>
                <a:cubicBezTo>
                  <a:pt x="770852" y="73209"/>
                  <a:pt x="770187" y="71470"/>
                  <a:pt x="769953" y="70031"/>
                </a:cubicBezTo>
                <a:lnTo>
                  <a:pt x="770000" y="69754"/>
                </a:lnTo>
                <a:lnTo>
                  <a:pt x="766433" y="74087"/>
                </a:lnTo>
                <a:cubicBezTo>
                  <a:pt x="760082" y="79953"/>
                  <a:pt x="752599" y="85344"/>
                  <a:pt x="743984" y="90263"/>
                </a:cubicBezTo>
                <a:cubicBezTo>
                  <a:pt x="726754" y="100101"/>
                  <a:pt x="723363" y="98089"/>
                  <a:pt x="733809" y="84230"/>
                </a:cubicBezTo>
                <a:cubicBezTo>
                  <a:pt x="744256" y="70370"/>
                  <a:pt x="752129" y="58037"/>
                  <a:pt x="757428" y="47232"/>
                </a:cubicBezTo>
                <a:cubicBezTo>
                  <a:pt x="762726" y="36426"/>
                  <a:pt x="764028" y="27356"/>
                  <a:pt x="761332" y="20021"/>
                </a:cubicBezTo>
                <a:cubicBezTo>
                  <a:pt x="758636" y="12686"/>
                  <a:pt x="761597" y="9725"/>
                  <a:pt x="770216" y="11137"/>
                </a:cubicBezTo>
                <a:close/>
                <a:moveTo>
                  <a:pt x="2917314" y="11022"/>
                </a:moveTo>
                <a:cubicBezTo>
                  <a:pt x="2919139" y="10393"/>
                  <a:pt x="2922103" y="10431"/>
                  <a:pt x="2926204" y="11137"/>
                </a:cubicBezTo>
                <a:cubicBezTo>
                  <a:pt x="2934406" y="12550"/>
                  <a:pt x="2941182" y="14733"/>
                  <a:pt x="2946531" y="17687"/>
                </a:cubicBezTo>
                <a:cubicBezTo>
                  <a:pt x="2951880" y="20641"/>
                  <a:pt x="2953325" y="23925"/>
                  <a:pt x="2950866" y="27539"/>
                </a:cubicBezTo>
                <a:cubicBezTo>
                  <a:pt x="2948406" y="31153"/>
                  <a:pt x="2945592" y="34888"/>
                  <a:pt x="2942422" y="38746"/>
                </a:cubicBezTo>
                <a:cubicBezTo>
                  <a:pt x="2945348" y="38746"/>
                  <a:pt x="2952357" y="36717"/>
                  <a:pt x="2963449" y="32659"/>
                </a:cubicBezTo>
                <a:cubicBezTo>
                  <a:pt x="2974541" y="28600"/>
                  <a:pt x="2982808" y="29884"/>
                  <a:pt x="2988251" y="36509"/>
                </a:cubicBezTo>
                <a:cubicBezTo>
                  <a:pt x="2993693" y="43134"/>
                  <a:pt x="2992058" y="47873"/>
                  <a:pt x="2983346" y="50727"/>
                </a:cubicBezTo>
                <a:cubicBezTo>
                  <a:pt x="2974634" y="53581"/>
                  <a:pt x="2965550" y="55467"/>
                  <a:pt x="2956093" y="56384"/>
                </a:cubicBezTo>
                <a:cubicBezTo>
                  <a:pt x="2946635" y="57302"/>
                  <a:pt x="2939483" y="56865"/>
                  <a:pt x="2934636" y="55072"/>
                </a:cubicBezTo>
                <a:cubicBezTo>
                  <a:pt x="2924655" y="70502"/>
                  <a:pt x="2911057" y="83133"/>
                  <a:pt x="2893842" y="92963"/>
                </a:cubicBezTo>
                <a:cubicBezTo>
                  <a:pt x="2876626" y="102793"/>
                  <a:pt x="2871915" y="102782"/>
                  <a:pt x="2879709" y="92930"/>
                </a:cubicBezTo>
                <a:cubicBezTo>
                  <a:pt x="2887503" y="83079"/>
                  <a:pt x="2893842" y="74600"/>
                  <a:pt x="2898725" y="67495"/>
                </a:cubicBezTo>
                <a:cubicBezTo>
                  <a:pt x="2903607" y="60389"/>
                  <a:pt x="2907809" y="53101"/>
                  <a:pt x="2911330" y="45629"/>
                </a:cubicBezTo>
                <a:cubicBezTo>
                  <a:pt x="2914850" y="38158"/>
                  <a:pt x="2916610" y="32279"/>
                  <a:pt x="2916610" y="27991"/>
                </a:cubicBezTo>
                <a:cubicBezTo>
                  <a:pt x="2916610" y="23201"/>
                  <a:pt x="2916158" y="18842"/>
                  <a:pt x="2915255" y="14913"/>
                </a:cubicBezTo>
                <a:cubicBezTo>
                  <a:pt x="2914803" y="12948"/>
                  <a:pt x="2915490" y="11651"/>
                  <a:pt x="2917314" y="11022"/>
                </a:cubicBezTo>
                <a:close/>
                <a:moveTo>
                  <a:pt x="2663635" y="7037"/>
                </a:moveTo>
                <a:cubicBezTo>
                  <a:pt x="2665263" y="6899"/>
                  <a:pt x="2667350" y="7187"/>
                  <a:pt x="2669898" y="7900"/>
                </a:cubicBezTo>
                <a:cubicBezTo>
                  <a:pt x="2680086" y="10754"/>
                  <a:pt x="2689336" y="14730"/>
                  <a:pt x="2697646" y="19828"/>
                </a:cubicBezTo>
                <a:cubicBezTo>
                  <a:pt x="2705956" y="24926"/>
                  <a:pt x="2707630" y="31590"/>
                  <a:pt x="2702669" y="39821"/>
                </a:cubicBezTo>
                <a:cubicBezTo>
                  <a:pt x="2697707" y="48053"/>
                  <a:pt x="2695649" y="74231"/>
                  <a:pt x="2696495" y="118356"/>
                </a:cubicBezTo>
                <a:cubicBezTo>
                  <a:pt x="2716614" y="115731"/>
                  <a:pt x="2730969" y="113276"/>
                  <a:pt x="2739559" y="110988"/>
                </a:cubicBezTo>
                <a:cubicBezTo>
                  <a:pt x="2748149" y="108701"/>
                  <a:pt x="2757538" y="110519"/>
                  <a:pt x="2767726" y="116441"/>
                </a:cubicBezTo>
                <a:cubicBezTo>
                  <a:pt x="2777915" y="122364"/>
                  <a:pt x="2778162" y="126881"/>
                  <a:pt x="2768469" y="129993"/>
                </a:cubicBezTo>
                <a:cubicBezTo>
                  <a:pt x="2758775" y="133105"/>
                  <a:pt x="2734826" y="136360"/>
                  <a:pt x="2696624" y="139758"/>
                </a:cubicBezTo>
                <a:cubicBezTo>
                  <a:pt x="2696624" y="191641"/>
                  <a:pt x="2696144" y="234088"/>
                  <a:pt x="2695183" y="267099"/>
                </a:cubicBezTo>
                <a:cubicBezTo>
                  <a:pt x="2694222" y="300111"/>
                  <a:pt x="2689694" y="316892"/>
                  <a:pt x="2681599" y="317444"/>
                </a:cubicBezTo>
                <a:cubicBezTo>
                  <a:pt x="2673504" y="317996"/>
                  <a:pt x="2669457" y="301602"/>
                  <a:pt x="2669457" y="268261"/>
                </a:cubicBezTo>
                <a:lnTo>
                  <a:pt x="2669457" y="142813"/>
                </a:lnTo>
                <a:cubicBezTo>
                  <a:pt x="2649739" y="147187"/>
                  <a:pt x="2634786" y="150528"/>
                  <a:pt x="2624597" y="152837"/>
                </a:cubicBezTo>
                <a:cubicBezTo>
                  <a:pt x="2614408" y="155145"/>
                  <a:pt x="2604492" y="152320"/>
                  <a:pt x="2594848" y="144362"/>
                </a:cubicBezTo>
                <a:cubicBezTo>
                  <a:pt x="2585204" y="136403"/>
                  <a:pt x="2585505" y="132115"/>
                  <a:pt x="2595752" y="131498"/>
                </a:cubicBezTo>
                <a:cubicBezTo>
                  <a:pt x="2605998" y="130882"/>
                  <a:pt x="2615968" y="130129"/>
                  <a:pt x="2625662" y="129240"/>
                </a:cubicBezTo>
                <a:cubicBezTo>
                  <a:pt x="2635356" y="128351"/>
                  <a:pt x="2649954" y="126279"/>
                  <a:pt x="2669457" y="123023"/>
                </a:cubicBezTo>
                <a:cubicBezTo>
                  <a:pt x="2669457" y="91289"/>
                  <a:pt x="2669241" y="68839"/>
                  <a:pt x="2668811" y="55675"/>
                </a:cubicBezTo>
                <a:cubicBezTo>
                  <a:pt x="2668381" y="42510"/>
                  <a:pt x="2665907" y="30543"/>
                  <a:pt x="2661390" y="19774"/>
                </a:cubicBezTo>
                <a:cubicBezTo>
                  <a:pt x="2658002" y="11697"/>
                  <a:pt x="2658751" y="7451"/>
                  <a:pt x="2663635" y="7037"/>
                </a:cubicBezTo>
                <a:close/>
                <a:moveTo>
                  <a:pt x="865036" y="5933"/>
                </a:moveTo>
                <a:cubicBezTo>
                  <a:pt x="866637" y="5810"/>
                  <a:pt x="868579" y="5986"/>
                  <a:pt x="870862" y="6459"/>
                </a:cubicBezTo>
                <a:cubicBezTo>
                  <a:pt x="879997" y="8352"/>
                  <a:pt x="887450" y="10772"/>
                  <a:pt x="893222" y="13719"/>
                </a:cubicBezTo>
                <a:cubicBezTo>
                  <a:pt x="898994" y="16666"/>
                  <a:pt x="899672" y="21064"/>
                  <a:pt x="895255" y="26915"/>
                </a:cubicBezTo>
                <a:lnTo>
                  <a:pt x="887017" y="29260"/>
                </a:lnTo>
                <a:cubicBezTo>
                  <a:pt x="897743" y="27611"/>
                  <a:pt x="906803" y="25625"/>
                  <a:pt x="914195" y="23302"/>
                </a:cubicBezTo>
                <a:cubicBezTo>
                  <a:pt x="921587" y="20978"/>
                  <a:pt x="929256" y="22230"/>
                  <a:pt x="937200" y="27055"/>
                </a:cubicBezTo>
                <a:cubicBezTo>
                  <a:pt x="945145" y="31881"/>
                  <a:pt x="942212" y="37305"/>
                  <a:pt x="928402" y="43328"/>
                </a:cubicBezTo>
                <a:cubicBezTo>
                  <a:pt x="914593" y="49351"/>
                  <a:pt x="897700" y="51014"/>
                  <a:pt x="877724" y="48318"/>
                </a:cubicBezTo>
                <a:cubicBezTo>
                  <a:pt x="867557" y="59518"/>
                  <a:pt x="854615" y="68617"/>
                  <a:pt x="838898" y="75615"/>
                </a:cubicBezTo>
                <a:cubicBezTo>
                  <a:pt x="823181" y="82613"/>
                  <a:pt x="820370" y="80472"/>
                  <a:pt x="830466" y="69194"/>
                </a:cubicBezTo>
                <a:cubicBezTo>
                  <a:pt x="840562" y="57915"/>
                  <a:pt x="848434" y="47985"/>
                  <a:pt x="854084" y="39402"/>
                </a:cubicBezTo>
                <a:cubicBezTo>
                  <a:pt x="859734" y="30819"/>
                  <a:pt x="861659" y="22710"/>
                  <a:pt x="859860" y="15074"/>
                </a:cubicBezTo>
                <a:cubicBezTo>
                  <a:pt x="858510" y="9347"/>
                  <a:pt x="860236" y="6300"/>
                  <a:pt x="865036" y="5933"/>
                </a:cubicBezTo>
                <a:close/>
                <a:moveTo>
                  <a:pt x="469738" y="3641"/>
                </a:moveTo>
                <a:cubicBezTo>
                  <a:pt x="474858" y="3641"/>
                  <a:pt x="482225" y="5559"/>
                  <a:pt x="491840" y="9395"/>
                </a:cubicBezTo>
                <a:cubicBezTo>
                  <a:pt x="501455" y="13231"/>
                  <a:pt x="504911" y="16906"/>
                  <a:pt x="502208" y="20419"/>
                </a:cubicBezTo>
                <a:cubicBezTo>
                  <a:pt x="499505" y="23933"/>
                  <a:pt x="498153" y="36330"/>
                  <a:pt x="498153" y="57611"/>
                </a:cubicBezTo>
                <a:cubicBezTo>
                  <a:pt x="508292" y="57682"/>
                  <a:pt x="518265" y="56965"/>
                  <a:pt x="528074" y="55459"/>
                </a:cubicBezTo>
                <a:cubicBezTo>
                  <a:pt x="531415" y="37764"/>
                  <a:pt x="531286" y="25148"/>
                  <a:pt x="527687" y="17612"/>
                </a:cubicBezTo>
                <a:cubicBezTo>
                  <a:pt x="524087" y="10076"/>
                  <a:pt x="526930" y="7502"/>
                  <a:pt x="536216" y="9890"/>
                </a:cubicBezTo>
                <a:cubicBezTo>
                  <a:pt x="545501" y="12278"/>
                  <a:pt x="553402" y="15863"/>
                  <a:pt x="559920" y="20645"/>
                </a:cubicBezTo>
                <a:cubicBezTo>
                  <a:pt x="566438" y="25427"/>
                  <a:pt x="568291" y="29955"/>
                  <a:pt x="565480" y="34229"/>
                </a:cubicBezTo>
                <a:cubicBezTo>
                  <a:pt x="562670" y="38502"/>
                  <a:pt x="560024" y="44045"/>
                  <a:pt x="557543" y="50856"/>
                </a:cubicBezTo>
                <a:cubicBezTo>
                  <a:pt x="567467" y="50068"/>
                  <a:pt x="576433" y="48522"/>
                  <a:pt x="584442" y="46221"/>
                </a:cubicBezTo>
                <a:cubicBezTo>
                  <a:pt x="592451" y="43919"/>
                  <a:pt x="600542" y="46999"/>
                  <a:pt x="608716" y="55459"/>
                </a:cubicBezTo>
                <a:cubicBezTo>
                  <a:pt x="616890" y="63920"/>
                  <a:pt x="614933" y="68445"/>
                  <a:pt x="602844" y="69032"/>
                </a:cubicBezTo>
                <a:cubicBezTo>
                  <a:pt x="590755" y="69620"/>
                  <a:pt x="573855" y="70746"/>
                  <a:pt x="552144" y="72410"/>
                </a:cubicBezTo>
                <a:cubicBezTo>
                  <a:pt x="544558" y="90120"/>
                  <a:pt x="536338" y="104030"/>
                  <a:pt x="527482" y="114140"/>
                </a:cubicBezTo>
                <a:lnTo>
                  <a:pt x="523052" y="118407"/>
                </a:lnTo>
                <a:lnTo>
                  <a:pt x="534463" y="117087"/>
                </a:lnTo>
                <a:cubicBezTo>
                  <a:pt x="556360" y="114405"/>
                  <a:pt x="571908" y="111695"/>
                  <a:pt x="581108" y="108956"/>
                </a:cubicBezTo>
                <a:cubicBezTo>
                  <a:pt x="590307" y="106217"/>
                  <a:pt x="599119" y="107981"/>
                  <a:pt x="607544" y="114247"/>
                </a:cubicBezTo>
                <a:cubicBezTo>
                  <a:pt x="615969" y="120514"/>
                  <a:pt x="623465" y="128129"/>
                  <a:pt x="630033" y="137091"/>
                </a:cubicBezTo>
                <a:cubicBezTo>
                  <a:pt x="636601" y="146054"/>
                  <a:pt x="634701" y="150811"/>
                  <a:pt x="624333" y="151363"/>
                </a:cubicBezTo>
                <a:cubicBezTo>
                  <a:pt x="613965" y="151915"/>
                  <a:pt x="601338" y="156476"/>
                  <a:pt x="586453" y="165044"/>
                </a:cubicBezTo>
                <a:cubicBezTo>
                  <a:pt x="571568" y="173612"/>
                  <a:pt x="567725" y="170902"/>
                  <a:pt x="574923" y="156913"/>
                </a:cubicBezTo>
                <a:cubicBezTo>
                  <a:pt x="582122" y="142924"/>
                  <a:pt x="584162" y="134825"/>
                  <a:pt x="581043" y="132617"/>
                </a:cubicBezTo>
                <a:cubicBezTo>
                  <a:pt x="577924" y="130409"/>
                  <a:pt x="567076" y="129968"/>
                  <a:pt x="548498" y="131294"/>
                </a:cubicBezTo>
                <a:lnTo>
                  <a:pt x="484180" y="137432"/>
                </a:lnTo>
                <a:lnTo>
                  <a:pt x="488102" y="138433"/>
                </a:lnTo>
                <a:cubicBezTo>
                  <a:pt x="491827" y="139783"/>
                  <a:pt x="495235" y="141451"/>
                  <a:pt x="498325" y="143437"/>
                </a:cubicBezTo>
                <a:cubicBezTo>
                  <a:pt x="504506" y="147409"/>
                  <a:pt x="506474" y="150822"/>
                  <a:pt x="504230" y="153676"/>
                </a:cubicBezTo>
                <a:cubicBezTo>
                  <a:pt x="501986" y="156529"/>
                  <a:pt x="500863" y="163197"/>
                  <a:pt x="500863" y="173680"/>
                </a:cubicBezTo>
                <a:cubicBezTo>
                  <a:pt x="517627" y="171142"/>
                  <a:pt x="528755" y="168260"/>
                  <a:pt x="534247" y="165033"/>
                </a:cubicBezTo>
                <a:cubicBezTo>
                  <a:pt x="539740" y="161807"/>
                  <a:pt x="545598" y="161864"/>
                  <a:pt x="551821" y="165205"/>
                </a:cubicBezTo>
                <a:cubicBezTo>
                  <a:pt x="558045" y="168546"/>
                  <a:pt x="564606" y="172562"/>
                  <a:pt x="571503" y="177251"/>
                </a:cubicBezTo>
                <a:cubicBezTo>
                  <a:pt x="578401" y="181940"/>
                  <a:pt x="580025" y="187056"/>
                  <a:pt x="576375" y="192599"/>
                </a:cubicBezTo>
                <a:cubicBezTo>
                  <a:pt x="572726" y="198141"/>
                  <a:pt x="570457" y="206655"/>
                  <a:pt x="569567" y="218142"/>
                </a:cubicBezTo>
                <a:cubicBezTo>
                  <a:pt x="568678" y="229629"/>
                  <a:pt x="567262" y="238774"/>
                  <a:pt x="565319" y="245578"/>
                </a:cubicBezTo>
                <a:cubicBezTo>
                  <a:pt x="563376" y="252383"/>
                  <a:pt x="558841" y="258327"/>
                  <a:pt x="551714" y="263410"/>
                </a:cubicBezTo>
                <a:cubicBezTo>
                  <a:pt x="544587" y="268494"/>
                  <a:pt x="539138" y="267157"/>
                  <a:pt x="535366" y="259399"/>
                </a:cubicBezTo>
                <a:cubicBezTo>
                  <a:pt x="531595" y="251641"/>
                  <a:pt x="525547" y="242839"/>
                  <a:pt x="517222" y="232995"/>
                </a:cubicBezTo>
                <a:cubicBezTo>
                  <a:pt x="508898" y="223150"/>
                  <a:pt x="509489" y="219580"/>
                  <a:pt x="518997" y="222283"/>
                </a:cubicBezTo>
                <a:cubicBezTo>
                  <a:pt x="528504" y="224986"/>
                  <a:pt x="534208" y="226259"/>
                  <a:pt x="536108" y="226101"/>
                </a:cubicBezTo>
                <a:cubicBezTo>
                  <a:pt x="538008" y="225943"/>
                  <a:pt x="539331" y="224556"/>
                  <a:pt x="540077" y="221939"/>
                </a:cubicBezTo>
                <a:cubicBezTo>
                  <a:pt x="540823" y="219321"/>
                  <a:pt x="541418" y="213714"/>
                  <a:pt x="541862" y="205118"/>
                </a:cubicBezTo>
                <a:cubicBezTo>
                  <a:pt x="542307" y="196521"/>
                  <a:pt x="541231" y="191408"/>
                  <a:pt x="538636" y="189781"/>
                </a:cubicBezTo>
                <a:cubicBezTo>
                  <a:pt x="536040" y="188153"/>
                  <a:pt x="531247" y="187558"/>
                  <a:pt x="524256" y="187995"/>
                </a:cubicBezTo>
                <a:cubicBezTo>
                  <a:pt x="517265" y="188433"/>
                  <a:pt x="509468" y="189376"/>
                  <a:pt x="500863" y="190824"/>
                </a:cubicBezTo>
                <a:cubicBezTo>
                  <a:pt x="500863" y="208419"/>
                  <a:pt x="500623" y="226760"/>
                  <a:pt x="500143" y="245847"/>
                </a:cubicBezTo>
                <a:cubicBezTo>
                  <a:pt x="499663" y="264934"/>
                  <a:pt x="498254" y="282426"/>
                  <a:pt x="495916" y="298322"/>
                </a:cubicBezTo>
                <a:cubicBezTo>
                  <a:pt x="493579" y="314218"/>
                  <a:pt x="489065" y="323543"/>
                  <a:pt x="482375" y="326296"/>
                </a:cubicBezTo>
                <a:cubicBezTo>
                  <a:pt x="475686" y="329049"/>
                  <a:pt x="472341" y="318251"/>
                  <a:pt x="472341" y="293901"/>
                </a:cubicBezTo>
                <a:lnTo>
                  <a:pt x="472341" y="194093"/>
                </a:lnTo>
                <a:lnTo>
                  <a:pt x="458467" y="196761"/>
                </a:lnTo>
                <a:cubicBezTo>
                  <a:pt x="448830" y="199485"/>
                  <a:pt x="442714" y="199944"/>
                  <a:pt x="440118" y="198137"/>
                </a:cubicBezTo>
                <a:lnTo>
                  <a:pt x="440118" y="234124"/>
                </a:lnTo>
                <a:cubicBezTo>
                  <a:pt x="438053" y="258732"/>
                  <a:pt x="433974" y="271036"/>
                  <a:pt x="427879" y="271036"/>
                </a:cubicBezTo>
                <a:cubicBezTo>
                  <a:pt x="422444" y="271036"/>
                  <a:pt x="418149" y="267275"/>
                  <a:pt x="414994" y="259754"/>
                </a:cubicBezTo>
                <a:cubicBezTo>
                  <a:pt x="411839" y="252232"/>
                  <a:pt x="410940" y="245399"/>
                  <a:pt x="412295" y="239254"/>
                </a:cubicBezTo>
                <a:cubicBezTo>
                  <a:pt x="413650" y="233110"/>
                  <a:pt x="414550" y="224878"/>
                  <a:pt x="414994" y="214561"/>
                </a:cubicBezTo>
                <a:cubicBezTo>
                  <a:pt x="415439" y="204243"/>
                  <a:pt x="414087" y="194850"/>
                  <a:pt x="410940" y="186382"/>
                </a:cubicBezTo>
                <a:cubicBezTo>
                  <a:pt x="407792" y="177914"/>
                  <a:pt x="409387" y="174623"/>
                  <a:pt x="415726" y="176509"/>
                </a:cubicBezTo>
                <a:cubicBezTo>
                  <a:pt x="422064" y="178395"/>
                  <a:pt x="427284" y="179520"/>
                  <a:pt x="431385" y="179886"/>
                </a:cubicBezTo>
                <a:cubicBezTo>
                  <a:pt x="435486" y="180252"/>
                  <a:pt x="449138" y="179689"/>
                  <a:pt x="472341" y="178197"/>
                </a:cubicBezTo>
                <a:cubicBezTo>
                  <a:pt x="472341" y="164273"/>
                  <a:pt x="470767" y="153292"/>
                  <a:pt x="467619" y="145254"/>
                </a:cubicBezTo>
                <a:lnTo>
                  <a:pt x="467434" y="139436"/>
                </a:lnTo>
                <a:lnTo>
                  <a:pt x="395097" y="149072"/>
                </a:lnTo>
                <a:cubicBezTo>
                  <a:pt x="391641" y="174971"/>
                  <a:pt x="385590" y="191648"/>
                  <a:pt x="376943" y="199105"/>
                </a:cubicBezTo>
                <a:cubicBezTo>
                  <a:pt x="368295" y="206562"/>
                  <a:pt x="362463" y="206268"/>
                  <a:pt x="359444" y="198223"/>
                </a:cubicBezTo>
                <a:cubicBezTo>
                  <a:pt x="356425" y="190179"/>
                  <a:pt x="357390" y="179545"/>
                  <a:pt x="362337" y="166324"/>
                </a:cubicBezTo>
                <a:cubicBezTo>
                  <a:pt x="367284" y="153102"/>
                  <a:pt x="369758" y="142533"/>
                  <a:pt x="369758" y="134617"/>
                </a:cubicBezTo>
                <a:cubicBezTo>
                  <a:pt x="369758" y="122873"/>
                  <a:pt x="373056" y="118560"/>
                  <a:pt x="379653" y="121679"/>
                </a:cubicBezTo>
                <a:cubicBezTo>
                  <a:pt x="386249" y="124798"/>
                  <a:pt x="390652" y="128186"/>
                  <a:pt x="392860" y="131843"/>
                </a:cubicBezTo>
                <a:cubicBezTo>
                  <a:pt x="399858" y="131972"/>
                  <a:pt x="419734" y="130215"/>
                  <a:pt x="452487" y="126573"/>
                </a:cubicBezTo>
                <a:lnTo>
                  <a:pt x="483453" y="122989"/>
                </a:lnTo>
                <a:lnTo>
                  <a:pt x="482827" y="122529"/>
                </a:lnTo>
                <a:cubicBezTo>
                  <a:pt x="477643" y="117108"/>
                  <a:pt x="475051" y="103169"/>
                  <a:pt x="475051" y="80713"/>
                </a:cubicBezTo>
                <a:lnTo>
                  <a:pt x="446873" y="84326"/>
                </a:lnTo>
                <a:cubicBezTo>
                  <a:pt x="447762" y="117008"/>
                  <a:pt x="443918" y="128387"/>
                  <a:pt x="435343" y="118463"/>
                </a:cubicBezTo>
                <a:cubicBezTo>
                  <a:pt x="426768" y="108540"/>
                  <a:pt x="422114" y="98208"/>
                  <a:pt x="421383" y="87467"/>
                </a:cubicBezTo>
                <a:cubicBezTo>
                  <a:pt x="410011" y="90120"/>
                  <a:pt x="401841" y="91909"/>
                  <a:pt x="396872" y="92834"/>
                </a:cubicBezTo>
                <a:cubicBezTo>
                  <a:pt x="391903" y="93759"/>
                  <a:pt x="384120" y="90675"/>
                  <a:pt x="373522" y="83584"/>
                </a:cubicBezTo>
                <a:cubicBezTo>
                  <a:pt x="362925" y="76493"/>
                  <a:pt x="364954" y="72657"/>
                  <a:pt x="379610" y="72076"/>
                </a:cubicBezTo>
                <a:cubicBezTo>
                  <a:pt x="394266" y="71495"/>
                  <a:pt x="407631" y="70094"/>
                  <a:pt x="419705" y="67871"/>
                </a:cubicBezTo>
                <a:cubicBezTo>
                  <a:pt x="417124" y="53230"/>
                  <a:pt x="413331" y="41786"/>
                  <a:pt x="408326" y="33540"/>
                </a:cubicBezTo>
                <a:cubicBezTo>
                  <a:pt x="403321" y="25295"/>
                  <a:pt x="404798" y="21864"/>
                  <a:pt x="412757" y="23248"/>
                </a:cubicBezTo>
                <a:cubicBezTo>
                  <a:pt x="420716" y="24632"/>
                  <a:pt x="428614" y="26417"/>
                  <a:pt x="436451" y="28604"/>
                </a:cubicBezTo>
                <a:cubicBezTo>
                  <a:pt x="444288" y="30791"/>
                  <a:pt x="447084" y="34720"/>
                  <a:pt x="444840" y="40392"/>
                </a:cubicBezTo>
                <a:cubicBezTo>
                  <a:pt x="442596" y="46063"/>
                  <a:pt x="442606" y="54054"/>
                  <a:pt x="444872" y="64365"/>
                </a:cubicBezTo>
                <a:lnTo>
                  <a:pt x="475051" y="62128"/>
                </a:lnTo>
                <a:cubicBezTo>
                  <a:pt x="474162" y="55029"/>
                  <a:pt x="472853" y="46938"/>
                  <a:pt x="471125" y="37853"/>
                </a:cubicBezTo>
                <a:cubicBezTo>
                  <a:pt x="469397" y="28769"/>
                  <a:pt x="466920" y="20796"/>
                  <a:pt x="463694" y="13934"/>
                </a:cubicBezTo>
                <a:cubicBezTo>
                  <a:pt x="460467" y="7072"/>
                  <a:pt x="462482" y="3641"/>
                  <a:pt x="469738" y="3641"/>
                </a:cubicBezTo>
                <a:close/>
                <a:moveTo>
                  <a:pt x="3016284" y="1"/>
                </a:moveTo>
                <a:cubicBezTo>
                  <a:pt x="3019671" y="-17"/>
                  <a:pt x="3024592" y="1010"/>
                  <a:pt x="3031045" y="3082"/>
                </a:cubicBezTo>
                <a:cubicBezTo>
                  <a:pt x="3043951" y="7226"/>
                  <a:pt x="3048605" y="12539"/>
                  <a:pt x="3045005" y="19021"/>
                </a:cubicBezTo>
                <a:lnTo>
                  <a:pt x="3036896" y="25216"/>
                </a:lnTo>
                <a:cubicBezTo>
                  <a:pt x="3043435" y="25288"/>
                  <a:pt x="3053201" y="23732"/>
                  <a:pt x="3066193" y="20548"/>
                </a:cubicBezTo>
                <a:cubicBezTo>
                  <a:pt x="3079185" y="17365"/>
                  <a:pt x="3088575" y="19433"/>
                  <a:pt x="3094361" y="26754"/>
                </a:cubicBezTo>
                <a:cubicBezTo>
                  <a:pt x="3100147" y="34075"/>
                  <a:pt x="3093798" y="39273"/>
                  <a:pt x="3075313" y="42349"/>
                </a:cubicBezTo>
                <a:cubicBezTo>
                  <a:pt x="3056829" y="45425"/>
                  <a:pt x="3042402" y="46067"/>
                  <a:pt x="3032034" y="44274"/>
                </a:cubicBezTo>
                <a:cubicBezTo>
                  <a:pt x="3024592" y="56105"/>
                  <a:pt x="3014518" y="66035"/>
                  <a:pt x="3001812" y="74066"/>
                </a:cubicBezTo>
                <a:lnTo>
                  <a:pt x="2996410" y="76961"/>
                </a:lnTo>
                <a:lnTo>
                  <a:pt x="3009503" y="73948"/>
                </a:lnTo>
                <a:cubicBezTo>
                  <a:pt x="3014945" y="71158"/>
                  <a:pt x="3021035" y="71216"/>
                  <a:pt x="3027775" y="74120"/>
                </a:cubicBezTo>
                <a:cubicBezTo>
                  <a:pt x="3034515" y="77024"/>
                  <a:pt x="3041094" y="80566"/>
                  <a:pt x="3047511" y="84746"/>
                </a:cubicBezTo>
                <a:cubicBezTo>
                  <a:pt x="3053928" y="88926"/>
                  <a:pt x="3055305" y="94042"/>
                  <a:pt x="3051641" y="100093"/>
                </a:cubicBezTo>
                <a:cubicBezTo>
                  <a:pt x="3047977" y="106145"/>
                  <a:pt x="3044808" y="118309"/>
                  <a:pt x="3042134" y="136586"/>
                </a:cubicBezTo>
                <a:cubicBezTo>
                  <a:pt x="3039459" y="154862"/>
                  <a:pt x="3035777" y="169016"/>
                  <a:pt x="3031088" y="179047"/>
                </a:cubicBezTo>
                <a:cubicBezTo>
                  <a:pt x="3029916" y="181555"/>
                  <a:pt x="3028661" y="183468"/>
                  <a:pt x="3027322" y="184787"/>
                </a:cubicBezTo>
                <a:lnTo>
                  <a:pt x="3024978" y="185982"/>
                </a:lnTo>
                <a:lnTo>
                  <a:pt x="3027528" y="186748"/>
                </a:lnTo>
                <a:cubicBezTo>
                  <a:pt x="3032870" y="188963"/>
                  <a:pt x="3035286" y="191147"/>
                  <a:pt x="3034777" y="193298"/>
                </a:cubicBezTo>
                <a:cubicBezTo>
                  <a:pt x="3034268" y="195449"/>
                  <a:pt x="3033175" y="197908"/>
                  <a:pt x="3031497" y="200676"/>
                </a:cubicBezTo>
                <a:cubicBezTo>
                  <a:pt x="3059302" y="198094"/>
                  <a:pt x="3079924" y="195649"/>
                  <a:pt x="3093360" y="193341"/>
                </a:cubicBezTo>
                <a:cubicBezTo>
                  <a:pt x="3106797" y="191032"/>
                  <a:pt x="3117617" y="192702"/>
                  <a:pt x="3125819" y="198353"/>
                </a:cubicBezTo>
                <a:cubicBezTo>
                  <a:pt x="3134022" y="204003"/>
                  <a:pt x="3137202" y="209204"/>
                  <a:pt x="3135360" y="213958"/>
                </a:cubicBezTo>
                <a:cubicBezTo>
                  <a:pt x="3133517" y="218712"/>
                  <a:pt x="3126529" y="220863"/>
                  <a:pt x="3114397" y="220411"/>
                </a:cubicBezTo>
                <a:cubicBezTo>
                  <a:pt x="3102266" y="219960"/>
                  <a:pt x="3091704" y="219734"/>
                  <a:pt x="3082713" y="219734"/>
                </a:cubicBezTo>
                <a:cubicBezTo>
                  <a:pt x="3074783" y="219734"/>
                  <a:pt x="3057711" y="220558"/>
                  <a:pt x="3031497" y="222207"/>
                </a:cubicBezTo>
                <a:cubicBezTo>
                  <a:pt x="3031497" y="261901"/>
                  <a:pt x="3031253" y="283695"/>
                  <a:pt x="3030765" y="287588"/>
                </a:cubicBezTo>
                <a:cubicBezTo>
                  <a:pt x="3030278" y="291481"/>
                  <a:pt x="3028543" y="298021"/>
                  <a:pt x="3025560" y="307205"/>
                </a:cubicBezTo>
                <a:cubicBezTo>
                  <a:pt x="3022577" y="316390"/>
                  <a:pt x="3019222" y="319445"/>
                  <a:pt x="3015493" y="316369"/>
                </a:cubicBezTo>
                <a:cubicBezTo>
                  <a:pt x="3011764" y="313293"/>
                  <a:pt x="3009427" y="308679"/>
                  <a:pt x="3008481" y="302527"/>
                </a:cubicBezTo>
                <a:cubicBezTo>
                  <a:pt x="3007534" y="296375"/>
                  <a:pt x="3006832" y="287326"/>
                  <a:pt x="3006373" y="275381"/>
                </a:cubicBezTo>
                <a:cubicBezTo>
                  <a:pt x="3005914" y="263436"/>
                  <a:pt x="3005684" y="246242"/>
                  <a:pt x="3005684" y="223799"/>
                </a:cubicBezTo>
                <a:lnTo>
                  <a:pt x="2948445" y="231500"/>
                </a:lnTo>
                <a:cubicBezTo>
                  <a:pt x="2945076" y="248321"/>
                  <a:pt x="2937038" y="263557"/>
                  <a:pt x="2924332" y="277209"/>
                </a:cubicBezTo>
                <a:cubicBezTo>
                  <a:pt x="2911627" y="290861"/>
                  <a:pt x="2895914" y="299770"/>
                  <a:pt x="2877193" y="303936"/>
                </a:cubicBezTo>
                <a:cubicBezTo>
                  <a:pt x="2858471" y="308102"/>
                  <a:pt x="2855786" y="305610"/>
                  <a:pt x="2869137" y="296461"/>
                </a:cubicBezTo>
                <a:cubicBezTo>
                  <a:pt x="2882487" y="287312"/>
                  <a:pt x="2893759" y="277485"/>
                  <a:pt x="2902951" y="266981"/>
                </a:cubicBezTo>
                <a:cubicBezTo>
                  <a:pt x="2912143" y="256477"/>
                  <a:pt x="2918496" y="245231"/>
                  <a:pt x="2922009" y="233242"/>
                </a:cubicBezTo>
                <a:cubicBezTo>
                  <a:pt x="2891235" y="238634"/>
                  <a:pt x="2871223" y="242230"/>
                  <a:pt x="2861974" y="244030"/>
                </a:cubicBezTo>
                <a:cubicBezTo>
                  <a:pt x="2852724" y="245829"/>
                  <a:pt x="2843547" y="242205"/>
                  <a:pt x="2834441" y="233156"/>
                </a:cubicBezTo>
                <a:cubicBezTo>
                  <a:pt x="2825335" y="224108"/>
                  <a:pt x="2828174" y="220261"/>
                  <a:pt x="2842959" y="221616"/>
                </a:cubicBezTo>
                <a:cubicBezTo>
                  <a:pt x="2857744" y="222971"/>
                  <a:pt x="2884546" y="221118"/>
                  <a:pt x="2923364" y="216056"/>
                </a:cubicBezTo>
                <a:cubicBezTo>
                  <a:pt x="2923364" y="209402"/>
                  <a:pt x="2922239" y="203375"/>
                  <a:pt x="2919987" y="197976"/>
                </a:cubicBezTo>
                <a:cubicBezTo>
                  <a:pt x="2917736" y="192577"/>
                  <a:pt x="2919973" y="190351"/>
                  <a:pt x="2926698" y="191297"/>
                </a:cubicBezTo>
                <a:lnTo>
                  <a:pt x="2930009" y="192144"/>
                </a:lnTo>
                <a:lnTo>
                  <a:pt x="2925655" y="183282"/>
                </a:lnTo>
                <a:cubicBezTo>
                  <a:pt x="2924397" y="179724"/>
                  <a:pt x="2923422" y="175745"/>
                  <a:pt x="2922730" y="171346"/>
                </a:cubicBezTo>
                <a:cubicBezTo>
                  <a:pt x="2921346" y="162549"/>
                  <a:pt x="2919550" y="149987"/>
                  <a:pt x="2917341" y="133660"/>
                </a:cubicBezTo>
                <a:cubicBezTo>
                  <a:pt x="2915133" y="117334"/>
                  <a:pt x="2911985" y="105532"/>
                  <a:pt x="2907898" y="98254"/>
                </a:cubicBezTo>
                <a:cubicBezTo>
                  <a:pt x="2903811" y="90977"/>
                  <a:pt x="2905841" y="87338"/>
                  <a:pt x="2913986" y="87338"/>
                </a:cubicBezTo>
                <a:cubicBezTo>
                  <a:pt x="2919622" y="87338"/>
                  <a:pt x="2924633" y="87556"/>
                  <a:pt x="2929022" y="87994"/>
                </a:cubicBezTo>
                <a:cubicBezTo>
                  <a:pt x="2931216" y="88213"/>
                  <a:pt x="2935600" y="87938"/>
                  <a:pt x="2942175" y="87171"/>
                </a:cubicBezTo>
                <a:lnTo>
                  <a:pt x="2942647" y="87103"/>
                </a:lnTo>
                <a:lnTo>
                  <a:pt x="2936722" y="83616"/>
                </a:lnTo>
                <a:cubicBezTo>
                  <a:pt x="2927817" y="72589"/>
                  <a:pt x="2925265" y="65498"/>
                  <a:pt x="2929065" y="62343"/>
                </a:cubicBezTo>
                <a:cubicBezTo>
                  <a:pt x="2932865" y="59188"/>
                  <a:pt x="2939640" y="59407"/>
                  <a:pt x="2949392" y="62999"/>
                </a:cubicBezTo>
                <a:cubicBezTo>
                  <a:pt x="2959143" y="66591"/>
                  <a:pt x="2962553" y="73141"/>
                  <a:pt x="2959620" y="82649"/>
                </a:cubicBezTo>
                <a:lnTo>
                  <a:pt x="2958370" y="84843"/>
                </a:lnTo>
                <a:lnTo>
                  <a:pt x="2968471" y="83391"/>
                </a:lnTo>
                <a:lnTo>
                  <a:pt x="2990240" y="78381"/>
                </a:lnTo>
                <a:lnTo>
                  <a:pt x="2990074" y="74856"/>
                </a:lnTo>
                <a:cubicBezTo>
                  <a:pt x="2990642" y="73024"/>
                  <a:pt x="2991834" y="70553"/>
                  <a:pt x="2993650" y="67441"/>
                </a:cubicBezTo>
                <a:cubicBezTo>
                  <a:pt x="3000913" y="54993"/>
                  <a:pt x="3006086" y="44016"/>
                  <a:pt x="3009169" y="34508"/>
                </a:cubicBezTo>
                <a:cubicBezTo>
                  <a:pt x="3012252" y="25001"/>
                  <a:pt x="3013120" y="18458"/>
                  <a:pt x="3011772" y="14880"/>
                </a:cubicBezTo>
                <a:cubicBezTo>
                  <a:pt x="3010424" y="11302"/>
                  <a:pt x="3010072" y="7405"/>
                  <a:pt x="3010718" y="3189"/>
                </a:cubicBezTo>
                <a:cubicBezTo>
                  <a:pt x="3011040" y="1081"/>
                  <a:pt x="3012896" y="18"/>
                  <a:pt x="301628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69250" y="3815009"/>
            <a:ext cx="5704205" cy="646430"/>
            <a:chOff x="2554" y="6286"/>
            <a:chExt cx="8983" cy="1018"/>
          </a:xfrm>
        </p:grpSpPr>
        <p:sp>
          <p:nvSpPr>
            <p:cNvPr id="7" name="文本框 6"/>
            <p:cNvSpPr txBox="1"/>
            <p:nvPr/>
          </p:nvSpPr>
          <p:spPr>
            <a:xfrm>
              <a:off x="2554" y="6286"/>
              <a:ext cx="1139" cy="101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28</a:t>
              </a: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411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157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6167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913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8923" y="7198"/>
              <a:ext cx="1604" cy="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0669" y="6378"/>
              <a:ext cx="868" cy="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949492" y="3797679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86693" y="3797679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36753" y="3805061"/>
            <a:ext cx="6912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60558" y="3835329"/>
            <a:ext cx="72327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34113" y="3835329"/>
            <a:ext cx="72327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82600" y="3840409"/>
            <a:ext cx="45397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4820079" y="1409764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32" name="文本框 10"/>
          <p:cNvSpPr txBox="1"/>
          <p:nvPr/>
        </p:nvSpPr>
        <p:spPr>
          <a:xfrm>
            <a:off x="2017165" y="2085729"/>
            <a:ext cx="49776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你还能有其他办法吗？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7478" y="4970299"/>
            <a:ext cx="2070217" cy="310964"/>
          </a:xfrm>
          <a:custGeom>
            <a:avLst/>
            <a:gdLst/>
            <a:ahLst/>
            <a:cxnLst/>
            <a:rect l="l" t="t" r="r" b="b"/>
            <a:pathLst>
              <a:path w="2070217" h="310964">
                <a:moveTo>
                  <a:pt x="2024601" y="217999"/>
                </a:moveTo>
                <a:cubicBezTo>
                  <a:pt x="2021229" y="218189"/>
                  <a:pt x="2017950" y="219469"/>
                  <a:pt x="2014763" y="221838"/>
                </a:cubicBezTo>
                <a:cubicBezTo>
                  <a:pt x="2008388" y="226578"/>
                  <a:pt x="2005201" y="232895"/>
                  <a:pt x="2005201" y="240789"/>
                </a:cubicBezTo>
                <a:cubicBezTo>
                  <a:pt x="2005201" y="248683"/>
                  <a:pt x="2008750" y="254609"/>
                  <a:pt x="2015849" y="258567"/>
                </a:cubicBezTo>
                <a:cubicBezTo>
                  <a:pt x="2022947" y="262525"/>
                  <a:pt x="2029895" y="262324"/>
                  <a:pt x="2036692" y="257965"/>
                </a:cubicBezTo>
                <a:cubicBezTo>
                  <a:pt x="2043490" y="253591"/>
                  <a:pt x="2046684" y="247281"/>
                  <a:pt x="2046275" y="239036"/>
                </a:cubicBezTo>
                <a:cubicBezTo>
                  <a:pt x="2045867" y="230790"/>
                  <a:pt x="2042106" y="224678"/>
                  <a:pt x="2034993" y="220698"/>
                </a:cubicBezTo>
                <a:cubicBezTo>
                  <a:pt x="2031437" y="218709"/>
                  <a:pt x="2027973" y="217809"/>
                  <a:pt x="2024601" y="217999"/>
                </a:cubicBezTo>
                <a:close/>
                <a:moveTo>
                  <a:pt x="2027083" y="195079"/>
                </a:moveTo>
                <a:cubicBezTo>
                  <a:pt x="2032604" y="195201"/>
                  <a:pt x="2038248" y="196474"/>
                  <a:pt x="2044017" y="198898"/>
                </a:cubicBezTo>
                <a:cubicBezTo>
                  <a:pt x="2055553" y="203745"/>
                  <a:pt x="2063215" y="211424"/>
                  <a:pt x="2067000" y="221935"/>
                </a:cubicBezTo>
                <a:cubicBezTo>
                  <a:pt x="2070786" y="232447"/>
                  <a:pt x="2071231" y="242843"/>
                  <a:pt x="2068334" y="253125"/>
                </a:cubicBezTo>
                <a:cubicBezTo>
                  <a:pt x="2065437" y="263407"/>
                  <a:pt x="2060017" y="271276"/>
                  <a:pt x="2052072" y="276733"/>
                </a:cubicBezTo>
                <a:cubicBezTo>
                  <a:pt x="2044128" y="282189"/>
                  <a:pt x="2034688" y="284917"/>
                  <a:pt x="2023754" y="284917"/>
                </a:cubicBezTo>
                <a:cubicBezTo>
                  <a:pt x="2012819" y="284917"/>
                  <a:pt x="2002918" y="280479"/>
                  <a:pt x="1994048" y="271602"/>
                </a:cubicBezTo>
                <a:cubicBezTo>
                  <a:pt x="1985179" y="262726"/>
                  <a:pt x="1980744" y="253182"/>
                  <a:pt x="1980744" y="242972"/>
                </a:cubicBezTo>
                <a:cubicBezTo>
                  <a:pt x="1980744" y="232762"/>
                  <a:pt x="1983132" y="223832"/>
                  <a:pt x="1987907" y="216181"/>
                </a:cubicBezTo>
                <a:cubicBezTo>
                  <a:pt x="1992682" y="208531"/>
                  <a:pt x="2000343" y="202526"/>
                  <a:pt x="2010891" y="198166"/>
                </a:cubicBezTo>
                <a:cubicBezTo>
                  <a:pt x="2016164" y="195987"/>
                  <a:pt x="2021562" y="194958"/>
                  <a:pt x="2027083" y="195079"/>
                </a:cubicBezTo>
                <a:close/>
                <a:moveTo>
                  <a:pt x="1254121" y="171536"/>
                </a:moveTo>
                <a:lnTo>
                  <a:pt x="1226609" y="177710"/>
                </a:lnTo>
                <a:lnTo>
                  <a:pt x="1221534" y="193339"/>
                </a:lnTo>
                <a:lnTo>
                  <a:pt x="1225039" y="193047"/>
                </a:lnTo>
                <a:cubicBezTo>
                  <a:pt x="1232682" y="194122"/>
                  <a:pt x="1238340" y="196804"/>
                  <a:pt x="1242011" y="201092"/>
                </a:cubicBezTo>
                <a:lnTo>
                  <a:pt x="1245229" y="208086"/>
                </a:lnTo>
                <a:close/>
                <a:moveTo>
                  <a:pt x="1799051" y="149779"/>
                </a:moveTo>
                <a:lnTo>
                  <a:pt x="1794901" y="153185"/>
                </a:lnTo>
                <a:cubicBezTo>
                  <a:pt x="1792713" y="154306"/>
                  <a:pt x="1789808" y="155339"/>
                  <a:pt x="1786187" y="156286"/>
                </a:cubicBezTo>
                <a:cubicBezTo>
                  <a:pt x="1771704" y="160071"/>
                  <a:pt x="1756453" y="164123"/>
                  <a:pt x="1740435" y="168439"/>
                </a:cubicBezTo>
                <a:cubicBezTo>
                  <a:pt x="1744938" y="172712"/>
                  <a:pt x="1744938" y="176513"/>
                  <a:pt x="1740435" y="179839"/>
                </a:cubicBezTo>
                <a:cubicBezTo>
                  <a:pt x="1752681" y="182607"/>
                  <a:pt x="1764555" y="188336"/>
                  <a:pt x="1776056" y="197026"/>
                </a:cubicBezTo>
                <a:cubicBezTo>
                  <a:pt x="1781175" y="191032"/>
                  <a:pt x="1786166" y="183844"/>
                  <a:pt x="1791027" y="175462"/>
                </a:cubicBezTo>
                <a:cubicBezTo>
                  <a:pt x="1795889" y="167080"/>
                  <a:pt x="1798319" y="160344"/>
                  <a:pt x="1798319" y="155253"/>
                </a:cubicBezTo>
                <a:close/>
                <a:moveTo>
                  <a:pt x="1145051" y="145513"/>
                </a:moveTo>
                <a:cubicBezTo>
                  <a:pt x="1145974" y="146254"/>
                  <a:pt x="1145655" y="149773"/>
                  <a:pt x="1144096" y="156071"/>
                </a:cubicBezTo>
                <a:cubicBezTo>
                  <a:pt x="1139937" y="172863"/>
                  <a:pt x="1134581" y="190595"/>
                  <a:pt x="1128028" y="209266"/>
                </a:cubicBezTo>
                <a:cubicBezTo>
                  <a:pt x="1122105" y="225355"/>
                  <a:pt x="1117792" y="243334"/>
                  <a:pt x="1115089" y="263203"/>
                </a:cubicBezTo>
                <a:cubicBezTo>
                  <a:pt x="1112386" y="283071"/>
                  <a:pt x="1104961" y="283802"/>
                  <a:pt x="1092815" y="265397"/>
                </a:cubicBezTo>
                <a:cubicBezTo>
                  <a:pt x="1080669" y="246991"/>
                  <a:pt x="1076779" y="236974"/>
                  <a:pt x="1081146" y="235347"/>
                </a:cubicBezTo>
                <a:cubicBezTo>
                  <a:pt x="1085512" y="233719"/>
                  <a:pt x="1091388" y="227259"/>
                  <a:pt x="1098774" y="215966"/>
                </a:cubicBezTo>
                <a:cubicBezTo>
                  <a:pt x="1106159" y="204673"/>
                  <a:pt x="1116598" y="187669"/>
                  <a:pt x="1130093" y="164954"/>
                </a:cubicBezTo>
                <a:cubicBezTo>
                  <a:pt x="1138526" y="150757"/>
                  <a:pt x="1143512" y="144277"/>
                  <a:pt x="1145051" y="145513"/>
                </a:cubicBezTo>
                <a:close/>
                <a:moveTo>
                  <a:pt x="1776689" y="134632"/>
                </a:moveTo>
                <a:cubicBezTo>
                  <a:pt x="1782736" y="133776"/>
                  <a:pt x="1788925" y="135813"/>
                  <a:pt x="1795254" y="140744"/>
                </a:cubicBezTo>
                <a:cubicBezTo>
                  <a:pt x="1797364" y="142388"/>
                  <a:pt x="1798757" y="143945"/>
                  <a:pt x="1799434" y="145414"/>
                </a:cubicBezTo>
                <a:lnTo>
                  <a:pt x="1799327" y="149213"/>
                </a:lnTo>
                <a:lnTo>
                  <a:pt x="1801349" y="146170"/>
                </a:lnTo>
                <a:cubicBezTo>
                  <a:pt x="1803370" y="144640"/>
                  <a:pt x="1806400" y="144606"/>
                  <a:pt x="1810440" y="146068"/>
                </a:cubicBezTo>
                <a:cubicBezTo>
                  <a:pt x="1818521" y="148994"/>
                  <a:pt x="1825519" y="153310"/>
                  <a:pt x="1831434" y="159017"/>
                </a:cubicBezTo>
                <a:cubicBezTo>
                  <a:pt x="1837350" y="164725"/>
                  <a:pt x="1836884" y="169249"/>
                  <a:pt x="1830036" y="172590"/>
                </a:cubicBezTo>
                <a:cubicBezTo>
                  <a:pt x="1823189" y="175932"/>
                  <a:pt x="1809519" y="188185"/>
                  <a:pt x="1789027" y="209352"/>
                </a:cubicBezTo>
                <a:cubicBezTo>
                  <a:pt x="1808744" y="223219"/>
                  <a:pt x="1826731" y="233884"/>
                  <a:pt x="1842985" y="241348"/>
                </a:cubicBezTo>
                <a:cubicBezTo>
                  <a:pt x="1859240" y="248812"/>
                  <a:pt x="1876355" y="253613"/>
                  <a:pt x="1894330" y="255749"/>
                </a:cubicBezTo>
                <a:cubicBezTo>
                  <a:pt x="1912306" y="257886"/>
                  <a:pt x="1919247" y="260790"/>
                  <a:pt x="1915152" y="264461"/>
                </a:cubicBezTo>
                <a:cubicBezTo>
                  <a:pt x="1911058" y="268132"/>
                  <a:pt x="1902669" y="270875"/>
                  <a:pt x="1889985" y="272689"/>
                </a:cubicBezTo>
                <a:cubicBezTo>
                  <a:pt x="1877301" y="274503"/>
                  <a:pt x="1865148" y="275869"/>
                  <a:pt x="1853525" y="276786"/>
                </a:cubicBezTo>
                <a:cubicBezTo>
                  <a:pt x="1841903" y="277704"/>
                  <a:pt x="1828007" y="271029"/>
                  <a:pt x="1811838" y="256760"/>
                </a:cubicBezTo>
                <a:cubicBezTo>
                  <a:pt x="1795670" y="242492"/>
                  <a:pt x="1780899" y="229561"/>
                  <a:pt x="1767527" y="217966"/>
                </a:cubicBezTo>
                <a:cubicBezTo>
                  <a:pt x="1754155" y="206372"/>
                  <a:pt x="1744690" y="197983"/>
                  <a:pt x="1739134" y="192799"/>
                </a:cubicBezTo>
                <a:cubicBezTo>
                  <a:pt x="1733577" y="187615"/>
                  <a:pt x="1730411" y="187526"/>
                  <a:pt x="1729637" y="192531"/>
                </a:cubicBezTo>
                <a:cubicBezTo>
                  <a:pt x="1735932" y="198769"/>
                  <a:pt x="1738395" y="206831"/>
                  <a:pt x="1737026" y="216719"/>
                </a:cubicBezTo>
                <a:cubicBezTo>
                  <a:pt x="1735656" y="226606"/>
                  <a:pt x="1733856" y="237717"/>
                  <a:pt x="1731626" y="250049"/>
                </a:cubicBezTo>
                <a:cubicBezTo>
                  <a:pt x="1729397" y="262382"/>
                  <a:pt x="1730848" y="266720"/>
                  <a:pt x="1735982" y="263063"/>
                </a:cubicBezTo>
                <a:cubicBezTo>
                  <a:pt x="1741116" y="259406"/>
                  <a:pt x="1751014" y="253785"/>
                  <a:pt x="1765677" y="246199"/>
                </a:cubicBezTo>
                <a:cubicBezTo>
                  <a:pt x="1780340" y="238613"/>
                  <a:pt x="1784757" y="238713"/>
                  <a:pt x="1778928" y="246500"/>
                </a:cubicBezTo>
                <a:cubicBezTo>
                  <a:pt x="1773098" y="254287"/>
                  <a:pt x="1763709" y="264432"/>
                  <a:pt x="1750760" y="276937"/>
                </a:cubicBezTo>
                <a:cubicBezTo>
                  <a:pt x="1737811" y="289442"/>
                  <a:pt x="1728504" y="299297"/>
                  <a:pt x="1722840" y="306503"/>
                </a:cubicBezTo>
                <a:cubicBezTo>
                  <a:pt x="1717175" y="313709"/>
                  <a:pt x="1711242" y="312185"/>
                  <a:pt x="1705040" y="301932"/>
                </a:cubicBezTo>
                <a:cubicBezTo>
                  <a:pt x="1698837" y="291679"/>
                  <a:pt x="1697102" y="283906"/>
                  <a:pt x="1699834" y="278615"/>
                </a:cubicBezTo>
                <a:cubicBezTo>
                  <a:pt x="1702566" y="273323"/>
                  <a:pt x="1705043" y="267573"/>
                  <a:pt x="1707266" y="261364"/>
                </a:cubicBezTo>
                <a:cubicBezTo>
                  <a:pt x="1709489" y="255154"/>
                  <a:pt x="1711045" y="245683"/>
                  <a:pt x="1711934" y="232948"/>
                </a:cubicBezTo>
                <a:cubicBezTo>
                  <a:pt x="1712823" y="220214"/>
                  <a:pt x="1713117" y="211890"/>
                  <a:pt x="1712816" y="207975"/>
                </a:cubicBezTo>
                <a:cubicBezTo>
                  <a:pt x="1688710" y="239007"/>
                  <a:pt x="1663414" y="259815"/>
                  <a:pt x="1636927" y="270398"/>
                </a:cubicBezTo>
                <a:cubicBezTo>
                  <a:pt x="1610441" y="280981"/>
                  <a:pt x="1607906" y="277894"/>
                  <a:pt x="1629323" y="261138"/>
                </a:cubicBezTo>
                <a:cubicBezTo>
                  <a:pt x="1650740" y="244381"/>
                  <a:pt x="1670085" y="226101"/>
                  <a:pt x="1687358" y="206297"/>
                </a:cubicBezTo>
                <a:cubicBezTo>
                  <a:pt x="1704631" y="186493"/>
                  <a:pt x="1713253" y="176706"/>
                  <a:pt x="1713224" y="176936"/>
                </a:cubicBezTo>
                <a:cubicBezTo>
                  <a:pt x="1703315" y="178728"/>
                  <a:pt x="1693815" y="180524"/>
                  <a:pt x="1684723" y="182324"/>
                </a:cubicBezTo>
                <a:cubicBezTo>
                  <a:pt x="1675631" y="184124"/>
                  <a:pt x="1665518" y="182388"/>
                  <a:pt x="1654383" y="177118"/>
                </a:cubicBezTo>
                <a:cubicBezTo>
                  <a:pt x="1643248" y="171848"/>
                  <a:pt x="1645187" y="168016"/>
                  <a:pt x="1660201" y="165621"/>
                </a:cubicBezTo>
                <a:cubicBezTo>
                  <a:pt x="1675216" y="163226"/>
                  <a:pt x="1695399" y="158695"/>
                  <a:pt x="1720753" y="152027"/>
                </a:cubicBezTo>
                <a:cubicBezTo>
                  <a:pt x="1746106" y="145358"/>
                  <a:pt x="1762752" y="140167"/>
                  <a:pt x="1770689" y="136453"/>
                </a:cubicBezTo>
                <a:cubicBezTo>
                  <a:pt x="1772674" y="135525"/>
                  <a:pt x="1774674" y="134918"/>
                  <a:pt x="1776689" y="134632"/>
                </a:cubicBezTo>
                <a:close/>
                <a:moveTo>
                  <a:pt x="1256380" y="126989"/>
                </a:moveTo>
                <a:cubicBezTo>
                  <a:pt x="1248163" y="128795"/>
                  <a:pt x="1237565" y="130502"/>
                  <a:pt x="1224587" y="132108"/>
                </a:cubicBezTo>
                <a:cubicBezTo>
                  <a:pt x="1231786" y="134474"/>
                  <a:pt x="1234464" y="138195"/>
                  <a:pt x="1232621" y="143272"/>
                </a:cubicBezTo>
                <a:cubicBezTo>
                  <a:pt x="1230779" y="148348"/>
                  <a:pt x="1229449" y="153669"/>
                  <a:pt x="1228631" y="159233"/>
                </a:cubicBezTo>
                <a:lnTo>
                  <a:pt x="1255670" y="155748"/>
                </a:lnTo>
                <a:cubicBezTo>
                  <a:pt x="1257333" y="142110"/>
                  <a:pt x="1257570" y="132524"/>
                  <a:pt x="1256380" y="126989"/>
                </a:cubicBezTo>
                <a:close/>
                <a:moveTo>
                  <a:pt x="112179" y="116986"/>
                </a:moveTo>
                <a:cubicBezTo>
                  <a:pt x="110738" y="116456"/>
                  <a:pt x="106927" y="116642"/>
                  <a:pt x="100746" y="117546"/>
                </a:cubicBezTo>
                <a:cubicBezTo>
                  <a:pt x="94565" y="118449"/>
                  <a:pt x="86105" y="119991"/>
                  <a:pt x="75364" y="122170"/>
                </a:cubicBezTo>
                <a:cubicBezTo>
                  <a:pt x="76224" y="136023"/>
                  <a:pt x="77035" y="147925"/>
                  <a:pt x="77795" y="157877"/>
                </a:cubicBezTo>
                <a:cubicBezTo>
                  <a:pt x="90600" y="156185"/>
                  <a:pt x="101951" y="153819"/>
                  <a:pt x="111845" y="150779"/>
                </a:cubicBezTo>
                <a:cubicBezTo>
                  <a:pt x="113509" y="138246"/>
                  <a:pt x="114341" y="129391"/>
                  <a:pt x="114341" y="124214"/>
                </a:cubicBezTo>
                <a:cubicBezTo>
                  <a:pt x="114341" y="119926"/>
                  <a:pt x="113620" y="117517"/>
                  <a:pt x="112179" y="116986"/>
                </a:cubicBezTo>
                <a:close/>
                <a:moveTo>
                  <a:pt x="835465" y="114875"/>
                </a:moveTo>
                <a:cubicBezTo>
                  <a:pt x="837202" y="114732"/>
                  <a:pt x="839408" y="114959"/>
                  <a:pt x="842084" y="115556"/>
                </a:cubicBezTo>
                <a:cubicBezTo>
                  <a:pt x="852789" y="117944"/>
                  <a:pt x="860691" y="121511"/>
                  <a:pt x="865789" y="126257"/>
                </a:cubicBezTo>
                <a:cubicBezTo>
                  <a:pt x="870887" y="131004"/>
                  <a:pt x="871184" y="137041"/>
                  <a:pt x="866681" y="144369"/>
                </a:cubicBezTo>
                <a:cubicBezTo>
                  <a:pt x="898201" y="139981"/>
                  <a:pt x="918804" y="136184"/>
                  <a:pt x="928491" y="132979"/>
                </a:cubicBezTo>
                <a:cubicBezTo>
                  <a:pt x="938178" y="129774"/>
                  <a:pt x="947843" y="132330"/>
                  <a:pt x="957487" y="140648"/>
                </a:cubicBezTo>
                <a:cubicBezTo>
                  <a:pt x="967131" y="148965"/>
                  <a:pt x="963567" y="153930"/>
                  <a:pt x="946796" y="155544"/>
                </a:cubicBezTo>
                <a:cubicBezTo>
                  <a:pt x="930026" y="157157"/>
                  <a:pt x="896573" y="160875"/>
                  <a:pt x="846440" y="166697"/>
                </a:cubicBezTo>
                <a:cubicBezTo>
                  <a:pt x="849136" y="168403"/>
                  <a:pt x="848684" y="171228"/>
                  <a:pt x="845085" y="175172"/>
                </a:cubicBezTo>
                <a:cubicBezTo>
                  <a:pt x="863813" y="185697"/>
                  <a:pt x="877644" y="193879"/>
                  <a:pt x="886578" y="199715"/>
                </a:cubicBezTo>
                <a:cubicBezTo>
                  <a:pt x="908304" y="183152"/>
                  <a:pt x="918267" y="171364"/>
                  <a:pt x="916467" y="164352"/>
                </a:cubicBezTo>
                <a:cubicBezTo>
                  <a:pt x="914667" y="157340"/>
                  <a:pt x="921217" y="158397"/>
                  <a:pt x="936117" y="167525"/>
                </a:cubicBezTo>
                <a:cubicBezTo>
                  <a:pt x="951016" y="176652"/>
                  <a:pt x="952905" y="183148"/>
                  <a:pt x="941784" y="187013"/>
                </a:cubicBezTo>
                <a:cubicBezTo>
                  <a:pt x="930664" y="190878"/>
                  <a:pt x="915976" y="198109"/>
                  <a:pt x="897721" y="208706"/>
                </a:cubicBezTo>
                <a:cubicBezTo>
                  <a:pt x="907615" y="214973"/>
                  <a:pt x="920722" y="222290"/>
                  <a:pt x="937041" y="230658"/>
                </a:cubicBezTo>
                <a:cubicBezTo>
                  <a:pt x="953361" y="239025"/>
                  <a:pt x="969848" y="245012"/>
                  <a:pt x="986504" y="248619"/>
                </a:cubicBezTo>
                <a:cubicBezTo>
                  <a:pt x="1003161" y="252225"/>
                  <a:pt x="1013676" y="255688"/>
                  <a:pt x="1018049" y="259008"/>
                </a:cubicBezTo>
                <a:cubicBezTo>
                  <a:pt x="1022423" y="262328"/>
                  <a:pt x="1009431" y="267365"/>
                  <a:pt x="979073" y="274119"/>
                </a:cubicBezTo>
                <a:cubicBezTo>
                  <a:pt x="961922" y="275912"/>
                  <a:pt x="949944" y="274653"/>
                  <a:pt x="943140" y="270344"/>
                </a:cubicBezTo>
                <a:cubicBezTo>
                  <a:pt x="936335" y="266035"/>
                  <a:pt x="928409" y="260037"/>
                  <a:pt x="919360" y="252351"/>
                </a:cubicBezTo>
                <a:cubicBezTo>
                  <a:pt x="910311" y="244664"/>
                  <a:pt x="898599" y="234981"/>
                  <a:pt x="884223" y="223301"/>
                </a:cubicBezTo>
                <a:cubicBezTo>
                  <a:pt x="869847" y="211621"/>
                  <a:pt x="853331" y="198862"/>
                  <a:pt x="834674" y="185023"/>
                </a:cubicBezTo>
                <a:cubicBezTo>
                  <a:pt x="829856" y="190702"/>
                  <a:pt x="825224" y="195671"/>
                  <a:pt x="820778" y="199930"/>
                </a:cubicBezTo>
                <a:cubicBezTo>
                  <a:pt x="829784" y="206570"/>
                  <a:pt x="833598" y="213690"/>
                  <a:pt x="832222" y="221290"/>
                </a:cubicBezTo>
                <a:cubicBezTo>
                  <a:pt x="830845" y="228890"/>
                  <a:pt x="829719" y="238667"/>
                  <a:pt x="828845" y="250619"/>
                </a:cubicBezTo>
                <a:cubicBezTo>
                  <a:pt x="827970" y="262572"/>
                  <a:pt x="830745" y="266150"/>
                  <a:pt x="837169" y="261353"/>
                </a:cubicBezTo>
                <a:cubicBezTo>
                  <a:pt x="843593" y="256556"/>
                  <a:pt x="855066" y="249357"/>
                  <a:pt x="871586" y="239756"/>
                </a:cubicBezTo>
                <a:cubicBezTo>
                  <a:pt x="888106" y="230156"/>
                  <a:pt x="885363" y="236437"/>
                  <a:pt x="863358" y="258599"/>
                </a:cubicBezTo>
                <a:cubicBezTo>
                  <a:pt x="841353" y="280762"/>
                  <a:pt x="827504" y="295414"/>
                  <a:pt x="821811" y="302556"/>
                </a:cubicBezTo>
                <a:cubicBezTo>
                  <a:pt x="816118" y="309697"/>
                  <a:pt x="811253" y="311898"/>
                  <a:pt x="807216" y="309159"/>
                </a:cubicBezTo>
                <a:cubicBezTo>
                  <a:pt x="803179" y="306420"/>
                  <a:pt x="800132" y="302631"/>
                  <a:pt x="798074" y="297791"/>
                </a:cubicBezTo>
                <a:cubicBezTo>
                  <a:pt x="796016" y="292951"/>
                  <a:pt x="796565" y="287043"/>
                  <a:pt x="799720" y="280067"/>
                </a:cubicBezTo>
                <a:cubicBezTo>
                  <a:pt x="802874" y="273090"/>
                  <a:pt x="805122" y="261751"/>
                  <a:pt x="806463" y="246048"/>
                </a:cubicBezTo>
                <a:cubicBezTo>
                  <a:pt x="807804" y="230346"/>
                  <a:pt x="807234" y="219906"/>
                  <a:pt x="804753" y="214729"/>
                </a:cubicBezTo>
                <a:cubicBezTo>
                  <a:pt x="793338" y="225198"/>
                  <a:pt x="780113" y="234529"/>
                  <a:pt x="765077" y="242725"/>
                </a:cubicBezTo>
                <a:cubicBezTo>
                  <a:pt x="750042" y="250920"/>
                  <a:pt x="733945" y="256850"/>
                  <a:pt x="716787" y="260514"/>
                </a:cubicBezTo>
                <a:cubicBezTo>
                  <a:pt x="699629" y="264178"/>
                  <a:pt x="698478" y="261385"/>
                  <a:pt x="713334" y="252136"/>
                </a:cubicBezTo>
                <a:cubicBezTo>
                  <a:pt x="728191" y="242886"/>
                  <a:pt x="746528" y="230468"/>
                  <a:pt x="768347" y="214880"/>
                </a:cubicBezTo>
                <a:cubicBezTo>
                  <a:pt x="790166" y="199292"/>
                  <a:pt x="806689" y="184392"/>
                  <a:pt x="817917" y="170181"/>
                </a:cubicBezTo>
                <a:cubicBezTo>
                  <a:pt x="799605" y="174641"/>
                  <a:pt x="786781" y="177556"/>
                  <a:pt x="779446" y="178925"/>
                </a:cubicBezTo>
                <a:cubicBezTo>
                  <a:pt x="772111" y="180295"/>
                  <a:pt x="764317" y="177846"/>
                  <a:pt x="756064" y="171579"/>
                </a:cubicBezTo>
                <a:cubicBezTo>
                  <a:pt x="747812" y="165313"/>
                  <a:pt x="745030" y="161258"/>
                  <a:pt x="747718" y="159415"/>
                </a:cubicBezTo>
                <a:cubicBezTo>
                  <a:pt x="750407" y="157573"/>
                  <a:pt x="756810" y="156425"/>
                  <a:pt x="766927" y="155974"/>
                </a:cubicBezTo>
                <a:cubicBezTo>
                  <a:pt x="777044" y="155522"/>
                  <a:pt x="790029" y="154389"/>
                  <a:pt x="805882" y="152575"/>
                </a:cubicBezTo>
                <a:cubicBezTo>
                  <a:pt x="821735" y="150761"/>
                  <a:pt x="836997" y="149223"/>
                  <a:pt x="851667" y="147961"/>
                </a:cubicBezTo>
                <a:cubicBezTo>
                  <a:pt x="843235" y="142870"/>
                  <a:pt x="836854" y="135600"/>
                  <a:pt x="832523" y="126150"/>
                </a:cubicBezTo>
                <a:cubicBezTo>
                  <a:pt x="829275" y="119062"/>
                  <a:pt x="830256" y="115304"/>
                  <a:pt x="835465" y="114875"/>
                </a:cubicBezTo>
                <a:close/>
                <a:moveTo>
                  <a:pt x="1718494" y="107831"/>
                </a:moveTo>
                <a:cubicBezTo>
                  <a:pt x="1720886" y="107718"/>
                  <a:pt x="1723241" y="108024"/>
                  <a:pt x="1725561" y="108748"/>
                </a:cubicBezTo>
                <a:cubicBezTo>
                  <a:pt x="1730200" y="110196"/>
                  <a:pt x="1736312" y="112462"/>
                  <a:pt x="1743898" y="115545"/>
                </a:cubicBezTo>
                <a:cubicBezTo>
                  <a:pt x="1751484" y="118628"/>
                  <a:pt x="1754123" y="125357"/>
                  <a:pt x="1751814" y="135733"/>
                </a:cubicBezTo>
                <a:cubicBezTo>
                  <a:pt x="1749505" y="146108"/>
                  <a:pt x="1739295" y="145057"/>
                  <a:pt x="1721183" y="132581"/>
                </a:cubicBezTo>
                <a:cubicBezTo>
                  <a:pt x="1709611" y="119044"/>
                  <a:pt x="1706287" y="111326"/>
                  <a:pt x="1711213" y="109425"/>
                </a:cubicBezTo>
                <a:cubicBezTo>
                  <a:pt x="1713676" y="108475"/>
                  <a:pt x="1716103" y="107944"/>
                  <a:pt x="1718494" y="107831"/>
                </a:cubicBezTo>
                <a:close/>
                <a:moveTo>
                  <a:pt x="1081113" y="98494"/>
                </a:moveTo>
                <a:cubicBezTo>
                  <a:pt x="1082963" y="98474"/>
                  <a:pt x="1085222" y="98762"/>
                  <a:pt x="1087889" y="99359"/>
                </a:cubicBezTo>
                <a:cubicBezTo>
                  <a:pt x="1098558" y="101746"/>
                  <a:pt x="1106912" y="105224"/>
                  <a:pt x="1112949" y="109791"/>
                </a:cubicBezTo>
                <a:cubicBezTo>
                  <a:pt x="1118986" y="114358"/>
                  <a:pt x="1121159" y="121966"/>
                  <a:pt x="1119466" y="132614"/>
                </a:cubicBezTo>
                <a:cubicBezTo>
                  <a:pt x="1117774" y="143261"/>
                  <a:pt x="1113469" y="146846"/>
                  <a:pt x="1106550" y="143369"/>
                </a:cubicBezTo>
                <a:cubicBezTo>
                  <a:pt x="1099630" y="139891"/>
                  <a:pt x="1093353" y="134861"/>
                  <a:pt x="1087717" y="128279"/>
                </a:cubicBezTo>
                <a:cubicBezTo>
                  <a:pt x="1081981" y="121597"/>
                  <a:pt x="1077908" y="114509"/>
                  <a:pt x="1075499" y="107016"/>
                </a:cubicBezTo>
                <a:cubicBezTo>
                  <a:pt x="1073692" y="101397"/>
                  <a:pt x="1075564" y="98556"/>
                  <a:pt x="1081113" y="98494"/>
                </a:cubicBezTo>
                <a:close/>
                <a:moveTo>
                  <a:pt x="1308671" y="95852"/>
                </a:moveTo>
                <a:cubicBezTo>
                  <a:pt x="1315124" y="94913"/>
                  <a:pt x="1321169" y="98398"/>
                  <a:pt x="1326804" y="106306"/>
                </a:cubicBezTo>
                <a:cubicBezTo>
                  <a:pt x="1332440" y="114215"/>
                  <a:pt x="1330146" y="118739"/>
                  <a:pt x="1319921" y="119879"/>
                </a:cubicBezTo>
                <a:cubicBezTo>
                  <a:pt x="1309697" y="121019"/>
                  <a:pt x="1295012" y="122421"/>
                  <a:pt x="1275868" y="124085"/>
                </a:cubicBezTo>
                <a:cubicBezTo>
                  <a:pt x="1285763" y="126207"/>
                  <a:pt x="1289545" y="130151"/>
                  <a:pt x="1287215" y="135915"/>
                </a:cubicBezTo>
                <a:cubicBezTo>
                  <a:pt x="1284884" y="141680"/>
                  <a:pt x="1282902" y="146749"/>
                  <a:pt x="1281267" y="151123"/>
                </a:cubicBezTo>
                <a:cubicBezTo>
                  <a:pt x="1295220" y="148642"/>
                  <a:pt x="1304900" y="145774"/>
                  <a:pt x="1310306" y="142519"/>
                </a:cubicBezTo>
                <a:cubicBezTo>
                  <a:pt x="1315712" y="139264"/>
                  <a:pt x="1322273" y="139074"/>
                  <a:pt x="1329988" y="141949"/>
                </a:cubicBezTo>
                <a:cubicBezTo>
                  <a:pt x="1337703" y="144824"/>
                  <a:pt x="1344783" y="148614"/>
                  <a:pt x="1351229" y="153317"/>
                </a:cubicBezTo>
                <a:cubicBezTo>
                  <a:pt x="1357675" y="158021"/>
                  <a:pt x="1358629" y="164037"/>
                  <a:pt x="1354090" y="171364"/>
                </a:cubicBezTo>
                <a:cubicBezTo>
                  <a:pt x="1349552" y="178692"/>
                  <a:pt x="1346834" y="190584"/>
                  <a:pt x="1345938" y="207039"/>
                </a:cubicBezTo>
                <a:cubicBezTo>
                  <a:pt x="1345041" y="223495"/>
                  <a:pt x="1343672" y="239771"/>
                  <a:pt x="1341829" y="255868"/>
                </a:cubicBezTo>
                <a:cubicBezTo>
                  <a:pt x="1339987" y="271965"/>
                  <a:pt x="1333666" y="285104"/>
                  <a:pt x="1322868" y="295285"/>
                </a:cubicBezTo>
                <a:cubicBezTo>
                  <a:pt x="1312070" y="305467"/>
                  <a:pt x="1304760" y="306223"/>
                  <a:pt x="1300938" y="297555"/>
                </a:cubicBezTo>
                <a:cubicBezTo>
                  <a:pt x="1297117" y="288886"/>
                  <a:pt x="1291280" y="279637"/>
                  <a:pt x="1283429" y="269806"/>
                </a:cubicBezTo>
                <a:cubicBezTo>
                  <a:pt x="1275578" y="259976"/>
                  <a:pt x="1276101" y="256208"/>
                  <a:pt x="1284999" y="258503"/>
                </a:cubicBezTo>
                <a:cubicBezTo>
                  <a:pt x="1293897" y="260797"/>
                  <a:pt x="1300325" y="261923"/>
                  <a:pt x="1304283" y="261880"/>
                </a:cubicBezTo>
                <a:cubicBezTo>
                  <a:pt x="1308241" y="261837"/>
                  <a:pt x="1311442" y="257517"/>
                  <a:pt x="1313887" y="248920"/>
                </a:cubicBezTo>
                <a:cubicBezTo>
                  <a:pt x="1316332" y="240323"/>
                  <a:pt x="1318229" y="228840"/>
                  <a:pt x="1319577" y="214471"/>
                </a:cubicBezTo>
                <a:cubicBezTo>
                  <a:pt x="1320925" y="200102"/>
                  <a:pt x="1321398" y="188185"/>
                  <a:pt x="1320997" y="178721"/>
                </a:cubicBezTo>
                <a:cubicBezTo>
                  <a:pt x="1320595" y="169256"/>
                  <a:pt x="1317978" y="164341"/>
                  <a:pt x="1313145" y="163976"/>
                </a:cubicBezTo>
                <a:cubicBezTo>
                  <a:pt x="1308313" y="163610"/>
                  <a:pt x="1297106" y="165442"/>
                  <a:pt x="1279525" y="169471"/>
                </a:cubicBezTo>
                <a:lnTo>
                  <a:pt x="1271815" y="197663"/>
                </a:lnTo>
                <a:lnTo>
                  <a:pt x="1273093" y="197048"/>
                </a:lnTo>
                <a:cubicBezTo>
                  <a:pt x="1279059" y="197048"/>
                  <a:pt x="1285401" y="198342"/>
                  <a:pt x="1292119" y="200930"/>
                </a:cubicBezTo>
                <a:cubicBezTo>
                  <a:pt x="1298837" y="203519"/>
                  <a:pt x="1303433" y="207577"/>
                  <a:pt x="1305907" y="213105"/>
                </a:cubicBezTo>
                <a:cubicBezTo>
                  <a:pt x="1308381" y="218633"/>
                  <a:pt x="1308664" y="224785"/>
                  <a:pt x="1306757" y="231561"/>
                </a:cubicBezTo>
                <a:cubicBezTo>
                  <a:pt x="1304849" y="238337"/>
                  <a:pt x="1299576" y="238792"/>
                  <a:pt x="1290936" y="232927"/>
                </a:cubicBezTo>
                <a:cubicBezTo>
                  <a:pt x="1282296" y="227062"/>
                  <a:pt x="1275122" y="219616"/>
                  <a:pt x="1269415" y="210588"/>
                </a:cubicBezTo>
                <a:lnTo>
                  <a:pt x="1268793" y="208710"/>
                </a:lnTo>
                <a:lnTo>
                  <a:pt x="1266629" y="216622"/>
                </a:lnTo>
                <a:cubicBezTo>
                  <a:pt x="1259667" y="233343"/>
                  <a:pt x="1249317" y="245532"/>
                  <a:pt x="1235579" y="253190"/>
                </a:cubicBezTo>
                <a:cubicBezTo>
                  <a:pt x="1221841" y="260847"/>
                  <a:pt x="1218826" y="258901"/>
                  <a:pt x="1226534" y="247350"/>
                </a:cubicBezTo>
                <a:lnTo>
                  <a:pt x="1238133" y="223598"/>
                </a:lnTo>
                <a:lnTo>
                  <a:pt x="1235756" y="223359"/>
                </a:lnTo>
                <a:cubicBezTo>
                  <a:pt x="1234263" y="222854"/>
                  <a:pt x="1232602" y="221978"/>
                  <a:pt x="1230772" y="220731"/>
                </a:cubicBezTo>
                <a:cubicBezTo>
                  <a:pt x="1227111" y="218235"/>
                  <a:pt x="1223997" y="215407"/>
                  <a:pt x="1221428" y="212245"/>
                </a:cubicBezTo>
                <a:lnTo>
                  <a:pt x="1217564" y="205567"/>
                </a:lnTo>
                <a:lnTo>
                  <a:pt x="1215940" y="210567"/>
                </a:lnTo>
                <a:cubicBezTo>
                  <a:pt x="1211237" y="220454"/>
                  <a:pt x="1203826" y="228793"/>
                  <a:pt x="1193709" y="235583"/>
                </a:cubicBezTo>
                <a:cubicBezTo>
                  <a:pt x="1183592" y="242374"/>
                  <a:pt x="1180570" y="240929"/>
                  <a:pt x="1184643" y="231249"/>
                </a:cubicBezTo>
                <a:cubicBezTo>
                  <a:pt x="1188715" y="221569"/>
                  <a:pt x="1192329" y="212234"/>
                  <a:pt x="1195484" y="203243"/>
                </a:cubicBezTo>
                <a:cubicBezTo>
                  <a:pt x="1198639" y="194251"/>
                  <a:pt x="1201084" y="186379"/>
                  <a:pt x="1202819" y="179624"/>
                </a:cubicBezTo>
                <a:lnTo>
                  <a:pt x="1181395" y="183174"/>
                </a:lnTo>
                <a:cubicBezTo>
                  <a:pt x="1183158" y="210506"/>
                  <a:pt x="1183273" y="235644"/>
                  <a:pt x="1181739" y="258589"/>
                </a:cubicBezTo>
                <a:cubicBezTo>
                  <a:pt x="1180204" y="281533"/>
                  <a:pt x="1175748" y="290445"/>
                  <a:pt x="1168370" y="285326"/>
                </a:cubicBezTo>
                <a:cubicBezTo>
                  <a:pt x="1160992" y="280207"/>
                  <a:pt x="1156565" y="274381"/>
                  <a:pt x="1155088" y="267849"/>
                </a:cubicBezTo>
                <a:cubicBezTo>
                  <a:pt x="1153610" y="261317"/>
                  <a:pt x="1153553" y="253885"/>
                  <a:pt x="1154915" y="245553"/>
                </a:cubicBezTo>
                <a:cubicBezTo>
                  <a:pt x="1156278" y="237222"/>
                  <a:pt x="1157178" y="225258"/>
                  <a:pt x="1157615" y="209663"/>
                </a:cubicBezTo>
                <a:cubicBezTo>
                  <a:pt x="1158052" y="194069"/>
                  <a:pt x="1155797" y="181765"/>
                  <a:pt x="1150850" y="172752"/>
                </a:cubicBezTo>
                <a:cubicBezTo>
                  <a:pt x="1145903" y="163739"/>
                  <a:pt x="1147247" y="159702"/>
                  <a:pt x="1154883" y="160641"/>
                </a:cubicBezTo>
                <a:cubicBezTo>
                  <a:pt x="1162519" y="161581"/>
                  <a:pt x="1168474" y="162703"/>
                  <a:pt x="1172747" y="164008"/>
                </a:cubicBezTo>
                <a:cubicBezTo>
                  <a:pt x="1177021" y="165313"/>
                  <a:pt x="1187532" y="164847"/>
                  <a:pt x="1204282" y="162610"/>
                </a:cubicBezTo>
                <a:cubicBezTo>
                  <a:pt x="1205113" y="149001"/>
                  <a:pt x="1205264" y="140275"/>
                  <a:pt x="1204733" y="136432"/>
                </a:cubicBezTo>
                <a:cubicBezTo>
                  <a:pt x="1200259" y="137335"/>
                  <a:pt x="1196050" y="137787"/>
                  <a:pt x="1192107" y="137787"/>
                </a:cubicBezTo>
                <a:cubicBezTo>
                  <a:pt x="1187604" y="137787"/>
                  <a:pt x="1181965" y="134614"/>
                  <a:pt x="1175189" y="128268"/>
                </a:cubicBezTo>
                <a:cubicBezTo>
                  <a:pt x="1168413" y="121923"/>
                  <a:pt x="1169105" y="118750"/>
                  <a:pt x="1177265" y="118750"/>
                </a:cubicBezTo>
                <a:cubicBezTo>
                  <a:pt x="1182485" y="118750"/>
                  <a:pt x="1190106" y="118098"/>
                  <a:pt x="1200130" y="116793"/>
                </a:cubicBezTo>
                <a:cubicBezTo>
                  <a:pt x="1210154" y="115488"/>
                  <a:pt x="1225290" y="113036"/>
                  <a:pt x="1245538" y="109436"/>
                </a:cubicBezTo>
                <a:cubicBezTo>
                  <a:pt x="1265787" y="105837"/>
                  <a:pt x="1279758" y="102908"/>
                  <a:pt x="1287451" y="100649"/>
                </a:cubicBezTo>
                <a:cubicBezTo>
                  <a:pt x="1295145" y="98391"/>
                  <a:pt x="1302218" y="96792"/>
                  <a:pt x="1308671" y="95852"/>
                </a:cubicBezTo>
                <a:close/>
                <a:moveTo>
                  <a:pt x="122929" y="88948"/>
                </a:moveTo>
                <a:cubicBezTo>
                  <a:pt x="128690" y="89715"/>
                  <a:pt x="135736" y="92249"/>
                  <a:pt x="144068" y="96551"/>
                </a:cubicBezTo>
                <a:cubicBezTo>
                  <a:pt x="155856" y="105227"/>
                  <a:pt x="158949" y="112408"/>
                  <a:pt x="153350" y="118094"/>
                </a:cubicBezTo>
                <a:cubicBezTo>
                  <a:pt x="147750" y="123780"/>
                  <a:pt x="142455" y="133377"/>
                  <a:pt x="137464" y="146886"/>
                </a:cubicBezTo>
                <a:cubicBezTo>
                  <a:pt x="148262" y="161269"/>
                  <a:pt x="148151" y="168744"/>
                  <a:pt x="137131" y="169310"/>
                </a:cubicBezTo>
                <a:cubicBezTo>
                  <a:pt x="126110" y="169877"/>
                  <a:pt x="106683" y="172261"/>
                  <a:pt x="78849" y="176462"/>
                </a:cubicBezTo>
                <a:cubicBezTo>
                  <a:pt x="76784" y="187576"/>
                  <a:pt x="73267" y="192247"/>
                  <a:pt x="68298" y="190476"/>
                </a:cubicBezTo>
                <a:cubicBezTo>
                  <a:pt x="63329" y="188705"/>
                  <a:pt x="59457" y="181571"/>
                  <a:pt x="56682" y="169074"/>
                </a:cubicBezTo>
                <a:cubicBezTo>
                  <a:pt x="53907" y="156576"/>
                  <a:pt x="51613" y="145785"/>
                  <a:pt x="49799" y="136700"/>
                </a:cubicBezTo>
                <a:cubicBezTo>
                  <a:pt x="47985" y="127616"/>
                  <a:pt x="45016" y="119205"/>
                  <a:pt x="40894" y="111469"/>
                </a:cubicBezTo>
                <a:cubicBezTo>
                  <a:pt x="36771" y="103732"/>
                  <a:pt x="38337" y="99864"/>
                  <a:pt x="45594" y="99864"/>
                </a:cubicBezTo>
                <a:cubicBezTo>
                  <a:pt x="50785" y="99864"/>
                  <a:pt x="56001" y="100760"/>
                  <a:pt x="61242" y="102553"/>
                </a:cubicBezTo>
                <a:cubicBezTo>
                  <a:pt x="66484" y="104345"/>
                  <a:pt x="74242" y="104410"/>
                  <a:pt x="84517" y="102746"/>
                </a:cubicBezTo>
                <a:cubicBezTo>
                  <a:pt x="94791" y="101083"/>
                  <a:pt x="103119" y="97484"/>
                  <a:pt x="109501" y="91948"/>
                </a:cubicBezTo>
                <a:cubicBezTo>
                  <a:pt x="112691" y="89181"/>
                  <a:pt x="117167" y="88180"/>
                  <a:pt x="122929" y="88948"/>
                </a:cubicBezTo>
                <a:close/>
                <a:moveTo>
                  <a:pt x="394961" y="69454"/>
                </a:moveTo>
                <a:cubicBezTo>
                  <a:pt x="396305" y="69181"/>
                  <a:pt x="398061" y="69223"/>
                  <a:pt x="400230" y="69578"/>
                </a:cubicBezTo>
                <a:cubicBezTo>
                  <a:pt x="408906" y="70997"/>
                  <a:pt x="416542" y="73593"/>
                  <a:pt x="423139" y="77364"/>
                </a:cubicBezTo>
                <a:cubicBezTo>
                  <a:pt x="431685" y="81881"/>
                  <a:pt x="434596" y="87607"/>
                  <a:pt x="431872" y="94540"/>
                </a:cubicBezTo>
                <a:cubicBezTo>
                  <a:pt x="429147" y="101474"/>
                  <a:pt x="427566" y="116488"/>
                  <a:pt x="427129" y="139583"/>
                </a:cubicBezTo>
                <a:cubicBezTo>
                  <a:pt x="426691" y="162678"/>
                  <a:pt x="426487" y="177351"/>
                  <a:pt x="426516" y="183604"/>
                </a:cubicBezTo>
                <a:cubicBezTo>
                  <a:pt x="426516" y="187146"/>
                  <a:pt x="429308" y="186206"/>
                  <a:pt x="434894" y="180786"/>
                </a:cubicBezTo>
                <a:cubicBezTo>
                  <a:pt x="440479" y="175365"/>
                  <a:pt x="452955" y="164119"/>
                  <a:pt x="472322" y="147047"/>
                </a:cubicBezTo>
                <a:cubicBezTo>
                  <a:pt x="491688" y="129975"/>
                  <a:pt x="503293" y="122776"/>
                  <a:pt x="507136" y="125451"/>
                </a:cubicBezTo>
                <a:cubicBezTo>
                  <a:pt x="510980" y="128125"/>
                  <a:pt x="506064" y="137292"/>
                  <a:pt x="492391" y="152952"/>
                </a:cubicBezTo>
                <a:cubicBezTo>
                  <a:pt x="478718" y="168611"/>
                  <a:pt x="465722" y="182822"/>
                  <a:pt x="453404" y="195585"/>
                </a:cubicBezTo>
                <a:cubicBezTo>
                  <a:pt x="441085" y="208348"/>
                  <a:pt x="431416" y="220576"/>
                  <a:pt x="424397" y="232271"/>
                </a:cubicBezTo>
                <a:cubicBezTo>
                  <a:pt x="417377" y="243965"/>
                  <a:pt x="411308" y="249812"/>
                  <a:pt x="406188" y="249812"/>
                </a:cubicBezTo>
                <a:cubicBezTo>
                  <a:pt x="401069" y="249812"/>
                  <a:pt x="396175" y="246023"/>
                  <a:pt x="391508" y="238444"/>
                </a:cubicBezTo>
                <a:cubicBezTo>
                  <a:pt x="386840" y="230865"/>
                  <a:pt x="386775" y="223749"/>
                  <a:pt x="391314" y="217095"/>
                </a:cubicBezTo>
                <a:cubicBezTo>
                  <a:pt x="395853" y="210441"/>
                  <a:pt x="399452" y="200712"/>
                  <a:pt x="402112" y="187906"/>
                </a:cubicBezTo>
                <a:cubicBezTo>
                  <a:pt x="404772" y="175100"/>
                  <a:pt x="405217" y="156131"/>
                  <a:pt x="403446" y="131000"/>
                </a:cubicBezTo>
                <a:cubicBezTo>
                  <a:pt x="401675" y="105869"/>
                  <a:pt x="398527" y="88994"/>
                  <a:pt x="394003" y="80376"/>
                </a:cubicBezTo>
                <a:cubicBezTo>
                  <a:pt x="390610" y="73912"/>
                  <a:pt x="390929" y="70271"/>
                  <a:pt x="394961" y="69454"/>
                </a:cubicBezTo>
                <a:close/>
                <a:moveTo>
                  <a:pt x="479281" y="53340"/>
                </a:moveTo>
                <a:cubicBezTo>
                  <a:pt x="482450" y="52223"/>
                  <a:pt x="487964" y="52255"/>
                  <a:pt x="495822" y="53434"/>
                </a:cubicBezTo>
                <a:cubicBezTo>
                  <a:pt x="511539" y="55793"/>
                  <a:pt x="522366" y="60457"/>
                  <a:pt x="528302" y="67427"/>
                </a:cubicBezTo>
                <a:cubicBezTo>
                  <a:pt x="534239" y="74396"/>
                  <a:pt x="536340" y="82692"/>
                  <a:pt x="534605" y="92314"/>
                </a:cubicBezTo>
                <a:cubicBezTo>
                  <a:pt x="532870" y="101936"/>
                  <a:pt x="527198" y="103869"/>
                  <a:pt x="517590" y="98111"/>
                </a:cubicBezTo>
                <a:cubicBezTo>
                  <a:pt x="507982" y="92353"/>
                  <a:pt x="499622" y="86363"/>
                  <a:pt x="492509" y="80139"/>
                </a:cubicBezTo>
                <a:cubicBezTo>
                  <a:pt x="485081" y="73629"/>
                  <a:pt x="479847" y="66960"/>
                  <a:pt x="476807" y="60135"/>
                </a:cubicBezTo>
                <a:cubicBezTo>
                  <a:pt x="475287" y="56722"/>
                  <a:pt x="476111" y="54457"/>
                  <a:pt x="479281" y="53340"/>
                </a:cubicBezTo>
                <a:close/>
                <a:moveTo>
                  <a:pt x="754980" y="40816"/>
                </a:moveTo>
                <a:cubicBezTo>
                  <a:pt x="757843" y="41165"/>
                  <a:pt x="761306" y="41890"/>
                  <a:pt x="765368" y="42991"/>
                </a:cubicBezTo>
                <a:cubicBezTo>
                  <a:pt x="781615" y="47393"/>
                  <a:pt x="788893" y="55746"/>
                  <a:pt x="787201" y="68050"/>
                </a:cubicBezTo>
                <a:cubicBezTo>
                  <a:pt x="785509" y="80354"/>
                  <a:pt x="777693" y="82068"/>
                  <a:pt x="763754" y="73191"/>
                </a:cubicBezTo>
                <a:cubicBezTo>
                  <a:pt x="754448" y="63884"/>
                  <a:pt x="748328" y="55424"/>
                  <a:pt x="745395" y="47809"/>
                </a:cubicBezTo>
                <a:cubicBezTo>
                  <a:pt x="743196" y="42098"/>
                  <a:pt x="746391" y="39767"/>
                  <a:pt x="754980" y="40816"/>
                </a:cubicBezTo>
                <a:close/>
                <a:moveTo>
                  <a:pt x="1113250" y="35828"/>
                </a:moveTo>
                <a:cubicBezTo>
                  <a:pt x="1123718" y="37248"/>
                  <a:pt x="1132742" y="39994"/>
                  <a:pt x="1140321" y="44066"/>
                </a:cubicBezTo>
                <a:cubicBezTo>
                  <a:pt x="1147899" y="48139"/>
                  <a:pt x="1150846" y="55779"/>
                  <a:pt x="1149161" y="66986"/>
                </a:cubicBezTo>
                <a:cubicBezTo>
                  <a:pt x="1147477" y="78192"/>
                  <a:pt x="1140231" y="80369"/>
                  <a:pt x="1127425" y="73514"/>
                </a:cubicBezTo>
                <a:cubicBezTo>
                  <a:pt x="1119051" y="67003"/>
                  <a:pt x="1111977" y="58740"/>
                  <a:pt x="1106205" y="48723"/>
                </a:cubicBezTo>
                <a:cubicBezTo>
                  <a:pt x="1100433" y="38707"/>
                  <a:pt x="1102782" y="34408"/>
                  <a:pt x="1113250" y="35828"/>
                </a:cubicBezTo>
                <a:close/>
                <a:moveTo>
                  <a:pt x="589757" y="32365"/>
                </a:moveTo>
                <a:cubicBezTo>
                  <a:pt x="594232" y="32365"/>
                  <a:pt x="601438" y="35118"/>
                  <a:pt x="611375" y="40625"/>
                </a:cubicBezTo>
                <a:cubicBezTo>
                  <a:pt x="621313" y="46131"/>
                  <a:pt x="626031" y="50853"/>
                  <a:pt x="625529" y="54789"/>
                </a:cubicBezTo>
                <a:cubicBezTo>
                  <a:pt x="625027" y="58726"/>
                  <a:pt x="623418" y="63411"/>
                  <a:pt x="620700" y="68846"/>
                </a:cubicBezTo>
                <a:cubicBezTo>
                  <a:pt x="617983" y="74281"/>
                  <a:pt x="613462" y="89406"/>
                  <a:pt x="607138" y="114222"/>
                </a:cubicBezTo>
                <a:cubicBezTo>
                  <a:pt x="600814" y="139038"/>
                  <a:pt x="591450" y="161068"/>
                  <a:pt x="579045" y="180313"/>
                </a:cubicBezTo>
                <a:cubicBezTo>
                  <a:pt x="605202" y="194753"/>
                  <a:pt x="622740" y="205731"/>
                  <a:pt x="631660" y="213245"/>
                </a:cubicBezTo>
                <a:cubicBezTo>
                  <a:pt x="640579" y="220759"/>
                  <a:pt x="645738" y="229320"/>
                  <a:pt x="647136" y="238928"/>
                </a:cubicBezTo>
                <a:cubicBezTo>
                  <a:pt x="648534" y="248536"/>
                  <a:pt x="647022" y="256577"/>
                  <a:pt x="642598" y="263052"/>
                </a:cubicBezTo>
                <a:cubicBezTo>
                  <a:pt x="638174" y="269527"/>
                  <a:pt x="632190" y="267974"/>
                  <a:pt x="624647" y="258395"/>
                </a:cubicBezTo>
                <a:cubicBezTo>
                  <a:pt x="617104" y="248816"/>
                  <a:pt x="610447" y="239814"/>
                  <a:pt x="604675" y="231389"/>
                </a:cubicBezTo>
                <a:cubicBezTo>
                  <a:pt x="598903" y="222964"/>
                  <a:pt x="588202" y="209309"/>
                  <a:pt x="572571" y="190423"/>
                </a:cubicBezTo>
                <a:cubicBezTo>
                  <a:pt x="556366" y="214772"/>
                  <a:pt x="539707" y="233199"/>
                  <a:pt x="522592" y="245704"/>
                </a:cubicBezTo>
                <a:cubicBezTo>
                  <a:pt x="505477" y="258209"/>
                  <a:pt x="489433" y="266071"/>
                  <a:pt x="474462" y="269290"/>
                </a:cubicBezTo>
                <a:cubicBezTo>
                  <a:pt x="459491" y="272509"/>
                  <a:pt x="452271" y="272312"/>
                  <a:pt x="452801" y="268699"/>
                </a:cubicBezTo>
                <a:cubicBezTo>
                  <a:pt x="453332" y="265085"/>
                  <a:pt x="461595" y="258703"/>
                  <a:pt x="477592" y="249554"/>
                </a:cubicBezTo>
                <a:cubicBezTo>
                  <a:pt x="493588" y="240405"/>
                  <a:pt x="510012" y="226298"/>
                  <a:pt x="526861" y="207233"/>
                </a:cubicBezTo>
                <a:cubicBezTo>
                  <a:pt x="543711" y="188167"/>
                  <a:pt x="556818" y="167944"/>
                  <a:pt x="566182" y="146563"/>
                </a:cubicBezTo>
                <a:cubicBezTo>
                  <a:pt x="575546" y="125182"/>
                  <a:pt x="581802" y="105374"/>
                  <a:pt x="584950" y="87141"/>
                </a:cubicBezTo>
                <a:cubicBezTo>
                  <a:pt x="588098" y="68907"/>
                  <a:pt x="588323" y="55219"/>
                  <a:pt x="585627" y="46078"/>
                </a:cubicBezTo>
                <a:cubicBezTo>
                  <a:pt x="582932" y="36936"/>
                  <a:pt x="584308" y="32365"/>
                  <a:pt x="589757" y="32365"/>
                </a:cubicBezTo>
                <a:close/>
                <a:moveTo>
                  <a:pt x="1507412" y="31695"/>
                </a:moveTo>
                <a:cubicBezTo>
                  <a:pt x="1515012" y="32783"/>
                  <a:pt x="1522078" y="35003"/>
                  <a:pt x="1528610" y="38355"/>
                </a:cubicBezTo>
                <a:cubicBezTo>
                  <a:pt x="1541674" y="45059"/>
                  <a:pt x="1550769" y="54753"/>
                  <a:pt x="1555896" y="67437"/>
                </a:cubicBezTo>
                <a:cubicBezTo>
                  <a:pt x="1561022" y="80121"/>
                  <a:pt x="1561696" y="94099"/>
                  <a:pt x="1557918" y="109372"/>
                </a:cubicBezTo>
                <a:cubicBezTo>
                  <a:pt x="1554139" y="124644"/>
                  <a:pt x="1543882" y="136819"/>
                  <a:pt x="1527147" y="145896"/>
                </a:cubicBezTo>
                <a:cubicBezTo>
                  <a:pt x="1539150" y="150026"/>
                  <a:pt x="1548672" y="157741"/>
                  <a:pt x="1555713" y="169041"/>
                </a:cubicBezTo>
                <a:cubicBezTo>
                  <a:pt x="1562754" y="180341"/>
                  <a:pt x="1565106" y="195176"/>
                  <a:pt x="1562768" y="213546"/>
                </a:cubicBezTo>
                <a:cubicBezTo>
                  <a:pt x="1560431" y="231916"/>
                  <a:pt x="1552092" y="246830"/>
                  <a:pt x="1537752" y="258288"/>
                </a:cubicBezTo>
                <a:cubicBezTo>
                  <a:pt x="1523412" y="269745"/>
                  <a:pt x="1507207" y="275241"/>
                  <a:pt x="1489139" y="274775"/>
                </a:cubicBezTo>
                <a:cubicBezTo>
                  <a:pt x="1471070" y="274309"/>
                  <a:pt x="1455371" y="268605"/>
                  <a:pt x="1442042" y="257664"/>
                </a:cubicBezTo>
                <a:cubicBezTo>
                  <a:pt x="1428713" y="246722"/>
                  <a:pt x="1420134" y="229894"/>
                  <a:pt x="1416305" y="207179"/>
                </a:cubicBezTo>
                <a:lnTo>
                  <a:pt x="1447860" y="201070"/>
                </a:lnTo>
                <a:cubicBezTo>
                  <a:pt x="1451962" y="214908"/>
                  <a:pt x="1457734" y="225115"/>
                  <a:pt x="1465176" y="231690"/>
                </a:cubicBezTo>
                <a:cubicBezTo>
                  <a:pt x="1472619" y="238265"/>
                  <a:pt x="1481671" y="241581"/>
                  <a:pt x="1492333" y="241639"/>
                </a:cubicBezTo>
                <a:cubicBezTo>
                  <a:pt x="1502995" y="241696"/>
                  <a:pt x="1511660" y="237362"/>
                  <a:pt x="1518328" y="228636"/>
                </a:cubicBezTo>
                <a:cubicBezTo>
                  <a:pt x="1524996" y="219910"/>
                  <a:pt x="1527900" y="209911"/>
                  <a:pt x="1527040" y="198639"/>
                </a:cubicBezTo>
                <a:cubicBezTo>
                  <a:pt x="1526179" y="187368"/>
                  <a:pt x="1521859" y="178656"/>
                  <a:pt x="1514080" y="172504"/>
                </a:cubicBezTo>
                <a:cubicBezTo>
                  <a:pt x="1506300" y="166352"/>
                  <a:pt x="1492150" y="161814"/>
                  <a:pt x="1471629" y="158888"/>
                </a:cubicBezTo>
                <a:lnTo>
                  <a:pt x="1471629" y="135335"/>
                </a:lnTo>
                <a:cubicBezTo>
                  <a:pt x="1491734" y="133427"/>
                  <a:pt x="1505759" y="128720"/>
                  <a:pt x="1513703" y="121213"/>
                </a:cubicBezTo>
                <a:cubicBezTo>
                  <a:pt x="1521648" y="113706"/>
                  <a:pt x="1525201" y="103990"/>
                  <a:pt x="1524362" y="92067"/>
                </a:cubicBezTo>
                <a:cubicBezTo>
                  <a:pt x="1523523" y="80143"/>
                  <a:pt x="1518310" y="71510"/>
                  <a:pt x="1508724" y="66168"/>
                </a:cubicBezTo>
                <a:cubicBezTo>
                  <a:pt x="1499137" y="60826"/>
                  <a:pt x="1488863" y="60260"/>
                  <a:pt x="1477900" y="64469"/>
                </a:cubicBezTo>
                <a:cubicBezTo>
                  <a:pt x="1466936" y="68678"/>
                  <a:pt x="1457691" y="81423"/>
                  <a:pt x="1450162" y="102703"/>
                </a:cubicBezTo>
                <a:lnTo>
                  <a:pt x="1418994" y="97864"/>
                </a:lnTo>
                <a:cubicBezTo>
                  <a:pt x="1424557" y="78791"/>
                  <a:pt x="1432283" y="63605"/>
                  <a:pt x="1442171" y="52305"/>
                </a:cubicBezTo>
                <a:cubicBezTo>
                  <a:pt x="1452058" y="41005"/>
                  <a:pt x="1465671" y="34179"/>
                  <a:pt x="1483008" y="31827"/>
                </a:cubicBezTo>
                <a:cubicBezTo>
                  <a:pt x="1491677" y="30651"/>
                  <a:pt x="1499811" y="30607"/>
                  <a:pt x="1507412" y="31695"/>
                </a:cubicBezTo>
                <a:close/>
                <a:moveTo>
                  <a:pt x="264819" y="23605"/>
                </a:moveTo>
                <a:cubicBezTo>
                  <a:pt x="271887" y="24279"/>
                  <a:pt x="277919" y="26091"/>
                  <a:pt x="282917" y="29041"/>
                </a:cubicBezTo>
                <a:cubicBezTo>
                  <a:pt x="292912" y="34942"/>
                  <a:pt x="298164" y="41044"/>
                  <a:pt x="298673" y="47347"/>
                </a:cubicBezTo>
                <a:cubicBezTo>
                  <a:pt x="299182" y="53649"/>
                  <a:pt x="292166" y="56126"/>
                  <a:pt x="277625" y="54778"/>
                </a:cubicBezTo>
                <a:cubicBezTo>
                  <a:pt x="263084" y="53430"/>
                  <a:pt x="249411" y="52982"/>
                  <a:pt x="236605" y="53434"/>
                </a:cubicBezTo>
                <a:cubicBezTo>
                  <a:pt x="223799" y="53886"/>
                  <a:pt x="209194" y="54728"/>
                  <a:pt x="192789" y="55962"/>
                </a:cubicBezTo>
                <a:cubicBezTo>
                  <a:pt x="205394" y="63390"/>
                  <a:pt x="210571" y="69800"/>
                  <a:pt x="208319" y="75192"/>
                </a:cubicBezTo>
                <a:cubicBezTo>
                  <a:pt x="206068" y="80584"/>
                  <a:pt x="204942" y="94221"/>
                  <a:pt x="204942" y="116104"/>
                </a:cubicBezTo>
                <a:cubicBezTo>
                  <a:pt x="204942" y="138690"/>
                  <a:pt x="205394" y="161021"/>
                  <a:pt x="206297" y="183098"/>
                </a:cubicBezTo>
                <a:cubicBezTo>
                  <a:pt x="207201" y="205175"/>
                  <a:pt x="207652" y="224237"/>
                  <a:pt x="207652" y="240283"/>
                </a:cubicBezTo>
                <a:cubicBezTo>
                  <a:pt x="207652" y="258223"/>
                  <a:pt x="203013" y="273295"/>
                  <a:pt x="193735" y="285498"/>
                </a:cubicBezTo>
                <a:cubicBezTo>
                  <a:pt x="184457" y="297702"/>
                  <a:pt x="176918" y="298182"/>
                  <a:pt x="171117" y="286939"/>
                </a:cubicBezTo>
                <a:cubicBezTo>
                  <a:pt x="165316" y="275697"/>
                  <a:pt x="155981" y="264422"/>
                  <a:pt x="143111" y="253114"/>
                </a:cubicBezTo>
                <a:cubicBezTo>
                  <a:pt x="130240" y="241807"/>
                  <a:pt x="130957" y="237953"/>
                  <a:pt x="145262" y="241553"/>
                </a:cubicBezTo>
                <a:cubicBezTo>
                  <a:pt x="159566" y="245152"/>
                  <a:pt x="168364" y="246478"/>
                  <a:pt x="171655" y="245532"/>
                </a:cubicBezTo>
                <a:cubicBezTo>
                  <a:pt x="174946" y="244585"/>
                  <a:pt x="177240" y="239161"/>
                  <a:pt x="178538" y="229259"/>
                </a:cubicBezTo>
                <a:cubicBezTo>
                  <a:pt x="179836" y="219357"/>
                  <a:pt x="180259" y="194090"/>
                  <a:pt x="179807" y="153457"/>
                </a:cubicBezTo>
                <a:cubicBezTo>
                  <a:pt x="179356" y="112824"/>
                  <a:pt x="178040" y="87915"/>
                  <a:pt x="175860" y="78730"/>
                </a:cubicBezTo>
                <a:cubicBezTo>
                  <a:pt x="173680" y="69545"/>
                  <a:pt x="171314" y="62687"/>
                  <a:pt x="168762" y="58156"/>
                </a:cubicBezTo>
                <a:cubicBezTo>
                  <a:pt x="135736" y="59919"/>
                  <a:pt x="111096" y="61934"/>
                  <a:pt x="94841" y="64200"/>
                </a:cubicBezTo>
                <a:cubicBezTo>
                  <a:pt x="78587" y="66466"/>
                  <a:pt x="62748" y="68724"/>
                  <a:pt x="47325" y="70976"/>
                </a:cubicBezTo>
                <a:cubicBezTo>
                  <a:pt x="31902" y="73227"/>
                  <a:pt x="18745" y="69151"/>
                  <a:pt x="7854" y="58747"/>
                </a:cubicBezTo>
                <a:cubicBezTo>
                  <a:pt x="-3038" y="48343"/>
                  <a:pt x="-2600" y="43826"/>
                  <a:pt x="9166" y="45196"/>
                </a:cubicBezTo>
                <a:cubicBezTo>
                  <a:pt x="20932" y="46565"/>
                  <a:pt x="36782" y="46809"/>
                  <a:pt x="56714" y="45927"/>
                </a:cubicBezTo>
                <a:cubicBezTo>
                  <a:pt x="76647" y="45045"/>
                  <a:pt x="107694" y="42138"/>
                  <a:pt x="149854" y="37205"/>
                </a:cubicBezTo>
                <a:cubicBezTo>
                  <a:pt x="192014" y="32272"/>
                  <a:pt x="222233" y="28202"/>
                  <a:pt x="240509" y="24997"/>
                </a:cubicBezTo>
                <a:cubicBezTo>
                  <a:pt x="249648" y="23395"/>
                  <a:pt x="257751" y="22931"/>
                  <a:pt x="264819" y="23605"/>
                </a:cubicBezTo>
                <a:close/>
                <a:moveTo>
                  <a:pt x="1666205" y="15001"/>
                </a:moveTo>
                <a:cubicBezTo>
                  <a:pt x="1670147" y="15119"/>
                  <a:pt x="1676399" y="17107"/>
                  <a:pt x="1684960" y="20964"/>
                </a:cubicBezTo>
                <a:cubicBezTo>
                  <a:pt x="1696747" y="29669"/>
                  <a:pt x="1699329" y="37136"/>
                  <a:pt x="1692704" y="43367"/>
                </a:cubicBezTo>
                <a:cubicBezTo>
                  <a:pt x="1686078" y="49598"/>
                  <a:pt x="1678141" y="59654"/>
                  <a:pt x="1668892" y="73535"/>
                </a:cubicBezTo>
                <a:cubicBezTo>
                  <a:pt x="1676019" y="76733"/>
                  <a:pt x="1679819" y="85309"/>
                  <a:pt x="1680292" y="99262"/>
                </a:cubicBezTo>
                <a:cubicBezTo>
                  <a:pt x="1680765" y="113215"/>
                  <a:pt x="1680450" y="128297"/>
                  <a:pt x="1679346" y="144509"/>
                </a:cubicBezTo>
                <a:cubicBezTo>
                  <a:pt x="1678241" y="160720"/>
                  <a:pt x="1673047" y="164700"/>
                  <a:pt x="1663761" y="156447"/>
                </a:cubicBezTo>
                <a:cubicBezTo>
                  <a:pt x="1654476" y="148194"/>
                  <a:pt x="1651189" y="140913"/>
                  <a:pt x="1653899" y="134603"/>
                </a:cubicBezTo>
                <a:cubicBezTo>
                  <a:pt x="1656609" y="128294"/>
                  <a:pt x="1658183" y="118474"/>
                  <a:pt x="1658620" y="105145"/>
                </a:cubicBezTo>
                <a:cubicBezTo>
                  <a:pt x="1659058" y="91816"/>
                  <a:pt x="1659621" y="85474"/>
                  <a:pt x="1660309" y="86119"/>
                </a:cubicBezTo>
                <a:cubicBezTo>
                  <a:pt x="1646198" y="104618"/>
                  <a:pt x="1629901" y="119428"/>
                  <a:pt x="1611416" y="130549"/>
                </a:cubicBezTo>
                <a:cubicBezTo>
                  <a:pt x="1592931" y="141669"/>
                  <a:pt x="1590282" y="140045"/>
                  <a:pt x="1603468" y="125676"/>
                </a:cubicBezTo>
                <a:cubicBezTo>
                  <a:pt x="1616654" y="111308"/>
                  <a:pt x="1628599" y="95648"/>
                  <a:pt x="1639304" y="78698"/>
                </a:cubicBezTo>
                <a:cubicBezTo>
                  <a:pt x="1650009" y="61748"/>
                  <a:pt x="1656692" y="49580"/>
                  <a:pt x="1659352" y="42195"/>
                </a:cubicBezTo>
                <a:cubicBezTo>
                  <a:pt x="1662012" y="34810"/>
                  <a:pt x="1662664" y="27496"/>
                  <a:pt x="1661309" y="20254"/>
                </a:cubicBezTo>
                <a:cubicBezTo>
                  <a:pt x="1660632" y="16634"/>
                  <a:pt x="1662264" y="14882"/>
                  <a:pt x="1666205" y="15001"/>
                </a:cubicBezTo>
                <a:close/>
                <a:moveTo>
                  <a:pt x="794428" y="4681"/>
                </a:moveTo>
                <a:cubicBezTo>
                  <a:pt x="797655" y="3333"/>
                  <a:pt x="805330" y="4943"/>
                  <a:pt x="817455" y="9510"/>
                </a:cubicBezTo>
                <a:cubicBezTo>
                  <a:pt x="829580" y="14077"/>
                  <a:pt x="834064" y="19659"/>
                  <a:pt x="830910" y="26256"/>
                </a:cubicBezTo>
                <a:cubicBezTo>
                  <a:pt x="827755" y="32852"/>
                  <a:pt x="826177" y="44805"/>
                  <a:pt x="826177" y="62113"/>
                </a:cubicBezTo>
                <a:cubicBezTo>
                  <a:pt x="826177" y="79953"/>
                  <a:pt x="826396" y="93009"/>
                  <a:pt x="826833" y="101284"/>
                </a:cubicBezTo>
                <a:cubicBezTo>
                  <a:pt x="827271" y="109558"/>
                  <a:pt x="826604" y="119736"/>
                  <a:pt x="824833" y="131818"/>
                </a:cubicBezTo>
                <a:cubicBezTo>
                  <a:pt x="823062" y="143899"/>
                  <a:pt x="817867" y="145315"/>
                  <a:pt x="809249" y="136066"/>
                </a:cubicBezTo>
                <a:cubicBezTo>
                  <a:pt x="800630" y="126817"/>
                  <a:pt x="797221" y="120435"/>
                  <a:pt x="799021" y="116922"/>
                </a:cubicBezTo>
                <a:cubicBezTo>
                  <a:pt x="800820" y="113408"/>
                  <a:pt x="801720" y="108217"/>
                  <a:pt x="801720" y="101348"/>
                </a:cubicBezTo>
                <a:cubicBezTo>
                  <a:pt x="778116" y="115301"/>
                  <a:pt x="763285" y="124637"/>
                  <a:pt x="757226" y="129355"/>
                </a:cubicBezTo>
                <a:cubicBezTo>
                  <a:pt x="751167" y="134073"/>
                  <a:pt x="744675" y="134463"/>
                  <a:pt x="737748" y="130527"/>
                </a:cubicBezTo>
                <a:cubicBezTo>
                  <a:pt x="730822" y="126591"/>
                  <a:pt x="725807" y="121844"/>
                  <a:pt x="722702" y="116287"/>
                </a:cubicBezTo>
                <a:cubicBezTo>
                  <a:pt x="719597" y="110730"/>
                  <a:pt x="722569" y="107952"/>
                  <a:pt x="731618" y="107952"/>
                </a:cubicBezTo>
                <a:cubicBezTo>
                  <a:pt x="738315" y="107952"/>
                  <a:pt x="746525" y="106407"/>
                  <a:pt x="756247" y="103316"/>
                </a:cubicBezTo>
                <a:cubicBezTo>
                  <a:pt x="765970" y="100226"/>
                  <a:pt x="781128" y="95383"/>
                  <a:pt x="801720" y="88786"/>
                </a:cubicBezTo>
                <a:cubicBezTo>
                  <a:pt x="801720" y="59661"/>
                  <a:pt x="801290" y="41442"/>
                  <a:pt x="800429" y="34129"/>
                </a:cubicBezTo>
                <a:cubicBezTo>
                  <a:pt x="799569" y="26815"/>
                  <a:pt x="797547" y="20416"/>
                  <a:pt x="794364" y="14931"/>
                </a:cubicBezTo>
                <a:cubicBezTo>
                  <a:pt x="791180" y="9445"/>
                  <a:pt x="791202" y="6029"/>
                  <a:pt x="794428" y="4681"/>
                </a:cubicBezTo>
                <a:close/>
                <a:moveTo>
                  <a:pt x="1721678" y="2702"/>
                </a:moveTo>
                <a:cubicBezTo>
                  <a:pt x="1739575" y="4882"/>
                  <a:pt x="1747623" y="8571"/>
                  <a:pt x="1745823" y="13769"/>
                </a:cubicBezTo>
                <a:cubicBezTo>
                  <a:pt x="1744024" y="18967"/>
                  <a:pt x="1749942" y="31010"/>
                  <a:pt x="1763580" y="49896"/>
                </a:cubicBezTo>
                <a:cubicBezTo>
                  <a:pt x="1770779" y="46698"/>
                  <a:pt x="1777913" y="43647"/>
                  <a:pt x="1784983" y="40743"/>
                </a:cubicBezTo>
                <a:cubicBezTo>
                  <a:pt x="1792052" y="37839"/>
                  <a:pt x="1797642" y="38829"/>
                  <a:pt x="1801750" y="43711"/>
                </a:cubicBezTo>
                <a:cubicBezTo>
                  <a:pt x="1805859" y="48594"/>
                  <a:pt x="1805625" y="52756"/>
                  <a:pt x="1801051" y="56198"/>
                </a:cubicBezTo>
                <a:cubicBezTo>
                  <a:pt x="1796476" y="59640"/>
                  <a:pt x="1788869" y="64221"/>
                  <a:pt x="1778229" y="69943"/>
                </a:cubicBezTo>
                <a:cubicBezTo>
                  <a:pt x="1788238" y="77873"/>
                  <a:pt x="1801761" y="86212"/>
                  <a:pt x="1818797" y="94960"/>
                </a:cubicBezTo>
                <a:cubicBezTo>
                  <a:pt x="1835833" y="103707"/>
                  <a:pt x="1846800" y="108056"/>
                  <a:pt x="1851697" y="108006"/>
                </a:cubicBezTo>
                <a:cubicBezTo>
                  <a:pt x="1856594" y="107956"/>
                  <a:pt x="1859043" y="105256"/>
                  <a:pt x="1859043" y="99907"/>
                </a:cubicBezTo>
                <a:cubicBezTo>
                  <a:pt x="1859043" y="91991"/>
                  <a:pt x="1858820" y="83703"/>
                  <a:pt x="1858376" y="75041"/>
                </a:cubicBezTo>
                <a:cubicBezTo>
                  <a:pt x="1857931" y="66380"/>
                  <a:pt x="1862413" y="71370"/>
                  <a:pt x="1871820" y="90012"/>
                </a:cubicBezTo>
                <a:cubicBezTo>
                  <a:pt x="1881227" y="108655"/>
                  <a:pt x="1888451" y="122403"/>
                  <a:pt x="1893492" y="131258"/>
                </a:cubicBezTo>
                <a:cubicBezTo>
                  <a:pt x="1898532" y="140113"/>
                  <a:pt x="1891355" y="143397"/>
                  <a:pt x="1871960" y="141110"/>
                </a:cubicBezTo>
                <a:cubicBezTo>
                  <a:pt x="1852565" y="138823"/>
                  <a:pt x="1833005" y="131943"/>
                  <a:pt x="1813280" y="120471"/>
                </a:cubicBezTo>
                <a:cubicBezTo>
                  <a:pt x="1793555" y="108999"/>
                  <a:pt x="1775203" y="94974"/>
                  <a:pt x="1758224" y="78397"/>
                </a:cubicBezTo>
                <a:cubicBezTo>
                  <a:pt x="1736685" y="86499"/>
                  <a:pt x="1721560" y="89518"/>
                  <a:pt x="1712848" y="87453"/>
                </a:cubicBezTo>
                <a:cubicBezTo>
                  <a:pt x="1704136" y="85388"/>
                  <a:pt x="1703656" y="82093"/>
                  <a:pt x="1711407" y="77569"/>
                </a:cubicBezTo>
                <a:cubicBezTo>
                  <a:pt x="1719158" y="73044"/>
                  <a:pt x="1730131" y="67634"/>
                  <a:pt x="1744328" y="61339"/>
                </a:cubicBezTo>
                <a:cubicBezTo>
                  <a:pt x="1729730" y="38624"/>
                  <a:pt x="1717982" y="23510"/>
                  <a:pt x="1709084" y="15995"/>
                </a:cubicBezTo>
                <a:cubicBezTo>
                  <a:pt x="1700186" y="8481"/>
                  <a:pt x="1704384" y="4050"/>
                  <a:pt x="1721678" y="2702"/>
                </a:cubicBezTo>
                <a:close/>
                <a:moveTo>
                  <a:pt x="1810206" y="2051"/>
                </a:moveTo>
                <a:cubicBezTo>
                  <a:pt x="1814643" y="2542"/>
                  <a:pt x="1819815" y="3735"/>
                  <a:pt x="1825723" y="5627"/>
                </a:cubicBezTo>
                <a:cubicBezTo>
                  <a:pt x="1837253" y="10876"/>
                  <a:pt x="1843018" y="18010"/>
                  <a:pt x="1843018" y="27030"/>
                </a:cubicBezTo>
                <a:cubicBezTo>
                  <a:pt x="1843018" y="37886"/>
                  <a:pt x="1837855" y="41166"/>
                  <a:pt x="1827530" y="36871"/>
                </a:cubicBezTo>
                <a:cubicBezTo>
                  <a:pt x="1817205" y="32576"/>
                  <a:pt x="1808404" y="26259"/>
                  <a:pt x="1801126" y="17921"/>
                </a:cubicBezTo>
                <a:cubicBezTo>
                  <a:pt x="1793849" y="9582"/>
                  <a:pt x="1793175" y="4502"/>
                  <a:pt x="1799104" y="2680"/>
                </a:cubicBezTo>
                <a:cubicBezTo>
                  <a:pt x="1802069" y="1770"/>
                  <a:pt x="1805770" y="1560"/>
                  <a:pt x="1810206" y="2051"/>
                </a:cubicBezTo>
                <a:close/>
                <a:moveTo>
                  <a:pt x="882792" y="1325"/>
                </a:moveTo>
                <a:cubicBezTo>
                  <a:pt x="887023" y="1325"/>
                  <a:pt x="893942" y="3154"/>
                  <a:pt x="903550" y="6810"/>
                </a:cubicBezTo>
                <a:cubicBezTo>
                  <a:pt x="913158" y="10467"/>
                  <a:pt x="916822" y="15164"/>
                  <a:pt x="914542" y="20900"/>
                </a:cubicBezTo>
                <a:cubicBezTo>
                  <a:pt x="912262" y="26636"/>
                  <a:pt x="910706" y="35849"/>
                  <a:pt x="909874" y="48540"/>
                </a:cubicBezTo>
                <a:cubicBezTo>
                  <a:pt x="920959" y="47723"/>
                  <a:pt x="932503" y="45945"/>
                  <a:pt x="944506" y="43206"/>
                </a:cubicBezTo>
                <a:cubicBezTo>
                  <a:pt x="956508" y="40467"/>
                  <a:pt x="966109" y="43080"/>
                  <a:pt x="973308" y="51046"/>
                </a:cubicBezTo>
                <a:cubicBezTo>
                  <a:pt x="980507" y="59012"/>
                  <a:pt x="976359" y="63530"/>
                  <a:pt x="960864" y="64598"/>
                </a:cubicBezTo>
                <a:cubicBezTo>
                  <a:pt x="945370" y="65666"/>
                  <a:pt x="928373" y="67412"/>
                  <a:pt x="909874" y="69836"/>
                </a:cubicBezTo>
                <a:lnTo>
                  <a:pt x="909874" y="91733"/>
                </a:lnTo>
                <a:cubicBezTo>
                  <a:pt x="920056" y="90916"/>
                  <a:pt x="928875" y="89586"/>
                  <a:pt x="936332" y="87743"/>
                </a:cubicBezTo>
                <a:cubicBezTo>
                  <a:pt x="943789" y="85900"/>
                  <a:pt x="951367" y="88994"/>
                  <a:pt x="959068" y="97025"/>
                </a:cubicBezTo>
                <a:cubicBezTo>
                  <a:pt x="966769" y="105055"/>
                  <a:pt x="963976" y="109354"/>
                  <a:pt x="950690" y="109920"/>
                </a:cubicBezTo>
                <a:cubicBezTo>
                  <a:pt x="937404" y="110487"/>
                  <a:pt x="922633" y="111899"/>
                  <a:pt x="906379" y="114158"/>
                </a:cubicBezTo>
                <a:cubicBezTo>
                  <a:pt x="890124" y="116416"/>
                  <a:pt x="878566" y="118220"/>
                  <a:pt x="871704" y="119568"/>
                </a:cubicBezTo>
                <a:cubicBezTo>
                  <a:pt x="864842" y="120916"/>
                  <a:pt x="857988" y="117969"/>
                  <a:pt x="851140" y="110727"/>
                </a:cubicBezTo>
                <a:cubicBezTo>
                  <a:pt x="844293" y="103485"/>
                  <a:pt x="845845" y="99864"/>
                  <a:pt x="855797" y="99864"/>
                </a:cubicBezTo>
                <a:cubicBezTo>
                  <a:pt x="863541" y="99864"/>
                  <a:pt x="873866" y="98724"/>
                  <a:pt x="886772" y="96444"/>
                </a:cubicBezTo>
                <a:lnTo>
                  <a:pt x="886772" y="74353"/>
                </a:lnTo>
                <a:cubicBezTo>
                  <a:pt x="876662" y="76102"/>
                  <a:pt x="868614" y="77665"/>
                  <a:pt x="862627" y="79042"/>
                </a:cubicBezTo>
                <a:cubicBezTo>
                  <a:pt x="856639" y="80419"/>
                  <a:pt x="849043" y="77260"/>
                  <a:pt x="839836" y="69567"/>
                </a:cubicBezTo>
                <a:cubicBezTo>
                  <a:pt x="830630" y="61873"/>
                  <a:pt x="831455" y="58027"/>
                  <a:pt x="842310" y="58027"/>
                </a:cubicBezTo>
                <a:cubicBezTo>
                  <a:pt x="850154" y="58027"/>
                  <a:pt x="864523" y="56420"/>
                  <a:pt x="885417" y="53208"/>
                </a:cubicBezTo>
                <a:cubicBezTo>
                  <a:pt x="885417" y="46899"/>
                  <a:pt x="884983" y="40288"/>
                  <a:pt x="884115" y="33376"/>
                </a:cubicBezTo>
                <a:cubicBezTo>
                  <a:pt x="883248" y="26464"/>
                  <a:pt x="881222" y="19394"/>
                  <a:pt x="878039" y="12167"/>
                </a:cubicBezTo>
                <a:cubicBezTo>
                  <a:pt x="874855" y="4939"/>
                  <a:pt x="876440" y="1325"/>
                  <a:pt x="882792" y="1325"/>
                </a:cubicBezTo>
                <a:close/>
                <a:moveTo>
                  <a:pt x="1264658" y="19"/>
                </a:moveTo>
                <a:cubicBezTo>
                  <a:pt x="1266700" y="121"/>
                  <a:pt x="1269232" y="646"/>
                  <a:pt x="1272254" y="1594"/>
                </a:cubicBezTo>
                <a:cubicBezTo>
                  <a:pt x="1284343" y="5387"/>
                  <a:pt x="1292467" y="9005"/>
                  <a:pt x="1296625" y="12446"/>
                </a:cubicBezTo>
                <a:cubicBezTo>
                  <a:pt x="1300784" y="15888"/>
                  <a:pt x="1301458" y="19494"/>
                  <a:pt x="1298647" y="23266"/>
                </a:cubicBezTo>
                <a:cubicBezTo>
                  <a:pt x="1295837" y="27037"/>
                  <a:pt x="1292746" y="35462"/>
                  <a:pt x="1289376" y="48540"/>
                </a:cubicBezTo>
                <a:cubicBezTo>
                  <a:pt x="1299773" y="46963"/>
                  <a:pt x="1309367" y="44995"/>
                  <a:pt x="1318157" y="42636"/>
                </a:cubicBezTo>
                <a:cubicBezTo>
                  <a:pt x="1326948" y="40277"/>
                  <a:pt x="1334695" y="43335"/>
                  <a:pt x="1341399" y="51810"/>
                </a:cubicBezTo>
                <a:cubicBezTo>
                  <a:pt x="1348103" y="60285"/>
                  <a:pt x="1346174" y="64806"/>
                  <a:pt x="1335613" y="65372"/>
                </a:cubicBezTo>
                <a:cubicBezTo>
                  <a:pt x="1325051" y="65939"/>
                  <a:pt x="1308363" y="67907"/>
                  <a:pt x="1285548" y="71277"/>
                </a:cubicBezTo>
                <a:cubicBezTo>
                  <a:pt x="1282479" y="79738"/>
                  <a:pt x="1276922" y="88890"/>
                  <a:pt x="1268877" y="98735"/>
                </a:cubicBezTo>
                <a:cubicBezTo>
                  <a:pt x="1260832" y="108579"/>
                  <a:pt x="1257269" y="107518"/>
                  <a:pt x="1258186" y="95551"/>
                </a:cubicBezTo>
                <a:cubicBezTo>
                  <a:pt x="1259104" y="83584"/>
                  <a:pt x="1259993" y="76518"/>
                  <a:pt x="1260854" y="74353"/>
                </a:cubicBezTo>
                <a:cubicBezTo>
                  <a:pt x="1250342" y="75256"/>
                  <a:pt x="1239150" y="76819"/>
                  <a:pt x="1227276" y="79042"/>
                </a:cubicBezTo>
                <a:cubicBezTo>
                  <a:pt x="1227276" y="85079"/>
                  <a:pt x="1225839" y="92780"/>
                  <a:pt x="1222963" y="102144"/>
                </a:cubicBezTo>
                <a:cubicBezTo>
                  <a:pt x="1220088" y="111508"/>
                  <a:pt x="1216715" y="112584"/>
                  <a:pt x="1212843" y="105371"/>
                </a:cubicBezTo>
                <a:cubicBezTo>
                  <a:pt x="1208971" y="98158"/>
                  <a:pt x="1206339" y="90514"/>
                  <a:pt x="1204948" y="82441"/>
                </a:cubicBezTo>
                <a:cubicBezTo>
                  <a:pt x="1195226" y="84205"/>
                  <a:pt x="1187371" y="85771"/>
                  <a:pt x="1181384" y="87141"/>
                </a:cubicBezTo>
                <a:cubicBezTo>
                  <a:pt x="1175397" y="88510"/>
                  <a:pt x="1168248" y="85574"/>
                  <a:pt x="1159938" y="78332"/>
                </a:cubicBezTo>
                <a:cubicBezTo>
                  <a:pt x="1151628" y="71090"/>
                  <a:pt x="1152449" y="67470"/>
                  <a:pt x="1162401" y="67470"/>
                </a:cubicBezTo>
                <a:cubicBezTo>
                  <a:pt x="1170388" y="67470"/>
                  <a:pt x="1183861" y="66315"/>
                  <a:pt x="1202819" y="64006"/>
                </a:cubicBezTo>
                <a:cubicBezTo>
                  <a:pt x="1199377" y="50383"/>
                  <a:pt x="1195591" y="39675"/>
                  <a:pt x="1191461" y="31881"/>
                </a:cubicBezTo>
                <a:cubicBezTo>
                  <a:pt x="1187331" y="24087"/>
                  <a:pt x="1189350" y="20667"/>
                  <a:pt x="1197517" y="21620"/>
                </a:cubicBezTo>
                <a:cubicBezTo>
                  <a:pt x="1205683" y="22574"/>
                  <a:pt x="1213585" y="24890"/>
                  <a:pt x="1221221" y="28568"/>
                </a:cubicBezTo>
                <a:cubicBezTo>
                  <a:pt x="1228857" y="32246"/>
                  <a:pt x="1231980" y="36011"/>
                  <a:pt x="1230589" y="39861"/>
                </a:cubicBezTo>
                <a:cubicBezTo>
                  <a:pt x="1229198" y="43711"/>
                  <a:pt x="1228094" y="49752"/>
                  <a:pt x="1227276" y="57984"/>
                </a:cubicBezTo>
                <a:cubicBezTo>
                  <a:pt x="1242061" y="56234"/>
                  <a:pt x="1253762" y="54642"/>
                  <a:pt x="1262381" y="53208"/>
                </a:cubicBezTo>
                <a:cubicBezTo>
                  <a:pt x="1264073" y="34494"/>
                  <a:pt x="1263119" y="20265"/>
                  <a:pt x="1259520" y="10521"/>
                </a:cubicBezTo>
                <a:cubicBezTo>
                  <a:pt x="1256821" y="3213"/>
                  <a:pt x="1258533" y="-288"/>
                  <a:pt x="1264658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40194" y="2113985"/>
            <a:ext cx="86654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你更喜欢哪种方法？你还有更好的办法吗？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4820079" y="1409764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8" y="2806339"/>
            <a:ext cx="3346764" cy="16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20" y="2834328"/>
            <a:ext cx="2451094" cy="16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32" y="4673023"/>
            <a:ext cx="3198329" cy="93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03452" y="2126600"/>
            <a:ext cx="5715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我们计算的是否正确，如何验证？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2960" y="2083870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430" y="2806731"/>
            <a:ext cx="3863844" cy="18816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96455" y="4897787"/>
            <a:ext cx="2843530" cy="521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验证：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8906" y="4897787"/>
            <a:ext cx="409278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 + 9 + 9 + 1 = 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71711" y="1434385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解答正确吗？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35" y="4651514"/>
            <a:ext cx="1031035" cy="91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: 形状 57"/>
          <p:cNvSpPr/>
          <p:nvPr/>
        </p:nvSpPr>
        <p:spPr>
          <a:xfrm>
            <a:off x="3016262" y="1867609"/>
            <a:ext cx="3992625" cy="875957"/>
          </a:xfrm>
          <a:custGeom>
            <a:avLst/>
            <a:gdLst/>
            <a:ahLst/>
            <a:cxnLst/>
            <a:rect l="l" t="t" r="r" b="b"/>
            <a:pathLst>
              <a:path w="3992625" h="875957">
                <a:moveTo>
                  <a:pt x="2541907" y="791294"/>
                </a:moveTo>
                <a:lnTo>
                  <a:pt x="2587960" y="791294"/>
                </a:lnTo>
                <a:lnTo>
                  <a:pt x="2587960" y="837326"/>
                </a:lnTo>
                <a:lnTo>
                  <a:pt x="2541907" y="837326"/>
                </a:lnTo>
                <a:close/>
                <a:moveTo>
                  <a:pt x="202528" y="701567"/>
                </a:moveTo>
                <a:cubicBezTo>
                  <a:pt x="206928" y="700998"/>
                  <a:pt x="212508" y="703295"/>
                  <a:pt x="219267" y="708458"/>
                </a:cubicBezTo>
                <a:cubicBezTo>
                  <a:pt x="228280" y="715341"/>
                  <a:pt x="231059" y="720529"/>
                  <a:pt x="227603" y="724021"/>
                </a:cubicBezTo>
                <a:cubicBezTo>
                  <a:pt x="224147" y="727512"/>
                  <a:pt x="221408" y="731076"/>
                  <a:pt x="219386" y="734711"/>
                </a:cubicBezTo>
                <a:cubicBezTo>
                  <a:pt x="217364" y="738346"/>
                  <a:pt x="215026" y="745459"/>
                  <a:pt x="212373" y="756049"/>
                </a:cubicBezTo>
                <a:cubicBezTo>
                  <a:pt x="209720" y="766640"/>
                  <a:pt x="207075" y="775599"/>
                  <a:pt x="204436" y="782927"/>
                </a:cubicBezTo>
                <a:cubicBezTo>
                  <a:pt x="214531" y="793639"/>
                  <a:pt x="227183" y="802691"/>
                  <a:pt x="242391" y="810083"/>
                </a:cubicBezTo>
                <a:cubicBezTo>
                  <a:pt x="257599" y="817476"/>
                  <a:pt x="271724" y="822273"/>
                  <a:pt x="284766" y="824474"/>
                </a:cubicBezTo>
                <a:cubicBezTo>
                  <a:pt x="297809" y="826675"/>
                  <a:pt x="301853" y="830027"/>
                  <a:pt x="296898" y="834530"/>
                </a:cubicBezTo>
                <a:cubicBezTo>
                  <a:pt x="291944" y="839033"/>
                  <a:pt x="279539" y="841972"/>
                  <a:pt x="259685" y="843349"/>
                </a:cubicBezTo>
                <a:cubicBezTo>
                  <a:pt x="239831" y="844726"/>
                  <a:pt x="226473" y="842492"/>
                  <a:pt x="219611" y="836649"/>
                </a:cubicBezTo>
                <a:cubicBezTo>
                  <a:pt x="212750" y="830805"/>
                  <a:pt x="202278" y="819781"/>
                  <a:pt x="188196" y="803577"/>
                </a:cubicBezTo>
                <a:cubicBezTo>
                  <a:pt x="182560" y="811248"/>
                  <a:pt x="175479" y="816981"/>
                  <a:pt x="166954" y="820774"/>
                </a:cubicBezTo>
                <a:cubicBezTo>
                  <a:pt x="158429" y="824567"/>
                  <a:pt x="149244" y="826922"/>
                  <a:pt x="139400" y="827840"/>
                </a:cubicBezTo>
                <a:cubicBezTo>
                  <a:pt x="129555" y="828758"/>
                  <a:pt x="128497" y="826374"/>
                  <a:pt x="136227" y="820688"/>
                </a:cubicBezTo>
                <a:cubicBezTo>
                  <a:pt x="143956" y="815002"/>
                  <a:pt x="151008" y="809825"/>
                  <a:pt x="157382" y="805158"/>
                </a:cubicBezTo>
                <a:cubicBezTo>
                  <a:pt x="163756" y="800490"/>
                  <a:pt x="169489" y="793861"/>
                  <a:pt x="174580" y="785271"/>
                </a:cubicBezTo>
                <a:cubicBezTo>
                  <a:pt x="169704" y="779291"/>
                  <a:pt x="164197" y="772128"/>
                  <a:pt x="158060" y="763782"/>
                </a:cubicBezTo>
                <a:cubicBezTo>
                  <a:pt x="151922" y="755436"/>
                  <a:pt x="146394" y="748937"/>
                  <a:pt x="141475" y="744283"/>
                </a:cubicBezTo>
                <a:cubicBezTo>
                  <a:pt x="136557" y="739630"/>
                  <a:pt x="138622" y="737303"/>
                  <a:pt x="147670" y="737303"/>
                </a:cubicBezTo>
                <a:cubicBezTo>
                  <a:pt x="156403" y="737303"/>
                  <a:pt x="163308" y="740350"/>
                  <a:pt x="168385" y="746445"/>
                </a:cubicBezTo>
                <a:lnTo>
                  <a:pt x="183614" y="768321"/>
                </a:lnTo>
                <a:cubicBezTo>
                  <a:pt x="186611" y="756376"/>
                  <a:pt x="188554" y="746667"/>
                  <a:pt x="189443" y="739196"/>
                </a:cubicBezTo>
                <a:cubicBezTo>
                  <a:pt x="190332" y="731725"/>
                  <a:pt x="190354" y="727989"/>
                  <a:pt x="189508" y="727989"/>
                </a:cubicBezTo>
                <a:cubicBezTo>
                  <a:pt x="186511" y="727989"/>
                  <a:pt x="180735" y="729563"/>
                  <a:pt x="172181" y="732711"/>
                </a:cubicBezTo>
                <a:cubicBezTo>
                  <a:pt x="163627" y="735858"/>
                  <a:pt x="157257" y="737432"/>
                  <a:pt x="153069" y="737432"/>
                </a:cubicBezTo>
                <a:cubicBezTo>
                  <a:pt x="149413" y="737432"/>
                  <a:pt x="144885" y="734589"/>
                  <a:pt x="139486" y="728903"/>
                </a:cubicBezTo>
                <a:cubicBezTo>
                  <a:pt x="134087" y="723218"/>
                  <a:pt x="135273" y="720066"/>
                  <a:pt x="143046" y="719450"/>
                </a:cubicBezTo>
                <a:cubicBezTo>
                  <a:pt x="150818" y="718833"/>
                  <a:pt x="160802" y="716779"/>
                  <a:pt x="172999" y="713287"/>
                </a:cubicBezTo>
                <a:cubicBezTo>
                  <a:pt x="185195" y="709795"/>
                  <a:pt x="193702" y="706396"/>
                  <a:pt x="198521" y="703091"/>
                </a:cubicBezTo>
                <a:cubicBezTo>
                  <a:pt x="199725" y="702265"/>
                  <a:pt x="201061" y="701757"/>
                  <a:pt x="202528" y="701567"/>
                </a:cubicBezTo>
                <a:close/>
                <a:moveTo>
                  <a:pt x="101660" y="699639"/>
                </a:moveTo>
                <a:cubicBezTo>
                  <a:pt x="88209" y="702277"/>
                  <a:pt x="74779" y="704163"/>
                  <a:pt x="61371" y="705296"/>
                </a:cubicBezTo>
                <a:cubicBezTo>
                  <a:pt x="70362" y="709110"/>
                  <a:pt x="74410" y="712581"/>
                  <a:pt x="73513" y="715707"/>
                </a:cubicBezTo>
                <a:cubicBezTo>
                  <a:pt x="72617" y="718833"/>
                  <a:pt x="72169" y="721973"/>
                  <a:pt x="72169" y="725128"/>
                </a:cubicBezTo>
                <a:cubicBezTo>
                  <a:pt x="75596" y="723494"/>
                  <a:pt x="79977" y="721511"/>
                  <a:pt x="85312" y="719181"/>
                </a:cubicBezTo>
                <a:cubicBezTo>
                  <a:pt x="90646" y="716850"/>
                  <a:pt x="95863" y="718439"/>
                  <a:pt x="100961" y="723945"/>
                </a:cubicBezTo>
                <a:cubicBezTo>
                  <a:pt x="106059" y="729452"/>
                  <a:pt x="104911" y="733976"/>
                  <a:pt x="97519" y="737518"/>
                </a:cubicBezTo>
                <a:cubicBezTo>
                  <a:pt x="90127" y="741060"/>
                  <a:pt x="81677" y="742831"/>
                  <a:pt x="72169" y="742831"/>
                </a:cubicBezTo>
                <a:lnTo>
                  <a:pt x="72169" y="756168"/>
                </a:lnTo>
                <a:lnTo>
                  <a:pt x="82881" y="752317"/>
                </a:lnTo>
                <a:cubicBezTo>
                  <a:pt x="89793" y="749492"/>
                  <a:pt x="95583" y="750292"/>
                  <a:pt x="100251" y="754716"/>
                </a:cubicBezTo>
                <a:cubicBezTo>
                  <a:pt x="104919" y="759140"/>
                  <a:pt x="103825" y="763442"/>
                  <a:pt x="96970" y="767622"/>
                </a:cubicBezTo>
                <a:cubicBezTo>
                  <a:pt x="90116" y="771802"/>
                  <a:pt x="81849" y="773892"/>
                  <a:pt x="72169" y="773892"/>
                </a:cubicBezTo>
                <a:lnTo>
                  <a:pt x="72169" y="798027"/>
                </a:lnTo>
                <a:cubicBezTo>
                  <a:pt x="79181" y="796378"/>
                  <a:pt x="89922" y="792742"/>
                  <a:pt x="104392" y="787121"/>
                </a:cubicBezTo>
                <a:lnTo>
                  <a:pt x="104392" y="727903"/>
                </a:lnTo>
                <a:cubicBezTo>
                  <a:pt x="104392" y="714925"/>
                  <a:pt x="103481" y="705504"/>
                  <a:pt x="101660" y="699639"/>
                </a:cubicBezTo>
                <a:close/>
                <a:moveTo>
                  <a:pt x="1625528" y="676709"/>
                </a:moveTo>
                <a:cubicBezTo>
                  <a:pt x="1611231" y="679390"/>
                  <a:pt x="1600289" y="681168"/>
                  <a:pt x="1592704" y="682043"/>
                </a:cubicBezTo>
                <a:cubicBezTo>
                  <a:pt x="1600791" y="687005"/>
                  <a:pt x="1604387" y="692332"/>
                  <a:pt x="1603491" y="698025"/>
                </a:cubicBezTo>
                <a:cubicBezTo>
                  <a:pt x="1602595" y="703718"/>
                  <a:pt x="1602147" y="711405"/>
                  <a:pt x="1602147" y="721084"/>
                </a:cubicBezTo>
                <a:cubicBezTo>
                  <a:pt x="1614192" y="719335"/>
                  <a:pt x="1624489" y="717750"/>
                  <a:pt x="1633035" y="716331"/>
                </a:cubicBezTo>
                <a:cubicBezTo>
                  <a:pt x="1633035" y="708142"/>
                  <a:pt x="1632390" y="700628"/>
                  <a:pt x="1631099" y="693788"/>
                </a:cubicBezTo>
                <a:cubicBezTo>
                  <a:pt x="1629809" y="686948"/>
                  <a:pt x="1627952" y="681254"/>
                  <a:pt x="1625528" y="676709"/>
                </a:cubicBezTo>
                <a:close/>
                <a:moveTo>
                  <a:pt x="826048" y="674794"/>
                </a:moveTo>
                <a:cubicBezTo>
                  <a:pt x="824607" y="674264"/>
                  <a:pt x="820796" y="674450"/>
                  <a:pt x="814615" y="675354"/>
                </a:cubicBezTo>
                <a:cubicBezTo>
                  <a:pt x="808434" y="676257"/>
                  <a:pt x="799974" y="677798"/>
                  <a:pt x="789233" y="679978"/>
                </a:cubicBezTo>
                <a:cubicBezTo>
                  <a:pt x="790093" y="693831"/>
                  <a:pt x="790904" y="705733"/>
                  <a:pt x="791664" y="715685"/>
                </a:cubicBezTo>
                <a:cubicBezTo>
                  <a:pt x="804469" y="713993"/>
                  <a:pt x="815820" y="711627"/>
                  <a:pt x="825714" y="708587"/>
                </a:cubicBezTo>
                <a:cubicBezTo>
                  <a:pt x="827378" y="696054"/>
                  <a:pt x="828210" y="687199"/>
                  <a:pt x="828210" y="682022"/>
                </a:cubicBezTo>
                <a:cubicBezTo>
                  <a:pt x="828210" y="677734"/>
                  <a:pt x="827489" y="675325"/>
                  <a:pt x="826048" y="674794"/>
                </a:cubicBezTo>
                <a:close/>
                <a:moveTo>
                  <a:pt x="2261875" y="667868"/>
                </a:moveTo>
                <a:cubicBezTo>
                  <a:pt x="2272350" y="669288"/>
                  <a:pt x="2280915" y="671905"/>
                  <a:pt x="2287569" y="675719"/>
                </a:cubicBezTo>
                <a:cubicBezTo>
                  <a:pt x="2296072" y="679218"/>
                  <a:pt x="2298743" y="684044"/>
                  <a:pt x="2295581" y="690196"/>
                </a:cubicBezTo>
                <a:cubicBezTo>
                  <a:pt x="2292419" y="696348"/>
                  <a:pt x="2291286" y="721357"/>
                  <a:pt x="2292183" y="765224"/>
                </a:cubicBezTo>
                <a:cubicBezTo>
                  <a:pt x="2293079" y="809090"/>
                  <a:pt x="2291534" y="838821"/>
                  <a:pt x="2287547" y="854416"/>
                </a:cubicBezTo>
                <a:cubicBezTo>
                  <a:pt x="2283561" y="870011"/>
                  <a:pt x="2277692" y="871617"/>
                  <a:pt x="2269941" y="859234"/>
                </a:cubicBezTo>
                <a:cubicBezTo>
                  <a:pt x="2262190" y="846852"/>
                  <a:pt x="2258988" y="837129"/>
                  <a:pt x="2260337" y="830066"/>
                </a:cubicBezTo>
                <a:cubicBezTo>
                  <a:pt x="2261685" y="823004"/>
                  <a:pt x="2263258" y="808728"/>
                  <a:pt x="2265058" y="787239"/>
                </a:cubicBezTo>
                <a:cubicBezTo>
                  <a:pt x="2266858" y="765751"/>
                  <a:pt x="2266653" y="744025"/>
                  <a:pt x="2264445" y="722063"/>
                </a:cubicBezTo>
                <a:cubicBezTo>
                  <a:pt x="2262237" y="700101"/>
                  <a:pt x="2258637" y="685223"/>
                  <a:pt x="2253647" y="677429"/>
                </a:cubicBezTo>
                <a:cubicBezTo>
                  <a:pt x="2248657" y="669635"/>
                  <a:pt x="2251399" y="666448"/>
                  <a:pt x="2261875" y="667868"/>
                </a:cubicBezTo>
                <a:close/>
                <a:moveTo>
                  <a:pt x="242386" y="654359"/>
                </a:moveTo>
                <a:cubicBezTo>
                  <a:pt x="246921" y="655270"/>
                  <a:pt x="251264" y="657335"/>
                  <a:pt x="255415" y="660554"/>
                </a:cubicBezTo>
                <a:cubicBezTo>
                  <a:pt x="263718" y="666993"/>
                  <a:pt x="263744" y="671733"/>
                  <a:pt x="255491" y="674773"/>
                </a:cubicBezTo>
                <a:cubicBezTo>
                  <a:pt x="247238" y="677813"/>
                  <a:pt x="236741" y="680243"/>
                  <a:pt x="224000" y="682065"/>
                </a:cubicBezTo>
                <a:cubicBezTo>
                  <a:pt x="211258" y="683886"/>
                  <a:pt x="195204" y="686148"/>
                  <a:pt x="175838" y="688851"/>
                </a:cubicBezTo>
                <a:cubicBezTo>
                  <a:pt x="156472" y="691554"/>
                  <a:pt x="140808" y="693609"/>
                  <a:pt x="128849" y="695014"/>
                </a:cubicBezTo>
                <a:cubicBezTo>
                  <a:pt x="131545" y="702672"/>
                  <a:pt x="132219" y="709454"/>
                  <a:pt x="130871" y="715363"/>
                </a:cubicBezTo>
                <a:cubicBezTo>
                  <a:pt x="129523" y="721271"/>
                  <a:pt x="128849" y="742071"/>
                  <a:pt x="128849" y="777764"/>
                </a:cubicBezTo>
                <a:cubicBezTo>
                  <a:pt x="135789" y="774165"/>
                  <a:pt x="142698" y="773674"/>
                  <a:pt x="149574" y="776291"/>
                </a:cubicBezTo>
                <a:cubicBezTo>
                  <a:pt x="156450" y="778908"/>
                  <a:pt x="149542" y="786146"/>
                  <a:pt x="128849" y="798005"/>
                </a:cubicBezTo>
                <a:cubicBezTo>
                  <a:pt x="128849" y="813235"/>
                  <a:pt x="129067" y="825270"/>
                  <a:pt x="129505" y="834110"/>
                </a:cubicBezTo>
                <a:cubicBezTo>
                  <a:pt x="129942" y="842951"/>
                  <a:pt x="127615" y="853344"/>
                  <a:pt x="122525" y="865290"/>
                </a:cubicBezTo>
                <a:cubicBezTo>
                  <a:pt x="117434" y="877235"/>
                  <a:pt x="112691" y="876963"/>
                  <a:pt x="108296" y="864472"/>
                </a:cubicBezTo>
                <a:cubicBezTo>
                  <a:pt x="103900" y="851982"/>
                  <a:pt x="102151" y="842015"/>
                  <a:pt x="103047" y="834573"/>
                </a:cubicBezTo>
                <a:cubicBezTo>
                  <a:pt x="103943" y="827130"/>
                  <a:pt x="104392" y="817702"/>
                  <a:pt x="104392" y="806287"/>
                </a:cubicBezTo>
                <a:cubicBezTo>
                  <a:pt x="89779" y="813457"/>
                  <a:pt x="77421" y="818795"/>
                  <a:pt x="67319" y="822301"/>
                </a:cubicBezTo>
                <a:cubicBezTo>
                  <a:pt x="57216" y="825807"/>
                  <a:pt x="48762" y="829636"/>
                  <a:pt x="41958" y="833788"/>
                </a:cubicBezTo>
                <a:cubicBezTo>
                  <a:pt x="35153" y="837939"/>
                  <a:pt x="29467" y="838979"/>
                  <a:pt x="24900" y="836907"/>
                </a:cubicBezTo>
                <a:cubicBezTo>
                  <a:pt x="20333" y="834835"/>
                  <a:pt x="15568" y="829934"/>
                  <a:pt x="10607" y="822204"/>
                </a:cubicBezTo>
                <a:cubicBezTo>
                  <a:pt x="5645" y="814475"/>
                  <a:pt x="7975" y="810331"/>
                  <a:pt x="17597" y="809771"/>
                </a:cubicBezTo>
                <a:cubicBezTo>
                  <a:pt x="27220" y="809212"/>
                  <a:pt x="37702" y="807420"/>
                  <a:pt x="49045" y="804394"/>
                </a:cubicBezTo>
                <a:cubicBezTo>
                  <a:pt x="49045" y="789566"/>
                  <a:pt x="48382" y="771074"/>
                  <a:pt x="47056" y="748919"/>
                </a:cubicBezTo>
                <a:cubicBezTo>
                  <a:pt x="45729" y="726763"/>
                  <a:pt x="43862" y="713491"/>
                  <a:pt x="41452" y="709103"/>
                </a:cubicBezTo>
                <a:cubicBezTo>
                  <a:pt x="34483" y="709978"/>
                  <a:pt x="29166" y="710871"/>
                  <a:pt x="25502" y="711781"/>
                </a:cubicBezTo>
                <a:cubicBezTo>
                  <a:pt x="21839" y="712692"/>
                  <a:pt x="15848" y="709526"/>
                  <a:pt x="7531" y="702284"/>
                </a:cubicBezTo>
                <a:cubicBezTo>
                  <a:pt x="-787" y="695043"/>
                  <a:pt x="-2214" y="691422"/>
                  <a:pt x="3250" y="691422"/>
                </a:cubicBezTo>
                <a:cubicBezTo>
                  <a:pt x="6763" y="691422"/>
                  <a:pt x="14392" y="690769"/>
                  <a:pt x="26137" y="689464"/>
                </a:cubicBezTo>
                <a:cubicBezTo>
                  <a:pt x="37882" y="688159"/>
                  <a:pt x="56528" y="685682"/>
                  <a:pt x="82075" y="682032"/>
                </a:cubicBezTo>
                <a:cubicBezTo>
                  <a:pt x="107622" y="678383"/>
                  <a:pt x="135904" y="673679"/>
                  <a:pt x="166922" y="667922"/>
                </a:cubicBezTo>
                <a:cubicBezTo>
                  <a:pt x="197940" y="662164"/>
                  <a:pt x="218368" y="657887"/>
                  <a:pt x="228205" y="655091"/>
                </a:cubicBezTo>
                <a:cubicBezTo>
                  <a:pt x="233124" y="653693"/>
                  <a:pt x="237850" y="653449"/>
                  <a:pt x="242386" y="654359"/>
                </a:cubicBezTo>
                <a:close/>
                <a:moveTo>
                  <a:pt x="836798" y="646756"/>
                </a:moveTo>
                <a:cubicBezTo>
                  <a:pt x="842559" y="647523"/>
                  <a:pt x="849605" y="650057"/>
                  <a:pt x="857937" y="654359"/>
                </a:cubicBezTo>
                <a:cubicBezTo>
                  <a:pt x="869724" y="663035"/>
                  <a:pt x="872818" y="670216"/>
                  <a:pt x="867219" y="675902"/>
                </a:cubicBezTo>
                <a:cubicBezTo>
                  <a:pt x="861619" y="681588"/>
                  <a:pt x="856324" y="691185"/>
                  <a:pt x="851333" y="704694"/>
                </a:cubicBezTo>
                <a:cubicBezTo>
                  <a:pt x="862131" y="719077"/>
                  <a:pt x="862020" y="726552"/>
                  <a:pt x="851000" y="727118"/>
                </a:cubicBezTo>
                <a:cubicBezTo>
                  <a:pt x="839979" y="727684"/>
                  <a:pt x="820552" y="730069"/>
                  <a:pt x="792718" y="734270"/>
                </a:cubicBezTo>
                <a:cubicBezTo>
                  <a:pt x="790653" y="745384"/>
                  <a:pt x="787136" y="750055"/>
                  <a:pt x="782167" y="748284"/>
                </a:cubicBezTo>
                <a:cubicBezTo>
                  <a:pt x="777198" y="746513"/>
                  <a:pt x="773326" y="739379"/>
                  <a:pt x="770551" y="726881"/>
                </a:cubicBezTo>
                <a:cubicBezTo>
                  <a:pt x="767776" y="714384"/>
                  <a:pt x="765482" y="703593"/>
                  <a:pt x="763668" y="694508"/>
                </a:cubicBezTo>
                <a:cubicBezTo>
                  <a:pt x="761854" y="685424"/>
                  <a:pt x="758885" y="677013"/>
                  <a:pt x="754763" y="669277"/>
                </a:cubicBezTo>
                <a:cubicBezTo>
                  <a:pt x="750640" y="661540"/>
                  <a:pt x="752207" y="657672"/>
                  <a:pt x="759463" y="657672"/>
                </a:cubicBezTo>
                <a:cubicBezTo>
                  <a:pt x="764654" y="657672"/>
                  <a:pt x="769870" y="658568"/>
                  <a:pt x="775111" y="660361"/>
                </a:cubicBezTo>
                <a:cubicBezTo>
                  <a:pt x="780353" y="662153"/>
                  <a:pt x="788111" y="662218"/>
                  <a:pt x="798386" y="660554"/>
                </a:cubicBezTo>
                <a:cubicBezTo>
                  <a:pt x="808660" y="658891"/>
                  <a:pt x="816988" y="655292"/>
                  <a:pt x="823370" y="649756"/>
                </a:cubicBezTo>
                <a:cubicBezTo>
                  <a:pt x="826560" y="646989"/>
                  <a:pt x="831036" y="645988"/>
                  <a:pt x="836798" y="646756"/>
                </a:cubicBezTo>
                <a:close/>
                <a:moveTo>
                  <a:pt x="1099305" y="627262"/>
                </a:moveTo>
                <a:cubicBezTo>
                  <a:pt x="1100649" y="626989"/>
                  <a:pt x="1102405" y="627031"/>
                  <a:pt x="1104574" y="627386"/>
                </a:cubicBezTo>
                <a:cubicBezTo>
                  <a:pt x="1113250" y="628805"/>
                  <a:pt x="1120886" y="631401"/>
                  <a:pt x="1127483" y="635172"/>
                </a:cubicBezTo>
                <a:cubicBezTo>
                  <a:pt x="1136029" y="639689"/>
                  <a:pt x="1138940" y="645415"/>
                  <a:pt x="1136216" y="652348"/>
                </a:cubicBezTo>
                <a:cubicBezTo>
                  <a:pt x="1133491" y="659282"/>
                  <a:pt x="1131910" y="674296"/>
                  <a:pt x="1131473" y="697391"/>
                </a:cubicBezTo>
                <a:cubicBezTo>
                  <a:pt x="1131035" y="720486"/>
                  <a:pt x="1130831" y="735159"/>
                  <a:pt x="1130860" y="741412"/>
                </a:cubicBezTo>
                <a:cubicBezTo>
                  <a:pt x="1130860" y="744954"/>
                  <a:pt x="1133653" y="744014"/>
                  <a:pt x="1139238" y="738594"/>
                </a:cubicBezTo>
                <a:cubicBezTo>
                  <a:pt x="1144823" y="733173"/>
                  <a:pt x="1157299" y="721927"/>
                  <a:pt x="1176666" y="704855"/>
                </a:cubicBezTo>
                <a:cubicBezTo>
                  <a:pt x="1196032" y="687783"/>
                  <a:pt x="1207637" y="680584"/>
                  <a:pt x="1211480" y="683259"/>
                </a:cubicBezTo>
                <a:cubicBezTo>
                  <a:pt x="1215324" y="685933"/>
                  <a:pt x="1210408" y="695100"/>
                  <a:pt x="1196735" y="710759"/>
                </a:cubicBezTo>
                <a:cubicBezTo>
                  <a:pt x="1183062" y="726419"/>
                  <a:pt x="1170066" y="740630"/>
                  <a:pt x="1157748" y="753393"/>
                </a:cubicBezTo>
                <a:cubicBezTo>
                  <a:pt x="1145429" y="766156"/>
                  <a:pt x="1135760" y="778384"/>
                  <a:pt x="1128741" y="790079"/>
                </a:cubicBezTo>
                <a:cubicBezTo>
                  <a:pt x="1121721" y="801773"/>
                  <a:pt x="1115652" y="807620"/>
                  <a:pt x="1110532" y="807620"/>
                </a:cubicBezTo>
                <a:cubicBezTo>
                  <a:pt x="1105413" y="807620"/>
                  <a:pt x="1100519" y="803831"/>
                  <a:pt x="1095852" y="796252"/>
                </a:cubicBezTo>
                <a:cubicBezTo>
                  <a:pt x="1091184" y="788673"/>
                  <a:pt x="1091119" y="781557"/>
                  <a:pt x="1095658" y="774903"/>
                </a:cubicBezTo>
                <a:cubicBezTo>
                  <a:pt x="1100197" y="768249"/>
                  <a:pt x="1103796" y="758520"/>
                  <a:pt x="1106456" y="745714"/>
                </a:cubicBezTo>
                <a:cubicBezTo>
                  <a:pt x="1109116" y="732908"/>
                  <a:pt x="1109561" y="713939"/>
                  <a:pt x="1107790" y="688808"/>
                </a:cubicBezTo>
                <a:cubicBezTo>
                  <a:pt x="1106019" y="663677"/>
                  <a:pt x="1102871" y="646802"/>
                  <a:pt x="1098347" y="638184"/>
                </a:cubicBezTo>
                <a:cubicBezTo>
                  <a:pt x="1094954" y="631720"/>
                  <a:pt x="1095273" y="628079"/>
                  <a:pt x="1099305" y="627262"/>
                </a:cubicBezTo>
                <a:close/>
                <a:moveTo>
                  <a:pt x="1183625" y="611148"/>
                </a:moveTo>
                <a:cubicBezTo>
                  <a:pt x="1186794" y="610031"/>
                  <a:pt x="1192308" y="610063"/>
                  <a:pt x="1200166" y="611242"/>
                </a:cubicBezTo>
                <a:cubicBezTo>
                  <a:pt x="1215883" y="613601"/>
                  <a:pt x="1226710" y="618265"/>
                  <a:pt x="1232647" y="625234"/>
                </a:cubicBezTo>
                <a:cubicBezTo>
                  <a:pt x="1238583" y="632204"/>
                  <a:pt x="1240684" y="640500"/>
                  <a:pt x="1238949" y="650122"/>
                </a:cubicBezTo>
                <a:cubicBezTo>
                  <a:pt x="1237214" y="659744"/>
                  <a:pt x="1231542" y="661677"/>
                  <a:pt x="1221934" y="655919"/>
                </a:cubicBezTo>
                <a:cubicBezTo>
                  <a:pt x="1212326" y="650161"/>
                  <a:pt x="1203966" y="644171"/>
                  <a:pt x="1196853" y="637947"/>
                </a:cubicBezTo>
                <a:cubicBezTo>
                  <a:pt x="1189425" y="631437"/>
                  <a:pt x="1184191" y="624768"/>
                  <a:pt x="1181151" y="617942"/>
                </a:cubicBezTo>
                <a:cubicBezTo>
                  <a:pt x="1179631" y="614529"/>
                  <a:pt x="1180455" y="612265"/>
                  <a:pt x="1183625" y="611148"/>
                </a:cubicBezTo>
                <a:close/>
                <a:moveTo>
                  <a:pt x="1556573" y="597788"/>
                </a:moveTo>
                <a:cubicBezTo>
                  <a:pt x="1558422" y="597528"/>
                  <a:pt x="1560908" y="597753"/>
                  <a:pt x="1564030" y="598465"/>
                </a:cubicBezTo>
                <a:cubicBezTo>
                  <a:pt x="1576521" y="601311"/>
                  <a:pt x="1586670" y="605986"/>
                  <a:pt x="1594478" y="612490"/>
                </a:cubicBezTo>
                <a:cubicBezTo>
                  <a:pt x="1602286" y="618993"/>
                  <a:pt x="1603599" y="627271"/>
                  <a:pt x="1598415" y="637323"/>
                </a:cubicBezTo>
                <a:cubicBezTo>
                  <a:pt x="1593231" y="647376"/>
                  <a:pt x="1586831" y="647878"/>
                  <a:pt x="1579217" y="638829"/>
                </a:cubicBezTo>
                <a:cubicBezTo>
                  <a:pt x="1571602" y="629780"/>
                  <a:pt x="1564238" y="621255"/>
                  <a:pt x="1557125" y="613253"/>
                </a:cubicBezTo>
                <a:cubicBezTo>
                  <a:pt x="1551210" y="603724"/>
                  <a:pt x="1551026" y="598569"/>
                  <a:pt x="1556573" y="597788"/>
                </a:cubicBezTo>
                <a:close/>
                <a:moveTo>
                  <a:pt x="492481" y="594367"/>
                </a:moveTo>
                <a:cubicBezTo>
                  <a:pt x="488587" y="598196"/>
                  <a:pt x="483793" y="602486"/>
                  <a:pt x="478098" y="607238"/>
                </a:cubicBezTo>
                <a:lnTo>
                  <a:pt x="461517" y="620345"/>
                </a:lnTo>
                <a:lnTo>
                  <a:pt x="471562" y="620018"/>
                </a:lnTo>
                <a:cubicBezTo>
                  <a:pt x="482296" y="621933"/>
                  <a:pt x="490197" y="625453"/>
                  <a:pt x="495266" y="630580"/>
                </a:cubicBezTo>
                <a:cubicBezTo>
                  <a:pt x="500336" y="635706"/>
                  <a:pt x="502418" y="639775"/>
                  <a:pt x="501515" y="642787"/>
                </a:cubicBezTo>
                <a:cubicBezTo>
                  <a:pt x="503738" y="639101"/>
                  <a:pt x="509255" y="632408"/>
                  <a:pt x="518067" y="622707"/>
                </a:cubicBezTo>
                <a:cubicBezTo>
                  <a:pt x="526879" y="613006"/>
                  <a:pt x="532146" y="606305"/>
                  <a:pt x="533867" y="602606"/>
                </a:cubicBezTo>
                <a:cubicBezTo>
                  <a:pt x="535587" y="598906"/>
                  <a:pt x="534225" y="597056"/>
                  <a:pt x="529780" y="597056"/>
                </a:cubicBezTo>
                <a:cubicBezTo>
                  <a:pt x="523871" y="597056"/>
                  <a:pt x="517540" y="597508"/>
                  <a:pt x="510786" y="598411"/>
                </a:cubicBezTo>
                <a:cubicBezTo>
                  <a:pt x="504032" y="599315"/>
                  <a:pt x="497930" y="597967"/>
                  <a:pt x="492481" y="594367"/>
                </a:cubicBezTo>
                <a:close/>
                <a:moveTo>
                  <a:pt x="1294101" y="590173"/>
                </a:moveTo>
                <a:cubicBezTo>
                  <a:pt x="1298576" y="590173"/>
                  <a:pt x="1305782" y="592926"/>
                  <a:pt x="1315719" y="598433"/>
                </a:cubicBezTo>
                <a:cubicBezTo>
                  <a:pt x="1325657" y="603939"/>
                  <a:pt x="1330375" y="608661"/>
                  <a:pt x="1329873" y="612597"/>
                </a:cubicBezTo>
                <a:cubicBezTo>
                  <a:pt x="1329371" y="616534"/>
                  <a:pt x="1327761" y="621219"/>
                  <a:pt x="1325044" y="626654"/>
                </a:cubicBezTo>
                <a:cubicBezTo>
                  <a:pt x="1322327" y="632089"/>
                  <a:pt x="1317806" y="647214"/>
                  <a:pt x="1311482" y="672030"/>
                </a:cubicBezTo>
                <a:cubicBezTo>
                  <a:pt x="1305158" y="696846"/>
                  <a:pt x="1295794" y="718876"/>
                  <a:pt x="1283389" y="738121"/>
                </a:cubicBezTo>
                <a:cubicBezTo>
                  <a:pt x="1309546" y="752561"/>
                  <a:pt x="1327084" y="763539"/>
                  <a:pt x="1336004" y="771053"/>
                </a:cubicBezTo>
                <a:cubicBezTo>
                  <a:pt x="1344923" y="778567"/>
                  <a:pt x="1350082" y="787128"/>
                  <a:pt x="1351480" y="796736"/>
                </a:cubicBezTo>
                <a:cubicBezTo>
                  <a:pt x="1352878" y="806344"/>
                  <a:pt x="1351366" y="814385"/>
                  <a:pt x="1346942" y="820860"/>
                </a:cubicBezTo>
                <a:cubicBezTo>
                  <a:pt x="1342518" y="827335"/>
                  <a:pt x="1336534" y="825782"/>
                  <a:pt x="1328991" y="816203"/>
                </a:cubicBezTo>
                <a:cubicBezTo>
                  <a:pt x="1321448" y="806624"/>
                  <a:pt x="1314791" y="797622"/>
                  <a:pt x="1309019" y="789197"/>
                </a:cubicBezTo>
                <a:cubicBezTo>
                  <a:pt x="1303247" y="780772"/>
                  <a:pt x="1292546" y="767117"/>
                  <a:pt x="1276915" y="748230"/>
                </a:cubicBezTo>
                <a:cubicBezTo>
                  <a:pt x="1260710" y="772580"/>
                  <a:pt x="1244051" y="791007"/>
                  <a:pt x="1226936" y="803512"/>
                </a:cubicBezTo>
                <a:cubicBezTo>
                  <a:pt x="1209820" y="816017"/>
                  <a:pt x="1193777" y="823879"/>
                  <a:pt x="1178806" y="827098"/>
                </a:cubicBezTo>
                <a:cubicBezTo>
                  <a:pt x="1163835" y="830317"/>
                  <a:pt x="1156615" y="830120"/>
                  <a:pt x="1157145" y="826506"/>
                </a:cubicBezTo>
                <a:cubicBezTo>
                  <a:pt x="1157676" y="822893"/>
                  <a:pt x="1165939" y="816511"/>
                  <a:pt x="1181936" y="807362"/>
                </a:cubicBezTo>
                <a:cubicBezTo>
                  <a:pt x="1197933" y="798213"/>
                  <a:pt x="1214356" y="784106"/>
                  <a:pt x="1231205" y="765041"/>
                </a:cubicBezTo>
                <a:cubicBezTo>
                  <a:pt x="1248055" y="745975"/>
                  <a:pt x="1261162" y="725752"/>
                  <a:pt x="1270526" y="704371"/>
                </a:cubicBezTo>
                <a:cubicBezTo>
                  <a:pt x="1279890" y="682990"/>
                  <a:pt x="1286146" y="663182"/>
                  <a:pt x="1289294" y="644949"/>
                </a:cubicBezTo>
                <a:cubicBezTo>
                  <a:pt x="1292442" y="626715"/>
                  <a:pt x="1292667" y="613027"/>
                  <a:pt x="1289971" y="603885"/>
                </a:cubicBezTo>
                <a:cubicBezTo>
                  <a:pt x="1287276" y="594744"/>
                  <a:pt x="1288652" y="590173"/>
                  <a:pt x="1294101" y="590173"/>
                </a:cubicBezTo>
                <a:close/>
                <a:moveTo>
                  <a:pt x="1937656" y="583394"/>
                </a:moveTo>
                <a:cubicBezTo>
                  <a:pt x="1941118" y="583274"/>
                  <a:pt x="1945164" y="584049"/>
                  <a:pt x="1949796" y="585720"/>
                </a:cubicBezTo>
                <a:cubicBezTo>
                  <a:pt x="1959060" y="589061"/>
                  <a:pt x="1966671" y="593184"/>
                  <a:pt x="1972629" y="598088"/>
                </a:cubicBezTo>
                <a:cubicBezTo>
                  <a:pt x="1978588" y="602993"/>
                  <a:pt x="1978129" y="608679"/>
                  <a:pt x="1971253" y="615146"/>
                </a:cubicBezTo>
                <a:cubicBezTo>
                  <a:pt x="1964377" y="621614"/>
                  <a:pt x="1959641" y="631974"/>
                  <a:pt x="1957045" y="646229"/>
                </a:cubicBezTo>
                <a:cubicBezTo>
                  <a:pt x="1954450" y="660483"/>
                  <a:pt x="1952259" y="683918"/>
                  <a:pt x="1950474" y="716535"/>
                </a:cubicBezTo>
                <a:cubicBezTo>
                  <a:pt x="1948689" y="749152"/>
                  <a:pt x="1949700" y="771809"/>
                  <a:pt x="1953507" y="784508"/>
                </a:cubicBezTo>
                <a:cubicBezTo>
                  <a:pt x="1957314" y="797206"/>
                  <a:pt x="1969958" y="803766"/>
                  <a:pt x="1991440" y="804190"/>
                </a:cubicBezTo>
                <a:cubicBezTo>
                  <a:pt x="2012922" y="804613"/>
                  <a:pt x="2027065" y="803623"/>
                  <a:pt x="2033869" y="801221"/>
                </a:cubicBezTo>
                <a:cubicBezTo>
                  <a:pt x="2040674" y="798819"/>
                  <a:pt x="2045564" y="793789"/>
                  <a:pt x="2048539" y="786132"/>
                </a:cubicBezTo>
                <a:cubicBezTo>
                  <a:pt x="2051515" y="778474"/>
                  <a:pt x="2056168" y="767744"/>
                  <a:pt x="2062500" y="753941"/>
                </a:cubicBezTo>
                <a:cubicBezTo>
                  <a:pt x="2068831" y="740139"/>
                  <a:pt x="2071541" y="742649"/>
                  <a:pt x="2070630" y="761470"/>
                </a:cubicBezTo>
                <a:cubicBezTo>
                  <a:pt x="2069720" y="780292"/>
                  <a:pt x="2071519" y="794908"/>
                  <a:pt x="2076030" y="805319"/>
                </a:cubicBezTo>
                <a:cubicBezTo>
                  <a:pt x="2080539" y="815730"/>
                  <a:pt x="2075226" y="823441"/>
                  <a:pt x="2060090" y="828453"/>
                </a:cubicBezTo>
                <a:cubicBezTo>
                  <a:pt x="2044954" y="833465"/>
                  <a:pt x="2025842" y="835742"/>
                  <a:pt x="2002755" y="835283"/>
                </a:cubicBezTo>
                <a:cubicBezTo>
                  <a:pt x="1979667" y="834824"/>
                  <a:pt x="1961365" y="830730"/>
                  <a:pt x="1947850" y="823000"/>
                </a:cubicBezTo>
                <a:cubicBezTo>
                  <a:pt x="1934334" y="815271"/>
                  <a:pt x="1926647" y="799525"/>
                  <a:pt x="1924791" y="775764"/>
                </a:cubicBezTo>
                <a:cubicBezTo>
                  <a:pt x="1922933" y="752002"/>
                  <a:pt x="1923582" y="720138"/>
                  <a:pt x="1926737" y="680172"/>
                </a:cubicBezTo>
                <a:cubicBezTo>
                  <a:pt x="1929892" y="640206"/>
                  <a:pt x="1931172" y="618613"/>
                  <a:pt x="1930577" y="615394"/>
                </a:cubicBezTo>
                <a:cubicBezTo>
                  <a:pt x="1929982" y="612174"/>
                  <a:pt x="1926314" y="611464"/>
                  <a:pt x="1919574" y="613264"/>
                </a:cubicBezTo>
                <a:cubicBezTo>
                  <a:pt x="1912834" y="615064"/>
                  <a:pt x="1896157" y="619699"/>
                  <a:pt x="1869541" y="627170"/>
                </a:cubicBezTo>
                <a:cubicBezTo>
                  <a:pt x="1870402" y="654044"/>
                  <a:pt x="1869233" y="682534"/>
                  <a:pt x="1866035" y="712642"/>
                </a:cubicBezTo>
                <a:cubicBezTo>
                  <a:pt x="1862837" y="742749"/>
                  <a:pt x="1854738" y="766855"/>
                  <a:pt x="1841739" y="784959"/>
                </a:cubicBezTo>
                <a:cubicBezTo>
                  <a:pt x="1828740" y="803064"/>
                  <a:pt x="1812324" y="817443"/>
                  <a:pt x="1792491" y="828098"/>
                </a:cubicBezTo>
                <a:cubicBezTo>
                  <a:pt x="1772659" y="838753"/>
                  <a:pt x="1772017" y="833988"/>
                  <a:pt x="1790566" y="813805"/>
                </a:cubicBezTo>
                <a:cubicBezTo>
                  <a:pt x="1809115" y="793621"/>
                  <a:pt x="1822161" y="773537"/>
                  <a:pt x="1829704" y="753554"/>
                </a:cubicBezTo>
                <a:cubicBezTo>
                  <a:pt x="1837247" y="733571"/>
                  <a:pt x="1841696" y="708971"/>
                  <a:pt x="1843051" y="679752"/>
                </a:cubicBezTo>
                <a:cubicBezTo>
                  <a:pt x="1844407" y="650534"/>
                  <a:pt x="1842832" y="631451"/>
                  <a:pt x="1838330" y="622503"/>
                </a:cubicBezTo>
                <a:cubicBezTo>
                  <a:pt x="1833827" y="613554"/>
                  <a:pt x="1835204" y="609080"/>
                  <a:pt x="1842460" y="609080"/>
                </a:cubicBezTo>
                <a:cubicBezTo>
                  <a:pt x="1846862" y="609080"/>
                  <a:pt x="1851476" y="609077"/>
                  <a:pt x="1856302" y="609069"/>
                </a:cubicBezTo>
                <a:cubicBezTo>
                  <a:pt x="1861127" y="609062"/>
                  <a:pt x="1868993" y="607972"/>
                  <a:pt x="1879899" y="605800"/>
                </a:cubicBezTo>
                <a:cubicBezTo>
                  <a:pt x="1890804" y="603627"/>
                  <a:pt x="1900573" y="600813"/>
                  <a:pt x="1909206" y="597357"/>
                </a:cubicBezTo>
                <a:cubicBezTo>
                  <a:pt x="1917839" y="593901"/>
                  <a:pt x="1924446" y="590262"/>
                  <a:pt x="1929028" y="586441"/>
                </a:cubicBezTo>
                <a:cubicBezTo>
                  <a:pt x="1931319" y="584530"/>
                  <a:pt x="1934195" y="583514"/>
                  <a:pt x="1937656" y="583394"/>
                </a:cubicBezTo>
                <a:close/>
                <a:moveTo>
                  <a:pt x="178398" y="582881"/>
                </a:moveTo>
                <a:cubicBezTo>
                  <a:pt x="171048" y="583325"/>
                  <a:pt x="145082" y="587369"/>
                  <a:pt x="100498" y="595012"/>
                </a:cubicBezTo>
                <a:cubicBezTo>
                  <a:pt x="101359" y="597852"/>
                  <a:pt x="102126" y="601638"/>
                  <a:pt x="102800" y="606370"/>
                </a:cubicBezTo>
                <a:cubicBezTo>
                  <a:pt x="111490" y="606370"/>
                  <a:pt x="122951" y="604118"/>
                  <a:pt x="137184" y="599616"/>
                </a:cubicBezTo>
                <a:cubicBezTo>
                  <a:pt x="151417" y="595113"/>
                  <a:pt x="161236" y="596242"/>
                  <a:pt x="166642" y="603004"/>
                </a:cubicBezTo>
                <a:cubicBezTo>
                  <a:pt x="172049" y="609765"/>
                  <a:pt x="166427" y="614963"/>
                  <a:pt x="149778" y="618599"/>
                </a:cubicBezTo>
                <a:cubicBezTo>
                  <a:pt x="133129" y="622234"/>
                  <a:pt x="118058" y="623155"/>
                  <a:pt x="104564" y="621363"/>
                </a:cubicBezTo>
                <a:cubicBezTo>
                  <a:pt x="105410" y="629235"/>
                  <a:pt x="106528" y="635932"/>
                  <a:pt x="107919" y="641453"/>
                </a:cubicBezTo>
                <a:cubicBezTo>
                  <a:pt x="114673" y="641554"/>
                  <a:pt x="125715" y="640249"/>
                  <a:pt x="141045" y="637538"/>
                </a:cubicBezTo>
                <a:cubicBezTo>
                  <a:pt x="156375" y="634828"/>
                  <a:pt x="169145" y="633086"/>
                  <a:pt x="179355" y="632311"/>
                </a:cubicBezTo>
                <a:cubicBezTo>
                  <a:pt x="186066" y="611332"/>
                  <a:pt x="189422" y="597307"/>
                  <a:pt x="189422" y="590237"/>
                </a:cubicBezTo>
                <a:cubicBezTo>
                  <a:pt x="189422" y="584888"/>
                  <a:pt x="185747" y="582436"/>
                  <a:pt x="178398" y="582881"/>
                </a:cubicBezTo>
                <a:close/>
                <a:moveTo>
                  <a:pt x="2570472" y="582214"/>
                </a:moveTo>
                <a:cubicBezTo>
                  <a:pt x="2596457" y="578514"/>
                  <a:pt x="2617085" y="591334"/>
                  <a:pt x="2632358" y="620674"/>
                </a:cubicBezTo>
                <a:cubicBezTo>
                  <a:pt x="2641449" y="652639"/>
                  <a:pt x="2629009" y="684359"/>
                  <a:pt x="2595037" y="715836"/>
                </a:cubicBezTo>
                <a:cubicBezTo>
                  <a:pt x="2584913" y="731037"/>
                  <a:pt x="2579851" y="749033"/>
                  <a:pt x="2579851" y="769827"/>
                </a:cubicBezTo>
                <a:lnTo>
                  <a:pt x="2547413" y="769827"/>
                </a:lnTo>
                <a:cubicBezTo>
                  <a:pt x="2546438" y="733317"/>
                  <a:pt x="2561388" y="700069"/>
                  <a:pt x="2592262" y="670083"/>
                </a:cubicBezTo>
                <a:cubicBezTo>
                  <a:pt x="2599189" y="659730"/>
                  <a:pt x="2602215" y="648724"/>
                  <a:pt x="2601340" y="637065"/>
                </a:cubicBezTo>
                <a:cubicBezTo>
                  <a:pt x="2596622" y="621191"/>
                  <a:pt x="2587666" y="613705"/>
                  <a:pt x="2574473" y="614608"/>
                </a:cubicBezTo>
                <a:lnTo>
                  <a:pt x="2569182" y="614608"/>
                </a:lnTo>
                <a:cubicBezTo>
                  <a:pt x="2552906" y="615383"/>
                  <a:pt x="2545219" y="629329"/>
                  <a:pt x="2546123" y="656446"/>
                </a:cubicBezTo>
                <a:lnTo>
                  <a:pt x="2512308" y="656446"/>
                </a:lnTo>
                <a:cubicBezTo>
                  <a:pt x="2511348" y="619333"/>
                  <a:pt x="2523085" y="596547"/>
                  <a:pt x="2547521" y="588086"/>
                </a:cubicBezTo>
                <a:cubicBezTo>
                  <a:pt x="2551493" y="585103"/>
                  <a:pt x="2559144" y="583146"/>
                  <a:pt x="2570472" y="582214"/>
                </a:cubicBezTo>
                <a:close/>
                <a:moveTo>
                  <a:pt x="978688" y="581413"/>
                </a:moveTo>
                <a:cubicBezTo>
                  <a:pt x="985756" y="582087"/>
                  <a:pt x="991788" y="583899"/>
                  <a:pt x="996786" y="586849"/>
                </a:cubicBezTo>
                <a:cubicBezTo>
                  <a:pt x="1006781" y="592750"/>
                  <a:pt x="1012033" y="598852"/>
                  <a:pt x="1012542" y="605155"/>
                </a:cubicBezTo>
                <a:cubicBezTo>
                  <a:pt x="1013051" y="611457"/>
                  <a:pt x="1006035" y="613934"/>
                  <a:pt x="991494" y="612586"/>
                </a:cubicBezTo>
                <a:cubicBezTo>
                  <a:pt x="976953" y="611238"/>
                  <a:pt x="963280" y="610790"/>
                  <a:pt x="950474" y="611242"/>
                </a:cubicBezTo>
                <a:cubicBezTo>
                  <a:pt x="937668" y="611694"/>
                  <a:pt x="923063" y="612536"/>
                  <a:pt x="906658" y="613769"/>
                </a:cubicBezTo>
                <a:cubicBezTo>
                  <a:pt x="919263" y="621198"/>
                  <a:pt x="924440" y="627608"/>
                  <a:pt x="922188" y="633000"/>
                </a:cubicBezTo>
                <a:cubicBezTo>
                  <a:pt x="919937" y="638392"/>
                  <a:pt x="918811" y="652029"/>
                  <a:pt x="918811" y="673912"/>
                </a:cubicBezTo>
                <a:cubicBezTo>
                  <a:pt x="918811" y="696498"/>
                  <a:pt x="919263" y="718829"/>
                  <a:pt x="920166" y="740906"/>
                </a:cubicBezTo>
                <a:cubicBezTo>
                  <a:pt x="921070" y="762983"/>
                  <a:pt x="921521" y="782045"/>
                  <a:pt x="921521" y="798091"/>
                </a:cubicBezTo>
                <a:cubicBezTo>
                  <a:pt x="921521" y="816031"/>
                  <a:pt x="916882" y="831103"/>
                  <a:pt x="907604" y="843306"/>
                </a:cubicBezTo>
                <a:cubicBezTo>
                  <a:pt x="898326" y="855510"/>
                  <a:pt x="890787" y="855990"/>
                  <a:pt x="884986" y="844747"/>
                </a:cubicBezTo>
                <a:cubicBezTo>
                  <a:pt x="879186" y="833504"/>
                  <a:pt x="869850" y="822230"/>
                  <a:pt x="856980" y="810922"/>
                </a:cubicBezTo>
                <a:cubicBezTo>
                  <a:pt x="844109" y="799615"/>
                  <a:pt x="844826" y="795761"/>
                  <a:pt x="859131" y="799360"/>
                </a:cubicBezTo>
                <a:cubicBezTo>
                  <a:pt x="873435" y="802960"/>
                  <a:pt x="882233" y="804286"/>
                  <a:pt x="885524" y="803340"/>
                </a:cubicBezTo>
                <a:cubicBezTo>
                  <a:pt x="888815" y="802393"/>
                  <a:pt x="891109" y="796969"/>
                  <a:pt x="892407" y="787067"/>
                </a:cubicBezTo>
                <a:cubicBezTo>
                  <a:pt x="893705" y="777165"/>
                  <a:pt x="894128" y="751898"/>
                  <a:pt x="893676" y="711265"/>
                </a:cubicBezTo>
                <a:cubicBezTo>
                  <a:pt x="893225" y="670632"/>
                  <a:pt x="891909" y="645723"/>
                  <a:pt x="889729" y="636538"/>
                </a:cubicBezTo>
                <a:cubicBezTo>
                  <a:pt x="887549" y="627353"/>
                  <a:pt x="885183" y="620495"/>
                  <a:pt x="882631" y="615964"/>
                </a:cubicBezTo>
                <a:cubicBezTo>
                  <a:pt x="849605" y="617727"/>
                  <a:pt x="824965" y="619742"/>
                  <a:pt x="808710" y="622008"/>
                </a:cubicBezTo>
                <a:cubicBezTo>
                  <a:pt x="792456" y="624274"/>
                  <a:pt x="776617" y="626532"/>
                  <a:pt x="761194" y="628784"/>
                </a:cubicBezTo>
                <a:cubicBezTo>
                  <a:pt x="745771" y="631035"/>
                  <a:pt x="732614" y="626959"/>
                  <a:pt x="721723" y="616555"/>
                </a:cubicBezTo>
                <a:cubicBezTo>
                  <a:pt x="710831" y="606151"/>
                  <a:pt x="711269" y="601634"/>
                  <a:pt x="723035" y="603004"/>
                </a:cubicBezTo>
                <a:cubicBezTo>
                  <a:pt x="734801" y="604373"/>
                  <a:pt x="750651" y="604617"/>
                  <a:pt x="770583" y="603735"/>
                </a:cubicBezTo>
                <a:cubicBezTo>
                  <a:pt x="790516" y="602853"/>
                  <a:pt x="821563" y="599945"/>
                  <a:pt x="863723" y="595012"/>
                </a:cubicBezTo>
                <a:cubicBezTo>
                  <a:pt x="905883" y="590079"/>
                  <a:pt x="936102" y="586010"/>
                  <a:pt x="954378" y="582805"/>
                </a:cubicBezTo>
                <a:cubicBezTo>
                  <a:pt x="963517" y="581203"/>
                  <a:pt x="971620" y="580739"/>
                  <a:pt x="978688" y="581413"/>
                </a:cubicBezTo>
                <a:close/>
                <a:moveTo>
                  <a:pt x="1651558" y="566640"/>
                </a:moveTo>
                <a:cubicBezTo>
                  <a:pt x="1655586" y="566683"/>
                  <a:pt x="1662189" y="568784"/>
                  <a:pt x="1671367" y="572943"/>
                </a:cubicBezTo>
                <a:cubicBezTo>
                  <a:pt x="1687313" y="581719"/>
                  <a:pt x="1692372" y="588871"/>
                  <a:pt x="1686542" y="594399"/>
                </a:cubicBezTo>
                <a:cubicBezTo>
                  <a:pt x="1680713" y="599928"/>
                  <a:pt x="1672604" y="608786"/>
                  <a:pt x="1662214" y="620975"/>
                </a:cubicBezTo>
                <a:cubicBezTo>
                  <a:pt x="1651825" y="633165"/>
                  <a:pt x="1640313" y="642801"/>
                  <a:pt x="1627679" y="649885"/>
                </a:cubicBezTo>
                <a:lnTo>
                  <a:pt x="1621624" y="652839"/>
                </a:lnTo>
                <a:lnTo>
                  <a:pt x="1652535" y="644217"/>
                </a:lnTo>
                <a:cubicBezTo>
                  <a:pt x="1663598" y="640568"/>
                  <a:pt x="1672811" y="641905"/>
                  <a:pt x="1680175" y="648229"/>
                </a:cubicBezTo>
                <a:cubicBezTo>
                  <a:pt x="1687539" y="654553"/>
                  <a:pt x="1687575" y="659508"/>
                  <a:pt x="1680283" y="663093"/>
                </a:cubicBezTo>
                <a:cubicBezTo>
                  <a:pt x="1672991" y="666678"/>
                  <a:pt x="1661795" y="669567"/>
                  <a:pt x="1646694" y="671761"/>
                </a:cubicBezTo>
                <a:cubicBezTo>
                  <a:pt x="1658382" y="675346"/>
                  <a:pt x="1662877" y="679699"/>
                  <a:pt x="1660181" y="684818"/>
                </a:cubicBezTo>
                <a:cubicBezTo>
                  <a:pt x="1657485" y="689938"/>
                  <a:pt x="1656137" y="698427"/>
                  <a:pt x="1656137" y="710286"/>
                </a:cubicBezTo>
                <a:cubicBezTo>
                  <a:pt x="1670019" y="708537"/>
                  <a:pt x="1682717" y="706526"/>
                  <a:pt x="1694232" y="704253"/>
                </a:cubicBezTo>
                <a:cubicBezTo>
                  <a:pt x="1705747" y="701980"/>
                  <a:pt x="1716449" y="706042"/>
                  <a:pt x="1726336" y="716438"/>
                </a:cubicBezTo>
                <a:cubicBezTo>
                  <a:pt x="1736224" y="726835"/>
                  <a:pt x="1733076" y="731359"/>
                  <a:pt x="1716893" y="730011"/>
                </a:cubicBezTo>
                <a:cubicBezTo>
                  <a:pt x="1700710" y="728663"/>
                  <a:pt x="1680458" y="729624"/>
                  <a:pt x="1656137" y="732894"/>
                </a:cubicBezTo>
                <a:cubicBezTo>
                  <a:pt x="1656998" y="764614"/>
                  <a:pt x="1657880" y="791165"/>
                  <a:pt x="1658783" y="812546"/>
                </a:cubicBezTo>
                <a:cubicBezTo>
                  <a:pt x="1659687" y="833928"/>
                  <a:pt x="1657733" y="851663"/>
                  <a:pt x="1652922" y="865752"/>
                </a:cubicBezTo>
                <a:cubicBezTo>
                  <a:pt x="1648110" y="879841"/>
                  <a:pt x="1642468" y="879343"/>
                  <a:pt x="1635993" y="864257"/>
                </a:cubicBezTo>
                <a:cubicBezTo>
                  <a:pt x="1629518" y="849171"/>
                  <a:pt x="1627629" y="836810"/>
                  <a:pt x="1630325" y="827173"/>
                </a:cubicBezTo>
                <a:cubicBezTo>
                  <a:pt x="1633021" y="817537"/>
                  <a:pt x="1633946" y="787178"/>
                  <a:pt x="1633100" y="736099"/>
                </a:cubicBezTo>
                <a:cubicBezTo>
                  <a:pt x="1626346" y="736973"/>
                  <a:pt x="1615884" y="738988"/>
                  <a:pt x="1601716" y="742143"/>
                </a:cubicBezTo>
                <a:cubicBezTo>
                  <a:pt x="1598260" y="769777"/>
                  <a:pt x="1590914" y="791079"/>
                  <a:pt x="1579679" y="806050"/>
                </a:cubicBezTo>
                <a:cubicBezTo>
                  <a:pt x="1568444" y="821021"/>
                  <a:pt x="1553831" y="831551"/>
                  <a:pt x="1535841" y="837638"/>
                </a:cubicBezTo>
                <a:cubicBezTo>
                  <a:pt x="1517851" y="843726"/>
                  <a:pt x="1515679" y="841134"/>
                  <a:pt x="1529323" y="829862"/>
                </a:cubicBezTo>
                <a:cubicBezTo>
                  <a:pt x="1542968" y="818591"/>
                  <a:pt x="1553544" y="805451"/>
                  <a:pt x="1561051" y="790444"/>
                </a:cubicBezTo>
                <a:cubicBezTo>
                  <a:pt x="1568558" y="775437"/>
                  <a:pt x="1573201" y="760470"/>
                  <a:pt x="1574979" y="745542"/>
                </a:cubicBezTo>
                <a:cubicBezTo>
                  <a:pt x="1557298" y="749141"/>
                  <a:pt x="1545729" y="751615"/>
                  <a:pt x="1540272" y="752963"/>
                </a:cubicBezTo>
                <a:cubicBezTo>
                  <a:pt x="1534816" y="754311"/>
                  <a:pt x="1527990" y="750460"/>
                  <a:pt x="1519794" y="741412"/>
                </a:cubicBezTo>
                <a:cubicBezTo>
                  <a:pt x="1511599" y="732363"/>
                  <a:pt x="1512864" y="728287"/>
                  <a:pt x="1523591" y="729183"/>
                </a:cubicBezTo>
                <a:cubicBezTo>
                  <a:pt x="1534317" y="730079"/>
                  <a:pt x="1551934" y="728936"/>
                  <a:pt x="1576442" y="725752"/>
                </a:cubicBezTo>
                <a:cubicBezTo>
                  <a:pt x="1577274" y="711484"/>
                  <a:pt x="1575373" y="697832"/>
                  <a:pt x="1570742" y="684797"/>
                </a:cubicBezTo>
                <a:cubicBezTo>
                  <a:pt x="1562955" y="684797"/>
                  <a:pt x="1555193" y="682000"/>
                  <a:pt x="1547457" y="676408"/>
                </a:cubicBezTo>
                <a:cubicBezTo>
                  <a:pt x="1539720" y="670815"/>
                  <a:pt x="1542667" y="667434"/>
                  <a:pt x="1556297" y="666265"/>
                </a:cubicBezTo>
                <a:cubicBezTo>
                  <a:pt x="1569928" y="665097"/>
                  <a:pt x="1586609" y="662042"/>
                  <a:pt x="1606341" y="657102"/>
                </a:cubicBezTo>
                <a:lnTo>
                  <a:pt x="1617576" y="653968"/>
                </a:lnTo>
                <a:lnTo>
                  <a:pt x="1616023" y="654190"/>
                </a:lnTo>
                <a:cubicBezTo>
                  <a:pt x="1614570" y="653518"/>
                  <a:pt x="1615548" y="650739"/>
                  <a:pt x="1618957" y="645852"/>
                </a:cubicBezTo>
                <a:cubicBezTo>
                  <a:pt x="1625776" y="636079"/>
                  <a:pt x="1632748" y="623478"/>
                  <a:pt x="1639876" y="608048"/>
                </a:cubicBezTo>
                <a:cubicBezTo>
                  <a:pt x="1647003" y="592618"/>
                  <a:pt x="1649444" y="580830"/>
                  <a:pt x="1647200" y="572685"/>
                </a:cubicBezTo>
                <a:cubicBezTo>
                  <a:pt x="1646078" y="568612"/>
                  <a:pt x="1647531" y="566597"/>
                  <a:pt x="1651558" y="566640"/>
                </a:cubicBezTo>
                <a:close/>
                <a:moveTo>
                  <a:pt x="1478677" y="566603"/>
                </a:moveTo>
                <a:cubicBezTo>
                  <a:pt x="1481947" y="565717"/>
                  <a:pt x="1488206" y="566877"/>
                  <a:pt x="1497456" y="570082"/>
                </a:cubicBezTo>
                <a:cubicBezTo>
                  <a:pt x="1515955" y="576492"/>
                  <a:pt x="1522731" y="583895"/>
                  <a:pt x="1517783" y="592291"/>
                </a:cubicBezTo>
                <a:cubicBezTo>
                  <a:pt x="1512836" y="600688"/>
                  <a:pt x="1510362" y="620674"/>
                  <a:pt x="1510362" y="652251"/>
                </a:cubicBezTo>
                <a:cubicBezTo>
                  <a:pt x="1518708" y="650516"/>
                  <a:pt x="1524279" y="649183"/>
                  <a:pt x="1527076" y="648251"/>
                </a:cubicBezTo>
                <a:cubicBezTo>
                  <a:pt x="1529872" y="647318"/>
                  <a:pt x="1534084" y="648674"/>
                  <a:pt x="1539713" y="652316"/>
                </a:cubicBezTo>
                <a:cubicBezTo>
                  <a:pt x="1545341" y="655958"/>
                  <a:pt x="1545080" y="660429"/>
                  <a:pt x="1538928" y="665728"/>
                </a:cubicBezTo>
                <a:cubicBezTo>
                  <a:pt x="1532776" y="671026"/>
                  <a:pt x="1523254" y="675690"/>
                  <a:pt x="1510362" y="679720"/>
                </a:cubicBezTo>
                <a:lnTo>
                  <a:pt x="1510362" y="708931"/>
                </a:lnTo>
                <a:cubicBezTo>
                  <a:pt x="1528359" y="697230"/>
                  <a:pt x="1536827" y="694265"/>
                  <a:pt x="1535766" y="700037"/>
                </a:cubicBezTo>
                <a:cubicBezTo>
                  <a:pt x="1534705" y="705808"/>
                  <a:pt x="1526237" y="714882"/>
                  <a:pt x="1510362" y="727258"/>
                </a:cubicBezTo>
                <a:lnTo>
                  <a:pt x="1510362" y="794047"/>
                </a:lnTo>
                <a:cubicBezTo>
                  <a:pt x="1510362" y="812518"/>
                  <a:pt x="1508046" y="827274"/>
                  <a:pt x="1503414" y="838316"/>
                </a:cubicBezTo>
                <a:cubicBezTo>
                  <a:pt x="1498782" y="849358"/>
                  <a:pt x="1492867" y="850186"/>
                  <a:pt x="1485668" y="840800"/>
                </a:cubicBezTo>
                <a:cubicBezTo>
                  <a:pt x="1478469" y="831414"/>
                  <a:pt x="1470184" y="822161"/>
                  <a:pt x="1460813" y="813041"/>
                </a:cubicBezTo>
                <a:cubicBezTo>
                  <a:pt x="1451442" y="803921"/>
                  <a:pt x="1451936" y="800486"/>
                  <a:pt x="1462297" y="802738"/>
                </a:cubicBezTo>
                <a:cubicBezTo>
                  <a:pt x="1472658" y="804989"/>
                  <a:pt x="1478986" y="806032"/>
                  <a:pt x="1481280" y="805867"/>
                </a:cubicBezTo>
                <a:cubicBezTo>
                  <a:pt x="1483575" y="805702"/>
                  <a:pt x="1485367" y="798930"/>
                  <a:pt x="1486658" y="785551"/>
                </a:cubicBezTo>
                <a:cubicBezTo>
                  <a:pt x="1487948" y="772171"/>
                  <a:pt x="1488594" y="757487"/>
                  <a:pt x="1488594" y="741498"/>
                </a:cubicBezTo>
                <a:cubicBezTo>
                  <a:pt x="1459999" y="764141"/>
                  <a:pt x="1442967" y="778574"/>
                  <a:pt x="1437496" y="784798"/>
                </a:cubicBezTo>
                <a:cubicBezTo>
                  <a:pt x="1432025" y="791022"/>
                  <a:pt x="1424554" y="787584"/>
                  <a:pt x="1415082" y="774484"/>
                </a:cubicBezTo>
                <a:cubicBezTo>
                  <a:pt x="1405610" y="761384"/>
                  <a:pt x="1405198" y="755282"/>
                  <a:pt x="1413845" y="756179"/>
                </a:cubicBezTo>
                <a:cubicBezTo>
                  <a:pt x="1422492" y="757075"/>
                  <a:pt x="1432821" y="754296"/>
                  <a:pt x="1444831" y="747843"/>
                </a:cubicBezTo>
                <a:cubicBezTo>
                  <a:pt x="1456841" y="741390"/>
                  <a:pt x="1471428" y="732162"/>
                  <a:pt x="1488594" y="720159"/>
                </a:cubicBezTo>
                <a:lnTo>
                  <a:pt x="1488594" y="684797"/>
                </a:lnTo>
                <a:cubicBezTo>
                  <a:pt x="1481194" y="687449"/>
                  <a:pt x="1472694" y="689238"/>
                  <a:pt x="1463093" y="690163"/>
                </a:cubicBezTo>
                <a:cubicBezTo>
                  <a:pt x="1453492" y="691088"/>
                  <a:pt x="1444996" y="689109"/>
                  <a:pt x="1437603" y="684227"/>
                </a:cubicBezTo>
                <a:cubicBezTo>
                  <a:pt x="1430211" y="679344"/>
                  <a:pt x="1431487" y="675970"/>
                  <a:pt x="1441432" y="674106"/>
                </a:cubicBezTo>
                <a:cubicBezTo>
                  <a:pt x="1451377" y="672242"/>
                  <a:pt x="1467098" y="667172"/>
                  <a:pt x="1488594" y="658898"/>
                </a:cubicBezTo>
                <a:cubicBezTo>
                  <a:pt x="1488594" y="644787"/>
                  <a:pt x="1488156" y="629830"/>
                  <a:pt x="1487282" y="614028"/>
                </a:cubicBezTo>
                <a:cubicBezTo>
                  <a:pt x="1486407" y="598225"/>
                  <a:pt x="1483259" y="585347"/>
                  <a:pt x="1477838" y="575395"/>
                </a:cubicBezTo>
                <a:cubicBezTo>
                  <a:pt x="1475128" y="570419"/>
                  <a:pt x="1475408" y="567488"/>
                  <a:pt x="1478677" y="566603"/>
                </a:cubicBezTo>
                <a:close/>
                <a:moveTo>
                  <a:pt x="195586" y="560232"/>
                </a:moveTo>
                <a:cubicBezTo>
                  <a:pt x="200823" y="560987"/>
                  <a:pt x="208598" y="564973"/>
                  <a:pt x="218912" y="572190"/>
                </a:cubicBezTo>
                <a:cubicBezTo>
                  <a:pt x="232665" y="581812"/>
                  <a:pt x="236881" y="588832"/>
                  <a:pt x="231561" y="593249"/>
                </a:cubicBezTo>
                <a:cubicBezTo>
                  <a:pt x="226240" y="597665"/>
                  <a:pt x="222390" y="601860"/>
                  <a:pt x="220009" y="605832"/>
                </a:cubicBezTo>
                <a:cubicBezTo>
                  <a:pt x="217629" y="609804"/>
                  <a:pt x="212710" y="618315"/>
                  <a:pt x="205253" y="631365"/>
                </a:cubicBezTo>
                <a:cubicBezTo>
                  <a:pt x="197796" y="644414"/>
                  <a:pt x="191659" y="652757"/>
                  <a:pt x="186841" y="656392"/>
                </a:cubicBezTo>
                <a:cubicBezTo>
                  <a:pt x="182022" y="660027"/>
                  <a:pt x="177907" y="657801"/>
                  <a:pt x="174494" y="649713"/>
                </a:cubicBezTo>
                <a:cubicBezTo>
                  <a:pt x="144307" y="654202"/>
                  <a:pt x="122417" y="657249"/>
                  <a:pt x="108823" y="658855"/>
                </a:cubicBezTo>
                <a:cubicBezTo>
                  <a:pt x="103287" y="668951"/>
                  <a:pt x="98039" y="668778"/>
                  <a:pt x="93077" y="658339"/>
                </a:cubicBezTo>
                <a:cubicBezTo>
                  <a:pt x="88115" y="647899"/>
                  <a:pt x="83423" y="634943"/>
                  <a:pt x="78999" y="619470"/>
                </a:cubicBezTo>
                <a:cubicBezTo>
                  <a:pt x="74575" y="603997"/>
                  <a:pt x="69828" y="592094"/>
                  <a:pt x="64759" y="583763"/>
                </a:cubicBezTo>
                <a:cubicBezTo>
                  <a:pt x="59690" y="575431"/>
                  <a:pt x="62479" y="572183"/>
                  <a:pt x="73126" y="574018"/>
                </a:cubicBezTo>
                <a:cubicBezTo>
                  <a:pt x="83774" y="575854"/>
                  <a:pt x="91191" y="576754"/>
                  <a:pt x="95379" y="576718"/>
                </a:cubicBezTo>
                <a:cubicBezTo>
                  <a:pt x="99566" y="576682"/>
                  <a:pt x="110027" y="575789"/>
                  <a:pt x="126762" y="574040"/>
                </a:cubicBezTo>
                <a:cubicBezTo>
                  <a:pt x="143497" y="572290"/>
                  <a:pt x="157239" y="570071"/>
                  <a:pt x="167987" y="567382"/>
                </a:cubicBezTo>
                <a:cubicBezTo>
                  <a:pt x="178735" y="564694"/>
                  <a:pt x="186471" y="562417"/>
                  <a:pt x="191196" y="560553"/>
                </a:cubicBezTo>
                <a:cubicBezTo>
                  <a:pt x="192378" y="560087"/>
                  <a:pt x="193841" y="559980"/>
                  <a:pt x="195586" y="560232"/>
                </a:cubicBezTo>
                <a:close/>
                <a:moveTo>
                  <a:pt x="2260084" y="553299"/>
                </a:moveTo>
                <a:cubicBezTo>
                  <a:pt x="2261790" y="553385"/>
                  <a:pt x="2263875" y="553845"/>
                  <a:pt x="2266338" y="554681"/>
                </a:cubicBezTo>
                <a:cubicBezTo>
                  <a:pt x="2276190" y="558022"/>
                  <a:pt x="2284543" y="562575"/>
                  <a:pt x="2291398" y="568340"/>
                </a:cubicBezTo>
                <a:cubicBezTo>
                  <a:pt x="2298252" y="574104"/>
                  <a:pt x="2299941" y="578973"/>
                  <a:pt x="2296463" y="582945"/>
                </a:cubicBezTo>
                <a:cubicBezTo>
                  <a:pt x="2292986" y="586917"/>
                  <a:pt x="2289770" y="590753"/>
                  <a:pt x="2286816" y="594453"/>
                </a:cubicBezTo>
                <a:cubicBezTo>
                  <a:pt x="2317791" y="626647"/>
                  <a:pt x="2339502" y="648078"/>
                  <a:pt x="2351949" y="658748"/>
                </a:cubicBezTo>
                <a:cubicBezTo>
                  <a:pt x="2364396" y="669417"/>
                  <a:pt x="2377216" y="678494"/>
                  <a:pt x="2390410" y="685980"/>
                </a:cubicBezTo>
                <a:cubicBezTo>
                  <a:pt x="2403603" y="693465"/>
                  <a:pt x="2418656" y="700348"/>
                  <a:pt x="2435570" y="706630"/>
                </a:cubicBezTo>
                <a:cubicBezTo>
                  <a:pt x="2452485" y="712911"/>
                  <a:pt x="2453797" y="717593"/>
                  <a:pt x="2439507" y="720676"/>
                </a:cubicBezTo>
                <a:cubicBezTo>
                  <a:pt x="2425217" y="723759"/>
                  <a:pt x="2409543" y="724831"/>
                  <a:pt x="2392485" y="723892"/>
                </a:cubicBezTo>
                <a:cubicBezTo>
                  <a:pt x="2375428" y="722952"/>
                  <a:pt x="2363425" y="718016"/>
                  <a:pt x="2356477" y="709082"/>
                </a:cubicBezTo>
                <a:cubicBezTo>
                  <a:pt x="2349529" y="700148"/>
                  <a:pt x="2339943" y="687600"/>
                  <a:pt x="2327718" y="671439"/>
                </a:cubicBezTo>
                <a:cubicBezTo>
                  <a:pt x="2315493" y="655277"/>
                  <a:pt x="2298912" y="633638"/>
                  <a:pt x="2277975" y="606521"/>
                </a:cubicBezTo>
                <a:cubicBezTo>
                  <a:pt x="2268123" y="626912"/>
                  <a:pt x="2257537" y="645031"/>
                  <a:pt x="2246215" y="660877"/>
                </a:cubicBezTo>
                <a:cubicBezTo>
                  <a:pt x="2234893" y="676723"/>
                  <a:pt x="2221012" y="693322"/>
                  <a:pt x="2204571" y="710673"/>
                </a:cubicBezTo>
                <a:cubicBezTo>
                  <a:pt x="2188130" y="728025"/>
                  <a:pt x="2168907" y="741774"/>
                  <a:pt x="2146902" y="751919"/>
                </a:cubicBezTo>
                <a:cubicBezTo>
                  <a:pt x="2124897" y="762065"/>
                  <a:pt x="2122326" y="759459"/>
                  <a:pt x="2139191" y="744100"/>
                </a:cubicBezTo>
                <a:cubicBezTo>
                  <a:pt x="2156055" y="728742"/>
                  <a:pt x="2172123" y="712301"/>
                  <a:pt x="2187395" y="694777"/>
                </a:cubicBezTo>
                <a:cubicBezTo>
                  <a:pt x="2202667" y="677254"/>
                  <a:pt x="2215620" y="660296"/>
                  <a:pt x="2226254" y="643905"/>
                </a:cubicBezTo>
                <a:cubicBezTo>
                  <a:pt x="2236887" y="627515"/>
                  <a:pt x="2244888" y="612034"/>
                  <a:pt x="2250259" y="597465"/>
                </a:cubicBezTo>
                <a:cubicBezTo>
                  <a:pt x="2255629" y="582895"/>
                  <a:pt x="2257189" y="571287"/>
                  <a:pt x="2254938" y="562639"/>
                </a:cubicBezTo>
                <a:cubicBezTo>
                  <a:pt x="2253249" y="556154"/>
                  <a:pt x="2254964" y="553040"/>
                  <a:pt x="2260084" y="553299"/>
                </a:cubicBezTo>
                <a:close/>
                <a:moveTo>
                  <a:pt x="488710" y="547522"/>
                </a:moveTo>
                <a:cubicBezTo>
                  <a:pt x="490076" y="547553"/>
                  <a:pt x="491649" y="547935"/>
                  <a:pt x="493427" y="548669"/>
                </a:cubicBezTo>
                <a:cubicBezTo>
                  <a:pt x="500540" y="551601"/>
                  <a:pt x="507043" y="555810"/>
                  <a:pt x="512937" y="561295"/>
                </a:cubicBezTo>
                <a:cubicBezTo>
                  <a:pt x="518831" y="566780"/>
                  <a:pt x="520125" y="570849"/>
                  <a:pt x="516820" y="573502"/>
                </a:cubicBezTo>
                <a:cubicBezTo>
                  <a:pt x="513514" y="576155"/>
                  <a:pt x="508413" y="578564"/>
                  <a:pt x="501515" y="580730"/>
                </a:cubicBezTo>
                <a:cubicBezTo>
                  <a:pt x="521333" y="580730"/>
                  <a:pt x="534809" y="578926"/>
                  <a:pt x="541944" y="575320"/>
                </a:cubicBezTo>
                <a:cubicBezTo>
                  <a:pt x="549078" y="571713"/>
                  <a:pt x="556026" y="571602"/>
                  <a:pt x="562787" y="574986"/>
                </a:cubicBezTo>
                <a:cubicBezTo>
                  <a:pt x="569548" y="578371"/>
                  <a:pt x="575650" y="582709"/>
                  <a:pt x="581092" y="588000"/>
                </a:cubicBezTo>
                <a:cubicBezTo>
                  <a:pt x="586535" y="593292"/>
                  <a:pt x="586058" y="597364"/>
                  <a:pt x="579662" y="600218"/>
                </a:cubicBezTo>
                <a:cubicBezTo>
                  <a:pt x="573266" y="603072"/>
                  <a:pt x="567204" y="608026"/>
                  <a:pt x="561475" y="615082"/>
                </a:cubicBezTo>
                <a:cubicBezTo>
                  <a:pt x="555746" y="622137"/>
                  <a:pt x="547658" y="630655"/>
                  <a:pt x="537211" y="640636"/>
                </a:cubicBezTo>
                <a:cubicBezTo>
                  <a:pt x="526764" y="650617"/>
                  <a:pt x="516070" y="659482"/>
                  <a:pt x="505129" y="667233"/>
                </a:cubicBezTo>
                <a:lnTo>
                  <a:pt x="500580" y="669745"/>
                </a:lnTo>
                <a:lnTo>
                  <a:pt x="504610" y="669316"/>
                </a:lnTo>
                <a:cubicBezTo>
                  <a:pt x="506230" y="669507"/>
                  <a:pt x="508120" y="670031"/>
                  <a:pt x="510280" y="670890"/>
                </a:cubicBezTo>
                <a:cubicBezTo>
                  <a:pt x="518920" y="674325"/>
                  <a:pt x="525245" y="678598"/>
                  <a:pt x="529253" y="683710"/>
                </a:cubicBezTo>
                <a:cubicBezTo>
                  <a:pt x="533261" y="688823"/>
                  <a:pt x="533221" y="692827"/>
                  <a:pt x="529134" y="695724"/>
                </a:cubicBezTo>
                <a:cubicBezTo>
                  <a:pt x="525047" y="698620"/>
                  <a:pt x="520795" y="700786"/>
                  <a:pt x="516379" y="702220"/>
                </a:cubicBezTo>
                <a:cubicBezTo>
                  <a:pt x="524968" y="702220"/>
                  <a:pt x="534204" y="701144"/>
                  <a:pt x="544084" y="698993"/>
                </a:cubicBezTo>
                <a:cubicBezTo>
                  <a:pt x="553964" y="696842"/>
                  <a:pt x="561651" y="694136"/>
                  <a:pt x="567143" y="690873"/>
                </a:cubicBezTo>
                <a:cubicBezTo>
                  <a:pt x="572635" y="687611"/>
                  <a:pt x="579479" y="687908"/>
                  <a:pt x="587675" y="691766"/>
                </a:cubicBezTo>
                <a:cubicBezTo>
                  <a:pt x="595870" y="695623"/>
                  <a:pt x="603356" y="700811"/>
                  <a:pt x="610131" y="707329"/>
                </a:cubicBezTo>
                <a:cubicBezTo>
                  <a:pt x="616907" y="713846"/>
                  <a:pt x="616882" y="719019"/>
                  <a:pt x="610056" y="722848"/>
                </a:cubicBezTo>
                <a:cubicBezTo>
                  <a:pt x="603230" y="726677"/>
                  <a:pt x="594906" y="734392"/>
                  <a:pt x="585083" y="745993"/>
                </a:cubicBezTo>
                <a:cubicBezTo>
                  <a:pt x="575259" y="757595"/>
                  <a:pt x="559718" y="773121"/>
                  <a:pt x="538459" y="792574"/>
                </a:cubicBezTo>
                <a:cubicBezTo>
                  <a:pt x="517200" y="812026"/>
                  <a:pt x="492846" y="828381"/>
                  <a:pt x="465399" y="841639"/>
                </a:cubicBezTo>
                <a:cubicBezTo>
                  <a:pt x="437952" y="854896"/>
                  <a:pt x="410989" y="862891"/>
                  <a:pt x="384510" y="865623"/>
                </a:cubicBezTo>
                <a:cubicBezTo>
                  <a:pt x="358030" y="868355"/>
                  <a:pt x="356833" y="865039"/>
                  <a:pt x="380917" y="855674"/>
                </a:cubicBezTo>
                <a:cubicBezTo>
                  <a:pt x="405002" y="846310"/>
                  <a:pt x="429014" y="834974"/>
                  <a:pt x="452955" y="821667"/>
                </a:cubicBezTo>
                <a:cubicBezTo>
                  <a:pt x="476896" y="808359"/>
                  <a:pt x="493929" y="797202"/>
                  <a:pt x="504053" y="788197"/>
                </a:cubicBezTo>
                <a:cubicBezTo>
                  <a:pt x="497729" y="784296"/>
                  <a:pt x="489401" y="776416"/>
                  <a:pt x="479069" y="764557"/>
                </a:cubicBezTo>
                <a:cubicBezTo>
                  <a:pt x="468737" y="752697"/>
                  <a:pt x="466579" y="745861"/>
                  <a:pt x="472594" y="744047"/>
                </a:cubicBezTo>
                <a:cubicBezTo>
                  <a:pt x="478610" y="742233"/>
                  <a:pt x="487834" y="743767"/>
                  <a:pt x="500267" y="748650"/>
                </a:cubicBezTo>
                <a:cubicBezTo>
                  <a:pt x="512700" y="753533"/>
                  <a:pt x="519268" y="763237"/>
                  <a:pt x="519971" y="777764"/>
                </a:cubicBezTo>
                <a:cubicBezTo>
                  <a:pt x="529607" y="767869"/>
                  <a:pt x="539714" y="756089"/>
                  <a:pt x="550290" y="742423"/>
                </a:cubicBezTo>
                <a:cubicBezTo>
                  <a:pt x="560866" y="728756"/>
                  <a:pt x="566153" y="719873"/>
                  <a:pt x="566153" y="715771"/>
                </a:cubicBezTo>
                <a:cubicBezTo>
                  <a:pt x="566153" y="714022"/>
                  <a:pt x="561995" y="714047"/>
                  <a:pt x="553678" y="715847"/>
                </a:cubicBezTo>
                <a:cubicBezTo>
                  <a:pt x="545360" y="717646"/>
                  <a:pt x="536864" y="719220"/>
                  <a:pt x="528188" y="720568"/>
                </a:cubicBezTo>
                <a:cubicBezTo>
                  <a:pt x="519512" y="721916"/>
                  <a:pt x="512069" y="719894"/>
                  <a:pt x="505860" y="714502"/>
                </a:cubicBezTo>
                <a:cubicBezTo>
                  <a:pt x="492925" y="728355"/>
                  <a:pt x="477287" y="740092"/>
                  <a:pt x="458946" y="749715"/>
                </a:cubicBezTo>
                <a:cubicBezTo>
                  <a:pt x="440605" y="759337"/>
                  <a:pt x="423519" y="765994"/>
                  <a:pt x="407687" y="769687"/>
                </a:cubicBezTo>
                <a:cubicBezTo>
                  <a:pt x="391855" y="773380"/>
                  <a:pt x="391812" y="770164"/>
                  <a:pt x="407558" y="760040"/>
                </a:cubicBezTo>
                <a:cubicBezTo>
                  <a:pt x="423303" y="749915"/>
                  <a:pt x="439368" y="738877"/>
                  <a:pt x="455752" y="726924"/>
                </a:cubicBezTo>
                <a:cubicBezTo>
                  <a:pt x="472135" y="714972"/>
                  <a:pt x="483159" y="704418"/>
                  <a:pt x="488824" y="695261"/>
                </a:cubicBezTo>
                <a:cubicBezTo>
                  <a:pt x="494488" y="686105"/>
                  <a:pt x="497320" y="679892"/>
                  <a:pt x="497320" y="676623"/>
                </a:cubicBezTo>
                <a:cubicBezTo>
                  <a:pt x="497320" y="674809"/>
                  <a:pt x="497591" y="673329"/>
                  <a:pt x="498130" y="672183"/>
                </a:cubicBezTo>
                <a:lnTo>
                  <a:pt x="500541" y="669766"/>
                </a:lnTo>
                <a:lnTo>
                  <a:pt x="459183" y="692605"/>
                </a:lnTo>
                <a:cubicBezTo>
                  <a:pt x="439493" y="701768"/>
                  <a:pt x="420905" y="706809"/>
                  <a:pt x="403417" y="707727"/>
                </a:cubicBezTo>
                <a:cubicBezTo>
                  <a:pt x="385929" y="708644"/>
                  <a:pt x="384320" y="705529"/>
                  <a:pt x="398588" y="698380"/>
                </a:cubicBezTo>
                <a:cubicBezTo>
                  <a:pt x="412857" y="691232"/>
                  <a:pt x="426802" y="684366"/>
                  <a:pt x="440426" y="677784"/>
                </a:cubicBezTo>
                <a:cubicBezTo>
                  <a:pt x="454049" y="671202"/>
                  <a:pt x="468511" y="663265"/>
                  <a:pt x="483812" y="653972"/>
                </a:cubicBezTo>
                <a:cubicBezTo>
                  <a:pt x="468941" y="642873"/>
                  <a:pt x="460498" y="633960"/>
                  <a:pt x="458484" y="627235"/>
                </a:cubicBezTo>
                <a:lnTo>
                  <a:pt x="459931" y="621599"/>
                </a:lnTo>
                <a:lnTo>
                  <a:pt x="458312" y="622879"/>
                </a:lnTo>
                <a:cubicBezTo>
                  <a:pt x="443319" y="634229"/>
                  <a:pt x="426498" y="642439"/>
                  <a:pt x="407848" y="647508"/>
                </a:cubicBezTo>
                <a:cubicBezTo>
                  <a:pt x="389199" y="652578"/>
                  <a:pt x="388141" y="649401"/>
                  <a:pt x="404676" y="637979"/>
                </a:cubicBezTo>
                <a:cubicBezTo>
                  <a:pt x="421210" y="626557"/>
                  <a:pt x="438092" y="612235"/>
                  <a:pt x="455322" y="595012"/>
                </a:cubicBezTo>
                <a:cubicBezTo>
                  <a:pt x="472551" y="577790"/>
                  <a:pt x="481431" y="565027"/>
                  <a:pt x="481962" y="556724"/>
                </a:cubicBezTo>
                <a:cubicBezTo>
                  <a:pt x="482360" y="550497"/>
                  <a:pt x="484609" y="547430"/>
                  <a:pt x="488710" y="547522"/>
                </a:cubicBezTo>
                <a:close/>
                <a:moveTo>
                  <a:pt x="3958579" y="233539"/>
                </a:moveTo>
                <a:cubicBezTo>
                  <a:pt x="3962562" y="232896"/>
                  <a:pt x="3966964" y="233194"/>
                  <a:pt x="3971786" y="234434"/>
                </a:cubicBezTo>
                <a:cubicBezTo>
                  <a:pt x="3981430" y="236915"/>
                  <a:pt x="3987729" y="242132"/>
                  <a:pt x="3990683" y="250083"/>
                </a:cubicBezTo>
                <a:cubicBezTo>
                  <a:pt x="3993637" y="258035"/>
                  <a:pt x="3993221" y="267983"/>
                  <a:pt x="3989435" y="279929"/>
                </a:cubicBezTo>
                <a:cubicBezTo>
                  <a:pt x="3985649" y="291874"/>
                  <a:pt x="3978773" y="303300"/>
                  <a:pt x="3968807" y="314205"/>
                </a:cubicBezTo>
                <a:cubicBezTo>
                  <a:pt x="3958840" y="325111"/>
                  <a:pt x="3949233" y="331048"/>
                  <a:pt x="3939983" y="332016"/>
                </a:cubicBezTo>
                <a:cubicBezTo>
                  <a:pt x="3930734" y="332984"/>
                  <a:pt x="3928927" y="330500"/>
                  <a:pt x="3934562" y="324563"/>
                </a:cubicBezTo>
                <a:cubicBezTo>
                  <a:pt x="3940198" y="318626"/>
                  <a:pt x="3945393" y="312635"/>
                  <a:pt x="3950147" y="306591"/>
                </a:cubicBezTo>
                <a:cubicBezTo>
                  <a:pt x="3954901" y="300546"/>
                  <a:pt x="3959034" y="293308"/>
                  <a:pt x="3962547" y="284876"/>
                </a:cubicBezTo>
                <a:cubicBezTo>
                  <a:pt x="3956223" y="284876"/>
                  <a:pt x="3950907" y="283259"/>
                  <a:pt x="3946598" y="280026"/>
                </a:cubicBezTo>
                <a:cubicBezTo>
                  <a:pt x="3942288" y="276792"/>
                  <a:pt x="3939370" y="272561"/>
                  <a:pt x="3937843" y="267334"/>
                </a:cubicBezTo>
                <a:cubicBezTo>
                  <a:pt x="3936316" y="262107"/>
                  <a:pt x="3936036" y="257225"/>
                  <a:pt x="3937004" y="252686"/>
                </a:cubicBezTo>
                <a:cubicBezTo>
                  <a:pt x="3937972" y="248147"/>
                  <a:pt x="3941600" y="243350"/>
                  <a:pt x="3947888" y="238296"/>
                </a:cubicBezTo>
                <a:cubicBezTo>
                  <a:pt x="3951032" y="235768"/>
                  <a:pt x="3954596" y="234183"/>
                  <a:pt x="3958579" y="233539"/>
                </a:cubicBezTo>
                <a:close/>
                <a:moveTo>
                  <a:pt x="3328013" y="201100"/>
                </a:moveTo>
                <a:cubicBezTo>
                  <a:pt x="3330336" y="200970"/>
                  <a:pt x="3333407" y="201491"/>
                  <a:pt x="3337225" y="202664"/>
                </a:cubicBezTo>
                <a:cubicBezTo>
                  <a:pt x="3352497" y="207353"/>
                  <a:pt x="3363547" y="212895"/>
                  <a:pt x="3370373" y="219291"/>
                </a:cubicBezTo>
                <a:cubicBezTo>
                  <a:pt x="3377199" y="225687"/>
                  <a:pt x="3379461" y="233943"/>
                  <a:pt x="3377159" y="244060"/>
                </a:cubicBezTo>
                <a:cubicBezTo>
                  <a:pt x="3374857" y="254177"/>
                  <a:pt x="3368258" y="255421"/>
                  <a:pt x="3357359" y="247792"/>
                </a:cubicBezTo>
                <a:cubicBezTo>
                  <a:pt x="3346460" y="240163"/>
                  <a:pt x="3336436" y="230849"/>
                  <a:pt x="3327287" y="219850"/>
                </a:cubicBezTo>
                <a:cubicBezTo>
                  <a:pt x="3320802" y="207740"/>
                  <a:pt x="3321044" y="201490"/>
                  <a:pt x="3328013" y="201100"/>
                </a:cubicBezTo>
                <a:close/>
                <a:moveTo>
                  <a:pt x="2329944" y="195780"/>
                </a:moveTo>
                <a:cubicBezTo>
                  <a:pt x="2321239" y="195780"/>
                  <a:pt x="2296517" y="198326"/>
                  <a:pt x="2255776" y="203417"/>
                </a:cubicBezTo>
                <a:cubicBezTo>
                  <a:pt x="2256637" y="222432"/>
                  <a:pt x="2257877" y="241432"/>
                  <a:pt x="2259498" y="260419"/>
                </a:cubicBezTo>
                <a:cubicBezTo>
                  <a:pt x="2284134" y="258712"/>
                  <a:pt x="2308627" y="256181"/>
                  <a:pt x="2332977" y="252826"/>
                </a:cubicBezTo>
                <a:cubicBezTo>
                  <a:pt x="2336304" y="237023"/>
                  <a:pt x="2338415" y="223565"/>
                  <a:pt x="2339312" y="212451"/>
                </a:cubicBezTo>
                <a:cubicBezTo>
                  <a:pt x="2340208" y="201337"/>
                  <a:pt x="2337085" y="195780"/>
                  <a:pt x="2329944" y="195780"/>
                </a:cubicBezTo>
                <a:close/>
                <a:moveTo>
                  <a:pt x="1500424" y="174184"/>
                </a:moveTo>
                <a:cubicBezTo>
                  <a:pt x="1500116" y="187248"/>
                  <a:pt x="1499827" y="199382"/>
                  <a:pt x="1499559" y="210588"/>
                </a:cubicBezTo>
                <a:lnTo>
                  <a:pt x="1499346" y="219349"/>
                </a:lnTo>
                <a:lnTo>
                  <a:pt x="1500089" y="217514"/>
                </a:lnTo>
                <a:cubicBezTo>
                  <a:pt x="1501271" y="216015"/>
                  <a:pt x="1503187" y="214130"/>
                  <a:pt x="1505834" y="211859"/>
                </a:cubicBezTo>
                <a:lnTo>
                  <a:pt x="1526429" y="191442"/>
                </a:lnTo>
                <a:lnTo>
                  <a:pt x="1521042" y="195208"/>
                </a:lnTo>
                <a:cubicBezTo>
                  <a:pt x="1518647" y="195414"/>
                  <a:pt x="1515718" y="194526"/>
                  <a:pt x="1512255" y="192543"/>
                </a:cubicBezTo>
                <a:cubicBezTo>
                  <a:pt x="1505329" y="188578"/>
                  <a:pt x="1501385" y="182458"/>
                  <a:pt x="1500424" y="174184"/>
                </a:cubicBezTo>
                <a:close/>
                <a:moveTo>
                  <a:pt x="3814804" y="165935"/>
                </a:moveTo>
                <a:cubicBezTo>
                  <a:pt x="3818970" y="166358"/>
                  <a:pt x="3825218" y="169932"/>
                  <a:pt x="3833550" y="176658"/>
                </a:cubicBezTo>
                <a:cubicBezTo>
                  <a:pt x="3845782" y="189793"/>
                  <a:pt x="3848969" y="197501"/>
                  <a:pt x="3843112" y="199781"/>
                </a:cubicBezTo>
                <a:cubicBezTo>
                  <a:pt x="3837253" y="202061"/>
                  <a:pt x="3829897" y="210956"/>
                  <a:pt x="3821042" y="226465"/>
                </a:cubicBezTo>
                <a:cubicBezTo>
                  <a:pt x="3812187" y="241974"/>
                  <a:pt x="3799768" y="257031"/>
                  <a:pt x="3783786" y="271637"/>
                </a:cubicBezTo>
                <a:cubicBezTo>
                  <a:pt x="3767804" y="286242"/>
                  <a:pt x="3754471" y="296334"/>
                  <a:pt x="3743788" y="301912"/>
                </a:cubicBezTo>
                <a:cubicBezTo>
                  <a:pt x="3733104" y="307491"/>
                  <a:pt x="3721205" y="311893"/>
                  <a:pt x="3708091" y="315120"/>
                </a:cubicBezTo>
                <a:cubicBezTo>
                  <a:pt x="3694977" y="318346"/>
                  <a:pt x="3695579" y="314915"/>
                  <a:pt x="3709898" y="304827"/>
                </a:cubicBezTo>
                <a:cubicBezTo>
                  <a:pt x="3724217" y="294739"/>
                  <a:pt x="3740023" y="280829"/>
                  <a:pt x="3757317" y="263097"/>
                </a:cubicBezTo>
                <a:cubicBezTo>
                  <a:pt x="3774612" y="245365"/>
                  <a:pt x="3787475" y="228286"/>
                  <a:pt x="3795907" y="211859"/>
                </a:cubicBezTo>
                <a:cubicBezTo>
                  <a:pt x="3804339" y="195433"/>
                  <a:pt x="3808555" y="182853"/>
                  <a:pt x="3808555" y="174119"/>
                </a:cubicBezTo>
                <a:cubicBezTo>
                  <a:pt x="3808555" y="168240"/>
                  <a:pt x="3810638" y="165512"/>
                  <a:pt x="3814804" y="165935"/>
                </a:cubicBezTo>
                <a:close/>
                <a:moveTo>
                  <a:pt x="3335550" y="165747"/>
                </a:moveTo>
                <a:cubicBezTo>
                  <a:pt x="3338750" y="164933"/>
                  <a:pt x="3344524" y="165859"/>
                  <a:pt x="3352874" y="168527"/>
                </a:cubicBezTo>
                <a:cubicBezTo>
                  <a:pt x="3369573" y="173861"/>
                  <a:pt x="3377923" y="182473"/>
                  <a:pt x="3377923" y="194361"/>
                </a:cubicBezTo>
                <a:cubicBezTo>
                  <a:pt x="3377923" y="207009"/>
                  <a:pt x="3370243" y="208981"/>
                  <a:pt x="3354885" y="200276"/>
                </a:cubicBezTo>
                <a:cubicBezTo>
                  <a:pt x="3344646" y="190955"/>
                  <a:pt x="3337576" y="181999"/>
                  <a:pt x="3333676" y="173410"/>
                </a:cubicBezTo>
                <a:cubicBezTo>
                  <a:pt x="3331726" y="169115"/>
                  <a:pt x="3332350" y="166560"/>
                  <a:pt x="3335550" y="165747"/>
                </a:cubicBezTo>
                <a:close/>
                <a:moveTo>
                  <a:pt x="3009662" y="152242"/>
                </a:moveTo>
                <a:cubicBezTo>
                  <a:pt x="3011980" y="152553"/>
                  <a:pt x="3014785" y="153188"/>
                  <a:pt x="3018076" y="154147"/>
                </a:cubicBezTo>
                <a:cubicBezTo>
                  <a:pt x="3031241" y="157983"/>
                  <a:pt x="3040716" y="163795"/>
                  <a:pt x="3046502" y="171581"/>
                </a:cubicBezTo>
                <a:cubicBezTo>
                  <a:pt x="3052289" y="179368"/>
                  <a:pt x="3053715" y="188947"/>
                  <a:pt x="3050783" y="200319"/>
                </a:cubicBezTo>
                <a:cubicBezTo>
                  <a:pt x="3047850" y="211691"/>
                  <a:pt x="3038604" y="209009"/>
                  <a:pt x="3023045" y="192274"/>
                </a:cubicBezTo>
                <a:cubicBezTo>
                  <a:pt x="3011358" y="176084"/>
                  <a:pt x="3004317" y="164723"/>
                  <a:pt x="3001922" y="158191"/>
                </a:cubicBezTo>
                <a:cubicBezTo>
                  <a:pt x="3000126" y="153292"/>
                  <a:pt x="3002706" y="151309"/>
                  <a:pt x="3009662" y="152242"/>
                </a:cubicBezTo>
                <a:close/>
                <a:moveTo>
                  <a:pt x="3351164" y="149899"/>
                </a:moveTo>
                <a:cubicBezTo>
                  <a:pt x="3343750" y="159177"/>
                  <a:pt x="3332937" y="168860"/>
                  <a:pt x="3318726" y="178949"/>
                </a:cubicBezTo>
                <a:cubicBezTo>
                  <a:pt x="3304515" y="189037"/>
                  <a:pt x="3290103" y="195942"/>
                  <a:pt x="3275490" y="199663"/>
                </a:cubicBezTo>
                <a:cubicBezTo>
                  <a:pt x="3271837" y="200593"/>
                  <a:pt x="3268991" y="201147"/>
                  <a:pt x="3266952" y="201325"/>
                </a:cubicBezTo>
                <a:lnTo>
                  <a:pt x="3266054" y="201181"/>
                </a:lnTo>
                <a:lnTo>
                  <a:pt x="3263186" y="261774"/>
                </a:lnTo>
                <a:cubicBezTo>
                  <a:pt x="3315930" y="259121"/>
                  <a:pt x="3351035" y="256898"/>
                  <a:pt x="3368501" y="255106"/>
                </a:cubicBezTo>
                <a:cubicBezTo>
                  <a:pt x="3385967" y="253313"/>
                  <a:pt x="3399354" y="251951"/>
                  <a:pt x="3408661" y="251019"/>
                </a:cubicBezTo>
                <a:cubicBezTo>
                  <a:pt x="3417968" y="250087"/>
                  <a:pt x="3424851" y="251869"/>
                  <a:pt x="3429311" y="256364"/>
                </a:cubicBezTo>
                <a:cubicBezTo>
                  <a:pt x="3433771" y="260860"/>
                  <a:pt x="3436868" y="259494"/>
                  <a:pt x="3438603" y="252266"/>
                </a:cubicBezTo>
                <a:cubicBezTo>
                  <a:pt x="3440339" y="245039"/>
                  <a:pt x="3440980" y="226404"/>
                  <a:pt x="3440528" y="196361"/>
                </a:cubicBezTo>
                <a:lnTo>
                  <a:pt x="3440121" y="178068"/>
                </a:lnTo>
                <a:lnTo>
                  <a:pt x="3434226" y="181584"/>
                </a:lnTo>
                <a:cubicBezTo>
                  <a:pt x="3422273" y="184738"/>
                  <a:pt x="3410894" y="186545"/>
                  <a:pt x="3400089" y="187004"/>
                </a:cubicBezTo>
                <a:cubicBezTo>
                  <a:pt x="3389284" y="187463"/>
                  <a:pt x="3381235" y="184107"/>
                  <a:pt x="3375944" y="176937"/>
                </a:cubicBezTo>
                <a:cubicBezTo>
                  <a:pt x="3370652" y="169767"/>
                  <a:pt x="3362392" y="160754"/>
                  <a:pt x="3351164" y="149899"/>
                </a:cubicBezTo>
                <a:close/>
                <a:moveTo>
                  <a:pt x="2580195" y="143145"/>
                </a:moveTo>
                <a:cubicBezTo>
                  <a:pt x="2573455" y="144005"/>
                  <a:pt x="2561646" y="145618"/>
                  <a:pt x="2544768" y="147984"/>
                </a:cubicBezTo>
                <a:cubicBezTo>
                  <a:pt x="2547406" y="171287"/>
                  <a:pt x="2549181" y="190664"/>
                  <a:pt x="2550091" y="206116"/>
                </a:cubicBezTo>
                <a:cubicBezTo>
                  <a:pt x="2551002" y="221568"/>
                  <a:pt x="2551844" y="234728"/>
                  <a:pt x="2552619" y="245598"/>
                </a:cubicBezTo>
                <a:cubicBezTo>
                  <a:pt x="2559100" y="245598"/>
                  <a:pt x="2571275" y="244817"/>
                  <a:pt x="2589143" y="243254"/>
                </a:cubicBezTo>
                <a:cubicBezTo>
                  <a:pt x="2589143" y="201237"/>
                  <a:pt x="2588261" y="175159"/>
                  <a:pt x="2586498" y="165021"/>
                </a:cubicBezTo>
                <a:cubicBezTo>
                  <a:pt x="2584734" y="154882"/>
                  <a:pt x="2582633" y="147590"/>
                  <a:pt x="2580195" y="143145"/>
                </a:cubicBezTo>
                <a:close/>
                <a:moveTo>
                  <a:pt x="2646920" y="136390"/>
                </a:moveTo>
                <a:cubicBezTo>
                  <a:pt x="2629841" y="138154"/>
                  <a:pt x="2615586" y="139667"/>
                  <a:pt x="2604158" y="140929"/>
                </a:cubicBezTo>
                <a:cubicBezTo>
                  <a:pt x="2606753" y="141890"/>
                  <a:pt x="2608302" y="143356"/>
                  <a:pt x="2608804" y="145328"/>
                </a:cubicBezTo>
                <a:cubicBezTo>
                  <a:pt x="2609305" y="147300"/>
                  <a:pt x="2609557" y="151469"/>
                  <a:pt x="2609557" y="157836"/>
                </a:cubicBezTo>
                <a:cubicBezTo>
                  <a:pt x="2615020" y="157922"/>
                  <a:pt x="2621595" y="156592"/>
                  <a:pt x="2629282" y="153846"/>
                </a:cubicBezTo>
                <a:cubicBezTo>
                  <a:pt x="2636968" y="151100"/>
                  <a:pt x="2643027" y="153143"/>
                  <a:pt x="2647458" y="159976"/>
                </a:cubicBezTo>
                <a:cubicBezTo>
                  <a:pt x="2651889" y="166810"/>
                  <a:pt x="2648989" y="171337"/>
                  <a:pt x="2638757" y="173560"/>
                </a:cubicBezTo>
                <a:cubicBezTo>
                  <a:pt x="2628525" y="175783"/>
                  <a:pt x="2618792" y="176894"/>
                  <a:pt x="2609557" y="176894"/>
                </a:cubicBezTo>
                <a:lnTo>
                  <a:pt x="2609557" y="195630"/>
                </a:lnTo>
                <a:cubicBezTo>
                  <a:pt x="2614977" y="195730"/>
                  <a:pt x="2621075" y="194630"/>
                  <a:pt x="2627851" y="192328"/>
                </a:cubicBezTo>
                <a:cubicBezTo>
                  <a:pt x="2634627" y="190026"/>
                  <a:pt x="2640245" y="191984"/>
                  <a:pt x="2644704" y="198200"/>
                </a:cubicBezTo>
                <a:cubicBezTo>
                  <a:pt x="2649164" y="204417"/>
                  <a:pt x="2647002" y="208945"/>
                  <a:pt x="2638219" y="211784"/>
                </a:cubicBezTo>
                <a:cubicBezTo>
                  <a:pt x="2629436" y="214623"/>
                  <a:pt x="2619882" y="216043"/>
                  <a:pt x="2609557" y="216043"/>
                </a:cubicBezTo>
                <a:lnTo>
                  <a:pt x="2609557" y="240178"/>
                </a:lnTo>
                <a:lnTo>
                  <a:pt x="2646038" y="236607"/>
                </a:lnTo>
                <a:cubicBezTo>
                  <a:pt x="2647701" y="219011"/>
                  <a:pt x="2648759" y="199598"/>
                  <a:pt x="2649211" y="178368"/>
                </a:cubicBezTo>
                <a:cubicBezTo>
                  <a:pt x="2649663" y="157137"/>
                  <a:pt x="2648899" y="143145"/>
                  <a:pt x="2646920" y="136390"/>
                </a:cubicBezTo>
                <a:close/>
                <a:moveTo>
                  <a:pt x="2717947" y="128550"/>
                </a:moveTo>
                <a:cubicBezTo>
                  <a:pt x="2713831" y="127482"/>
                  <a:pt x="2698394" y="128833"/>
                  <a:pt x="2671635" y="132605"/>
                </a:cubicBezTo>
                <a:cubicBezTo>
                  <a:pt x="2680641" y="139545"/>
                  <a:pt x="2683763" y="145496"/>
                  <a:pt x="2681003" y="150458"/>
                </a:cubicBezTo>
                <a:cubicBezTo>
                  <a:pt x="2678243" y="155420"/>
                  <a:pt x="2675973" y="164354"/>
                  <a:pt x="2674195" y="177260"/>
                </a:cubicBezTo>
                <a:cubicBezTo>
                  <a:pt x="2672417" y="190166"/>
                  <a:pt x="2670667" y="208887"/>
                  <a:pt x="2668947" y="233423"/>
                </a:cubicBezTo>
                <a:cubicBezTo>
                  <a:pt x="2682627" y="231617"/>
                  <a:pt x="2692396" y="231735"/>
                  <a:pt x="2698254" y="233778"/>
                </a:cubicBezTo>
                <a:cubicBezTo>
                  <a:pt x="2704112" y="235822"/>
                  <a:pt x="2707604" y="238747"/>
                  <a:pt x="2708730" y="242555"/>
                </a:cubicBezTo>
                <a:cubicBezTo>
                  <a:pt x="2709855" y="246362"/>
                  <a:pt x="2712028" y="241067"/>
                  <a:pt x="2715248" y="226669"/>
                </a:cubicBezTo>
                <a:cubicBezTo>
                  <a:pt x="2718467" y="212272"/>
                  <a:pt x="2720750" y="197397"/>
                  <a:pt x="2722099" y="182046"/>
                </a:cubicBezTo>
                <a:cubicBezTo>
                  <a:pt x="2723446" y="166695"/>
                  <a:pt x="2724121" y="153699"/>
                  <a:pt x="2724121" y="143059"/>
                </a:cubicBezTo>
                <a:cubicBezTo>
                  <a:pt x="2724121" y="134454"/>
                  <a:pt x="2722063" y="129618"/>
                  <a:pt x="2717947" y="128550"/>
                </a:cubicBezTo>
                <a:close/>
                <a:moveTo>
                  <a:pt x="2933530" y="124915"/>
                </a:moveTo>
                <a:cubicBezTo>
                  <a:pt x="2928604" y="125352"/>
                  <a:pt x="2916067" y="127578"/>
                  <a:pt x="2895919" y="131594"/>
                </a:cubicBezTo>
                <a:lnTo>
                  <a:pt x="2897102" y="169989"/>
                </a:lnTo>
                <a:cubicBezTo>
                  <a:pt x="2905032" y="169244"/>
                  <a:pt x="2911633" y="167480"/>
                  <a:pt x="2916903" y="164698"/>
                </a:cubicBezTo>
                <a:cubicBezTo>
                  <a:pt x="2922173" y="161916"/>
                  <a:pt x="2927866" y="163533"/>
                  <a:pt x="2933982" y="169549"/>
                </a:cubicBezTo>
                <a:cubicBezTo>
                  <a:pt x="2940098" y="175564"/>
                  <a:pt x="2938341" y="180540"/>
                  <a:pt x="2928712" y="184477"/>
                </a:cubicBezTo>
                <a:cubicBezTo>
                  <a:pt x="2919082" y="188413"/>
                  <a:pt x="2908603" y="190381"/>
                  <a:pt x="2897275" y="190381"/>
                </a:cubicBezTo>
                <a:lnTo>
                  <a:pt x="2898436" y="225314"/>
                </a:lnTo>
                <a:cubicBezTo>
                  <a:pt x="2902967" y="225443"/>
                  <a:pt x="2909722" y="223676"/>
                  <a:pt x="2918699" y="220012"/>
                </a:cubicBezTo>
                <a:cubicBezTo>
                  <a:pt x="2927676" y="216348"/>
                  <a:pt x="2933695" y="216541"/>
                  <a:pt x="2936757" y="220592"/>
                </a:cubicBezTo>
                <a:cubicBezTo>
                  <a:pt x="2939818" y="224644"/>
                  <a:pt x="2942073" y="224385"/>
                  <a:pt x="2943522" y="219818"/>
                </a:cubicBezTo>
                <a:cubicBezTo>
                  <a:pt x="2944970" y="215251"/>
                  <a:pt x="2945920" y="199735"/>
                  <a:pt x="2946372" y="173270"/>
                </a:cubicBezTo>
                <a:cubicBezTo>
                  <a:pt x="2946824" y="146805"/>
                  <a:pt x="2946028" y="132020"/>
                  <a:pt x="2943984" y="128916"/>
                </a:cubicBezTo>
                <a:cubicBezTo>
                  <a:pt x="2941941" y="125811"/>
                  <a:pt x="2938456" y="124477"/>
                  <a:pt x="2933530" y="124915"/>
                </a:cubicBezTo>
                <a:close/>
                <a:moveTo>
                  <a:pt x="1977953" y="124259"/>
                </a:moveTo>
                <a:cubicBezTo>
                  <a:pt x="1963656" y="126940"/>
                  <a:pt x="1952714" y="128718"/>
                  <a:pt x="1945129" y="129593"/>
                </a:cubicBezTo>
                <a:cubicBezTo>
                  <a:pt x="1953216" y="134555"/>
                  <a:pt x="1956812" y="139882"/>
                  <a:pt x="1955916" y="145575"/>
                </a:cubicBezTo>
                <a:cubicBezTo>
                  <a:pt x="1955020" y="151268"/>
                  <a:pt x="1954572" y="158955"/>
                  <a:pt x="1954572" y="168634"/>
                </a:cubicBezTo>
                <a:cubicBezTo>
                  <a:pt x="1966617" y="166885"/>
                  <a:pt x="1976914" y="165300"/>
                  <a:pt x="1985460" y="163881"/>
                </a:cubicBezTo>
                <a:cubicBezTo>
                  <a:pt x="1985460" y="155692"/>
                  <a:pt x="1984815" y="148178"/>
                  <a:pt x="1983524" y="141338"/>
                </a:cubicBezTo>
                <a:cubicBezTo>
                  <a:pt x="1982234" y="134497"/>
                  <a:pt x="1980377" y="128804"/>
                  <a:pt x="1977953" y="124259"/>
                </a:cubicBezTo>
                <a:close/>
                <a:moveTo>
                  <a:pt x="1119242" y="123215"/>
                </a:moveTo>
                <a:cubicBezTo>
                  <a:pt x="1122884" y="120740"/>
                  <a:pt x="1125391" y="127071"/>
                  <a:pt x="1126762" y="142209"/>
                </a:cubicBezTo>
                <a:cubicBezTo>
                  <a:pt x="1128590" y="162393"/>
                  <a:pt x="1123134" y="182666"/>
                  <a:pt x="1110393" y="203029"/>
                </a:cubicBezTo>
                <a:cubicBezTo>
                  <a:pt x="1097651" y="223392"/>
                  <a:pt x="1088176" y="227723"/>
                  <a:pt x="1081967" y="216022"/>
                </a:cubicBezTo>
                <a:cubicBezTo>
                  <a:pt x="1075758" y="204320"/>
                  <a:pt x="1075829" y="194060"/>
                  <a:pt x="1082182" y="185240"/>
                </a:cubicBezTo>
                <a:cubicBezTo>
                  <a:pt x="1088535" y="176421"/>
                  <a:pt x="1093912" y="167666"/>
                  <a:pt x="1098315" y="158976"/>
                </a:cubicBezTo>
                <a:cubicBezTo>
                  <a:pt x="1103721" y="149870"/>
                  <a:pt x="1109357" y="139753"/>
                  <a:pt x="1115222" y="128625"/>
                </a:cubicBezTo>
                <a:cubicBezTo>
                  <a:pt x="1116688" y="125843"/>
                  <a:pt x="1118028" y="124040"/>
                  <a:pt x="1119242" y="123215"/>
                </a:cubicBezTo>
                <a:close/>
                <a:moveTo>
                  <a:pt x="1275301" y="115429"/>
                </a:moveTo>
                <a:cubicBezTo>
                  <a:pt x="1282615" y="116855"/>
                  <a:pt x="1292761" y="120824"/>
                  <a:pt x="1305739" y="127335"/>
                </a:cubicBezTo>
                <a:cubicBezTo>
                  <a:pt x="1319046" y="133013"/>
                  <a:pt x="1329672" y="142467"/>
                  <a:pt x="1337617" y="155696"/>
                </a:cubicBezTo>
                <a:cubicBezTo>
                  <a:pt x="1345561" y="168925"/>
                  <a:pt x="1346734" y="182290"/>
                  <a:pt x="1341134" y="195791"/>
                </a:cubicBezTo>
                <a:cubicBezTo>
                  <a:pt x="1335534" y="209292"/>
                  <a:pt x="1326826" y="206951"/>
                  <a:pt x="1315009" y="188768"/>
                </a:cubicBezTo>
                <a:cubicBezTo>
                  <a:pt x="1303193" y="170585"/>
                  <a:pt x="1291793" y="153459"/>
                  <a:pt x="1280808" y="137391"/>
                </a:cubicBezTo>
                <a:cubicBezTo>
                  <a:pt x="1269823" y="121322"/>
                  <a:pt x="1267988" y="114002"/>
                  <a:pt x="1275301" y="115429"/>
                </a:cubicBezTo>
                <a:close/>
                <a:moveTo>
                  <a:pt x="3808125" y="95327"/>
                </a:moveTo>
                <a:cubicBezTo>
                  <a:pt x="3813818" y="96847"/>
                  <a:pt x="3820415" y="101830"/>
                  <a:pt x="3827914" y="110277"/>
                </a:cubicBezTo>
                <a:cubicBezTo>
                  <a:pt x="3835801" y="119483"/>
                  <a:pt x="3836788" y="126001"/>
                  <a:pt x="3830872" y="129830"/>
                </a:cubicBezTo>
                <a:cubicBezTo>
                  <a:pt x="3824957" y="133659"/>
                  <a:pt x="3818446" y="140015"/>
                  <a:pt x="3811341" y="148899"/>
                </a:cubicBezTo>
                <a:cubicBezTo>
                  <a:pt x="3804235" y="157782"/>
                  <a:pt x="3796276" y="166168"/>
                  <a:pt x="3787464" y="174055"/>
                </a:cubicBezTo>
                <a:cubicBezTo>
                  <a:pt x="3778652" y="181942"/>
                  <a:pt x="3768489" y="187535"/>
                  <a:pt x="3756973" y="190833"/>
                </a:cubicBezTo>
                <a:cubicBezTo>
                  <a:pt x="3745458" y="194131"/>
                  <a:pt x="3744078" y="191048"/>
                  <a:pt x="3752833" y="181584"/>
                </a:cubicBezTo>
                <a:cubicBezTo>
                  <a:pt x="3761588" y="172119"/>
                  <a:pt x="3770156" y="161647"/>
                  <a:pt x="3778538" y="150168"/>
                </a:cubicBezTo>
                <a:cubicBezTo>
                  <a:pt x="3786919" y="138688"/>
                  <a:pt x="3791992" y="130070"/>
                  <a:pt x="3793756" y="124312"/>
                </a:cubicBezTo>
                <a:cubicBezTo>
                  <a:pt x="3795520" y="118555"/>
                  <a:pt x="3796932" y="111904"/>
                  <a:pt x="3797993" y="104362"/>
                </a:cubicBezTo>
                <a:cubicBezTo>
                  <a:pt x="3799055" y="96819"/>
                  <a:pt x="3802432" y="93807"/>
                  <a:pt x="3808125" y="95327"/>
                </a:cubicBezTo>
                <a:close/>
                <a:moveTo>
                  <a:pt x="3327674" y="94553"/>
                </a:moveTo>
                <a:lnTo>
                  <a:pt x="3319888" y="104727"/>
                </a:lnTo>
                <a:cubicBezTo>
                  <a:pt x="3324778" y="105215"/>
                  <a:pt x="3329184" y="106928"/>
                  <a:pt x="3333106" y="109868"/>
                </a:cubicBezTo>
                <a:cubicBezTo>
                  <a:pt x="3337028" y="112808"/>
                  <a:pt x="3341219" y="115748"/>
                  <a:pt x="3345679" y="118687"/>
                </a:cubicBezTo>
                <a:cubicBezTo>
                  <a:pt x="3350942" y="111962"/>
                  <a:pt x="3354455" y="106484"/>
                  <a:pt x="3356219" y="102253"/>
                </a:cubicBezTo>
                <a:cubicBezTo>
                  <a:pt x="3357983" y="98023"/>
                  <a:pt x="3357538" y="95908"/>
                  <a:pt x="3354885" y="95908"/>
                </a:cubicBezTo>
                <a:cubicBezTo>
                  <a:pt x="3350884" y="95908"/>
                  <a:pt x="3346389" y="96582"/>
                  <a:pt x="3341398" y="97930"/>
                </a:cubicBezTo>
                <a:cubicBezTo>
                  <a:pt x="3336408" y="99278"/>
                  <a:pt x="3331833" y="98152"/>
                  <a:pt x="3327674" y="94553"/>
                </a:cubicBezTo>
                <a:close/>
                <a:moveTo>
                  <a:pt x="588372" y="68192"/>
                </a:moveTo>
                <a:cubicBezTo>
                  <a:pt x="578613" y="67769"/>
                  <a:pt x="569783" y="72982"/>
                  <a:pt x="561882" y="83830"/>
                </a:cubicBezTo>
                <a:cubicBezTo>
                  <a:pt x="553980" y="94678"/>
                  <a:pt x="548703" y="112198"/>
                  <a:pt x="546050" y="136390"/>
                </a:cubicBezTo>
                <a:cubicBezTo>
                  <a:pt x="543411" y="160568"/>
                  <a:pt x="544308" y="182168"/>
                  <a:pt x="548739" y="201190"/>
                </a:cubicBezTo>
                <a:cubicBezTo>
                  <a:pt x="553170" y="220212"/>
                  <a:pt x="560021" y="233266"/>
                  <a:pt x="569292" y="240350"/>
                </a:cubicBezTo>
                <a:cubicBezTo>
                  <a:pt x="578563" y="247434"/>
                  <a:pt x="587870" y="248922"/>
                  <a:pt x="597212" y="244813"/>
                </a:cubicBezTo>
                <a:cubicBezTo>
                  <a:pt x="606555" y="240705"/>
                  <a:pt x="613628" y="231452"/>
                  <a:pt x="618432" y="217054"/>
                </a:cubicBezTo>
                <a:cubicBezTo>
                  <a:pt x="623236" y="202656"/>
                  <a:pt x="625638" y="186789"/>
                  <a:pt x="625638" y="169452"/>
                </a:cubicBezTo>
                <a:cubicBezTo>
                  <a:pt x="625638" y="152114"/>
                  <a:pt x="624979" y="136401"/>
                  <a:pt x="623659" y="122312"/>
                </a:cubicBezTo>
                <a:cubicBezTo>
                  <a:pt x="622340" y="108223"/>
                  <a:pt x="618568" y="95786"/>
                  <a:pt x="612345" y="85002"/>
                </a:cubicBezTo>
                <a:cubicBezTo>
                  <a:pt x="606121" y="74218"/>
                  <a:pt x="598130" y="68615"/>
                  <a:pt x="588372" y="68192"/>
                </a:cubicBezTo>
                <a:close/>
                <a:moveTo>
                  <a:pt x="3666049" y="66202"/>
                </a:moveTo>
                <a:cubicBezTo>
                  <a:pt x="3648741" y="69802"/>
                  <a:pt x="3637354" y="71651"/>
                  <a:pt x="3631891" y="71752"/>
                </a:cubicBezTo>
                <a:cubicBezTo>
                  <a:pt x="3644482" y="76326"/>
                  <a:pt x="3650315" y="81145"/>
                  <a:pt x="3649390" y="86207"/>
                </a:cubicBezTo>
                <a:cubicBezTo>
                  <a:pt x="3648465" y="91269"/>
                  <a:pt x="3647127" y="105258"/>
                  <a:pt x="3645378" y="128173"/>
                </a:cubicBezTo>
                <a:cubicBezTo>
                  <a:pt x="3647644" y="128173"/>
                  <a:pt x="3657488" y="126187"/>
                  <a:pt x="3674911" y="122215"/>
                </a:cubicBezTo>
                <a:cubicBezTo>
                  <a:pt x="3674911" y="104060"/>
                  <a:pt x="3674266" y="91767"/>
                  <a:pt x="3672976" y="85336"/>
                </a:cubicBezTo>
                <a:cubicBezTo>
                  <a:pt x="3671685" y="78904"/>
                  <a:pt x="3669376" y="72526"/>
                  <a:pt x="3666049" y="66202"/>
                </a:cubicBezTo>
                <a:close/>
                <a:moveTo>
                  <a:pt x="126569" y="56759"/>
                </a:moveTo>
                <a:cubicBezTo>
                  <a:pt x="111239" y="58566"/>
                  <a:pt x="97565" y="60215"/>
                  <a:pt x="85548" y="61707"/>
                </a:cubicBezTo>
                <a:cubicBezTo>
                  <a:pt x="84892" y="108040"/>
                  <a:pt x="83845" y="142358"/>
                  <a:pt x="82407" y="164662"/>
                </a:cubicBezTo>
                <a:lnTo>
                  <a:pt x="81049" y="180490"/>
                </a:lnTo>
                <a:lnTo>
                  <a:pt x="81987" y="179078"/>
                </a:lnTo>
                <a:cubicBezTo>
                  <a:pt x="82952" y="178424"/>
                  <a:pt x="84405" y="177835"/>
                  <a:pt x="86344" y="177314"/>
                </a:cubicBezTo>
                <a:cubicBezTo>
                  <a:pt x="94102" y="175227"/>
                  <a:pt x="108665" y="171309"/>
                  <a:pt x="130032" y="165558"/>
                </a:cubicBezTo>
                <a:lnTo>
                  <a:pt x="130032" y="130991"/>
                </a:lnTo>
                <a:cubicBezTo>
                  <a:pt x="119951" y="133702"/>
                  <a:pt x="110232" y="132748"/>
                  <a:pt x="100875" y="128130"/>
                </a:cubicBezTo>
                <a:cubicBezTo>
                  <a:pt x="91518" y="123513"/>
                  <a:pt x="90528" y="120129"/>
                  <a:pt x="97906" y="117978"/>
                </a:cubicBezTo>
                <a:cubicBezTo>
                  <a:pt x="105284" y="115827"/>
                  <a:pt x="115993" y="113188"/>
                  <a:pt x="130032" y="110062"/>
                </a:cubicBezTo>
                <a:cubicBezTo>
                  <a:pt x="130032" y="90201"/>
                  <a:pt x="128877" y="72433"/>
                  <a:pt x="126569" y="56759"/>
                </a:cubicBezTo>
                <a:close/>
                <a:moveTo>
                  <a:pt x="914848" y="52691"/>
                </a:moveTo>
                <a:cubicBezTo>
                  <a:pt x="912944" y="51994"/>
                  <a:pt x="910343" y="52192"/>
                  <a:pt x="907045" y="53285"/>
                </a:cubicBezTo>
                <a:cubicBezTo>
                  <a:pt x="900448" y="55472"/>
                  <a:pt x="889077" y="59391"/>
                  <a:pt x="872930" y="65041"/>
                </a:cubicBezTo>
                <a:lnTo>
                  <a:pt x="872930" y="86293"/>
                </a:lnTo>
                <a:cubicBezTo>
                  <a:pt x="880028" y="84629"/>
                  <a:pt x="886467" y="82640"/>
                  <a:pt x="892246" y="80324"/>
                </a:cubicBezTo>
                <a:cubicBezTo>
                  <a:pt x="898025" y="78008"/>
                  <a:pt x="903223" y="79363"/>
                  <a:pt x="907841" y="84389"/>
                </a:cubicBezTo>
                <a:cubicBezTo>
                  <a:pt x="912458" y="89415"/>
                  <a:pt x="910175" y="94166"/>
                  <a:pt x="900990" y="98640"/>
                </a:cubicBezTo>
                <a:cubicBezTo>
                  <a:pt x="891805" y="103114"/>
                  <a:pt x="882451" y="105351"/>
                  <a:pt x="872930" y="105351"/>
                </a:cubicBezTo>
                <a:lnTo>
                  <a:pt x="872930" y="130841"/>
                </a:lnTo>
                <a:cubicBezTo>
                  <a:pt x="887069" y="126510"/>
                  <a:pt x="899695" y="123154"/>
                  <a:pt x="910809" y="120774"/>
                </a:cubicBezTo>
                <a:cubicBezTo>
                  <a:pt x="916933" y="83547"/>
                  <a:pt x="919485" y="62445"/>
                  <a:pt x="918467" y="57469"/>
                </a:cubicBezTo>
                <a:cubicBezTo>
                  <a:pt x="917958" y="54981"/>
                  <a:pt x="916751" y="53388"/>
                  <a:pt x="914848" y="52691"/>
                </a:cubicBezTo>
                <a:close/>
                <a:moveTo>
                  <a:pt x="3313656" y="49066"/>
                </a:moveTo>
                <a:lnTo>
                  <a:pt x="3269941" y="53683"/>
                </a:lnTo>
                <a:cubicBezTo>
                  <a:pt x="3269941" y="86357"/>
                  <a:pt x="3269378" y="120035"/>
                  <a:pt x="3268252" y="154717"/>
                </a:cubicBezTo>
                <a:lnTo>
                  <a:pt x="3266286" y="196265"/>
                </a:lnTo>
                <a:lnTo>
                  <a:pt x="3270382" y="192769"/>
                </a:lnTo>
                <a:cubicBezTo>
                  <a:pt x="3281589" y="184452"/>
                  <a:pt x="3293150" y="174779"/>
                  <a:pt x="3305067" y="163751"/>
                </a:cubicBezTo>
                <a:cubicBezTo>
                  <a:pt x="3316984" y="152724"/>
                  <a:pt x="3327266" y="142564"/>
                  <a:pt x="3335913" y="133271"/>
                </a:cubicBezTo>
                <a:cubicBezTo>
                  <a:pt x="3324426" y="124954"/>
                  <a:pt x="3316547" y="119247"/>
                  <a:pt x="3312273" y="116149"/>
                </a:cubicBezTo>
                <a:cubicBezTo>
                  <a:pt x="3302694" y="125571"/>
                  <a:pt x="3293441" y="131977"/>
                  <a:pt x="3284514" y="135369"/>
                </a:cubicBezTo>
                <a:cubicBezTo>
                  <a:pt x="3275587" y="138760"/>
                  <a:pt x="3275225" y="135537"/>
                  <a:pt x="3283428" y="125700"/>
                </a:cubicBezTo>
                <a:cubicBezTo>
                  <a:pt x="3291630" y="115862"/>
                  <a:pt x="3299055" y="103677"/>
                  <a:pt x="3305702" y="89143"/>
                </a:cubicBezTo>
                <a:cubicBezTo>
                  <a:pt x="3312348" y="74609"/>
                  <a:pt x="3314998" y="62628"/>
                  <a:pt x="3313650" y="53199"/>
                </a:cubicBezTo>
                <a:close/>
                <a:moveTo>
                  <a:pt x="1908998" y="45338"/>
                </a:moveTo>
                <a:cubicBezTo>
                  <a:pt x="1910847" y="45078"/>
                  <a:pt x="1913333" y="45303"/>
                  <a:pt x="1916455" y="46015"/>
                </a:cubicBezTo>
                <a:cubicBezTo>
                  <a:pt x="1928946" y="48861"/>
                  <a:pt x="1939095" y="53536"/>
                  <a:pt x="1946903" y="60039"/>
                </a:cubicBezTo>
                <a:cubicBezTo>
                  <a:pt x="1954711" y="66543"/>
                  <a:pt x="1956024" y="74821"/>
                  <a:pt x="1950840" y="84873"/>
                </a:cubicBezTo>
                <a:cubicBezTo>
                  <a:pt x="1945656" y="94926"/>
                  <a:pt x="1939256" y="95428"/>
                  <a:pt x="1931642" y="86379"/>
                </a:cubicBezTo>
                <a:cubicBezTo>
                  <a:pt x="1924027" y="77330"/>
                  <a:pt x="1916663" y="68805"/>
                  <a:pt x="1909550" y="60803"/>
                </a:cubicBezTo>
                <a:cubicBezTo>
                  <a:pt x="1903635" y="51274"/>
                  <a:pt x="1903451" y="46119"/>
                  <a:pt x="1908998" y="45338"/>
                </a:cubicBezTo>
                <a:close/>
                <a:moveTo>
                  <a:pt x="3401294" y="39895"/>
                </a:moveTo>
                <a:cubicBezTo>
                  <a:pt x="3394507" y="40569"/>
                  <a:pt x="3380168" y="42055"/>
                  <a:pt x="3358276" y="44353"/>
                </a:cubicBezTo>
                <a:lnTo>
                  <a:pt x="3330919" y="47243"/>
                </a:lnTo>
                <a:lnTo>
                  <a:pt x="3346249" y="56684"/>
                </a:lnTo>
                <a:cubicBezTo>
                  <a:pt x="3350271" y="61624"/>
                  <a:pt x="3350533" y="66019"/>
                  <a:pt x="3347034" y="69870"/>
                </a:cubicBezTo>
                <a:cubicBezTo>
                  <a:pt x="3343535" y="73720"/>
                  <a:pt x="3339434" y="77674"/>
                  <a:pt x="3334730" y="81733"/>
                </a:cubicBezTo>
                <a:cubicBezTo>
                  <a:pt x="3338917" y="81173"/>
                  <a:pt x="3344048" y="80302"/>
                  <a:pt x="3350121" y="79119"/>
                </a:cubicBezTo>
                <a:cubicBezTo>
                  <a:pt x="3356194" y="77936"/>
                  <a:pt x="3361052" y="75911"/>
                  <a:pt x="3364694" y="73042"/>
                </a:cubicBezTo>
                <a:cubicBezTo>
                  <a:pt x="3368336" y="70174"/>
                  <a:pt x="3373409" y="69959"/>
                  <a:pt x="3379912" y="72397"/>
                </a:cubicBezTo>
                <a:cubicBezTo>
                  <a:pt x="3386416" y="74835"/>
                  <a:pt x="3392209" y="78370"/>
                  <a:pt x="3397293" y="83002"/>
                </a:cubicBezTo>
                <a:cubicBezTo>
                  <a:pt x="3402376" y="87634"/>
                  <a:pt x="3402255" y="91878"/>
                  <a:pt x="3396927" y="95736"/>
                </a:cubicBezTo>
                <a:cubicBezTo>
                  <a:pt x="3391600" y="99593"/>
                  <a:pt x="3386778" y="104971"/>
                  <a:pt x="3382461" y="111869"/>
                </a:cubicBezTo>
                <a:cubicBezTo>
                  <a:pt x="3378145" y="118766"/>
                  <a:pt x="3372581" y="126008"/>
                  <a:pt x="3365769" y="133594"/>
                </a:cubicBezTo>
                <a:cubicBezTo>
                  <a:pt x="3379995" y="143905"/>
                  <a:pt x="3392001" y="151279"/>
                  <a:pt x="3401788" y="155717"/>
                </a:cubicBezTo>
                <a:cubicBezTo>
                  <a:pt x="3411576" y="160156"/>
                  <a:pt x="3422417" y="164788"/>
                  <a:pt x="3434312" y="169613"/>
                </a:cubicBezTo>
                <a:lnTo>
                  <a:pt x="3440027" y="173859"/>
                </a:lnTo>
                <a:lnTo>
                  <a:pt x="3438517" y="106039"/>
                </a:lnTo>
                <a:cubicBezTo>
                  <a:pt x="3437628" y="75867"/>
                  <a:pt x="3434595" y="56964"/>
                  <a:pt x="3429418" y="49327"/>
                </a:cubicBezTo>
                <a:cubicBezTo>
                  <a:pt x="3424242" y="41691"/>
                  <a:pt x="3414867" y="38547"/>
                  <a:pt x="3401294" y="39895"/>
                </a:cubicBezTo>
                <a:close/>
                <a:moveTo>
                  <a:pt x="430581" y="37053"/>
                </a:moveTo>
                <a:cubicBezTo>
                  <a:pt x="438181" y="38141"/>
                  <a:pt x="445247" y="40361"/>
                  <a:pt x="451779" y="43713"/>
                </a:cubicBezTo>
                <a:cubicBezTo>
                  <a:pt x="464843" y="50417"/>
                  <a:pt x="473938" y="60111"/>
                  <a:pt x="479065" y="72795"/>
                </a:cubicBezTo>
                <a:cubicBezTo>
                  <a:pt x="484191" y="85479"/>
                  <a:pt x="484865" y="99457"/>
                  <a:pt x="481087" y="114729"/>
                </a:cubicBezTo>
                <a:cubicBezTo>
                  <a:pt x="477308" y="130002"/>
                  <a:pt x="467051" y="142177"/>
                  <a:pt x="450316" y="151254"/>
                </a:cubicBezTo>
                <a:cubicBezTo>
                  <a:pt x="462319" y="155384"/>
                  <a:pt x="471841" y="163099"/>
                  <a:pt x="478882" y="174399"/>
                </a:cubicBezTo>
                <a:cubicBezTo>
                  <a:pt x="485923" y="185699"/>
                  <a:pt x="488275" y="200534"/>
                  <a:pt x="485937" y="218904"/>
                </a:cubicBezTo>
                <a:cubicBezTo>
                  <a:pt x="483600" y="237274"/>
                  <a:pt x="475261" y="252188"/>
                  <a:pt x="460921" y="263645"/>
                </a:cubicBezTo>
                <a:cubicBezTo>
                  <a:pt x="446581" y="275103"/>
                  <a:pt x="430376" y="280599"/>
                  <a:pt x="412308" y="280133"/>
                </a:cubicBezTo>
                <a:cubicBezTo>
                  <a:pt x="394239" y="279667"/>
                  <a:pt x="378540" y="273963"/>
                  <a:pt x="365211" y="263022"/>
                </a:cubicBezTo>
                <a:cubicBezTo>
                  <a:pt x="351882" y="252080"/>
                  <a:pt x="343302" y="235252"/>
                  <a:pt x="339474" y="212537"/>
                </a:cubicBezTo>
                <a:lnTo>
                  <a:pt x="371029" y="206428"/>
                </a:lnTo>
                <a:cubicBezTo>
                  <a:pt x="375131" y="220266"/>
                  <a:pt x="380903" y="230473"/>
                  <a:pt x="388345" y="237048"/>
                </a:cubicBezTo>
                <a:cubicBezTo>
                  <a:pt x="395788" y="243623"/>
                  <a:pt x="404840" y="246939"/>
                  <a:pt x="415502" y="246996"/>
                </a:cubicBezTo>
                <a:cubicBezTo>
                  <a:pt x="426164" y="247054"/>
                  <a:pt x="434829" y="242720"/>
                  <a:pt x="441497" y="233993"/>
                </a:cubicBezTo>
                <a:cubicBezTo>
                  <a:pt x="448165" y="225267"/>
                  <a:pt x="451069" y="215269"/>
                  <a:pt x="450209" y="203997"/>
                </a:cubicBezTo>
                <a:cubicBezTo>
                  <a:pt x="449348" y="192726"/>
                  <a:pt x="445028" y="184014"/>
                  <a:pt x="437249" y="177862"/>
                </a:cubicBezTo>
                <a:cubicBezTo>
                  <a:pt x="429469" y="171710"/>
                  <a:pt x="415319" y="167172"/>
                  <a:pt x="394798" y="164246"/>
                </a:cubicBezTo>
                <a:lnTo>
                  <a:pt x="394798" y="140692"/>
                </a:lnTo>
                <a:cubicBezTo>
                  <a:pt x="414903" y="138785"/>
                  <a:pt x="428928" y="134078"/>
                  <a:pt x="436872" y="126571"/>
                </a:cubicBezTo>
                <a:cubicBezTo>
                  <a:pt x="444817" y="119064"/>
                  <a:pt x="448370" y="109348"/>
                  <a:pt x="447531" y="97424"/>
                </a:cubicBezTo>
                <a:cubicBezTo>
                  <a:pt x="446692" y="85501"/>
                  <a:pt x="441479" y="76868"/>
                  <a:pt x="431893" y="71526"/>
                </a:cubicBezTo>
                <a:cubicBezTo>
                  <a:pt x="422306" y="66184"/>
                  <a:pt x="412032" y="65618"/>
                  <a:pt x="401069" y="69827"/>
                </a:cubicBezTo>
                <a:cubicBezTo>
                  <a:pt x="390105" y="74036"/>
                  <a:pt x="380860" y="86780"/>
                  <a:pt x="373331" y="108061"/>
                </a:cubicBezTo>
                <a:lnTo>
                  <a:pt x="342162" y="103221"/>
                </a:lnTo>
                <a:cubicBezTo>
                  <a:pt x="347726" y="84149"/>
                  <a:pt x="355452" y="68963"/>
                  <a:pt x="365340" y="57663"/>
                </a:cubicBezTo>
                <a:cubicBezTo>
                  <a:pt x="375227" y="46363"/>
                  <a:pt x="388840" y="39537"/>
                  <a:pt x="406177" y="37185"/>
                </a:cubicBezTo>
                <a:cubicBezTo>
                  <a:pt x="414846" y="36009"/>
                  <a:pt x="422980" y="35965"/>
                  <a:pt x="430581" y="37053"/>
                </a:cubicBezTo>
                <a:close/>
                <a:moveTo>
                  <a:pt x="588759" y="36389"/>
                </a:moveTo>
                <a:cubicBezTo>
                  <a:pt x="605874" y="36389"/>
                  <a:pt x="620569" y="43236"/>
                  <a:pt x="632844" y="56931"/>
                </a:cubicBezTo>
                <a:cubicBezTo>
                  <a:pt x="645119" y="70626"/>
                  <a:pt x="653082" y="87501"/>
                  <a:pt x="656731" y="107556"/>
                </a:cubicBezTo>
                <a:cubicBezTo>
                  <a:pt x="660381" y="127611"/>
                  <a:pt x="661521" y="150648"/>
                  <a:pt x="660152" y="176668"/>
                </a:cubicBezTo>
                <a:cubicBezTo>
                  <a:pt x="658782" y="202689"/>
                  <a:pt x="654100" y="224160"/>
                  <a:pt x="646105" y="241081"/>
                </a:cubicBezTo>
                <a:cubicBezTo>
                  <a:pt x="638111" y="258003"/>
                  <a:pt x="625939" y="269758"/>
                  <a:pt x="609592" y="276347"/>
                </a:cubicBezTo>
                <a:cubicBezTo>
                  <a:pt x="593244" y="282937"/>
                  <a:pt x="576928" y="282234"/>
                  <a:pt x="560645" y="274239"/>
                </a:cubicBezTo>
                <a:cubicBezTo>
                  <a:pt x="544362" y="266245"/>
                  <a:pt x="532936" y="255676"/>
                  <a:pt x="526368" y="242533"/>
                </a:cubicBezTo>
                <a:cubicBezTo>
                  <a:pt x="519800" y="229390"/>
                  <a:pt x="515132" y="215667"/>
                  <a:pt x="512365" y="201362"/>
                </a:cubicBezTo>
                <a:cubicBezTo>
                  <a:pt x="509597" y="187058"/>
                  <a:pt x="508665" y="167838"/>
                  <a:pt x="509569" y="143704"/>
                </a:cubicBezTo>
                <a:cubicBezTo>
                  <a:pt x="510486" y="119569"/>
                  <a:pt x="513914" y="100422"/>
                  <a:pt x="519851" y="86261"/>
                </a:cubicBezTo>
                <a:cubicBezTo>
                  <a:pt x="525787" y="72100"/>
                  <a:pt x="534478" y="60247"/>
                  <a:pt x="545921" y="50704"/>
                </a:cubicBezTo>
                <a:cubicBezTo>
                  <a:pt x="557364" y="41161"/>
                  <a:pt x="571644" y="36389"/>
                  <a:pt x="588759" y="36389"/>
                </a:cubicBezTo>
                <a:close/>
                <a:moveTo>
                  <a:pt x="3709711" y="30326"/>
                </a:moveTo>
                <a:cubicBezTo>
                  <a:pt x="3716167" y="29930"/>
                  <a:pt x="3722320" y="32560"/>
                  <a:pt x="3728171" y="38217"/>
                </a:cubicBezTo>
                <a:cubicBezTo>
                  <a:pt x="3735972" y="45760"/>
                  <a:pt x="3733961" y="51177"/>
                  <a:pt x="3722138" y="54468"/>
                </a:cubicBezTo>
                <a:cubicBezTo>
                  <a:pt x="3710314" y="57759"/>
                  <a:pt x="3696881" y="60122"/>
                  <a:pt x="3681838" y="61556"/>
                </a:cubicBezTo>
                <a:cubicBezTo>
                  <a:pt x="3697124" y="65600"/>
                  <a:pt x="3703646" y="71096"/>
                  <a:pt x="3701402" y="78044"/>
                </a:cubicBezTo>
                <a:cubicBezTo>
                  <a:pt x="3699157" y="84991"/>
                  <a:pt x="3698035" y="97643"/>
                  <a:pt x="3698035" y="115999"/>
                </a:cubicBezTo>
                <a:cubicBezTo>
                  <a:pt x="3702997" y="115310"/>
                  <a:pt x="3708672" y="114012"/>
                  <a:pt x="3715061" y="112105"/>
                </a:cubicBezTo>
                <a:cubicBezTo>
                  <a:pt x="3721449" y="110198"/>
                  <a:pt x="3728307" y="112629"/>
                  <a:pt x="3735635" y="119397"/>
                </a:cubicBezTo>
                <a:cubicBezTo>
                  <a:pt x="3742963" y="126166"/>
                  <a:pt x="3740066" y="130934"/>
                  <a:pt x="3726945" y="133702"/>
                </a:cubicBezTo>
                <a:lnTo>
                  <a:pt x="3698035" y="138520"/>
                </a:lnTo>
                <a:cubicBezTo>
                  <a:pt x="3698035" y="169036"/>
                  <a:pt x="3698480" y="190532"/>
                  <a:pt x="3699369" y="203008"/>
                </a:cubicBezTo>
                <a:cubicBezTo>
                  <a:pt x="3700258" y="215484"/>
                  <a:pt x="3699788" y="227680"/>
                  <a:pt x="3697960" y="239597"/>
                </a:cubicBezTo>
                <a:cubicBezTo>
                  <a:pt x="3696132" y="251514"/>
                  <a:pt x="3693185" y="261365"/>
                  <a:pt x="3689119" y="269152"/>
                </a:cubicBezTo>
                <a:cubicBezTo>
                  <a:pt x="3685054" y="276939"/>
                  <a:pt x="3680095" y="274343"/>
                  <a:pt x="3674245" y="261365"/>
                </a:cubicBezTo>
                <a:cubicBezTo>
                  <a:pt x="3668394" y="248387"/>
                  <a:pt x="3666598" y="237962"/>
                  <a:pt x="3668857" y="230089"/>
                </a:cubicBezTo>
                <a:cubicBezTo>
                  <a:pt x="3671115" y="222217"/>
                  <a:pt x="3672689" y="211540"/>
                  <a:pt x="3673578" y="198060"/>
                </a:cubicBezTo>
                <a:cubicBezTo>
                  <a:pt x="3674467" y="184581"/>
                  <a:pt x="3674911" y="165824"/>
                  <a:pt x="3674911" y="141789"/>
                </a:cubicBezTo>
                <a:cubicBezTo>
                  <a:pt x="3657804" y="146178"/>
                  <a:pt x="3647859" y="148931"/>
                  <a:pt x="3645077" y="150049"/>
                </a:cubicBezTo>
                <a:cubicBezTo>
                  <a:pt x="3641563" y="186918"/>
                  <a:pt x="3634214" y="213279"/>
                  <a:pt x="3623029" y="229132"/>
                </a:cubicBezTo>
                <a:cubicBezTo>
                  <a:pt x="3611843" y="244985"/>
                  <a:pt x="3599475" y="255988"/>
                  <a:pt x="3585923" y="262140"/>
                </a:cubicBezTo>
                <a:cubicBezTo>
                  <a:pt x="3572372" y="268292"/>
                  <a:pt x="3567030" y="268665"/>
                  <a:pt x="3569898" y="263258"/>
                </a:cubicBezTo>
                <a:cubicBezTo>
                  <a:pt x="3572766" y="257852"/>
                  <a:pt x="3578868" y="249818"/>
                  <a:pt x="3588203" y="239156"/>
                </a:cubicBezTo>
                <a:cubicBezTo>
                  <a:pt x="3597539" y="228494"/>
                  <a:pt x="3604652" y="215165"/>
                  <a:pt x="3609542" y="199168"/>
                </a:cubicBezTo>
                <a:cubicBezTo>
                  <a:pt x="3614432" y="183172"/>
                  <a:pt x="3618225" y="168548"/>
                  <a:pt x="3620921" y="155298"/>
                </a:cubicBezTo>
                <a:cubicBezTo>
                  <a:pt x="3603583" y="159758"/>
                  <a:pt x="3592864" y="162447"/>
                  <a:pt x="3588763" y="163364"/>
                </a:cubicBezTo>
                <a:cubicBezTo>
                  <a:pt x="3584661" y="164282"/>
                  <a:pt x="3577524" y="161030"/>
                  <a:pt x="3567349" y="153609"/>
                </a:cubicBezTo>
                <a:cubicBezTo>
                  <a:pt x="3557175" y="146188"/>
                  <a:pt x="3558924" y="141908"/>
                  <a:pt x="3572598" y="140768"/>
                </a:cubicBezTo>
                <a:cubicBezTo>
                  <a:pt x="3586271" y="139628"/>
                  <a:pt x="3602881" y="137021"/>
                  <a:pt x="3622426" y="132949"/>
                </a:cubicBezTo>
                <a:cubicBezTo>
                  <a:pt x="3623229" y="122609"/>
                  <a:pt x="3623409" y="112403"/>
                  <a:pt x="3622964" y="102329"/>
                </a:cubicBezTo>
                <a:cubicBezTo>
                  <a:pt x="3622520" y="92255"/>
                  <a:pt x="3620763" y="82622"/>
                  <a:pt x="3617694" y="73430"/>
                </a:cubicBezTo>
                <a:cubicBezTo>
                  <a:pt x="3597360" y="63592"/>
                  <a:pt x="3595320" y="57229"/>
                  <a:pt x="3611575" y="54339"/>
                </a:cubicBezTo>
                <a:cubicBezTo>
                  <a:pt x="3627829" y="51450"/>
                  <a:pt x="3644937" y="47764"/>
                  <a:pt x="3662898" y="43283"/>
                </a:cubicBezTo>
                <a:cubicBezTo>
                  <a:pt x="3680859" y="38802"/>
                  <a:pt x="3694278" y="34951"/>
                  <a:pt x="3703155" y="31732"/>
                </a:cubicBezTo>
                <a:cubicBezTo>
                  <a:pt x="3705374" y="30927"/>
                  <a:pt x="3707559" y="30459"/>
                  <a:pt x="3709711" y="30326"/>
                </a:cubicBezTo>
                <a:close/>
                <a:moveTo>
                  <a:pt x="2697233" y="27656"/>
                </a:moveTo>
                <a:cubicBezTo>
                  <a:pt x="2704388" y="26250"/>
                  <a:pt x="2711809" y="29036"/>
                  <a:pt x="2719496" y="36012"/>
                </a:cubicBezTo>
                <a:cubicBezTo>
                  <a:pt x="2727182" y="42989"/>
                  <a:pt x="2725981" y="48184"/>
                  <a:pt x="2715893" y="51597"/>
                </a:cubicBezTo>
                <a:cubicBezTo>
                  <a:pt x="2705805" y="55010"/>
                  <a:pt x="2679809" y="59534"/>
                  <a:pt x="2637907" y="65170"/>
                </a:cubicBezTo>
                <a:cubicBezTo>
                  <a:pt x="2646899" y="72870"/>
                  <a:pt x="2647562" y="79306"/>
                  <a:pt x="2639897" y="84475"/>
                </a:cubicBezTo>
                <a:cubicBezTo>
                  <a:pt x="2632232" y="89645"/>
                  <a:pt x="2618971" y="102849"/>
                  <a:pt x="2600114" y="124086"/>
                </a:cubicBezTo>
                <a:cubicBezTo>
                  <a:pt x="2628421" y="120530"/>
                  <a:pt x="2653047" y="117192"/>
                  <a:pt x="2673991" y="114073"/>
                </a:cubicBezTo>
                <a:cubicBezTo>
                  <a:pt x="2694935" y="110954"/>
                  <a:pt x="2708999" y="108018"/>
                  <a:pt x="2716183" y="105265"/>
                </a:cubicBezTo>
                <a:cubicBezTo>
                  <a:pt x="2723368" y="102512"/>
                  <a:pt x="2730316" y="102605"/>
                  <a:pt x="2737027" y="105545"/>
                </a:cubicBezTo>
                <a:cubicBezTo>
                  <a:pt x="2743738" y="108484"/>
                  <a:pt x="2751840" y="114185"/>
                  <a:pt x="2761333" y="122645"/>
                </a:cubicBezTo>
                <a:cubicBezTo>
                  <a:pt x="2770826" y="131106"/>
                  <a:pt x="2773031" y="138108"/>
                  <a:pt x="2767948" y="143650"/>
                </a:cubicBezTo>
                <a:cubicBezTo>
                  <a:pt x="2762864" y="149193"/>
                  <a:pt x="2759025" y="158238"/>
                  <a:pt x="2756429" y="170785"/>
                </a:cubicBezTo>
                <a:cubicBezTo>
                  <a:pt x="2753833" y="183333"/>
                  <a:pt x="2751625" y="199147"/>
                  <a:pt x="2749804" y="218226"/>
                </a:cubicBezTo>
                <a:cubicBezTo>
                  <a:pt x="2747982" y="237306"/>
                  <a:pt x="2744250" y="252962"/>
                  <a:pt x="2738608" y="265194"/>
                </a:cubicBezTo>
                <a:cubicBezTo>
                  <a:pt x="2732965" y="277426"/>
                  <a:pt x="2725981" y="286013"/>
                  <a:pt x="2717657" y="290953"/>
                </a:cubicBezTo>
                <a:cubicBezTo>
                  <a:pt x="2709332" y="295893"/>
                  <a:pt x="2703851" y="292014"/>
                  <a:pt x="2701212" y="279316"/>
                </a:cubicBezTo>
                <a:cubicBezTo>
                  <a:pt x="2698573" y="266617"/>
                  <a:pt x="2696257" y="257608"/>
                  <a:pt x="2694264" y="252288"/>
                </a:cubicBezTo>
                <a:cubicBezTo>
                  <a:pt x="2683652" y="251514"/>
                  <a:pt x="2662640" y="252478"/>
                  <a:pt x="2631228" y="255181"/>
                </a:cubicBezTo>
                <a:cubicBezTo>
                  <a:pt x="2599816" y="257884"/>
                  <a:pt x="2573362" y="260060"/>
                  <a:pt x="2551866" y="261710"/>
                </a:cubicBezTo>
                <a:cubicBezTo>
                  <a:pt x="2544681" y="279850"/>
                  <a:pt x="2538530" y="283657"/>
                  <a:pt x="2533410" y="273132"/>
                </a:cubicBezTo>
                <a:cubicBezTo>
                  <a:pt x="2528291" y="262606"/>
                  <a:pt x="2525275" y="247825"/>
                  <a:pt x="2524365" y="228788"/>
                </a:cubicBezTo>
                <a:cubicBezTo>
                  <a:pt x="2523454" y="209751"/>
                  <a:pt x="2521687" y="193210"/>
                  <a:pt x="2519063" y="179164"/>
                </a:cubicBezTo>
                <a:cubicBezTo>
                  <a:pt x="2516438" y="165117"/>
                  <a:pt x="2512617" y="152200"/>
                  <a:pt x="2507598" y="140413"/>
                </a:cubicBezTo>
                <a:cubicBezTo>
                  <a:pt x="2502579" y="128625"/>
                  <a:pt x="2504342" y="123434"/>
                  <a:pt x="2512889" y="124839"/>
                </a:cubicBezTo>
                <a:cubicBezTo>
                  <a:pt x="2521436" y="126245"/>
                  <a:pt x="2528079" y="127596"/>
                  <a:pt x="2532819" y="128894"/>
                </a:cubicBezTo>
                <a:cubicBezTo>
                  <a:pt x="2537558" y="130192"/>
                  <a:pt x="2553608" y="129607"/>
                  <a:pt x="2580969" y="127141"/>
                </a:cubicBezTo>
                <a:cubicBezTo>
                  <a:pt x="2593675" y="107667"/>
                  <a:pt x="2601139" y="94144"/>
                  <a:pt x="2603362" y="86572"/>
                </a:cubicBezTo>
                <a:cubicBezTo>
                  <a:pt x="2605584" y="79001"/>
                  <a:pt x="2606696" y="73114"/>
                  <a:pt x="2606696" y="68913"/>
                </a:cubicBezTo>
                <a:cubicBezTo>
                  <a:pt x="2602078" y="69759"/>
                  <a:pt x="2596683" y="70644"/>
                  <a:pt x="2590509" y="71569"/>
                </a:cubicBezTo>
                <a:cubicBezTo>
                  <a:pt x="2584336" y="72494"/>
                  <a:pt x="2578947" y="72713"/>
                  <a:pt x="2574344" y="72225"/>
                </a:cubicBezTo>
                <a:cubicBezTo>
                  <a:pt x="2569741" y="71738"/>
                  <a:pt x="2563632" y="67891"/>
                  <a:pt x="2556017" y="60685"/>
                </a:cubicBezTo>
                <a:cubicBezTo>
                  <a:pt x="2548403" y="53479"/>
                  <a:pt x="2553171" y="49876"/>
                  <a:pt x="2570322" y="49876"/>
                </a:cubicBezTo>
                <a:cubicBezTo>
                  <a:pt x="2584418" y="49876"/>
                  <a:pt x="2602999" y="47879"/>
                  <a:pt x="2626066" y="43885"/>
                </a:cubicBezTo>
                <a:cubicBezTo>
                  <a:pt x="2649132" y="39891"/>
                  <a:pt x="2664971" y="36539"/>
                  <a:pt x="2673582" y="33829"/>
                </a:cubicBezTo>
                <a:cubicBezTo>
                  <a:pt x="2682193" y="31119"/>
                  <a:pt x="2690077" y="29061"/>
                  <a:pt x="2697233" y="27656"/>
                </a:cubicBezTo>
                <a:close/>
                <a:moveTo>
                  <a:pt x="924509" y="23585"/>
                </a:moveTo>
                <a:cubicBezTo>
                  <a:pt x="930128" y="22509"/>
                  <a:pt x="938353" y="25128"/>
                  <a:pt x="949184" y="31442"/>
                </a:cubicBezTo>
                <a:cubicBezTo>
                  <a:pt x="964929" y="40232"/>
                  <a:pt x="969335" y="47503"/>
                  <a:pt x="962402" y="53253"/>
                </a:cubicBezTo>
                <a:cubicBezTo>
                  <a:pt x="955468" y="59003"/>
                  <a:pt x="949578" y="70461"/>
                  <a:pt x="944731" y="87626"/>
                </a:cubicBezTo>
                <a:cubicBezTo>
                  <a:pt x="939884" y="104792"/>
                  <a:pt x="935281" y="119236"/>
                  <a:pt x="930921" y="130959"/>
                </a:cubicBezTo>
                <a:cubicBezTo>
                  <a:pt x="926562" y="142682"/>
                  <a:pt x="920661" y="145396"/>
                  <a:pt x="913218" y="139101"/>
                </a:cubicBezTo>
                <a:cubicBezTo>
                  <a:pt x="901000" y="142700"/>
                  <a:pt x="887571" y="145798"/>
                  <a:pt x="872930" y="148393"/>
                </a:cubicBezTo>
                <a:cubicBezTo>
                  <a:pt x="893049" y="165401"/>
                  <a:pt x="906328" y="176643"/>
                  <a:pt x="912767" y="182121"/>
                </a:cubicBezTo>
                <a:cubicBezTo>
                  <a:pt x="918718" y="175195"/>
                  <a:pt x="923887" y="168279"/>
                  <a:pt x="928276" y="161375"/>
                </a:cubicBezTo>
                <a:cubicBezTo>
                  <a:pt x="932664" y="154470"/>
                  <a:pt x="933958" y="146981"/>
                  <a:pt x="932158" y="138907"/>
                </a:cubicBezTo>
                <a:cubicBezTo>
                  <a:pt x="930358" y="130834"/>
                  <a:pt x="934306" y="128213"/>
                  <a:pt x="944000" y="131045"/>
                </a:cubicBezTo>
                <a:cubicBezTo>
                  <a:pt x="953694" y="133877"/>
                  <a:pt x="962269" y="137645"/>
                  <a:pt x="969726" y="142349"/>
                </a:cubicBezTo>
                <a:cubicBezTo>
                  <a:pt x="977183" y="147052"/>
                  <a:pt x="977441" y="151189"/>
                  <a:pt x="970500" y="154760"/>
                </a:cubicBezTo>
                <a:cubicBezTo>
                  <a:pt x="963560" y="158331"/>
                  <a:pt x="948130" y="170750"/>
                  <a:pt x="924210" y="192016"/>
                </a:cubicBezTo>
                <a:cubicBezTo>
                  <a:pt x="937733" y="202198"/>
                  <a:pt x="950413" y="210361"/>
                  <a:pt x="962251" y="216506"/>
                </a:cubicBezTo>
                <a:cubicBezTo>
                  <a:pt x="974089" y="222650"/>
                  <a:pt x="988705" y="228566"/>
                  <a:pt x="1006100" y="234252"/>
                </a:cubicBezTo>
                <a:cubicBezTo>
                  <a:pt x="1023495" y="239937"/>
                  <a:pt x="1025968" y="244394"/>
                  <a:pt x="1013521" y="247620"/>
                </a:cubicBezTo>
                <a:cubicBezTo>
                  <a:pt x="1001074" y="250847"/>
                  <a:pt x="989394" y="252690"/>
                  <a:pt x="978481" y="253148"/>
                </a:cubicBezTo>
                <a:cubicBezTo>
                  <a:pt x="967568" y="253607"/>
                  <a:pt x="958031" y="251205"/>
                  <a:pt x="949872" y="245942"/>
                </a:cubicBezTo>
                <a:cubicBezTo>
                  <a:pt x="941712" y="240680"/>
                  <a:pt x="929408" y="229154"/>
                  <a:pt x="912960" y="211365"/>
                </a:cubicBezTo>
                <a:cubicBezTo>
                  <a:pt x="896512" y="193576"/>
                  <a:pt x="883168" y="177583"/>
                  <a:pt x="872930" y="163386"/>
                </a:cubicBezTo>
                <a:lnTo>
                  <a:pt x="872930" y="246996"/>
                </a:lnTo>
                <a:cubicBezTo>
                  <a:pt x="872930" y="255945"/>
                  <a:pt x="876328" y="258497"/>
                  <a:pt x="883125" y="254654"/>
                </a:cubicBezTo>
                <a:cubicBezTo>
                  <a:pt x="889923" y="250811"/>
                  <a:pt x="899369" y="245860"/>
                  <a:pt x="911465" y="239801"/>
                </a:cubicBezTo>
                <a:cubicBezTo>
                  <a:pt x="923561" y="233743"/>
                  <a:pt x="925121" y="236184"/>
                  <a:pt x="916144" y="247126"/>
                </a:cubicBezTo>
                <a:cubicBezTo>
                  <a:pt x="907167" y="258067"/>
                  <a:pt x="897541" y="268449"/>
                  <a:pt x="887266" y="278272"/>
                </a:cubicBezTo>
                <a:cubicBezTo>
                  <a:pt x="876991" y="288096"/>
                  <a:pt x="869266" y="296377"/>
                  <a:pt x="864089" y="303117"/>
                </a:cubicBezTo>
                <a:cubicBezTo>
                  <a:pt x="858912" y="309857"/>
                  <a:pt x="853215" y="308104"/>
                  <a:pt x="846999" y="297858"/>
                </a:cubicBezTo>
                <a:cubicBezTo>
                  <a:pt x="840782" y="287612"/>
                  <a:pt x="839474" y="278968"/>
                  <a:pt x="843073" y="271927"/>
                </a:cubicBezTo>
                <a:cubicBezTo>
                  <a:pt x="846673" y="264886"/>
                  <a:pt x="848695" y="252446"/>
                  <a:pt x="849139" y="234607"/>
                </a:cubicBezTo>
                <a:cubicBezTo>
                  <a:pt x="849584" y="216767"/>
                  <a:pt x="850032" y="186474"/>
                  <a:pt x="850484" y="143725"/>
                </a:cubicBezTo>
                <a:cubicBezTo>
                  <a:pt x="850935" y="100977"/>
                  <a:pt x="848013" y="73971"/>
                  <a:pt x="841718" y="62707"/>
                </a:cubicBezTo>
                <a:cubicBezTo>
                  <a:pt x="835423" y="51443"/>
                  <a:pt x="835709" y="46269"/>
                  <a:pt x="842578" y="47187"/>
                </a:cubicBezTo>
                <a:cubicBezTo>
                  <a:pt x="849447" y="48105"/>
                  <a:pt x="855607" y="48553"/>
                  <a:pt x="861056" y="48531"/>
                </a:cubicBezTo>
                <a:cubicBezTo>
                  <a:pt x="866505" y="48510"/>
                  <a:pt x="876357" y="45911"/>
                  <a:pt x="890611" y="40734"/>
                </a:cubicBezTo>
                <a:cubicBezTo>
                  <a:pt x="904865" y="35557"/>
                  <a:pt x="914581" y="30610"/>
                  <a:pt x="919757" y="25892"/>
                </a:cubicBezTo>
                <a:cubicBezTo>
                  <a:pt x="921052" y="24712"/>
                  <a:pt x="922635" y="23943"/>
                  <a:pt x="924509" y="23585"/>
                </a:cubicBezTo>
                <a:close/>
                <a:moveTo>
                  <a:pt x="214078" y="22969"/>
                </a:moveTo>
                <a:cubicBezTo>
                  <a:pt x="217918" y="23462"/>
                  <a:pt x="222311" y="24895"/>
                  <a:pt x="227258" y="27269"/>
                </a:cubicBezTo>
                <a:cubicBezTo>
                  <a:pt x="237153" y="32015"/>
                  <a:pt x="245496" y="37178"/>
                  <a:pt x="252286" y="42756"/>
                </a:cubicBezTo>
                <a:cubicBezTo>
                  <a:pt x="259076" y="48334"/>
                  <a:pt x="260642" y="54103"/>
                  <a:pt x="256986" y="60061"/>
                </a:cubicBezTo>
                <a:cubicBezTo>
                  <a:pt x="253329" y="66019"/>
                  <a:pt x="251081" y="72795"/>
                  <a:pt x="250242" y="80388"/>
                </a:cubicBezTo>
                <a:cubicBezTo>
                  <a:pt x="249403" y="87981"/>
                  <a:pt x="248984" y="104828"/>
                  <a:pt x="248984" y="130927"/>
                </a:cubicBezTo>
                <a:cubicBezTo>
                  <a:pt x="248984" y="157700"/>
                  <a:pt x="249640" y="182964"/>
                  <a:pt x="250952" y="206718"/>
                </a:cubicBezTo>
                <a:cubicBezTo>
                  <a:pt x="252264" y="230473"/>
                  <a:pt x="253612" y="247552"/>
                  <a:pt x="254996" y="257956"/>
                </a:cubicBezTo>
                <a:cubicBezTo>
                  <a:pt x="256380" y="268360"/>
                  <a:pt x="252164" y="281072"/>
                  <a:pt x="242348" y="296094"/>
                </a:cubicBezTo>
                <a:cubicBezTo>
                  <a:pt x="232532" y="311115"/>
                  <a:pt x="225197" y="312334"/>
                  <a:pt x="220343" y="299751"/>
                </a:cubicBezTo>
                <a:cubicBezTo>
                  <a:pt x="215489" y="287167"/>
                  <a:pt x="206200" y="275892"/>
                  <a:pt x="192476" y="265926"/>
                </a:cubicBezTo>
                <a:cubicBezTo>
                  <a:pt x="178753" y="255959"/>
                  <a:pt x="179835" y="252776"/>
                  <a:pt x="195724" y="256375"/>
                </a:cubicBezTo>
                <a:cubicBezTo>
                  <a:pt x="211613" y="259974"/>
                  <a:pt x="220160" y="257232"/>
                  <a:pt x="221365" y="248147"/>
                </a:cubicBezTo>
                <a:cubicBezTo>
                  <a:pt x="222569" y="239063"/>
                  <a:pt x="223171" y="227429"/>
                  <a:pt x="223171" y="213247"/>
                </a:cubicBezTo>
                <a:cubicBezTo>
                  <a:pt x="223171" y="198089"/>
                  <a:pt x="222505" y="169376"/>
                  <a:pt x="221171" y="127109"/>
                </a:cubicBezTo>
                <a:cubicBezTo>
                  <a:pt x="219837" y="84841"/>
                  <a:pt x="216844" y="60975"/>
                  <a:pt x="212190" y="55512"/>
                </a:cubicBezTo>
                <a:cubicBezTo>
                  <a:pt x="207537" y="50048"/>
                  <a:pt x="200697" y="47538"/>
                  <a:pt x="191670" y="47983"/>
                </a:cubicBezTo>
                <a:cubicBezTo>
                  <a:pt x="182642" y="48428"/>
                  <a:pt x="167553" y="49890"/>
                  <a:pt x="146401" y="52371"/>
                </a:cubicBezTo>
                <a:cubicBezTo>
                  <a:pt x="158992" y="56515"/>
                  <a:pt x="163713" y="61818"/>
                  <a:pt x="160566" y="68278"/>
                </a:cubicBezTo>
                <a:cubicBezTo>
                  <a:pt x="157418" y="74738"/>
                  <a:pt x="155844" y="85691"/>
                  <a:pt x="155844" y="101135"/>
                </a:cubicBezTo>
                <a:cubicBezTo>
                  <a:pt x="162742" y="100260"/>
                  <a:pt x="168112" y="99823"/>
                  <a:pt x="171955" y="99823"/>
                </a:cubicBezTo>
                <a:cubicBezTo>
                  <a:pt x="177720" y="99823"/>
                  <a:pt x="183001" y="102465"/>
                  <a:pt x="187798" y="107749"/>
                </a:cubicBezTo>
                <a:cubicBezTo>
                  <a:pt x="192595" y="113034"/>
                  <a:pt x="189346" y="117296"/>
                  <a:pt x="178054" y="120537"/>
                </a:cubicBezTo>
                <a:cubicBezTo>
                  <a:pt x="166761" y="123778"/>
                  <a:pt x="159300" y="126008"/>
                  <a:pt x="155672" y="127227"/>
                </a:cubicBezTo>
                <a:lnTo>
                  <a:pt x="154489" y="159191"/>
                </a:lnTo>
                <a:cubicBezTo>
                  <a:pt x="165416" y="156581"/>
                  <a:pt x="174361" y="154803"/>
                  <a:pt x="181323" y="153857"/>
                </a:cubicBezTo>
                <a:cubicBezTo>
                  <a:pt x="188285" y="152910"/>
                  <a:pt x="193652" y="155527"/>
                  <a:pt x="197424" y="161708"/>
                </a:cubicBezTo>
                <a:cubicBezTo>
                  <a:pt x="201195" y="167889"/>
                  <a:pt x="198528" y="172617"/>
                  <a:pt x="189422" y="175894"/>
                </a:cubicBezTo>
                <a:cubicBezTo>
                  <a:pt x="180316" y="179171"/>
                  <a:pt x="168671" y="182781"/>
                  <a:pt x="154489" y="186725"/>
                </a:cubicBezTo>
                <a:cubicBezTo>
                  <a:pt x="154489" y="207174"/>
                  <a:pt x="153066" y="228333"/>
                  <a:pt x="150219" y="250202"/>
                </a:cubicBezTo>
                <a:cubicBezTo>
                  <a:pt x="147373" y="272070"/>
                  <a:pt x="143354" y="283317"/>
                  <a:pt x="138163" y="283940"/>
                </a:cubicBezTo>
                <a:cubicBezTo>
                  <a:pt x="132971" y="284564"/>
                  <a:pt x="129870" y="278366"/>
                  <a:pt x="128859" y="265345"/>
                </a:cubicBezTo>
                <a:cubicBezTo>
                  <a:pt x="127848" y="252324"/>
                  <a:pt x="127795" y="227336"/>
                  <a:pt x="128698" y="190381"/>
                </a:cubicBezTo>
                <a:cubicBezTo>
                  <a:pt x="121083" y="192188"/>
                  <a:pt x="113906" y="193092"/>
                  <a:pt x="107166" y="193092"/>
                </a:cubicBezTo>
                <a:cubicBezTo>
                  <a:pt x="101172" y="193092"/>
                  <a:pt x="94264" y="190984"/>
                  <a:pt x="86441" y="186768"/>
                </a:cubicBezTo>
                <a:cubicBezTo>
                  <a:pt x="84485" y="185714"/>
                  <a:pt x="83017" y="184726"/>
                  <a:pt x="82035" y="183805"/>
                </a:cubicBezTo>
                <a:lnTo>
                  <a:pt x="80929" y="181896"/>
                </a:lnTo>
                <a:lnTo>
                  <a:pt x="80838" y="182960"/>
                </a:lnTo>
                <a:cubicBezTo>
                  <a:pt x="78572" y="202018"/>
                  <a:pt x="74438" y="221711"/>
                  <a:pt x="68437" y="242038"/>
                </a:cubicBezTo>
                <a:cubicBezTo>
                  <a:pt x="62436" y="262366"/>
                  <a:pt x="50056" y="278412"/>
                  <a:pt x="31299" y="290178"/>
                </a:cubicBezTo>
                <a:cubicBezTo>
                  <a:pt x="12542" y="301945"/>
                  <a:pt x="9255" y="299593"/>
                  <a:pt x="21437" y="283123"/>
                </a:cubicBezTo>
                <a:cubicBezTo>
                  <a:pt x="33619" y="266653"/>
                  <a:pt x="42843" y="243867"/>
                  <a:pt x="49110" y="214763"/>
                </a:cubicBezTo>
                <a:cubicBezTo>
                  <a:pt x="55377" y="185660"/>
                  <a:pt x="58510" y="161314"/>
                  <a:pt x="58510" y="141725"/>
                </a:cubicBezTo>
                <a:lnTo>
                  <a:pt x="58510" y="86379"/>
                </a:lnTo>
                <a:cubicBezTo>
                  <a:pt x="58510" y="70289"/>
                  <a:pt x="56033" y="58154"/>
                  <a:pt x="51078" y="49973"/>
                </a:cubicBezTo>
                <a:cubicBezTo>
                  <a:pt x="46124" y="41792"/>
                  <a:pt x="49777" y="39053"/>
                  <a:pt x="62038" y="41756"/>
                </a:cubicBezTo>
                <a:cubicBezTo>
                  <a:pt x="74299" y="44459"/>
                  <a:pt x="89266" y="44695"/>
                  <a:pt x="106940" y="42466"/>
                </a:cubicBezTo>
                <a:cubicBezTo>
                  <a:pt x="124615" y="40236"/>
                  <a:pt x="143881" y="37346"/>
                  <a:pt x="164739" y="33797"/>
                </a:cubicBezTo>
                <a:cubicBezTo>
                  <a:pt x="185597" y="30248"/>
                  <a:pt x="198757" y="27086"/>
                  <a:pt x="204221" y="24311"/>
                </a:cubicBezTo>
                <a:cubicBezTo>
                  <a:pt x="206953" y="22923"/>
                  <a:pt x="210238" y="22476"/>
                  <a:pt x="214078" y="22969"/>
                </a:cubicBezTo>
                <a:close/>
                <a:moveTo>
                  <a:pt x="1187486" y="20934"/>
                </a:moveTo>
                <a:cubicBezTo>
                  <a:pt x="1195652" y="22346"/>
                  <a:pt x="1204755" y="25333"/>
                  <a:pt x="1214793" y="29893"/>
                </a:cubicBezTo>
                <a:cubicBezTo>
                  <a:pt x="1226322" y="35356"/>
                  <a:pt x="1230718" y="41813"/>
                  <a:pt x="1227979" y="49263"/>
                </a:cubicBezTo>
                <a:cubicBezTo>
                  <a:pt x="1225240" y="56713"/>
                  <a:pt x="1223440" y="66238"/>
                  <a:pt x="1222580" y="77839"/>
                </a:cubicBezTo>
                <a:cubicBezTo>
                  <a:pt x="1221719" y="89441"/>
                  <a:pt x="1221289" y="106685"/>
                  <a:pt x="1221289" y="129572"/>
                </a:cubicBezTo>
                <a:cubicBezTo>
                  <a:pt x="1221289" y="151440"/>
                  <a:pt x="1222182" y="171761"/>
                  <a:pt x="1223967" y="190532"/>
                </a:cubicBezTo>
                <a:cubicBezTo>
                  <a:pt x="1225752" y="209303"/>
                  <a:pt x="1225953" y="226565"/>
                  <a:pt x="1224569" y="242318"/>
                </a:cubicBezTo>
                <a:cubicBezTo>
                  <a:pt x="1223186" y="258071"/>
                  <a:pt x="1218209" y="272027"/>
                  <a:pt x="1209641" y="284188"/>
                </a:cubicBezTo>
                <a:cubicBezTo>
                  <a:pt x="1201073" y="296348"/>
                  <a:pt x="1193770" y="298094"/>
                  <a:pt x="1187733" y="289426"/>
                </a:cubicBezTo>
                <a:cubicBezTo>
                  <a:pt x="1181696" y="280757"/>
                  <a:pt x="1176279" y="273587"/>
                  <a:pt x="1171482" y="267915"/>
                </a:cubicBezTo>
                <a:cubicBezTo>
                  <a:pt x="1166685" y="262244"/>
                  <a:pt x="1161164" y="255977"/>
                  <a:pt x="1154919" y="249115"/>
                </a:cubicBezTo>
                <a:cubicBezTo>
                  <a:pt x="1148674" y="242253"/>
                  <a:pt x="1150140" y="239776"/>
                  <a:pt x="1159318" y="241683"/>
                </a:cubicBezTo>
                <a:cubicBezTo>
                  <a:pt x="1168496" y="243591"/>
                  <a:pt x="1176074" y="245165"/>
                  <a:pt x="1182054" y="246405"/>
                </a:cubicBezTo>
                <a:cubicBezTo>
                  <a:pt x="1188034" y="247645"/>
                  <a:pt x="1191544" y="246444"/>
                  <a:pt x="1192584" y="242802"/>
                </a:cubicBezTo>
                <a:cubicBezTo>
                  <a:pt x="1193623" y="239160"/>
                  <a:pt x="1194591" y="231721"/>
                  <a:pt x="1195487" y="220485"/>
                </a:cubicBezTo>
                <a:cubicBezTo>
                  <a:pt x="1196384" y="209249"/>
                  <a:pt x="1196613" y="178486"/>
                  <a:pt x="1196176" y="128195"/>
                </a:cubicBezTo>
                <a:cubicBezTo>
                  <a:pt x="1195738" y="77904"/>
                  <a:pt x="1192139" y="47101"/>
                  <a:pt x="1185378" y="35787"/>
                </a:cubicBezTo>
                <a:cubicBezTo>
                  <a:pt x="1178616" y="24472"/>
                  <a:pt x="1179319" y="19521"/>
                  <a:pt x="1187486" y="20934"/>
                </a:cubicBezTo>
                <a:close/>
                <a:moveTo>
                  <a:pt x="2282200" y="18646"/>
                </a:moveTo>
                <a:cubicBezTo>
                  <a:pt x="2283909" y="18565"/>
                  <a:pt x="2286054" y="18944"/>
                  <a:pt x="2288633" y="19783"/>
                </a:cubicBezTo>
                <a:cubicBezTo>
                  <a:pt x="2298951" y="23139"/>
                  <a:pt x="2307304" y="27688"/>
                  <a:pt x="2313693" y="33431"/>
                </a:cubicBezTo>
                <a:cubicBezTo>
                  <a:pt x="2320082" y="39174"/>
                  <a:pt x="2321143" y="44642"/>
                  <a:pt x="2316877" y="49833"/>
                </a:cubicBezTo>
                <a:cubicBezTo>
                  <a:pt x="2312610" y="55024"/>
                  <a:pt x="2305293" y="68081"/>
                  <a:pt x="2294925" y="89003"/>
                </a:cubicBezTo>
                <a:cubicBezTo>
                  <a:pt x="2318816" y="87239"/>
                  <a:pt x="2336748" y="85694"/>
                  <a:pt x="2348723" y="84368"/>
                </a:cubicBezTo>
                <a:cubicBezTo>
                  <a:pt x="2360697" y="83041"/>
                  <a:pt x="2373613" y="81005"/>
                  <a:pt x="2387473" y="78259"/>
                </a:cubicBezTo>
                <a:cubicBezTo>
                  <a:pt x="2401333" y="75513"/>
                  <a:pt x="2413443" y="79341"/>
                  <a:pt x="2423804" y="89745"/>
                </a:cubicBezTo>
                <a:cubicBezTo>
                  <a:pt x="2434165" y="100149"/>
                  <a:pt x="2428519" y="105351"/>
                  <a:pt x="2406865" y="105351"/>
                </a:cubicBezTo>
                <a:cubicBezTo>
                  <a:pt x="2389040" y="105351"/>
                  <a:pt x="2372939" y="105803"/>
                  <a:pt x="2358563" y="106706"/>
                </a:cubicBezTo>
                <a:cubicBezTo>
                  <a:pt x="2344187" y="107610"/>
                  <a:pt x="2320752" y="109338"/>
                  <a:pt x="2288257" y="111890"/>
                </a:cubicBezTo>
                <a:cubicBezTo>
                  <a:pt x="2278922" y="134834"/>
                  <a:pt x="2265843" y="158883"/>
                  <a:pt x="2249022" y="184036"/>
                </a:cubicBezTo>
                <a:cubicBezTo>
                  <a:pt x="2250599" y="185470"/>
                  <a:pt x="2255364" y="185746"/>
                  <a:pt x="2263316" y="184864"/>
                </a:cubicBezTo>
                <a:cubicBezTo>
                  <a:pt x="2271267" y="183982"/>
                  <a:pt x="2283220" y="182211"/>
                  <a:pt x="2299174" y="179551"/>
                </a:cubicBezTo>
                <a:cubicBezTo>
                  <a:pt x="2315127" y="176891"/>
                  <a:pt x="2326925" y="173732"/>
                  <a:pt x="2334569" y="170076"/>
                </a:cubicBezTo>
                <a:cubicBezTo>
                  <a:pt x="2342212" y="166419"/>
                  <a:pt x="2349834" y="166268"/>
                  <a:pt x="2357434" y="169624"/>
                </a:cubicBezTo>
                <a:cubicBezTo>
                  <a:pt x="2365034" y="172979"/>
                  <a:pt x="2373388" y="178253"/>
                  <a:pt x="2382494" y="185445"/>
                </a:cubicBezTo>
                <a:cubicBezTo>
                  <a:pt x="2391600" y="192636"/>
                  <a:pt x="2392223" y="199484"/>
                  <a:pt x="2384365" y="205987"/>
                </a:cubicBezTo>
                <a:cubicBezTo>
                  <a:pt x="2376507" y="212490"/>
                  <a:pt x="2367838" y="228261"/>
                  <a:pt x="2358359" y="253299"/>
                </a:cubicBezTo>
                <a:cubicBezTo>
                  <a:pt x="2367365" y="261416"/>
                  <a:pt x="2369580" y="267134"/>
                  <a:pt x="2365006" y="270453"/>
                </a:cubicBezTo>
                <a:cubicBezTo>
                  <a:pt x="2360431" y="273773"/>
                  <a:pt x="2353691" y="275433"/>
                  <a:pt x="2344786" y="275433"/>
                </a:cubicBezTo>
                <a:cubicBezTo>
                  <a:pt x="2337759" y="275433"/>
                  <a:pt x="2309058" y="277168"/>
                  <a:pt x="2258680" y="280639"/>
                </a:cubicBezTo>
                <a:cubicBezTo>
                  <a:pt x="2250894" y="296054"/>
                  <a:pt x="2245064" y="298026"/>
                  <a:pt x="2241192" y="286554"/>
                </a:cubicBezTo>
                <a:cubicBezTo>
                  <a:pt x="2237321" y="275082"/>
                  <a:pt x="2234714" y="261498"/>
                  <a:pt x="2233373" y="245803"/>
                </a:cubicBezTo>
                <a:cubicBezTo>
                  <a:pt x="2232033" y="230107"/>
                  <a:pt x="2230165" y="217484"/>
                  <a:pt x="2227770" y="207934"/>
                </a:cubicBezTo>
                <a:cubicBezTo>
                  <a:pt x="2224185" y="216868"/>
                  <a:pt x="2215509" y="227763"/>
                  <a:pt x="2201743" y="240619"/>
                </a:cubicBezTo>
                <a:cubicBezTo>
                  <a:pt x="2187976" y="253475"/>
                  <a:pt x="2172592" y="263613"/>
                  <a:pt x="2155592" y="271034"/>
                </a:cubicBezTo>
                <a:cubicBezTo>
                  <a:pt x="2138592" y="278455"/>
                  <a:pt x="2138061" y="274505"/>
                  <a:pt x="2154000" y="259182"/>
                </a:cubicBezTo>
                <a:cubicBezTo>
                  <a:pt x="2169940" y="243860"/>
                  <a:pt x="2187983" y="223217"/>
                  <a:pt x="2208131" y="197254"/>
                </a:cubicBezTo>
                <a:cubicBezTo>
                  <a:pt x="2228279" y="171291"/>
                  <a:pt x="2245007" y="144256"/>
                  <a:pt x="2258315" y="116149"/>
                </a:cubicBezTo>
                <a:cubicBezTo>
                  <a:pt x="2208927" y="122445"/>
                  <a:pt x="2180422" y="126270"/>
                  <a:pt x="2172800" y="127625"/>
                </a:cubicBezTo>
                <a:cubicBezTo>
                  <a:pt x="2165179" y="128980"/>
                  <a:pt x="2156603" y="124682"/>
                  <a:pt x="2147074" y="114729"/>
                </a:cubicBezTo>
                <a:cubicBezTo>
                  <a:pt x="2137545" y="104777"/>
                  <a:pt x="2137943" y="100257"/>
                  <a:pt x="2148268" y="101167"/>
                </a:cubicBezTo>
                <a:cubicBezTo>
                  <a:pt x="2158593" y="102078"/>
                  <a:pt x="2172929" y="101863"/>
                  <a:pt x="2191278" y="100522"/>
                </a:cubicBezTo>
                <a:cubicBezTo>
                  <a:pt x="2209626" y="99181"/>
                  <a:pt x="2234495" y="96811"/>
                  <a:pt x="2265886" y="93413"/>
                </a:cubicBezTo>
                <a:cubicBezTo>
                  <a:pt x="2277932" y="63685"/>
                  <a:pt x="2282155" y="43143"/>
                  <a:pt x="2278556" y="31786"/>
                </a:cubicBezTo>
                <a:cubicBezTo>
                  <a:pt x="2275856" y="23268"/>
                  <a:pt x="2277071" y="18888"/>
                  <a:pt x="2282200" y="18646"/>
                </a:cubicBezTo>
                <a:close/>
                <a:moveTo>
                  <a:pt x="2003983" y="14190"/>
                </a:moveTo>
                <a:cubicBezTo>
                  <a:pt x="2008011" y="14233"/>
                  <a:pt x="2014614" y="16334"/>
                  <a:pt x="2023792" y="20493"/>
                </a:cubicBezTo>
                <a:cubicBezTo>
                  <a:pt x="2039738" y="29269"/>
                  <a:pt x="2044797" y="36421"/>
                  <a:pt x="2038967" y="41949"/>
                </a:cubicBezTo>
                <a:cubicBezTo>
                  <a:pt x="2033138" y="47477"/>
                  <a:pt x="2025029" y="56336"/>
                  <a:pt x="2014639" y="68525"/>
                </a:cubicBezTo>
                <a:cubicBezTo>
                  <a:pt x="2004250" y="80715"/>
                  <a:pt x="1992738" y="90351"/>
                  <a:pt x="1980104" y="97435"/>
                </a:cubicBezTo>
                <a:lnTo>
                  <a:pt x="1974049" y="100389"/>
                </a:lnTo>
                <a:lnTo>
                  <a:pt x="2004960" y="91767"/>
                </a:lnTo>
                <a:cubicBezTo>
                  <a:pt x="2016023" y="88118"/>
                  <a:pt x="2025236" y="89455"/>
                  <a:pt x="2032600" y="95779"/>
                </a:cubicBezTo>
                <a:cubicBezTo>
                  <a:pt x="2039964" y="102103"/>
                  <a:pt x="2040000" y="107057"/>
                  <a:pt x="2032708" y="110643"/>
                </a:cubicBezTo>
                <a:cubicBezTo>
                  <a:pt x="2025416" y="114228"/>
                  <a:pt x="2014220" y="117117"/>
                  <a:pt x="1999119" y="119311"/>
                </a:cubicBezTo>
                <a:cubicBezTo>
                  <a:pt x="2010807" y="122896"/>
                  <a:pt x="2015302" y="127248"/>
                  <a:pt x="2012606" y="132368"/>
                </a:cubicBezTo>
                <a:cubicBezTo>
                  <a:pt x="2009910" y="137487"/>
                  <a:pt x="2008562" y="145977"/>
                  <a:pt x="2008562" y="157836"/>
                </a:cubicBezTo>
                <a:cubicBezTo>
                  <a:pt x="2022444" y="156087"/>
                  <a:pt x="2035142" y="154075"/>
                  <a:pt x="2046657" y="151803"/>
                </a:cubicBezTo>
                <a:cubicBezTo>
                  <a:pt x="2058172" y="149530"/>
                  <a:pt x="2068874" y="153591"/>
                  <a:pt x="2078761" y="163988"/>
                </a:cubicBezTo>
                <a:cubicBezTo>
                  <a:pt x="2088649" y="174385"/>
                  <a:pt x="2085501" y="178909"/>
                  <a:pt x="2069318" y="177561"/>
                </a:cubicBezTo>
                <a:cubicBezTo>
                  <a:pt x="2053135" y="176213"/>
                  <a:pt x="2032883" y="177174"/>
                  <a:pt x="2008562" y="180443"/>
                </a:cubicBezTo>
                <a:cubicBezTo>
                  <a:pt x="2009423" y="212164"/>
                  <a:pt x="2010305" y="238715"/>
                  <a:pt x="2011208" y="260096"/>
                </a:cubicBezTo>
                <a:cubicBezTo>
                  <a:pt x="2012112" y="281478"/>
                  <a:pt x="2010158" y="299213"/>
                  <a:pt x="2005347" y="313302"/>
                </a:cubicBezTo>
                <a:cubicBezTo>
                  <a:pt x="2000535" y="327391"/>
                  <a:pt x="1994893" y="326893"/>
                  <a:pt x="1988418" y="311807"/>
                </a:cubicBezTo>
                <a:cubicBezTo>
                  <a:pt x="1981943" y="296721"/>
                  <a:pt x="1980054" y="284360"/>
                  <a:pt x="1982750" y="274723"/>
                </a:cubicBezTo>
                <a:cubicBezTo>
                  <a:pt x="1985446" y="265087"/>
                  <a:pt x="1986371" y="234728"/>
                  <a:pt x="1985525" y="183649"/>
                </a:cubicBezTo>
                <a:cubicBezTo>
                  <a:pt x="1978771" y="184523"/>
                  <a:pt x="1968309" y="186538"/>
                  <a:pt x="1954141" y="189693"/>
                </a:cubicBezTo>
                <a:cubicBezTo>
                  <a:pt x="1950685" y="217327"/>
                  <a:pt x="1943339" y="238629"/>
                  <a:pt x="1932104" y="253600"/>
                </a:cubicBezTo>
                <a:cubicBezTo>
                  <a:pt x="1920869" y="268571"/>
                  <a:pt x="1906256" y="279101"/>
                  <a:pt x="1888266" y="285188"/>
                </a:cubicBezTo>
                <a:cubicBezTo>
                  <a:pt x="1870276" y="291275"/>
                  <a:pt x="1868104" y="288683"/>
                  <a:pt x="1881748" y="277412"/>
                </a:cubicBezTo>
                <a:cubicBezTo>
                  <a:pt x="1895393" y="266141"/>
                  <a:pt x="1905969" y="253001"/>
                  <a:pt x="1913476" y="237994"/>
                </a:cubicBezTo>
                <a:cubicBezTo>
                  <a:pt x="1920983" y="222987"/>
                  <a:pt x="1925626" y="208020"/>
                  <a:pt x="1927404" y="193092"/>
                </a:cubicBezTo>
                <a:cubicBezTo>
                  <a:pt x="1909723" y="196691"/>
                  <a:pt x="1898154" y="199165"/>
                  <a:pt x="1892697" y="200513"/>
                </a:cubicBezTo>
                <a:cubicBezTo>
                  <a:pt x="1887241" y="201861"/>
                  <a:pt x="1880415" y="198010"/>
                  <a:pt x="1872219" y="188962"/>
                </a:cubicBezTo>
                <a:cubicBezTo>
                  <a:pt x="1864024" y="179913"/>
                  <a:pt x="1865290" y="175837"/>
                  <a:pt x="1876016" y="176733"/>
                </a:cubicBezTo>
                <a:cubicBezTo>
                  <a:pt x="1886742" y="177629"/>
                  <a:pt x="1904359" y="176486"/>
                  <a:pt x="1928867" y="173302"/>
                </a:cubicBezTo>
                <a:cubicBezTo>
                  <a:pt x="1929698" y="159034"/>
                  <a:pt x="1927798" y="145382"/>
                  <a:pt x="1923167" y="132346"/>
                </a:cubicBezTo>
                <a:cubicBezTo>
                  <a:pt x="1915380" y="132346"/>
                  <a:pt x="1907618" y="129550"/>
                  <a:pt x="1899882" y="123957"/>
                </a:cubicBezTo>
                <a:cubicBezTo>
                  <a:pt x="1892145" y="118365"/>
                  <a:pt x="1895092" y="114984"/>
                  <a:pt x="1908722" y="113815"/>
                </a:cubicBezTo>
                <a:cubicBezTo>
                  <a:pt x="1922353" y="112647"/>
                  <a:pt x="1939034" y="109592"/>
                  <a:pt x="1958766" y="104652"/>
                </a:cubicBezTo>
                <a:lnTo>
                  <a:pt x="1970001" y="101518"/>
                </a:lnTo>
                <a:lnTo>
                  <a:pt x="1968448" y="101740"/>
                </a:lnTo>
                <a:cubicBezTo>
                  <a:pt x="1966995" y="101068"/>
                  <a:pt x="1967973" y="98288"/>
                  <a:pt x="1971382" y="93402"/>
                </a:cubicBezTo>
                <a:cubicBezTo>
                  <a:pt x="1978201" y="83629"/>
                  <a:pt x="1985173" y="71028"/>
                  <a:pt x="1992301" y="55598"/>
                </a:cubicBezTo>
                <a:cubicBezTo>
                  <a:pt x="1999428" y="40168"/>
                  <a:pt x="2001869" y="28380"/>
                  <a:pt x="1999625" y="20235"/>
                </a:cubicBezTo>
                <a:cubicBezTo>
                  <a:pt x="1998503" y="16162"/>
                  <a:pt x="1999956" y="14147"/>
                  <a:pt x="2003983" y="14190"/>
                </a:cubicBezTo>
                <a:close/>
                <a:moveTo>
                  <a:pt x="1831102" y="14153"/>
                </a:moveTo>
                <a:cubicBezTo>
                  <a:pt x="1834372" y="13267"/>
                  <a:pt x="1840631" y="14427"/>
                  <a:pt x="1849881" y="17632"/>
                </a:cubicBezTo>
                <a:cubicBezTo>
                  <a:pt x="1868380" y="24042"/>
                  <a:pt x="1875156" y="31445"/>
                  <a:pt x="1870208" y="39841"/>
                </a:cubicBezTo>
                <a:cubicBezTo>
                  <a:pt x="1865261" y="48237"/>
                  <a:pt x="1862787" y="68224"/>
                  <a:pt x="1862787" y="99801"/>
                </a:cubicBezTo>
                <a:cubicBezTo>
                  <a:pt x="1871133" y="98066"/>
                  <a:pt x="1876704" y="96733"/>
                  <a:pt x="1879501" y="95800"/>
                </a:cubicBezTo>
                <a:cubicBezTo>
                  <a:pt x="1882297" y="94868"/>
                  <a:pt x="1886509" y="96223"/>
                  <a:pt x="1892138" y="99866"/>
                </a:cubicBezTo>
                <a:cubicBezTo>
                  <a:pt x="1897766" y="103508"/>
                  <a:pt x="1897505" y="107979"/>
                  <a:pt x="1891353" y="113278"/>
                </a:cubicBezTo>
                <a:cubicBezTo>
                  <a:pt x="1885201" y="118576"/>
                  <a:pt x="1875679" y="123240"/>
                  <a:pt x="1862787" y="127270"/>
                </a:cubicBezTo>
                <a:lnTo>
                  <a:pt x="1862787" y="156481"/>
                </a:lnTo>
                <a:cubicBezTo>
                  <a:pt x="1880784" y="144779"/>
                  <a:pt x="1889252" y="141815"/>
                  <a:pt x="1888191" y="147586"/>
                </a:cubicBezTo>
                <a:cubicBezTo>
                  <a:pt x="1887129" y="153358"/>
                  <a:pt x="1878662" y="162432"/>
                  <a:pt x="1862787" y="174808"/>
                </a:cubicBezTo>
                <a:lnTo>
                  <a:pt x="1862787" y="241597"/>
                </a:lnTo>
                <a:cubicBezTo>
                  <a:pt x="1862787" y="260068"/>
                  <a:pt x="1860471" y="274824"/>
                  <a:pt x="1855839" y="285866"/>
                </a:cubicBezTo>
                <a:cubicBezTo>
                  <a:pt x="1851207" y="296908"/>
                  <a:pt x="1845292" y="297736"/>
                  <a:pt x="1838093" y="288350"/>
                </a:cubicBezTo>
                <a:cubicBezTo>
                  <a:pt x="1830895" y="278964"/>
                  <a:pt x="1822609" y="269711"/>
                  <a:pt x="1813238" y="260591"/>
                </a:cubicBezTo>
                <a:cubicBezTo>
                  <a:pt x="1803867" y="251471"/>
                  <a:pt x="1804362" y="248036"/>
                  <a:pt x="1814722" y="250288"/>
                </a:cubicBezTo>
                <a:cubicBezTo>
                  <a:pt x="1825083" y="252539"/>
                  <a:pt x="1831411" y="253582"/>
                  <a:pt x="1833705" y="253417"/>
                </a:cubicBezTo>
                <a:cubicBezTo>
                  <a:pt x="1835999" y="253252"/>
                  <a:pt x="1837792" y="246480"/>
                  <a:pt x="1839083" y="233101"/>
                </a:cubicBezTo>
                <a:cubicBezTo>
                  <a:pt x="1840373" y="219721"/>
                  <a:pt x="1841019" y="205037"/>
                  <a:pt x="1841019" y="189048"/>
                </a:cubicBezTo>
                <a:cubicBezTo>
                  <a:pt x="1812424" y="211691"/>
                  <a:pt x="1795392" y="226124"/>
                  <a:pt x="1789921" y="232348"/>
                </a:cubicBezTo>
                <a:cubicBezTo>
                  <a:pt x="1784450" y="238572"/>
                  <a:pt x="1776979" y="235134"/>
                  <a:pt x="1767507" y="222034"/>
                </a:cubicBezTo>
                <a:cubicBezTo>
                  <a:pt x="1758035" y="208934"/>
                  <a:pt x="1757623" y="202832"/>
                  <a:pt x="1766270" y="203728"/>
                </a:cubicBezTo>
                <a:cubicBezTo>
                  <a:pt x="1774917" y="204625"/>
                  <a:pt x="1785246" y="201846"/>
                  <a:pt x="1797256" y="195393"/>
                </a:cubicBezTo>
                <a:cubicBezTo>
                  <a:pt x="1809266" y="188940"/>
                  <a:pt x="1823853" y="179712"/>
                  <a:pt x="1841019" y="167709"/>
                </a:cubicBezTo>
                <a:lnTo>
                  <a:pt x="1841019" y="132346"/>
                </a:lnTo>
                <a:cubicBezTo>
                  <a:pt x="1833619" y="134999"/>
                  <a:pt x="1825119" y="136788"/>
                  <a:pt x="1815518" y="137713"/>
                </a:cubicBezTo>
                <a:cubicBezTo>
                  <a:pt x="1805917" y="138638"/>
                  <a:pt x="1797421" y="136659"/>
                  <a:pt x="1790028" y="131776"/>
                </a:cubicBezTo>
                <a:cubicBezTo>
                  <a:pt x="1782636" y="126894"/>
                  <a:pt x="1783912" y="123520"/>
                  <a:pt x="1793857" y="121656"/>
                </a:cubicBezTo>
                <a:cubicBezTo>
                  <a:pt x="1803802" y="119792"/>
                  <a:pt x="1819523" y="114722"/>
                  <a:pt x="1841019" y="106448"/>
                </a:cubicBezTo>
                <a:cubicBezTo>
                  <a:pt x="1841019" y="92337"/>
                  <a:pt x="1840581" y="77380"/>
                  <a:pt x="1839707" y="61577"/>
                </a:cubicBezTo>
                <a:cubicBezTo>
                  <a:pt x="1838832" y="45775"/>
                  <a:pt x="1835684" y="32897"/>
                  <a:pt x="1830263" y="22945"/>
                </a:cubicBezTo>
                <a:cubicBezTo>
                  <a:pt x="1827553" y="17969"/>
                  <a:pt x="1827833" y="15038"/>
                  <a:pt x="1831102" y="14153"/>
                </a:cubicBezTo>
                <a:close/>
                <a:moveTo>
                  <a:pt x="3424606" y="12518"/>
                </a:moveTo>
                <a:cubicBezTo>
                  <a:pt x="3429015" y="12794"/>
                  <a:pt x="3433706" y="14126"/>
                  <a:pt x="3438679" y="16513"/>
                </a:cubicBezTo>
                <a:cubicBezTo>
                  <a:pt x="3448624" y="21289"/>
                  <a:pt x="3456729" y="27147"/>
                  <a:pt x="3462996" y="34087"/>
                </a:cubicBezTo>
                <a:cubicBezTo>
                  <a:pt x="3469263" y="41028"/>
                  <a:pt x="3470815" y="47822"/>
                  <a:pt x="3467653" y="54468"/>
                </a:cubicBezTo>
                <a:cubicBezTo>
                  <a:pt x="3464491" y="61115"/>
                  <a:pt x="3463580" y="86275"/>
                  <a:pt x="3464921" y="129948"/>
                </a:cubicBezTo>
                <a:cubicBezTo>
                  <a:pt x="3466262" y="173621"/>
                  <a:pt x="3468069" y="206571"/>
                  <a:pt x="3470342" y="228799"/>
                </a:cubicBezTo>
                <a:cubicBezTo>
                  <a:pt x="3472615" y="251026"/>
                  <a:pt x="3472575" y="269181"/>
                  <a:pt x="3470223" y="283263"/>
                </a:cubicBezTo>
                <a:cubicBezTo>
                  <a:pt x="3467872" y="297345"/>
                  <a:pt x="3463656" y="306759"/>
                  <a:pt x="3457575" y="311506"/>
                </a:cubicBezTo>
                <a:cubicBezTo>
                  <a:pt x="3451495" y="316253"/>
                  <a:pt x="3447276" y="314582"/>
                  <a:pt x="3444917" y="306494"/>
                </a:cubicBezTo>
                <a:cubicBezTo>
                  <a:pt x="3442558" y="298406"/>
                  <a:pt x="3438238" y="288468"/>
                  <a:pt x="3431957" y="276681"/>
                </a:cubicBezTo>
                <a:cubicBezTo>
                  <a:pt x="3406632" y="275849"/>
                  <a:pt x="3349837" y="277613"/>
                  <a:pt x="3261573" y="281972"/>
                </a:cubicBezTo>
                <a:cubicBezTo>
                  <a:pt x="3260340" y="299209"/>
                  <a:pt x="3254877" y="301199"/>
                  <a:pt x="3245182" y="287941"/>
                </a:cubicBezTo>
                <a:cubicBezTo>
                  <a:pt x="3235488" y="274684"/>
                  <a:pt x="3232441" y="261132"/>
                  <a:pt x="3236040" y="247287"/>
                </a:cubicBezTo>
                <a:cubicBezTo>
                  <a:pt x="3239640" y="233441"/>
                  <a:pt x="3242114" y="213508"/>
                  <a:pt x="3243462" y="187488"/>
                </a:cubicBezTo>
                <a:cubicBezTo>
                  <a:pt x="3244810" y="161468"/>
                  <a:pt x="3245483" y="133164"/>
                  <a:pt x="3245483" y="102576"/>
                </a:cubicBezTo>
                <a:cubicBezTo>
                  <a:pt x="3245483" y="72892"/>
                  <a:pt x="3242784" y="53540"/>
                  <a:pt x="3237385" y="44520"/>
                </a:cubicBezTo>
                <a:cubicBezTo>
                  <a:pt x="3231986" y="35500"/>
                  <a:pt x="3232463" y="30990"/>
                  <a:pt x="3238815" y="30990"/>
                </a:cubicBezTo>
                <a:cubicBezTo>
                  <a:pt x="3243820" y="30990"/>
                  <a:pt x="3249234" y="31660"/>
                  <a:pt x="3255056" y="33001"/>
                </a:cubicBezTo>
                <a:cubicBezTo>
                  <a:pt x="3260878" y="34342"/>
                  <a:pt x="3271174" y="34804"/>
                  <a:pt x="3285944" y="34388"/>
                </a:cubicBezTo>
                <a:cubicBezTo>
                  <a:pt x="3300715" y="33973"/>
                  <a:pt x="3323530" y="31531"/>
                  <a:pt x="3354390" y="27064"/>
                </a:cubicBezTo>
                <a:cubicBezTo>
                  <a:pt x="3385251" y="22597"/>
                  <a:pt x="3404527" y="18528"/>
                  <a:pt x="3412221" y="14857"/>
                </a:cubicBezTo>
                <a:cubicBezTo>
                  <a:pt x="3416068" y="13022"/>
                  <a:pt x="3420196" y="12242"/>
                  <a:pt x="3424606" y="12518"/>
                </a:cubicBezTo>
                <a:close/>
                <a:moveTo>
                  <a:pt x="3041758" y="11822"/>
                </a:moveTo>
                <a:cubicBezTo>
                  <a:pt x="3043646" y="11764"/>
                  <a:pt x="3045981" y="12149"/>
                  <a:pt x="3048761" y="12975"/>
                </a:cubicBezTo>
                <a:cubicBezTo>
                  <a:pt x="3059882" y="16280"/>
                  <a:pt x="3068231" y="20127"/>
                  <a:pt x="3073810" y="24515"/>
                </a:cubicBezTo>
                <a:cubicBezTo>
                  <a:pt x="3079388" y="28903"/>
                  <a:pt x="3080044" y="33722"/>
                  <a:pt x="3075778" y="38970"/>
                </a:cubicBezTo>
                <a:cubicBezTo>
                  <a:pt x="3071512" y="44219"/>
                  <a:pt x="3066471" y="52651"/>
                  <a:pt x="3060656" y="64266"/>
                </a:cubicBezTo>
                <a:cubicBezTo>
                  <a:pt x="3054841" y="75882"/>
                  <a:pt x="3046269" y="87727"/>
                  <a:pt x="3034941" y="99801"/>
                </a:cubicBezTo>
                <a:cubicBezTo>
                  <a:pt x="3063291" y="99013"/>
                  <a:pt x="3080818" y="96116"/>
                  <a:pt x="3087522" y="91111"/>
                </a:cubicBezTo>
                <a:cubicBezTo>
                  <a:pt x="3094226" y="86106"/>
                  <a:pt x="3101995" y="85533"/>
                  <a:pt x="3110829" y="89390"/>
                </a:cubicBezTo>
                <a:cubicBezTo>
                  <a:pt x="3119663" y="93248"/>
                  <a:pt x="3126772" y="98070"/>
                  <a:pt x="3132156" y="103856"/>
                </a:cubicBezTo>
                <a:cubicBezTo>
                  <a:pt x="3137541" y="109642"/>
                  <a:pt x="3137946" y="115027"/>
                  <a:pt x="3133372" y="120010"/>
                </a:cubicBezTo>
                <a:cubicBezTo>
                  <a:pt x="3128797" y="124993"/>
                  <a:pt x="3125625" y="136810"/>
                  <a:pt x="3123853" y="155459"/>
                </a:cubicBezTo>
                <a:cubicBezTo>
                  <a:pt x="3122083" y="174109"/>
                  <a:pt x="3120523" y="192866"/>
                  <a:pt x="3119175" y="211730"/>
                </a:cubicBezTo>
                <a:cubicBezTo>
                  <a:pt x="3117827" y="230595"/>
                  <a:pt x="3113847" y="246867"/>
                  <a:pt x="3107237" y="260548"/>
                </a:cubicBezTo>
                <a:cubicBezTo>
                  <a:pt x="3100626" y="274229"/>
                  <a:pt x="3090369" y="284629"/>
                  <a:pt x="3076466" y="291749"/>
                </a:cubicBezTo>
                <a:cubicBezTo>
                  <a:pt x="3062563" y="298869"/>
                  <a:pt x="3055085" y="297080"/>
                  <a:pt x="3054031" y="286382"/>
                </a:cubicBezTo>
                <a:cubicBezTo>
                  <a:pt x="3052977" y="275684"/>
                  <a:pt x="3047255" y="263509"/>
                  <a:pt x="3036866" y="249857"/>
                </a:cubicBezTo>
                <a:cubicBezTo>
                  <a:pt x="3026476" y="236205"/>
                  <a:pt x="3027881" y="232577"/>
                  <a:pt x="3041082" y="238973"/>
                </a:cubicBezTo>
                <a:cubicBezTo>
                  <a:pt x="3054282" y="245369"/>
                  <a:pt x="3063499" y="248968"/>
                  <a:pt x="3068733" y="249771"/>
                </a:cubicBezTo>
                <a:cubicBezTo>
                  <a:pt x="3073967" y="250574"/>
                  <a:pt x="3078839" y="245767"/>
                  <a:pt x="3083349" y="235349"/>
                </a:cubicBezTo>
                <a:cubicBezTo>
                  <a:pt x="3087859" y="224930"/>
                  <a:pt x="3091014" y="209153"/>
                  <a:pt x="3092814" y="188015"/>
                </a:cubicBezTo>
                <a:cubicBezTo>
                  <a:pt x="3094614" y="166878"/>
                  <a:pt x="3095514" y="149196"/>
                  <a:pt x="3095514" y="134971"/>
                </a:cubicBezTo>
                <a:cubicBezTo>
                  <a:pt x="3095514" y="122136"/>
                  <a:pt x="3094277" y="114891"/>
                  <a:pt x="3091803" y="113235"/>
                </a:cubicBezTo>
                <a:cubicBezTo>
                  <a:pt x="3089329" y="111578"/>
                  <a:pt x="3083181" y="111983"/>
                  <a:pt x="3073358" y="114450"/>
                </a:cubicBezTo>
                <a:lnTo>
                  <a:pt x="3045222" y="121505"/>
                </a:lnTo>
                <a:cubicBezTo>
                  <a:pt x="3038396" y="122437"/>
                  <a:pt x="3032331" y="120200"/>
                  <a:pt x="3027025" y="114794"/>
                </a:cubicBezTo>
                <a:cubicBezTo>
                  <a:pt x="3013301" y="130382"/>
                  <a:pt x="2999015" y="142377"/>
                  <a:pt x="2984165" y="150781"/>
                </a:cubicBezTo>
                <a:cubicBezTo>
                  <a:pt x="2980453" y="152882"/>
                  <a:pt x="2977658" y="154160"/>
                  <a:pt x="2975780" y="154616"/>
                </a:cubicBezTo>
                <a:lnTo>
                  <a:pt x="2974118" y="153983"/>
                </a:lnTo>
                <a:lnTo>
                  <a:pt x="2973800" y="159546"/>
                </a:lnTo>
                <a:cubicBezTo>
                  <a:pt x="2973594" y="166878"/>
                  <a:pt x="2973715" y="175941"/>
                  <a:pt x="2974163" y="186735"/>
                </a:cubicBezTo>
                <a:cubicBezTo>
                  <a:pt x="2975059" y="208324"/>
                  <a:pt x="2974349" y="224672"/>
                  <a:pt x="2972034" y="235779"/>
                </a:cubicBezTo>
                <a:cubicBezTo>
                  <a:pt x="2969717" y="246885"/>
                  <a:pt x="2966606" y="255819"/>
                  <a:pt x="2962698" y="262581"/>
                </a:cubicBezTo>
                <a:cubicBezTo>
                  <a:pt x="2958790" y="269342"/>
                  <a:pt x="2954606" y="269442"/>
                  <a:pt x="2950147" y="262882"/>
                </a:cubicBezTo>
                <a:cubicBezTo>
                  <a:pt x="2945687" y="256321"/>
                  <a:pt x="2942274" y="250872"/>
                  <a:pt x="2939908" y="246534"/>
                </a:cubicBezTo>
                <a:cubicBezTo>
                  <a:pt x="2937542" y="242196"/>
                  <a:pt x="2935229" y="239851"/>
                  <a:pt x="2932971" y="239500"/>
                </a:cubicBezTo>
                <a:cubicBezTo>
                  <a:pt x="2930712" y="239149"/>
                  <a:pt x="2919487" y="240622"/>
                  <a:pt x="2899296" y="243920"/>
                </a:cubicBezTo>
                <a:cubicBezTo>
                  <a:pt x="2894593" y="264025"/>
                  <a:pt x="2889226" y="269525"/>
                  <a:pt x="2883196" y="260419"/>
                </a:cubicBezTo>
                <a:cubicBezTo>
                  <a:pt x="2877166" y="251313"/>
                  <a:pt x="2874151" y="239188"/>
                  <a:pt x="2874151" y="224045"/>
                </a:cubicBezTo>
                <a:cubicBezTo>
                  <a:pt x="2874151" y="209776"/>
                  <a:pt x="2873710" y="192048"/>
                  <a:pt x="2872828" y="170861"/>
                </a:cubicBezTo>
                <a:cubicBezTo>
                  <a:pt x="2871946" y="149673"/>
                  <a:pt x="2868798" y="134336"/>
                  <a:pt x="2863385" y="124850"/>
                </a:cubicBezTo>
                <a:cubicBezTo>
                  <a:pt x="2857971" y="115364"/>
                  <a:pt x="2858893" y="110621"/>
                  <a:pt x="2866149" y="110621"/>
                </a:cubicBezTo>
                <a:cubicBezTo>
                  <a:pt x="2870939" y="110621"/>
                  <a:pt x="2876539" y="111058"/>
                  <a:pt x="2882949" y="111933"/>
                </a:cubicBezTo>
                <a:cubicBezTo>
                  <a:pt x="2889832" y="103286"/>
                  <a:pt x="2897511" y="89914"/>
                  <a:pt x="2905986" y="71816"/>
                </a:cubicBezTo>
                <a:cubicBezTo>
                  <a:pt x="2914461" y="53719"/>
                  <a:pt x="2917125" y="39461"/>
                  <a:pt x="2913977" y="29043"/>
                </a:cubicBezTo>
                <a:cubicBezTo>
                  <a:pt x="2910829" y="18625"/>
                  <a:pt x="2918756" y="17539"/>
                  <a:pt x="2937757" y="25784"/>
                </a:cubicBezTo>
                <a:cubicBezTo>
                  <a:pt x="2953961" y="33614"/>
                  <a:pt x="2958970" y="40508"/>
                  <a:pt x="2952782" y="46466"/>
                </a:cubicBezTo>
                <a:cubicBezTo>
                  <a:pt x="2946594" y="52425"/>
                  <a:pt x="2939929" y="60760"/>
                  <a:pt x="2932788" y="71472"/>
                </a:cubicBezTo>
                <a:cubicBezTo>
                  <a:pt x="2925647" y="82184"/>
                  <a:pt x="2914705" y="95671"/>
                  <a:pt x="2899963" y="111933"/>
                </a:cubicBezTo>
                <a:cubicBezTo>
                  <a:pt x="2917315" y="109438"/>
                  <a:pt x="2929375" y="105215"/>
                  <a:pt x="2936144" y="99264"/>
                </a:cubicBezTo>
                <a:cubicBezTo>
                  <a:pt x="2942912" y="93312"/>
                  <a:pt x="2950240" y="92258"/>
                  <a:pt x="2958127" y="96102"/>
                </a:cubicBezTo>
                <a:cubicBezTo>
                  <a:pt x="2966014" y="99945"/>
                  <a:pt x="2972916" y="103946"/>
                  <a:pt x="2978831" y="108104"/>
                </a:cubicBezTo>
                <a:cubicBezTo>
                  <a:pt x="2984746" y="112263"/>
                  <a:pt x="2986083" y="117142"/>
                  <a:pt x="2982843" y="122742"/>
                </a:cubicBezTo>
                <a:cubicBezTo>
                  <a:pt x="2979601" y="128342"/>
                  <a:pt x="2977121" y="135010"/>
                  <a:pt x="2975400" y="142747"/>
                </a:cubicBezTo>
                <a:cubicBezTo>
                  <a:pt x="2974970" y="144681"/>
                  <a:pt x="2974621" y="147048"/>
                  <a:pt x="2974355" y="149848"/>
                </a:cubicBezTo>
                <a:lnTo>
                  <a:pt x="2974333" y="150220"/>
                </a:lnTo>
                <a:lnTo>
                  <a:pt x="2975522" y="147486"/>
                </a:lnTo>
                <a:cubicBezTo>
                  <a:pt x="2977314" y="144653"/>
                  <a:pt x="2980023" y="140997"/>
                  <a:pt x="2983649" y="136519"/>
                </a:cubicBezTo>
                <a:cubicBezTo>
                  <a:pt x="2998154" y="118609"/>
                  <a:pt x="3011426" y="98134"/>
                  <a:pt x="3023465" y="75097"/>
                </a:cubicBezTo>
                <a:cubicBezTo>
                  <a:pt x="3035503" y="52059"/>
                  <a:pt x="3039949" y="35120"/>
                  <a:pt x="3036801" y="24279"/>
                </a:cubicBezTo>
                <a:cubicBezTo>
                  <a:pt x="3034440" y="16148"/>
                  <a:pt x="3036092" y="11996"/>
                  <a:pt x="3041758" y="11822"/>
                </a:cubicBezTo>
                <a:close/>
                <a:moveTo>
                  <a:pt x="3812276" y="11480"/>
                </a:moveTo>
                <a:cubicBezTo>
                  <a:pt x="3816507" y="12728"/>
                  <a:pt x="3822695" y="16485"/>
                  <a:pt x="3830840" y="22751"/>
                </a:cubicBezTo>
                <a:cubicBezTo>
                  <a:pt x="3843975" y="34568"/>
                  <a:pt x="3846886" y="42397"/>
                  <a:pt x="3839573" y="46241"/>
                </a:cubicBezTo>
                <a:cubicBezTo>
                  <a:pt x="3832259" y="50084"/>
                  <a:pt x="3821196" y="59860"/>
                  <a:pt x="3806383" y="75570"/>
                </a:cubicBezTo>
                <a:cubicBezTo>
                  <a:pt x="3791569" y="91280"/>
                  <a:pt x="3777878" y="102422"/>
                  <a:pt x="3765309" y="108997"/>
                </a:cubicBezTo>
                <a:cubicBezTo>
                  <a:pt x="3752739" y="115572"/>
                  <a:pt x="3746950" y="116647"/>
                  <a:pt x="3747939" y="112224"/>
                </a:cubicBezTo>
                <a:cubicBezTo>
                  <a:pt x="3748928" y="107800"/>
                  <a:pt x="3753295" y="101712"/>
                  <a:pt x="3761039" y="93961"/>
                </a:cubicBezTo>
                <a:cubicBezTo>
                  <a:pt x="3768782" y="86210"/>
                  <a:pt x="3777293" y="75710"/>
                  <a:pt x="3786572" y="62459"/>
                </a:cubicBezTo>
                <a:cubicBezTo>
                  <a:pt x="3795850" y="49209"/>
                  <a:pt x="3801159" y="39917"/>
                  <a:pt x="3802500" y="34582"/>
                </a:cubicBezTo>
                <a:cubicBezTo>
                  <a:pt x="3803841" y="29247"/>
                  <a:pt x="3804827" y="22809"/>
                  <a:pt x="3805458" y="15266"/>
                </a:cubicBezTo>
                <a:cubicBezTo>
                  <a:pt x="3805773" y="11494"/>
                  <a:pt x="3808046" y="10232"/>
                  <a:pt x="3812276" y="11480"/>
                </a:cubicBezTo>
                <a:close/>
                <a:moveTo>
                  <a:pt x="1588627" y="5108"/>
                </a:moveTo>
                <a:cubicBezTo>
                  <a:pt x="1592241" y="5756"/>
                  <a:pt x="1596898" y="7235"/>
                  <a:pt x="1602598" y="9544"/>
                </a:cubicBezTo>
                <a:cubicBezTo>
                  <a:pt x="1613999" y="14162"/>
                  <a:pt x="1618541" y="18693"/>
                  <a:pt x="1616225" y="23139"/>
                </a:cubicBezTo>
                <a:cubicBezTo>
                  <a:pt x="1613909" y="27584"/>
                  <a:pt x="1611468" y="36038"/>
                  <a:pt x="1608901" y="48499"/>
                </a:cubicBezTo>
                <a:cubicBezTo>
                  <a:pt x="1613232" y="47768"/>
                  <a:pt x="1620405" y="45785"/>
                  <a:pt x="1630422" y="42552"/>
                </a:cubicBezTo>
                <a:cubicBezTo>
                  <a:pt x="1640438" y="39318"/>
                  <a:pt x="1649028" y="39433"/>
                  <a:pt x="1656191" y="42896"/>
                </a:cubicBezTo>
                <a:cubicBezTo>
                  <a:pt x="1663354" y="46359"/>
                  <a:pt x="1664534" y="50611"/>
                  <a:pt x="1659730" y="55651"/>
                </a:cubicBezTo>
                <a:cubicBezTo>
                  <a:pt x="1654926" y="60692"/>
                  <a:pt x="1636843" y="66697"/>
                  <a:pt x="1605481" y="73666"/>
                </a:cubicBezTo>
                <a:cubicBezTo>
                  <a:pt x="1604032" y="80220"/>
                  <a:pt x="1602469" y="84880"/>
                  <a:pt x="1600791" y="87648"/>
                </a:cubicBezTo>
                <a:cubicBezTo>
                  <a:pt x="1607933" y="85985"/>
                  <a:pt x="1616566" y="83317"/>
                  <a:pt x="1626690" y="79646"/>
                </a:cubicBezTo>
                <a:cubicBezTo>
                  <a:pt x="1636814" y="75975"/>
                  <a:pt x="1645601" y="77165"/>
                  <a:pt x="1653051" y="83217"/>
                </a:cubicBezTo>
                <a:cubicBezTo>
                  <a:pt x="1660501" y="89268"/>
                  <a:pt x="1658023" y="94245"/>
                  <a:pt x="1645619" y="98145"/>
                </a:cubicBezTo>
                <a:cubicBezTo>
                  <a:pt x="1633215" y="102046"/>
                  <a:pt x="1617125" y="105645"/>
                  <a:pt x="1597350" y="108943"/>
                </a:cubicBezTo>
                <a:cubicBezTo>
                  <a:pt x="1595916" y="115368"/>
                  <a:pt x="1594367" y="119964"/>
                  <a:pt x="1592704" y="122731"/>
                </a:cubicBezTo>
                <a:cubicBezTo>
                  <a:pt x="1606269" y="121039"/>
                  <a:pt x="1622026" y="117468"/>
                  <a:pt x="1639972" y="112019"/>
                </a:cubicBezTo>
                <a:cubicBezTo>
                  <a:pt x="1657919" y="106570"/>
                  <a:pt x="1669553" y="104838"/>
                  <a:pt x="1674873" y="106824"/>
                </a:cubicBezTo>
                <a:cubicBezTo>
                  <a:pt x="1680193" y="108811"/>
                  <a:pt x="1685148" y="112474"/>
                  <a:pt x="1689737" y="117816"/>
                </a:cubicBezTo>
                <a:cubicBezTo>
                  <a:pt x="1694326" y="123158"/>
                  <a:pt x="1692981" y="126453"/>
                  <a:pt x="1685703" y="127700"/>
                </a:cubicBezTo>
                <a:cubicBezTo>
                  <a:pt x="1678426" y="128948"/>
                  <a:pt x="1660024" y="131128"/>
                  <a:pt x="1630497" y="134239"/>
                </a:cubicBezTo>
                <a:cubicBezTo>
                  <a:pt x="1645081" y="147949"/>
                  <a:pt x="1660511" y="159639"/>
                  <a:pt x="1676787" y="169312"/>
                </a:cubicBezTo>
                <a:cubicBezTo>
                  <a:pt x="1693063" y="178984"/>
                  <a:pt x="1708537" y="185914"/>
                  <a:pt x="1723207" y="190102"/>
                </a:cubicBezTo>
                <a:cubicBezTo>
                  <a:pt x="1737877" y="194289"/>
                  <a:pt x="1741731" y="197627"/>
                  <a:pt x="1734768" y="200115"/>
                </a:cubicBezTo>
                <a:cubicBezTo>
                  <a:pt x="1727806" y="202603"/>
                  <a:pt x="1717299" y="204302"/>
                  <a:pt x="1703245" y="205213"/>
                </a:cubicBezTo>
                <a:cubicBezTo>
                  <a:pt x="1689192" y="206123"/>
                  <a:pt x="1679419" y="205345"/>
                  <a:pt x="1673927" y="202879"/>
                </a:cubicBezTo>
                <a:cubicBezTo>
                  <a:pt x="1668434" y="200412"/>
                  <a:pt x="1661296" y="194092"/>
                  <a:pt x="1652513" y="183917"/>
                </a:cubicBezTo>
                <a:cubicBezTo>
                  <a:pt x="1643730" y="173743"/>
                  <a:pt x="1630748" y="158352"/>
                  <a:pt x="1613569" y="137746"/>
                </a:cubicBezTo>
                <a:cubicBezTo>
                  <a:pt x="1611719" y="137746"/>
                  <a:pt x="1608503" y="138152"/>
                  <a:pt x="1603921" y="138966"/>
                </a:cubicBezTo>
                <a:lnTo>
                  <a:pt x="1593874" y="141028"/>
                </a:lnTo>
                <a:lnTo>
                  <a:pt x="1612869" y="145855"/>
                </a:lnTo>
                <a:cubicBezTo>
                  <a:pt x="1619215" y="148580"/>
                  <a:pt x="1621696" y="152322"/>
                  <a:pt x="1620312" y="157083"/>
                </a:cubicBezTo>
                <a:cubicBezTo>
                  <a:pt x="1618928" y="161844"/>
                  <a:pt x="1617820" y="167043"/>
                  <a:pt x="1616989" y="172678"/>
                </a:cubicBezTo>
                <a:cubicBezTo>
                  <a:pt x="1617648" y="171000"/>
                  <a:pt x="1621273" y="169681"/>
                  <a:pt x="1627862" y="168720"/>
                </a:cubicBezTo>
                <a:cubicBezTo>
                  <a:pt x="1634452" y="167760"/>
                  <a:pt x="1639460" y="169516"/>
                  <a:pt x="1642887" y="173990"/>
                </a:cubicBezTo>
                <a:cubicBezTo>
                  <a:pt x="1646315" y="178465"/>
                  <a:pt x="1645321" y="182512"/>
                  <a:pt x="1639908" y="186133"/>
                </a:cubicBezTo>
                <a:cubicBezTo>
                  <a:pt x="1634495" y="189754"/>
                  <a:pt x="1626855" y="192697"/>
                  <a:pt x="1616989" y="194963"/>
                </a:cubicBezTo>
                <a:lnTo>
                  <a:pt x="1616989" y="211827"/>
                </a:lnTo>
                <a:cubicBezTo>
                  <a:pt x="1628676" y="210135"/>
                  <a:pt x="1639377" y="207460"/>
                  <a:pt x="1649093" y="203804"/>
                </a:cubicBezTo>
                <a:cubicBezTo>
                  <a:pt x="1658808" y="200147"/>
                  <a:pt x="1667810" y="202137"/>
                  <a:pt x="1676099" y="209773"/>
                </a:cubicBezTo>
                <a:cubicBezTo>
                  <a:pt x="1684388" y="217409"/>
                  <a:pt x="1682911" y="222385"/>
                  <a:pt x="1671668" y="224701"/>
                </a:cubicBezTo>
                <a:cubicBezTo>
                  <a:pt x="1660425" y="227017"/>
                  <a:pt x="1642199" y="229817"/>
                  <a:pt x="1616989" y="233101"/>
                </a:cubicBezTo>
                <a:cubicBezTo>
                  <a:pt x="1616989" y="249176"/>
                  <a:pt x="1616286" y="267101"/>
                  <a:pt x="1614881" y="286877"/>
                </a:cubicBezTo>
                <a:cubicBezTo>
                  <a:pt x="1613475" y="306652"/>
                  <a:pt x="1609994" y="318235"/>
                  <a:pt x="1604437" y="321627"/>
                </a:cubicBezTo>
                <a:cubicBezTo>
                  <a:pt x="1598881" y="325018"/>
                  <a:pt x="1595281" y="320024"/>
                  <a:pt x="1593639" y="306645"/>
                </a:cubicBezTo>
                <a:cubicBezTo>
                  <a:pt x="1591997" y="293265"/>
                  <a:pt x="1591628" y="269812"/>
                  <a:pt x="1592531" y="236284"/>
                </a:cubicBezTo>
                <a:cubicBezTo>
                  <a:pt x="1577718" y="238980"/>
                  <a:pt x="1566009" y="241002"/>
                  <a:pt x="1557405" y="242350"/>
                </a:cubicBezTo>
                <a:cubicBezTo>
                  <a:pt x="1548801" y="243698"/>
                  <a:pt x="1540806" y="241357"/>
                  <a:pt x="1533421" y="235327"/>
                </a:cubicBezTo>
                <a:cubicBezTo>
                  <a:pt x="1526036" y="229297"/>
                  <a:pt x="1528044" y="225690"/>
                  <a:pt x="1539444" y="224507"/>
                </a:cubicBezTo>
                <a:cubicBezTo>
                  <a:pt x="1550844" y="223324"/>
                  <a:pt x="1568540" y="220661"/>
                  <a:pt x="1592531" y="216516"/>
                </a:cubicBezTo>
                <a:lnTo>
                  <a:pt x="1592531" y="197135"/>
                </a:lnTo>
                <a:cubicBezTo>
                  <a:pt x="1591986" y="198039"/>
                  <a:pt x="1588656" y="198247"/>
                  <a:pt x="1582540" y="197759"/>
                </a:cubicBezTo>
                <a:cubicBezTo>
                  <a:pt x="1576424" y="197272"/>
                  <a:pt x="1571387" y="194730"/>
                  <a:pt x="1567429" y="190134"/>
                </a:cubicBezTo>
                <a:cubicBezTo>
                  <a:pt x="1563471" y="185538"/>
                  <a:pt x="1565350" y="182630"/>
                  <a:pt x="1573065" y="181411"/>
                </a:cubicBezTo>
                <a:cubicBezTo>
                  <a:pt x="1580780" y="180193"/>
                  <a:pt x="1587269" y="178945"/>
                  <a:pt x="1592531" y="177669"/>
                </a:cubicBezTo>
                <a:cubicBezTo>
                  <a:pt x="1591685" y="165609"/>
                  <a:pt x="1589226" y="156137"/>
                  <a:pt x="1585153" y="149254"/>
                </a:cubicBezTo>
                <a:lnTo>
                  <a:pt x="1584475" y="146003"/>
                </a:lnTo>
                <a:lnTo>
                  <a:pt x="1578433" y="158717"/>
                </a:lnTo>
                <a:cubicBezTo>
                  <a:pt x="1570337" y="173902"/>
                  <a:pt x="1560890" y="186375"/>
                  <a:pt x="1550092" y="196135"/>
                </a:cubicBezTo>
                <a:cubicBezTo>
                  <a:pt x="1535694" y="209149"/>
                  <a:pt x="1522071" y="217294"/>
                  <a:pt x="1509222" y="220571"/>
                </a:cubicBezTo>
                <a:cubicBezTo>
                  <a:pt x="1506010" y="221390"/>
                  <a:pt x="1503530" y="221823"/>
                  <a:pt x="1501783" y="221870"/>
                </a:cubicBezTo>
                <a:lnTo>
                  <a:pt x="1499305" y="221040"/>
                </a:lnTo>
                <a:lnTo>
                  <a:pt x="1498811" y="241415"/>
                </a:lnTo>
                <a:cubicBezTo>
                  <a:pt x="1498352" y="260107"/>
                  <a:pt x="1497001" y="275623"/>
                  <a:pt x="1494756" y="287963"/>
                </a:cubicBezTo>
                <a:cubicBezTo>
                  <a:pt x="1492512" y="300303"/>
                  <a:pt x="1488031" y="303630"/>
                  <a:pt x="1481312" y="297944"/>
                </a:cubicBezTo>
                <a:cubicBezTo>
                  <a:pt x="1474594" y="292258"/>
                  <a:pt x="1470754" y="285973"/>
                  <a:pt x="1469794" y="279090"/>
                </a:cubicBezTo>
                <a:cubicBezTo>
                  <a:pt x="1468833" y="272207"/>
                  <a:pt x="1469252" y="263990"/>
                  <a:pt x="1471052" y="254439"/>
                </a:cubicBezTo>
                <a:cubicBezTo>
                  <a:pt x="1472852" y="244888"/>
                  <a:pt x="1474203" y="231333"/>
                  <a:pt x="1475107" y="213774"/>
                </a:cubicBezTo>
                <a:cubicBezTo>
                  <a:pt x="1476010" y="196214"/>
                  <a:pt x="1477358" y="177174"/>
                  <a:pt x="1479151" y="156653"/>
                </a:cubicBezTo>
                <a:cubicBezTo>
                  <a:pt x="1477028" y="167939"/>
                  <a:pt x="1469797" y="182042"/>
                  <a:pt x="1457457" y="198964"/>
                </a:cubicBezTo>
                <a:cubicBezTo>
                  <a:pt x="1445118" y="215885"/>
                  <a:pt x="1431476" y="228809"/>
                  <a:pt x="1416534" y="237736"/>
                </a:cubicBezTo>
                <a:cubicBezTo>
                  <a:pt x="1401592" y="246663"/>
                  <a:pt x="1399580" y="243960"/>
                  <a:pt x="1410500" y="229627"/>
                </a:cubicBezTo>
                <a:cubicBezTo>
                  <a:pt x="1421421" y="215294"/>
                  <a:pt x="1432462" y="198975"/>
                  <a:pt x="1443626" y="180669"/>
                </a:cubicBezTo>
                <a:cubicBezTo>
                  <a:pt x="1454790" y="162364"/>
                  <a:pt x="1463484" y="145805"/>
                  <a:pt x="1469708" y="130991"/>
                </a:cubicBezTo>
                <a:cubicBezTo>
                  <a:pt x="1467614" y="132769"/>
                  <a:pt x="1460483" y="134114"/>
                  <a:pt x="1448316" y="135024"/>
                </a:cubicBezTo>
                <a:cubicBezTo>
                  <a:pt x="1436148" y="135935"/>
                  <a:pt x="1425647" y="134580"/>
                  <a:pt x="1416814" y="130959"/>
                </a:cubicBezTo>
                <a:cubicBezTo>
                  <a:pt x="1407980" y="127338"/>
                  <a:pt x="1412300" y="123534"/>
                  <a:pt x="1429774" y="119548"/>
                </a:cubicBezTo>
                <a:cubicBezTo>
                  <a:pt x="1447247" y="115561"/>
                  <a:pt x="1464158" y="110298"/>
                  <a:pt x="1480506" y="103759"/>
                </a:cubicBezTo>
                <a:cubicBezTo>
                  <a:pt x="1480506" y="92430"/>
                  <a:pt x="1479846" y="79273"/>
                  <a:pt x="1478527" y="64288"/>
                </a:cubicBezTo>
                <a:cubicBezTo>
                  <a:pt x="1477208" y="49302"/>
                  <a:pt x="1474734" y="37755"/>
                  <a:pt x="1471106" y="29645"/>
                </a:cubicBezTo>
                <a:cubicBezTo>
                  <a:pt x="1467478" y="21536"/>
                  <a:pt x="1468388" y="17481"/>
                  <a:pt x="1473838" y="17481"/>
                </a:cubicBezTo>
                <a:cubicBezTo>
                  <a:pt x="1478068" y="17481"/>
                  <a:pt x="1485213" y="19532"/>
                  <a:pt x="1495273" y="23633"/>
                </a:cubicBezTo>
                <a:cubicBezTo>
                  <a:pt x="1505332" y="27735"/>
                  <a:pt x="1509011" y="34141"/>
                  <a:pt x="1506307" y="42853"/>
                </a:cubicBezTo>
                <a:cubicBezTo>
                  <a:pt x="1503604" y="51564"/>
                  <a:pt x="1502253" y="69644"/>
                  <a:pt x="1502253" y="97091"/>
                </a:cubicBezTo>
                <a:cubicBezTo>
                  <a:pt x="1502912" y="97277"/>
                  <a:pt x="1506555" y="96198"/>
                  <a:pt x="1513180" y="93854"/>
                </a:cubicBezTo>
                <a:cubicBezTo>
                  <a:pt x="1519805" y="91509"/>
                  <a:pt x="1525491" y="92108"/>
                  <a:pt x="1530238" y="95650"/>
                </a:cubicBezTo>
                <a:cubicBezTo>
                  <a:pt x="1534984" y="99192"/>
                  <a:pt x="1535501" y="103634"/>
                  <a:pt x="1531786" y="108975"/>
                </a:cubicBezTo>
                <a:cubicBezTo>
                  <a:pt x="1528072" y="114317"/>
                  <a:pt x="1518170" y="119526"/>
                  <a:pt x="1502081" y="124603"/>
                </a:cubicBezTo>
                <a:lnTo>
                  <a:pt x="1500919" y="158632"/>
                </a:lnTo>
                <a:cubicBezTo>
                  <a:pt x="1503859" y="159220"/>
                  <a:pt x="1508788" y="161242"/>
                  <a:pt x="1515707" y="164698"/>
                </a:cubicBezTo>
                <a:cubicBezTo>
                  <a:pt x="1522627" y="168154"/>
                  <a:pt x="1526839" y="172255"/>
                  <a:pt x="1528345" y="177002"/>
                </a:cubicBezTo>
                <a:lnTo>
                  <a:pt x="1526632" y="191241"/>
                </a:lnTo>
                <a:lnTo>
                  <a:pt x="1535712" y="182240"/>
                </a:lnTo>
                <a:cubicBezTo>
                  <a:pt x="1545040" y="171578"/>
                  <a:pt x="1553634" y="159449"/>
                  <a:pt x="1561492" y="145855"/>
                </a:cubicBezTo>
                <a:cubicBezTo>
                  <a:pt x="1548428" y="149454"/>
                  <a:pt x="1538670" y="151702"/>
                  <a:pt x="1532217" y="152598"/>
                </a:cubicBezTo>
                <a:cubicBezTo>
                  <a:pt x="1525763" y="153495"/>
                  <a:pt x="1519131" y="150322"/>
                  <a:pt x="1512320" y="143080"/>
                </a:cubicBezTo>
                <a:cubicBezTo>
                  <a:pt x="1505508" y="135838"/>
                  <a:pt x="1507530" y="132217"/>
                  <a:pt x="1518385" y="132217"/>
                </a:cubicBezTo>
                <a:cubicBezTo>
                  <a:pt x="1526301" y="132217"/>
                  <a:pt x="1542305" y="130561"/>
                  <a:pt x="1566396" y="127248"/>
                </a:cubicBezTo>
                <a:cubicBezTo>
                  <a:pt x="1568547" y="122215"/>
                  <a:pt x="1570512" y="116716"/>
                  <a:pt x="1572290" y="110750"/>
                </a:cubicBezTo>
                <a:cubicBezTo>
                  <a:pt x="1568691" y="111654"/>
                  <a:pt x="1564360" y="111614"/>
                  <a:pt x="1559298" y="110632"/>
                </a:cubicBezTo>
                <a:cubicBezTo>
                  <a:pt x="1554236" y="109649"/>
                  <a:pt x="1550185" y="107359"/>
                  <a:pt x="1547145" y="103759"/>
                </a:cubicBezTo>
                <a:cubicBezTo>
                  <a:pt x="1544104" y="100160"/>
                  <a:pt x="1546195" y="97475"/>
                  <a:pt x="1553415" y="95704"/>
                </a:cubicBezTo>
                <a:cubicBezTo>
                  <a:pt x="1560635" y="93933"/>
                  <a:pt x="1567967" y="92810"/>
                  <a:pt x="1575409" y="92337"/>
                </a:cubicBezTo>
                <a:cubicBezTo>
                  <a:pt x="1576944" y="86243"/>
                  <a:pt x="1578155" y="81130"/>
                  <a:pt x="1579045" y="77000"/>
                </a:cubicBezTo>
                <a:cubicBezTo>
                  <a:pt x="1573954" y="77904"/>
                  <a:pt x="1567228" y="78356"/>
                  <a:pt x="1558868" y="78356"/>
                </a:cubicBezTo>
                <a:cubicBezTo>
                  <a:pt x="1549762" y="78356"/>
                  <a:pt x="1542749" y="75771"/>
                  <a:pt x="1537831" y="70601"/>
                </a:cubicBezTo>
                <a:cubicBezTo>
                  <a:pt x="1532912" y="65431"/>
                  <a:pt x="1536153" y="62277"/>
                  <a:pt x="1547553" y="61137"/>
                </a:cubicBezTo>
                <a:cubicBezTo>
                  <a:pt x="1558954" y="59996"/>
                  <a:pt x="1570455" y="57878"/>
                  <a:pt x="1582056" y="54780"/>
                </a:cubicBezTo>
                <a:cubicBezTo>
                  <a:pt x="1583648" y="46076"/>
                  <a:pt x="1584444" y="38612"/>
                  <a:pt x="1584444" y="32388"/>
                </a:cubicBezTo>
                <a:cubicBezTo>
                  <a:pt x="1584444" y="26867"/>
                  <a:pt x="1583092" y="21536"/>
                  <a:pt x="1580389" y="16395"/>
                </a:cubicBezTo>
                <a:cubicBezTo>
                  <a:pt x="1577686" y="11254"/>
                  <a:pt x="1577861" y="7673"/>
                  <a:pt x="1580916" y="5651"/>
                </a:cubicBezTo>
                <a:cubicBezTo>
                  <a:pt x="1582443" y="4640"/>
                  <a:pt x="1585014" y="4459"/>
                  <a:pt x="1588627" y="5108"/>
                </a:cubicBezTo>
                <a:close/>
                <a:moveTo>
                  <a:pt x="766517" y="22"/>
                </a:moveTo>
                <a:cubicBezTo>
                  <a:pt x="768214" y="-78"/>
                  <a:pt x="770437" y="167"/>
                  <a:pt x="773186" y="757"/>
                </a:cubicBezTo>
                <a:cubicBezTo>
                  <a:pt x="784185" y="3116"/>
                  <a:pt x="793435" y="6382"/>
                  <a:pt x="800935" y="10555"/>
                </a:cubicBezTo>
                <a:cubicBezTo>
                  <a:pt x="808434" y="14728"/>
                  <a:pt x="809933" y="21152"/>
                  <a:pt x="805430" y="29828"/>
                </a:cubicBezTo>
                <a:cubicBezTo>
                  <a:pt x="800927" y="38504"/>
                  <a:pt x="798676" y="59125"/>
                  <a:pt x="798676" y="91692"/>
                </a:cubicBezTo>
                <a:cubicBezTo>
                  <a:pt x="805903" y="89096"/>
                  <a:pt x="813658" y="87099"/>
                  <a:pt x="821939" y="85701"/>
                </a:cubicBezTo>
                <a:cubicBezTo>
                  <a:pt x="830221" y="84303"/>
                  <a:pt x="834939" y="86382"/>
                  <a:pt x="836093" y="91939"/>
                </a:cubicBezTo>
                <a:cubicBezTo>
                  <a:pt x="837247" y="97496"/>
                  <a:pt x="834967" y="102411"/>
                  <a:pt x="829253" y="106685"/>
                </a:cubicBezTo>
                <a:cubicBezTo>
                  <a:pt x="823538" y="110958"/>
                  <a:pt x="813346" y="115533"/>
                  <a:pt x="798676" y="120408"/>
                </a:cubicBezTo>
                <a:lnTo>
                  <a:pt x="798676" y="154416"/>
                </a:lnTo>
                <a:cubicBezTo>
                  <a:pt x="815067" y="156997"/>
                  <a:pt x="824789" y="161109"/>
                  <a:pt x="827844" y="166752"/>
                </a:cubicBezTo>
                <a:cubicBezTo>
                  <a:pt x="830898" y="172395"/>
                  <a:pt x="831787" y="178422"/>
                  <a:pt x="830511" y="184832"/>
                </a:cubicBezTo>
                <a:cubicBezTo>
                  <a:pt x="829235" y="191242"/>
                  <a:pt x="825191" y="192966"/>
                  <a:pt x="818379" y="190005"/>
                </a:cubicBezTo>
                <a:cubicBezTo>
                  <a:pt x="811568" y="187044"/>
                  <a:pt x="804878" y="180422"/>
                  <a:pt x="798310" y="170140"/>
                </a:cubicBezTo>
                <a:cubicBezTo>
                  <a:pt x="797665" y="193930"/>
                  <a:pt x="797342" y="216402"/>
                  <a:pt x="797342" y="237553"/>
                </a:cubicBezTo>
                <a:cubicBezTo>
                  <a:pt x="797342" y="256454"/>
                  <a:pt x="796156" y="273791"/>
                  <a:pt x="793782" y="289565"/>
                </a:cubicBezTo>
                <a:cubicBezTo>
                  <a:pt x="791409" y="305340"/>
                  <a:pt x="785755" y="306110"/>
                  <a:pt x="776821" y="291878"/>
                </a:cubicBezTo>
                <a:cubicBezTo>
                  <a:pt x="767887" y="277645"/>
                  <a:pt x="764776" y="264943"/>
                  <a:pt x="767486" y="253772"/>
                </a:cubicBezTo>
                <a:cubicBezTo>
                  <a:pt x="770196" y="242601"/>
                  <a:pt x="772222" y="230097"/>
                  <a:pt x="773563" y="216258"/>
                </a:cubicBezTo>
                <a:cubicBezTo>
                  <a:pt x="774903" y="202420"/>
                  <a:pt x="775574" y="182100"/>
                  <a:pt x="775574" y="155298"/>
                </a:cubicBezTo>
                <a:cubicBezTo>
                  <a:pt x="765177" y="184968"/>
                  <a:pt x="747281" y="208357"/>
                  <a:pt x="721884" y="225465"/>
                </a:cubicBezTo>
                <a:cubicBezTo>
                  <a:pt x="696488" y="242573"/>
                  <a:pt x="690386" y="242816"/>
                  <a:pt x="703579" y="226196"/>
                </a:cubicBezTo>
                <a:cubicBezTo>
                  <a:pt x="716772" y="209576"/>
                  <a:pt x="729423" y="192292"/>
                  <a:pt x="741534" y="174345"/>
                </a:cubicBezTo>
                <a:cubicBezTo>
                  <a:pt x="753644" y="156399"/>
                  <a:pt x="763191" y="140599"/>
                  <a:pt x="770175" y="126947"/>
                </a:cubicBezTo>
                <a:cubicBezTo>
                  <a:pt x="765572" y="129557"/>
                  <a:pt x="756652" y="132009"/>
                  <a:pt x="743416" y="134304"/>
                </a:cubicBezTo>
                <a:cubicBezTo>
                  <a:pt x="730180" y="136598"/>
                  <a:pt x="719407" y="134763"/>
                  <a:pt x="711097" y="128797"/>
                </a:cubicBezTo>
                <a:cubicBezTo>
                  <a:pt x="702787" y="122832"/>
                  <a:pt x="703611" y="119229"/>
                  <a:pt x="713570" y="117988"/>
                </a:cubicBezTo>
                <a:cubicBezTo>
                  <a:pt x="723530" y="116748"/>
                  <a:pt x="744197" y="110614"/>
                  <a:pt x="775574" y="99586"/>
                </a:cubicBezTo>
                <a:cubicBezTo>
                  <a:pt x="775574" y="85461"/>
                  <a:pt x="775355" y="69203"/>
                  <a:pt x="774918" y="50812"/>
                </a:cubicBezTo>
                <a:cubicBezTo>
                  <a:pt x="774480" y="32420"/>
                  <a:pt x="771333" y="18890"/>
                  <a:pt x="765475" y="10222"/>
                </a:cubicBezTo>
                <a:cubicBezTo>
                  <a:pt x="761081" y="3720"/>
                  <a:pt x="761429" y="320"/>
                  <a:pt x="766517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2859510" y="3638710"/>
            <a:ext cx="352504" cy="7460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011910" y="3638710"/>
            <a:ext cx="352504" cy="746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164310" y="3638710"/>
            <a:ext cx="352504" cy="7460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316710" y="3638710"/>
            <a:ext cx="352504" cy="7460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469110" y="3638710"/>
            <a:ext cx="352504" cy="7460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621510" y="3638710"/>
            <a:ext cx="352504" cy="7460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773910" y="3638710"/>
            <a:ext cx="352504" cy="7460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3926310" y="3638710"/>
            <a:ext cx="352504" cy="7460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4078710" y="3638710"/>
            <a:ext cx="352504" cy="7460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4231110" y="3638710"/>
            <a:ext cx="352504" cy="7460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198042" y="3638710"/>
            <a:ext cx="352504" cy="746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350442" y="3638710"/>
            <a:ext cx="352504" cy="7460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502842" y="3638710"/>
            <a:ext cx="352504" cy="7460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655242" y="3638710"/>
            <a:ext cx="352504" cy="74605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807642" y="3638710"/>
            <a:ext cx="352504" cy="74605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5960042" y="3638710"/>
            <a:ext cx="352504" cy="7460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112442" y="3638710"/>
            <a:ext cx="352504" cy="7460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264842" y="3638710"/>
            <a:ext cx="352504" cy="74605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417242" y="3638710"/>
            <a:ext cx="352504" cy="7460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6569642" y="3638710"/>
            <a:ext cx="352504" cy="7460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7718322" y="3638710"/>
            <a:ext cx="352504" cy="7460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7870722" y="3638710"/>
            <a:ext cx="352504" cy="7460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023122" y="3638710"/>
            <a:ext cx="352504" cy="74605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175522" y="3638710"/>
            <a:ext cx="352504" cy="74605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327922" y="3638710"/>
            <a:ext cx="352504" cy="74605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480322" y="3638710"/>
            <a:ext cx="352504" cy="7460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632722" y="3638710"/>
            <a:ext cx="352504" cy="7460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785122" y="3638710"/>
            <a:ext cx="352504" cy="74605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8937522" y="3638710"/>
            <a:ext cx="352504" cy="7460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75" r="31961" b="-75"/>
          <a:stretch>
            <a:fillRect/>
          </a:stretch>
        </p:blipFill>
        <p:spPr>
          <a:xfrm>
            <a:off x="9089922" y="3638710"/>
            <a:ext cx="352504" cy="7460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01309" y="1627743"/>
            <a:ext cx="1999385" cy="1634680"/>
            <a:chOff x="6214975" y="918012"/>
            <a:chExt cx="1999385" cy="1634680"/>
          </a:xfrm>
        </p:grpSpPr>
        <p:grpSp>
          <p:nvGrpSpPr>
            <p:cNvPr id="9" name="组合 8"/>
            <p:cNvGrpSpPr/>
            <p:nvPr/>
          </p:nvGrpSpPr>
          <p:grpSpPr>
            <a:xfrm>
              <a:off x="6460093" y="918012"/>
              <a:ext cx="1754267" cy="977128"/>
              <a:chOff x="5237942" y="1273149"/>
              <a:chExt cx="1498699" cy="781907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4056976">
                <a:off x="5728216" y="1076375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923442">
                <a:off x="5237942" y="1309005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7533371">
                <a:off x="6187364" y="1317416"/>
                <a:ext cx="352504" cy="746051"/>
              </a:xfrm>
              <a:prstGeom prst="rect">
                <a:avLst/>
              </a:prstGeom>
            </p:spPr>
          </p:pic>
        </p:grpSp>
        <p:grpSp>
          <p:nvGrpSpPr>
            <p:cNvPr id="50" name="组合 49"/>
            <p:cNvGrpSpPr/>
            <p:nvPr/>
          </p:nvGrpSpPr>
          <p:grpSpPr>
            <a:xfrm rot="10800000">
              <a:off x="6214975" y="1592635"/>
              <a:ext cx="1715880" cy="960057"/>
              <a:chOff x="5267642" y="1307330"/>
              <a:chExt cx="1490902" cy="768242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4056976">
                <a:off x="5750494" y="1110556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923442">
                <a:off x="5267642" y="1329521"/>
                <a:ext cx="352504" cy="746051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20" t="75" r="31961" b="-75"/>
              <a:stretch>
                <a:fillRect/>
              </a:stretch>
            </p:blipFill>
            <p:spPr>
              <a:xfrm rot="7533371">
                <a:off x="6209267" y="1358445"/>
                <a:ext cx="352504" cy="746051"/>
              </a:xfrm>
              <a:prstGeom prst="rect">
                <a:avLst/>
              </a:prstGeom>
            </p:spPr>
          </p:pic>
        </p:grpSp>
      </p:grpSp>
      <p:sp>
        <p:nvSpPr>
          <p:cNvPr id="10" name="平行四边形 9"/>
          <p:cNvSpPr/>
          <p:nvPr/>
        </p:nvSpPr>
        <p:spPr>
          <a:xfrm>
            <a:off x="2789816" y="3604543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平行四边形 53"/>
          <p:cNvSpPr/>
          <p:nvPr/>
        </p:nvSpPr>
        <p:spPr>
          <a:xfrm>
            <a:off x="3751323" y="3603653"/>
            <a:ext cx="2022145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平行四边形 54"/>
          <p:cNvSpPr/>
          <p:nvPr/>
        </p:nvSpPr>
        <p:spPr>
          <a:xfrm>
            <a:off x="5417516" y="3601873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6353620" y="3610032"/>
            <a:ext cx="224518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8285905" y="3610032"/>
            <a:ext cx="1239731" cy="780216"/>
          </a:xfrm>
          <a:prstGeom prst="parallelogram">
            <a:avLst>
              <a:gd name="adj" fmla="val 395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6374" y="4838800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最多可以拼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54869" y="1703495"/>
            <a:ext cx="6763298" cy="751390"/>
          </a:xfrm>
          <a:custGeom>
            <a:avLst/>
            <a:gdLst/>
            <a:ahLst/>
            <a:cxnLst/>
            <a:rect l="l" t="t" r="r" b="b"/>
            <a:pathLst>
              <a:path w="6763298" h="751390">
                <a:moveTo>
                  <a:pt x="3115418" y="658015"/>
                </a:moveTo>
                <a:lnTo>
                  <a:pt x="3161471" y="658015"/>
                </a:lnTo>
                <a:lnTo>
                  <a:pt x="3161471" y="704047"/>
                </a:lnTo>
                <a:lnTo>
                  <a:pt x="3115418" y="704047"/>
                </a:lnTo>
                <a:close/>
                <a:moveTo>
                  <a:pt x="607790" y="652710"/>
                </a:moveTo>
                <a:cubicBezTo>
                  <a:pt x="611773" y="652067"/>
                  <a:pt x="616175" y="652365"/>
                  <a:pt x="620997" y="653605"/>
                </a:cubicBezTo>
                <a:cubicBezTo>
                  <a:pt x="630641" y="656086"/>
                  <a:pt x="636940" y="661303"/>
                  <a:pt x="639894" y="669254"/>
                </a:cubicBezTo>
                <a:cubicBezTo>
                  <a:pt x="642848" y="677206"/>
                  <a:pt x="642432" y="687154"/>
                  <a:pt x="638646" y="699100"/>
                </a:cubicBezTo>
                <a:cubicBezTo>
                  <a:pt x="634860" y="711045"/>
                  <a:pt x="627984" y="722471"/>
                  <a:pt x="618018" y="733376"/>
                </a:cubicBezTo>
                <a:cubicBezTo>
                  <a:pt x="608052" y="744282"/>
                  <a:pt x="598443" y="750219"/>
                  <a:pt x="589194" y="751187"/>
                </a:cubicBezTo>
                <a:cubicBezTo>
                  <a:pt x="579945" y="752155"/>
                  <a:pt x="578138" y="749671"/>
                  <a:pt x="583773" y="743734"/>
                </a:cubicBezTo>
                <a:cubicBezTo>
                  <a:pt x="589410" y="737797"/>
                  <a:pt x="594604" y="731806"/>
                  <a:pt x="599358" y="725762"/>
                </a:cubicBezTo>
                <a:cubicBezTo>
                  <a:pt x="604112" y="719717"/>
                  <a:pt x="608245" y="712479"/>
                  <a:pt x="611758" y="704047"/>
                </a:cubicBezTo>
                <a:cubicBezTo>
                  <a:pt x="605434" y="704047"/>
                  <a:pt x="600118" y="702430"/>
                  <a:pt x="595809" y="699197"/>
                </a:cubicBezTo>
                <a:cubicBezTo>
                  <a:pt x="591499" y="695963"/>
                  <a:pt x="588581" y="691733"/>
                  <a:pt x="587054" y="686506"/>
                </a:cubicBezTo>
                <a:cubicBezTo>
                  <a:pt x="585527" y="681279"/>
                  <a:pt x="585247" y="676396"/>
                  <a:pt x="586215" y="671857"/>
                </a:cubicBezTo>
                <a:cubicBezTo>
                  <a:pt x="587183" y="667318"/>
                  <a:pt x="590811" y="662522"/>
                  <a:pt x="597099" y="657467"/>
                </a:cubicBezTo>
                <a:cubicBezTo>
                  <a:pt x="600243" y="654939"/>
                  <a:pt x="603807" y="653354"/>
                  <a:pt x="607790" y="652710"/>
                </a:cubicBezTo>
                <a:close/>
                <a:moveTo>
                  <a:pt x="1818472" y="548826"/>
                </a:moveTo>
                <a:cubicBezTo>
                  <a:pt x="1821401" y="548143"/>
                  <a:pt x="1824678" y="548413"/>
                  <a:pt x="1828302" y="549635"/>
                </a:cubicBezTo>
                <a:cubicBezTo>
                  <a:pt x="1835551" y="552080"/>
                  <a:pt x="1841904" y="556207"/>
                  <a:pt x="1847361" y="562015"/>
                </a:cubicBezTo>
                <a:cubicBezTo>
                  <a:pt x="1852817" y="567822"/>
                  <a:pt x="1852347" y="572139"/>
                  <a:pt x="1845952" y="574964"/>
                </a:cubicBezTo>
                <a:cubicBezTo>
                  <a:pt x="1839556" y="577789"/>
                  <a:pt x="1833110" y="582883"/>
                  <a:pt x="1826614" y="590247"/>
                </a:cubicBezTo>
                <a:cubicBezTo>
                  <a:pt x="1820118" y="597611"/>
                  <a:pt x="1812743" y="608670"/>
                  <a:pt x="1804490" y="623427"/>
                </a:cubicBezTo>
                <a:cubicBezTo>
                  <a:pt x="1796238" y="638183"/>
                  <a:pt x="1792527" y="651354"/>
                  <a:pt x="1793359" y="662941"/>
                </a:cubicBezTo>
                <a:cubicBezTo>
                  <a:pt x="1794191" y="674528"/>
                  <a:pt x="1802081" y="681547"/>
                  <a:pt x="1817031" y="684000"/>
                </a:cubicBezTo>
                <a:cubicBezTo>
                  <a:pt x="1831981" y="686452"/>
                  <a:pt x="1847837" y="687043"/>
                  <a:pt x="1864601" y="685774"/>
                </a:cubicBezTo>
                <a:cubicBezTo>
                  <a:pt x="1881365" y="684505"/>
                  <a:pt x="1892819" y="681210"/>
                  <a:pt x="1898964" y="675890"/>
                </a:cubicBezTo>
                <a:cubicBezTo>
                  <a:pt x="1905109" y="670570"/>
                  <a:pt x="1910938" y="658833"/>
                  <a:pt x="1916452" y="640678"/>
                </a:cubicBezTo>
                <a:cubicBezTo>
                  <a:pt x="1921965" y="622523"/>
                  <a:pt x="1925106" y="623516"/>
                  <a:pt x="1925873" y="643657"/>
                </a:cubicBezTo>
                <a:cubicBezTo>
                  <a:pt x="1926640" y="663798"/>
                  <a:pt x="1929060" y="677955"/>
                  <a:pt x="1933133" y="686129"/>
                </a:cubicBezTo>
                <a:cubicBezTo>
                  <a:pt x="1937205" y="694303"/>
                  <a:pt x="1928730" y="701806"/>
                  <a:pt x="1907708" y="708640"/>
                </a:cubicBezTo>
                <a:cubicBezTo>
                  <a:pt x="1886685" y="715473"/>
                  <a:pt x="1860758" y="717728"/>
                  <a:pt x="1829926" y="715405"/>
                </a:cubicBezTo>
                <a:cubicBezTo>
                  <a:pt x="1799095" y="713082"/>
                  <a:pt x="1780334" y="703212"/>
                  <a:pt x="1773645" y="685796"/>
                </a:cubicBezTo>
                <a:cubicBezTo>
                  <a:pt x="1766955" y="668379"/>
                  <a:pt x="1767245" y="650487"/>
                  <a:pt x="1774516" y="632117"/>
                </a:cubicBezTo>
                <a:cubicBezTo>
                  <a:pt x="1781786" y="613747"/>
                  <a:pt x="1787634" y="601239"/>
                  <a:pt x="1792058" y="594592"/>
                </a:cubicBezTo>
                <a:cubicBezTo>
                  <a:pt x="1796482" y="587945"/>
                  <a:pt x="1798693" y="583912"/>
                  <a:pt x="1798693" y="582492"/>
                </a:cubicBezTo>
                <a:cubicBezTo>
                  <a:pt x="1798693" y="582535"/>
                  <a:pt x="1795463" y="583675"/>
                  <a:pt x="1789003" y="585913"/>
                </a:cubicBezTo>
                <a:cubicBezTo>
                  <a:pt x="1782543" y="588150"/>
                  <a:pt x="1776226" y="589501"/>
                  <a:pt x="1770052" y="589967"/>
                </a:cubicBezTo>
                <a:cubicBezTo>
                  <a:pt x="1763879" y="590433"/>
                  <a:pt x="1757885" y="587268"/>
                  <a:pt x="1752070" y="580470"/>
                </a:cubicBezTo>
                <a:cubicBezTo>
                  <a:pt x="1746255" y="573673"/>
                  <a:pt x="1749227" y="570275"/>
                  <a:pt x="1760986" y="570275"/>
                </a:cubicBezTo>
                <a:cubicBezTo>
                  <a:pt x="1770465" y="570275"/>
                  <a:pt x="1779793" y="569020"/>
                  <a:pt x="1788971" y="566510"/>
                </a:cubicBezTo>
                <a:cubicBezTo>
                  <a:pt x="1799009" y="563169"/>
                  <a:pt x="1806261" y="558910"/>
                  <a:pt x="1810728" y="553733"/>
                </a:cubicBezTo>
                <a:cubicBezTo>
                  <a:pt x="1812962" y="551145"/>
                  <a:pt x="1815543" y="549509"/>
                  <a:pt x="1818472" y="548826"/>
                </a:cubicBezTo>
                <a:close/>
                <a:moveTo>
                  <a:pt x="1037609" y="541515"/>
                </a:moveTo>
                <a:cubicBezTo>
                  <a:pt x="1036168" y="540985"/>
                  <a:pt x="1032357" y="541171"/>
                  <a:pt x="1026176" y="542075"/>
                </a:cubicBezTo>
                <a:cubicBezTo>
                  <a:pt x="1019996" y="542978"/>
                  <a:pt x="1011535" y="544519"/>
                  <a:pt x="1000794" y="546699"/>
                </a:cubicBezTo>
                <a:cubicBezTo>
                  <a:pt x="1001654" y="560552"/>
                  <a:pt x="1002465" y="572454"/>
                  <a:pt x="1003225" y="582406"/>
                </a:cubicBezTo>
                <a:cubicBezTo>
                  <a:pt x="1016030" y="580714"/>
                  <a:pt x="1027381" y="578348"/>
                  <a:pt x="1037275" y="575308"/>
                </a:cubicBezTo>
                <a:cubicBezTo>
                  <a:pt x="1038939" y="562775"/>
                  <a:pt x="1039771" y="553920"/>
                  <a:pt x="1039771" y="548743"/>
                </a:cubicBezTo>
                <a:cubicBezTo>
                  <a:pt x="1039771" y="544455"/>
                  <a:pt x="1039050" y="542046"/>
                  <a:pt x="1037609" y="541515"/>
                </a:cubicBezTo>
                <a:close/>
                <a:moveTo>
                  <a:pt x="330311" y="534589"/>
                </a:moveTo>
                <a:cubicBezTo>
                  <a:pt x="340786" y="536009"/>
                  <a:pt x="349351" y="538626"/>
                  <a:pt x="356005" y="542440"/>
                </a:cubicBezTo>
                <a:cubicBezTo>
                  <a:pt x="364509" y="545939"/>
                  <a:pt x="367179" y="550765"/>
                  <a:pt x="364018" y="556917"/>
                </a:cubicBezTo>
                <a:cubicBezTo>
                  <a:pt x="360855" y="563069"/>
                  <a:pt x="359722" y="588078"/>
                  <a:pt x="360619" y="631945"/>
                </a:cubicBezTo>
                <a:cubicBezTo>
                  <a:pt x="361515" y="675811"/>
                  <a:pt x="359970" y="705542"/>
                  <a:pt x="355983" y="721137"/>
                </a:cubicBezTo>
                <a:cubicBezTo>
                  <a:pt x="351997" y="736732"/>
                  <a:pt x="346128" y="738338"/>
                  <a:pt x="338377" y="725955"/>
                </a:cubicBezTo>
                <a:cubicBezTo>
                  <a:pt x="330626" y="713573"/>
                  <a:pt x="327425" y="703850"/>
                  <a:pt x="328773" y="696787"/>
                </a:cubicBezTo>
                <a:cubicBezTo>
                  <a:pt x="330121" y="689725"/>
                  <a:pt x="331695" y="675449"/>
                  <a:pt x="333494" y="653960"/>
                </a:cubicBezTo>
                <a:cubicBezTo>
                  <a:pt x="335294" y="632472"/>
                  <a:pt x="335090" y="610746"/>
                  <a:pt x="332881" y="588784"/>
                </a:cubicBezTo>
                <a:cubicBezTo>
                  <a:pt x="330673" y="566822"/>
                  <a:pt x="327073" y="551944"/>
                  <a:pt x="322083" y="544150"/>
                </a:cubicBezTo>
                <a:cubicBezTo>
                  <a:pt x="317093" y="536356"/>
                  <a:pt x="319835" y="533169"/>
                  <a:pt x="330311" y="534589"/>
                </a:cubicBezTo>
                <a:close/>
                <a:moveTo>
                  <a:pt x="2538672" y="528268"/>
                </a:moveTo>
                <a:cubicBezTo>
                  <a:pt x="2540575" y="528488"/>
                  <a:pt x="2542889" y="529068"/>
                  <a:pt x="2545613" y="530007"/>
                </a:cubicBezTo>
                <a:cubicBezTo>
                  <a:pt x="2553802" y="533076"/>
                  <a:pt x="2560574" y="537780"/>
                  <a:pt x="2565930" y="544118"/>
                </a:cubicBezTo>
                <a:cubicBezTo>
                  <a:pt x="2571286" y="550456"/>
                  <a:pt x="2571343" y="555959"/>
                  <a:pt x="2566102" y="560627"/>
                </a:cubicBezTo>
                <a:cubicBezTo>
                  <a:pt x="2560861" y="565295"/>
                  <a:pt x="2552855" y="577721"/>
                  <a:pt x="2542086" y="597905"/>
                </a:cubicBezTo>
                <a:cubicBezTo>
                  <a:pt x="2531316" y="618088"/>
                  <a:pt x="2518184" y="636616"/>
                  <a:pt x="2502690" y="653487"/>
                </a:cubicBezTo>
                <a:cubicBezTo>
                  <a:pt x="2487195" y="670358"/>
                  <a:pt x="2468671" y="685441"/>
                  <a:pt x="2447118" y="698734"/>
                </a:cubicBezTo>
                <a:cubicBezTo>
                  <a:pt x="2425564" y="712028"/>
                  <a:pt x="2402373" y="721410"/>
                  <a:pt x="2377543" y="726880"/>
                </a:cubicBezTo>
                <a:cubicBezTo>
                  <a:pt x="2352712" y="732351"/>
                  <a:pt x="2351106" y="729555"/>
                  <a:pt x="2372724" y="718491"/>
                </a:cubicBezTo>
                <a:cubicBezTo>
                  <a:pt x="2394342" y="707428"/>
                  <a:pt x="2415404" y="693876"/>
                  <a:pt x="2435911" y="677837"/>
                </a:cubicBezTo>
                <a:cubicBezTo>
                  <a:pt x="2456417" y="661797"/>
                  <a:pt x="2473998" y="645564"/>
                  <a:pt x="2488654" y="629138"/>
                </a:cubicBezTo>
                <a:cubicBezTo>
                  <a:pt x="2503310" y="612711"/>
                  <a:pt x="2514868" y="595015"/>
                  <a:pt x="2523329" y="576050"/>
                </a:cubicBezTo>
                <a:cubicBezTo>
                  <a:pt x="2531789" y="557085"/>
                  <a:pt x="2534894" y="543731"/>
                  <a:pt x="2532643" y="535987"/>
                </a:cubicBezTo>
                <a:cubicBezTo>
                  <a:pt x="2530954" y="530179"/>
                  <a:pt x="2532964" y="527606"/>
                  <a:pt x="2538672" y="528268"/>
                </a:cubicBezTo>
                <a:close/>
                <a:moveTo>
                  <a:pt x="1691110" y="517779"/>
                </a:moveTo>
                <a:cubicBezTo>
                  <a:pt x="1685524" y="518675"/>
                  <a:pt x="1675095" y="520665"/>
                  <a:pt x="1659823" y="523748"/>
                </a:cubicBezTo>
                <a:cubicBezTo>
                  <a:pt x="1660683" y="540339"/>
                  <a:pt x="1661515" y="557641"/>
                  <a:pt x="1662318" y="575652"/>
                </a:cubicBezTo>
                <a:cubicBezTo>
                  <a:pt x="1670635" y="573960"/>
                  <a:pt x="1683298" y="570683"/>
                  <a:pt x="1700305" y="565822"/>
                </a:cubicBezTo>
                <a:cubicBezTo>
                  <a:pt x="1702012" y="548986"/>
                  <a:pt x="1702646" y="537188"/>
                  <a:pt x="1702209" y="530427"/>
                </a:cubicBezTo>
                <a:cubicBezTo>
                  <a:pt x="1701772" y="523665"/>
                  <a:pt x="1701209" y="519643"/>
                  <a:pt x="1700520" y="518359"/>
                </a:cubicBezTo>
                <a:cubicBezTo>
                  <a:pt x="1699832" y="517076"/>
                  <a:pt x="1696695" y="516882"/>
                  <a:pt x="1691110" y="517779"/>
                </a:cubicBezTo>
                <a:close/>
                <a:moveTo>
                  <a:pt x="1048359" y="513477"/>
                </a:moveTo>
                <a:cubicBezTo>
                  <a:pt x="1054120" y="514244"/>
                  <a:pt x="1061167" y="516778"/>
                  <a:pt x="1069498" y="521080"/>
                </a:cubicBezTo>
                <a:cubicBezTo>
                  <a:pt x="1081286" y="529756"/>
                  <a:pt x="1084380" y="536937"/>
                  <a:pt x="1078780" y="542623"/>
                </a:cubicBezTo>
                <a:cubicBezTo>
                  <a:pt x="1073180" y="548309"/>
                  <a:pt x="1067885" y="557906"/>
                  <a:pt x="1062894" y="571415"/>
                </a:cubicBezTo>
                <a:cubicBezTo>
                  <a:pt x="1073692" y="585798"/>
                  <a:pt x="1073582" y="593273"/>
                  <a:pt x="1062561" y="593839"/>
                </a:cubicBezTo>
                <a:cubicBezTo>
                  <a:pt x="1051541" y="594405"/>
                  <a:pt x="1032113" y="596790"/>
                  <a:pt x="1004279" y="600991"/>
                </a:cubicBezTo>
                <a:cubicBezTo>
                  <a:pt x="1002214" y="612105"/>
                  <a:pt x="998697" y="616776"/>
                  <a:pt x="993728" y="615005"/>
                </a:cubicBezTo>
                <a:cubicBezTo>
                  <a:pt x="988759" y="613234"/>
                  <a:pt x="984887" y="606100"/>
                  <a:pt x="982112" y="593602"/>
                </a:cubicBezTo>
                <a:cubicBezTo>
                  <a:pt x="979337" y="581105"/>
                  <a:pt x="977043" y="570314"/>
                  <a:pt x="975229" y="561229"/>
                </a:cubicBezTo>
                <a:cubicBezTo>
                  <a:pt x="973415" y="552145"/>
                  <a:pt x="970446" y="543734"/>
                  <a:pt x="966324" y="535998"/>
                </a:cubicBezTo>
                <a:cubicBezTo>
                  <a:pt x="962201" y="528261"/>
                  <a:pt x="963767" y="524393"/>
                  <a:pt x="971024" y="524393"/>
                </a:cubicBezTo>
                <a:cubicBezTo>
                  <a:pt x="976215" y="524393"/>
                  <a:pt x="981431" y="525289"/>
                  <a:pt x="986672" y="527082"/>
                </a:cubicBezTo>
                <a:cubicBezTo>
                  <a:pt x="991914" y="528874"/>
                  <a:pt x="999672" y="528939"/>
                  <a:pt x="1009947" y="527275"/>
                </a:cubicBezTo>
                <a:cubicBezTo>
                  <a:pt x="1020222" y="525612"/>
                  <a:pt x="1028550" y="522013"/>
                  <a:pt x="1034931" y="516477"/>
                </a:cubicBezTo>
                <a:cubicBezTo>
                  <a:pt x="1038121" y="513710"/>
                  <a:pt x="1042598" y="512709"/>
                  <a:pt x="1048359" y="513477"/>
                </a:cubicBezTo>
                <a:close/>
                <a:moveTo>
                  <a:pt x="2403084" y="499635"/>
                </a:moveTo>
                <a:cubicBezTo>
                  <a:pt x="2405007" y="499409"/>
                  <a:pt x="2407388" y="500839"/>
                  <a:pt x="2410228" y="503926"/>
                </a:cubicBezTo>
                <a:cubicBezTo>
                  <a:pt x="2415906" y="510099"/>
                  <a:pt x="2418746" y="519188"/>
                  <a:pt x="2418746" y="531190"/>
                </a:cubicBezTo>
                <a:cubicBezTo>
                  <a:pt x="2418746" y="542605"/>
                  <a:pt x="2414214" y="556271"/>
                  <a:pt x="2405151" y="572189"/>
                </a:cubicBezTo>
                <a:cubicBezTo>
                  <a:pt x="2396088" y="588107"/>
                  <a:pt x="2388638" y="590924"/>
                  <a:pt x="2382802" y="580643"/>
                </a:cubicBezTo>
                <a:cubicBezTo>
                  <a:pt x="2376965" y="570361"/>
                  <a:pt x="2375854" y="561939"/>
                  <a:pt x="2379468" y="555379"/>
                </a:cubicBezTo>
                <a:cubicBezTo>
                  <a:pt x="2383082" y="548818"/>
                  <a:pt x="2386738" y="540454"/>
                  <a:pt x="2390438" y="530287"/>
                </a:cubicBezTo>
                <a:cubicBezTo>
                  <a:pt x="2393923" y="520693"/>
                  <a:pt x="2396672" y="512358"/>
                  <a:pt x="2398687" y="505281"/>
                </a:cubicBezTo>
                <a:cubicBezTo>
                  <a:pt x="2399695" y="501743"/>
                  <a:pt x="2401160" y="499861"/>
                  <a:pt x="2403084" y="499635"/>
                </a:cubicBezTo>
                <a:close/>
                <a:moveTo>
                  <a:pt x="1320391" y="493983"/>
                </a:moveTo>
                <a:cubicBezTo>
                  <a:pt x="1321735" y="493710"/>
                  <a:pt x="1323492" y="493752"/>
                  <a:pt x="1325660" y="494107"/>
                </a:cubicBezTo>
                <a:cubicBezTo>
                  <a:pt x="1334336" y="495526"/>
                  <a:pt x="1341972" y="498122"/>
                  <a:pt x="1348569" y="501893"/>
                </a:cubicBezTo>
                <a:cubicBezTo>
                  <a:pt x="1357115" y="506410"/>
                  <a:pt x="1360026" y="512136"/>
                  <a:pt x="1357302" y="519069"/>
                </a:cubicBezTo>
                <a:cubicBezTo>
                  <a:pt x="1354577" y="526003"/>
                  <a:pt x="1352996" y="541017"/>
                  <a:pt x="1352559" y="564112"/>
                </a:cubicBezTo>
                <a:cubicBezTo>
                  <a:pt x="1352121" y="587207"/>
                  <a:pt x="1351918" y="601880"/>
                  <a:pt x="1351946" y="608133"/>
                </a:cubicBezTo>
                <a:cubicBezTo>
                  <a:pt x="1351946" y="611675"/>
                  <a:pt x="1354739" y="610735"/>
                  <a:pt x="1360324" y="605315"/>
                </a:cubicBezTo>
                <a:cubicBezTo>
                  <a:pt x="1365910" y="599894"/>
                  <a:pt x="1378386" y="588648"/>
                  <a:pt x="1397752" y="571576"/>
                </a:cubicBezTo>
                <a:cubicBezTo>
                  <a:pt x="1417118" y="554504"/>
                  <a:pt x="1428723" y="547305"/>
                  <a:pt x="1432566" y="549980"/>
                </a:cubicBezTo>
                <a:cubicBezTo>
                  <a:pt x="1436410" y="552654"/>
                  <a:pt x="1431494" y="561821"/>
                  <a:pt x="1417821" y="577480"/>
                </a:cubicBezTo>
                <a:cubicBezTo>
                  <a:pt x="1404148" y="593140"/>
                  <a:pt x="1391152" y="607351"/>
                  <a:pt x="1378834" y="620114"/>
                </a:cubicBezTo>
                <a:cubicBezTo>
                  <a:pt x="1366515" y="632877"/>
                  <a:pt x="1356847" y="645105"/>
                  <a:pt x="1349827" y="656800"/>
                </a:cubicBezTo>
                <a:cubicBezTo>
                  <a:pt x="1342808" y="668494"/>
                  <a:pt x="1336738" y="674341"/>
                  <a:pt x="1331618" y="674341"/>
                </a:cubicBezTo>
                <a:cubicBezTo>
                  <a:pt x="1326499" y="674341"/>
                  <a:pt x="1321605" y="670552"/>
                  <a:pt x="1316938" y="662973"/>
                </a:cubicBezTo>
                <a:cubicBezTo>
                  <a:pt x="1312270" y="655394"/>
                  <a:pt x="1312206" y="648278"/>
                  <a:pt x="1316744" y="641624"/>
                </a:cubicBezTo>
                <a:cubicBezTo>
                  <a:pt x="1321283" y="634970"/>
                  <a:pt x="1324882" y="625241"/>
                  <a:pt x="1327542" y="612435"/>
                </a:cubicBezTo>
                <a:cubicBezTo>
                  <a:pt x="1330203" y="599629"/>
                  <a:pt x="1330647" y="580660"/>
                  <a:pt x="1328876" y="555529"/>
                </a:cubicBezTo>
                <a:cubicBezTo>
                  <a:pt x="1327105" y="530398"/>
                  <a:pt x="1323957" y="513523"/>
                  <a:pt x="1319433" y="504905"/>
                </a:cubicBezTo>
                <a:cubicBezTo>
                  <a:pt x="1316040" y="498441"/>
                  <a:pt x="1316359" y="494800"/>
                  <a:pt x="1320391" y="493983"/>
                </a:cubicBezTo>
                <a:close/>
                <a:moveTo>
                  <a:pt x="1706468" y="489412"/>
                </a:moveTo>
                <a:cubicBezTo>
                  <a:pt x="1709788" y="488974"/>
                  <a:pt x="1713176" y="489482"/>
                  <a:pt x="1716632" y="490934"/>
                </a:cubicBezTo>
                <a:cubicBezTo>
                  <a:pt x="1723544" y="493838"/>
                  <a:pt x="1730201" y="497695"/>
                  <a:pt x="1736604" y="502506"/>
                </a:cubicBezTo>
                <a:cubicBezTo>
                  <a:pt x="1743007" y="507317"/>
                  <a:pt x="1743444" y="512756"/>
                  <a:pt x="1737916" y="518822"/>
                </a:cubicBezTo>
                <a:cubicBezTo>
                  <a:pt x="1732388" y="524888"/>
                  <a:pt x="1727057" y="540045"/>
                  <a:pt x="1721923" y="564295"/>
                </a:cubicBezTo>
                <a:cubicBezTo>
                  <a:pt x="1731818" y="575752"/>
                  <a:pt x="1731226" y="582338"/>
                  <a:pt x="1720149" y="584052"/>
                </a:cubicBezTo>
                <a:cubicBezTo>
                  <a:pt x="1709071" y="585766"/>
                  <a:pt x="1690317" y="588680"/>
                  <a:pt x="1663888" y="592796"/>
                </a:cubicBezTo>
                <a:cubicBezTo>
                  <a:pt x="1663888" y="603049"/>
                  <a:pt x="1661569" y="610431"/>
                  <a:pt x="1656930" y="614941"/>
                </a:cubicBezTo>
                <a:cubicBezTo>
                  <a:pt x="1652291" y="619451"/>
                  <a:pt x="1648448" y="617361"/>
                  <a:pt x="1645400" y="608670"/>
                </a:cubicBezTo>
                <a:cubicBezTo>
                  <a:pt x="1642353" y="599980"/>
                  <a:pt x="1639492" y="584482"/>
                  <a:pt x="1636818" y="562176"/>
                </a:cubicBezTo>
                <a:cubicBezTo>
                  <a:pt x="1634143" y="539870"/>
                  <a:pt x="1630311" y="524393"/>
                  <a:pt x="1625320" y="515746"/>
                </a:cubicBezTo>
                <a:cubicBezTo>
                  <a:pt x="1620330" y="507099"/>
                  <a:pt x="1622305" y="503474"/>
                  <a:pt x="1631246" y="504872"/>
                </a:cubicBezTo>
                <a:cubicBezTo>
                  <a:pt x="1640188" y="506271"/>
                  <a:pt x="1646056" y="507170"/>
                  <a:pt x="1648853" y="507572"/>
                </a:cubicBezTo>
                <a:cubicBezTo>
                  <a:pt x="1651649" y="507973"/>
                  <a:pt x="1658733" y="506902"/>
                  <a:pt x="1670105" y="504356"/>
                </a:cubicBezTo>
                <a:cubicBezTo>
                  <a:pt x="1681477" y="501811"/>
                  <a:pt x="1690346" y="498211"/>
                  <a:pt x="1696713" y="493558"/>
                </a:cubicBezTo>
                <a:cubicBezTo>
                  <a:pt x="1699897" y="491231"/>
                  <a:pt x="1703148" y="489849"/>
                  <a:pt x="1706468" y="489412"/>
                </a:cubicBezTo>
                <a:close/>
                <a:moveTo>
                  <a:pt x="2573663" y="483921"/>
                </a:moveTo>
                <a:cubicBezTo>
                  <a:pt x="2577692" y="482982"/>
                  <a:pt x="2586296" y="484836"/>
                  <a:pt x="2599475" y="489482"/>
                </a:cubicBezTo>
                <a:cubicBezTo>
                  <a:pt x="2614762" y="492551"/>
                  <a:pt x="2622656" y="500732"/>
                  <a:pt x="2623158" y="514025"/>
                </a:cubicBezTo>
                <a:cubicBezTo>
                  <a:pt x="2623660" y="527318"/>
                  <a:pt x="2617942" y="531413"/>
                  <a:pt x="2606004" y="526307"/>
                </a:cubicBezTo>
                <a:cubicBezTo>
                  <a:pt x="2594065" y="521202"/>
                  <a:pt x="2580765" y="513437"/>
                  <a:pt x="2566102" y="503012"/>
                </a:cubicBezTo>
                <a:cubicBezTo>
                  <a:pt x="2551439" y="492586"/>
                  <a:pt x="2548026" y="487033"/>
                  <a:pt x="2555863" y="486352"/>
                </a:cubicBezTo>
                <a:cubicBezTo>
                  <a:pt x="2563700" y="485671"/>
                  <a:pt x="2569633" y="484861"/>
                  <a:pt x="2573663" y="483921"/>
                </a:cubicBezTo>
                <a:close/>
                <a:moveTo>
                  <a:pt x="1404711" y="477869"/>
                </a:moveTo>
                <a:cubicBezTo>
                  <a:pt x="1407880" y="476752"/>
                  <a:pt x="1413394" y="476784"/>
                  <a:pt x="1421252" y="477963"/>
                </a:cubicBezTo>
                <a:cubicBezTo>
                  <a:pt x="1436969" y="480322"/>
                  <a:pt x="1447796" y="484986"/>
                  <a:pt x="1453733" y="491955"/>
                </a:cubicBezTo>
                <a:cubicBezTo>
                  <a:pt x="1459669" y="498925"/>
                  <a:pt x="1461770" y="507221"/>
                  <a:pt x="1460035" y="516843"/>
                </a:cubicBezTo>
                <a:cubicBezTo>
                  <a:pt x="1458300" y="526465"/>
                  <a:pt x="1452628" y="528398"/>
                  <a:pt x="1443020" y="522640"/>
                </a:cubicBezTo>
                <a:cubicBezTo>
                  <a:pt x="1433413" y="516882"/>
                  <a:pt x="1425052" y="510892"/>
                  <a:pt x="1417939" y="504668"/>
                </a:cubicBezTo>
                <a:cubicBezTo>
                  <a:pt x="1410511" y="498158"/>
                  <a:pt x="1405278" y="491489"/>
                  <a:pt x="1402237" y="484663"/>
                </a:cubicBezTo>
                <a:cubicBezTo>
                  <a:pt x="1400717" y="481250"/>
                  <a:pt x="1401542" y="478986"/>
                  <a:pt x="1404711" y="477869"/>
                </a:cubicBezTo>
                <a:close/>
                <a:moveTo>
                  <a:pt x="2142317" y="461088"/>
                </a:moveTo>
                <a:cubicBezTo>
                  <a:pt x="2138423" y="464917"/>
                  <a:pt x="2133629" y="469207"/>
                  <a:pt x="2127934" y="473959"/>
                </a:cubicBezTo>
                <a:lnTo>
                  <a:pt x="2111353" y="487066"/>
                </a:lnTo>
                <a:lnTo>
                  <a:pt x="2121398" y="486739"/>
                </a:lnTo>
                <a:cubicBezTo>
                  <a:pt x="2132131" y="488654"/>
                  <a:pt x="2140033" y="492174"/>
                  <a:pt x="2145102" y="497301"/>
                </a:cubicBezTo>
                <a:cubicBezTo>
                  <a:pt x="2150171" y="502427"/>
                  <a:pt x="2152254" y="506496"/>
                  <a:pt x="2151351" y="509508"/>
                </a:cubicBezTo>
                <a:cubicBezTo>
                  <a:pt x="2153574" y="505822"/>
                  <a:pt x="2159091" y="499129"/>
                  <a:pt x="2167903" y="489428"/>
                </a:cubicBezTo>
                <a:cubicBezTo>
                  <a:pt x="2176715" y="479727"/>
                  <a:pt x="2181982" y="473026"/>
                  <a:pt x="2183702" y="469327"/>
                </a:cubicBezTo>
                <a:cubicBezTo>
                  <a:pt x="2185423" y="465627"/>
                  <a:pt x="2184061" y="463777"/>
                  <a:pt x="2179615" y="463777"/>
                </a:cubicBezTo>
                <a:cubicBezTo>
                  <a:pt x="2173707" y="463777"/>
                  <a:pt x="2167376" y="464229"/>
                  <a:pt x="2160622" y="465132"/>
                </a:cubicBezTo>
                <a:cubicBezTo>
                  <a:pt x="2153868" y="466036"/>
                  <a:pt x="2147766" y="464688"/>
                  <a:pt x="2142317" y="461088"/>
                </a:cubicBezTo>
                <a:close/>
                <a:moveTo>
                  <a:pt x="32933" y="460959"/>
                </a:moveTo>
                <a:lnTo>
                  <a:pt x="147282" y="460959"/>
                </a:lnTo>
                <a:lnTo>
                  <a:pt x="147282" y="492128"/>
                </a:lnTo>
                <a:lnTo>
                  <a:pt x="60143" y="492128"/>
                </a:lnTo>
                <a:cubicBezTo>
                  <a:pt x="55999" y="514642"/>
                  <a:pt x="51754" y="531233"/>
                  <a:pt x="47409" y="541902"/>
                </a:cubicBezTo>
                <a:cubicBezTo>
                  <a:pt x="57333" y="536525"/>
                  <a:pt x="68568" y="534076"/>
                  <a:pt x="81116" y="534557"/>
                </a:cubicBezTo>
                <a:cubicBezTo>
                  <a:pt x="93663" y="535037"/>
                  <a:pt x="105677" y="537909"/>
                  <a:pt x="117156" y="543172"/>
                </a:cubicBezTo>
                <a:cubicBezTo>
                  <a:pt x="128635" y="548434"/>
                  <a:pt x="136942" y="555501"/>
                  <a:pt x="142076" y="564370"/>
                </a:cubicBezTo>
                <a:cubicBezTo>
                  <a:pt x="147210" y="573239"/>
                  <a:pt x="150931" y="582051"/>
                  <a:pt x="153240" y="590806"/>
                </a:cubicBezTo>
                <a:cubicBezTo>
                  <a:pt x="155548" y="599561"/>
                  <a:pt x="156466" y="609076"/>
                  <a:pt x="155993" y="619350"/>
                </a:cubicBezTo>
                <a:cubicBezTo>
                  <a:pt x="155520" y="629625"/>
                  <a:pt x="153408" y="640151"/>
                  <a:pt x="149658" y="650927"/>
                </a:cubicBezTo>
                <a:cubicBezTo>
                  <a:pt x="145908" y="661704"/>
                  <a:pt x="140197" y="670692"/>
                  <a:pt x="132526" y="677891"/>
                </a:cubicBezTo>
                <a:cubicBezTo>
                  <a:pt x="124853" y="685089"/>
                  <a:pt x="115597" y="690797"/>
                  <a:pt x="104756" y="695013"/>
                </a:cubicBezTo>
                <a:cubicBezTo>
                  <a:pt x="93914" y="699229"/>
                  <a:pt x="81367" y="700874"/>
                  <a:pt x="67113" y="699949"/>
                </a:cubicBezTo>
                <a:cubicBezTo>
                  <a:pt x="52858" y="699025"/>
                  <a:pt x="39300" y="693798"/>
                  <a:pt x="26436" y="684268"/>
                </a:cubicBezTo>
                <a:cubicBezTo>
                  <a:pt x="13573" y="674739"/>
                  <a:pt x="4761" y="657800"/>
                  <a:pt x="0" y="633450"/>
                </a:cubicBezTo>
                <a:lnTo>
                  <a:pt x="31556" y="624244"/>
                </a:lnTo>
                <a:cubicBezTo>
                  <a:pt x="38138" y="649812"/>
                  <a:pt x="48309" y="663629"/>
                  <a:pt x="62068" y="665694"/>
                </a:cubicBezTo>
                <a:cubicBezTo>
                  <a:pt x="75828" y="667759"/>
                  <a:pt x="86999" y="666318"/>
                  <a:pt x="95582" y="661371"/>
                </a:cubicBezTo>
                <a:cubicBezTo>
                  <a:pt x="104164" y="656423"/>
                  <a:pt x="110402" y="649418"/>
                  <a:pt x="114296" y="640355"/>
                </a:cubicBezTo>
                <a:cubicBezTo>
                  <a:pt x="118189" y="631292"/>
                  <a:pt x="119917" y="621197"/>
                  <a:pt x="119480" y="610069"/>
                </a:cubicBezTo>
                <a:cubicBezTo>
                  <a:pt x="119042" y="598941"/>
                  <a:pt x="116160" y="589688"/>
                  <a:pt x="110832" y="582310"/>
                </a:cubicBezTo>
                <a:cubicBezTo>
                  <a:pt x="105505" y="574932"/>
                  <a:pt x="98733" y="569981"/>
                  <a:pt x="90516" y="567457"/>
                </a:cubicBezTo>
                <a:cubicBezTo>
                  <a:pt x="82299" y="564933"/>
                  <a:pt x="72996" y="564947"/>
                  <a:pt x="62606" y="567500"/>
                </a:cubicBezTo>
                <a:cubicBezTo>
                  <a:pt x="52217" y="570052"/>
                  <a:pt x="43243" y="576426"/>
                  <a:pt x="35686" y="586622"/>
                </a:cubicBezTo>
                <a:lnTo>
                  <a:pt x="6754" y="583331"/>
                </a:lnTo>
                <a:cubicBezTo>
                  <a:pt x="8561" y="575315"/>
                  <a:pt x="17287" y="534524"/>
                  <a:pt x="32933" y="460959"/>
                </a:cubicBezTo>
                <a:close/>
                <a:moveTo>
                  <a:pt x="1515188" y="456894"/>
                </a:moveTo>
                <a:cubicBezTo>
                  <a:pt x="1519662" y="456894"/>
                  <a:pt x="1526868" y="459647"/>
                  <a:pt x="1536805" y="465154"/>
                </a:cubicBezTo>
                <a:cubicBezTo>
                  <a:pt x="1546743" y="470660"/>
                  <a:pt x="1551461" y="475382"/>
                  <a:pt x="1550959" y="479318"/>
                </a:cubicBezTo>
                <a:cubicBezTo>
                  <a:pt x="1550457" y="483255"/>
                  <a:pt x="1548848" y="487940"/>
                  <a:pt x="1546130" y="493375"/>
                </a:cubicBezTo>
                <a:cubicBezTo>
                  <a:pt x="1543413" y="498810"/>
                  <a:pt x="1538892" y="513935"/>
                  <a:pt x="1532568" y="538751"/>
                </a:cubicBezTo>
                <a:cubicBezTo>
                  <a:pt x="1526244" y="563567"/>
                  <a:pt x="1516880" y="585597"/>
                  <a:pt x="1504475" y="604842"/>
                </a:cubicBezTo>
                <a:cubicBezTo>
                  <a:pt x="1530632" y="619282"/>
                  <a:pt x="1548170" y="630260"/>
                  <a:pt x="1557090" y="637774"/>
                </a:cubicBezTo>
                <a:cubicBezTo>
                  <a:pt x="1566009" y="645288"/>
                  <a:pt x="1571168" y="653849"/>
                  <a:pt x="1572566" y="663457"/>
                </a:cubicBezTo>
                <a:cubicBezTo>
                  <a:pt x="1573964" y="673065"/>
                  <a:pt x="1572452" y="681106"/>
                  <a:pt x="1568028" y="687581"/>
                </a:cubicBezTo>
                <a:cubicBezTo>
                  <a:pt x="1563604" y="694056"/>
                  <a:pt x="1557620" y="692503"/>
                  <a:pt x="1550077" y="682924"/>
                </a:cubicBezTo>
                <a:cubicBezTo>
                  <a:pt x="1542534" y="673345"/>
                  <a:pt x="1535877" y="664343"/>
                  <a:pt x="1530105" y="655918"/>
                </a:cubicBezTo>
                <a:cubicBezTo>
                  <a:pt x="1524333" y="647493"/>
                  <a:pt x="1513632" y="633838"/>
                  <a:pt x="1498001" y="614951"/>
                </a:cubicBezTo>
                <a:cubicBezTo>
                  <a:pt x="1481796" y="639301"/>
                  <a:pt x="1465137" y="657728"/>
                  <a:pt x="1448022" y="670233"/>
                </a:cubicBezTo>
                <a:cubicBezTo>
                  <a:pt x="1430906" y="682738"/>
                  <a:pt x="1414863" y="690600"/>
                  <a:pt x="1399892" y="693819"/>
                </a:cubicBezTo>
                <a:cubicBezTo>
                  <a:pt x="1384921" y="697038"/>
                  <a:pt x="1377701" y="696841"/>
                  <a:pt x="1378232" y="693227"/>
                </a:cubicBezTo>
                <a:cubicBezTo>
                  <a:pt x="1378762" y="689614"/>
                  <a:pt x="1387026" y="683232"/>
                  <a:pt x="1403022" y="674083"/>
                </a:cubicBezTo>
                <a:cubicBezTo>
                  <a:pt x="1419019" y="664934"/>
                  <a:pt x="1435442" y="650827"/>
                  <a:pt x="1452291" y="631762"/>
                </a:cubicBezTo>
                <a:cubicBezTo>
                  <a:pt x="1469141" y="612696"/>
                  <a:pt x="1482248" y="592473"/>
                  <a:pt x="1491612" y="571092"/>
                </a:cubicBezTo>
                <a:cubicBezTo>
                  <a:pt x="1500976" y="549711"/>
                  <a:pt x="1507232" y="529903"/>
                  <a:pt x="1510380" y="511670"/>
                </a:cubicBezTo>
                <a:cubicBezTo>
                  <a:pt x="1513528" y="493436"/>
                  <a:pt x="1513753" y="479748"/>
                  <a:pt x="1511058" y="470606"/>
                </a:cubicBezTo>
                <a:cubicBezTo>
                  <a:pt x="1508362" y="461465"/>
                  <a:pt x="1509738" y="456894"/>
                  <a:pt x="1515188" y="456894"/>
                </a:cubicBezTo>
                <a:close/>
                <a:moveTo>
                  <a:pt x="3143983" y="448935"/>
                </a:moveTo>
                <a:cubicBezTo>
                  <a:pt x="3169968" y="445235"/>
                  <a:pt x="3190596" y="458055"/>
                  <a:pt x="3205869" y="487395"/>
                </a:cubicBezTo>
                <a:cubicBezTo>
                  <a:pt x="3214960" y="519360"/>
                  <a:pt x="3202520" y="551080"/>
                  <a:pt x="3168548" y="582557"/>
                </a:cubicBezTo>
                <a:cubicBezTo>
                  <a:pt x="3158424" y="597758"/>
                  <a:pt x="3153362" y="615754"/>
                  <a:pt x="3153362" y="636548"/>
                </a:cubicBezTo>
                <a:lnTo>
                  <a:pt x="3120924" y="636548"/>
                </a:lnTo>
                <a:cubicBezTo>
                  <a:pt x="3119949" y="600038"/>
                  <a:pt x="3134899" y="566790"/>
                  <a:pt x="3165773" y="536804"/>
                </a:cubicBezTo>
                <a:cubicBezTo>
                  <a:pt x="3172700" y="526451"/>
                  <a:pt x="3175725" y="515445"/>
                  <a:pt x="3174851" y="503786"/>
                </a:cubicBezTo>
                <a:cubicBezTo>
                  <a:pt x="3170133" y="487912"/>
                  <a:pt x="3161177" y="480426"/>
                  <a:pt x="3147984" y="481329"/>
                </a:cubicBezTo>
                <a:lnTo>
                  <a:pt x="3142693" y="481329"/>
                </a:lnTo>
                <a:cubicBezTo>
                  <a:pt x="3126417" y="482104"/>
                  <a:pt x="3118730" y="496050"/>
                  <a:pt x="3119634" y="523167"/>
                </a:cubicBezTo>
                <a:lnTo>
                  <a:pt x="3085819" y="523167"/>
                </a:lnTo>
                <a:cubicBezTo>
                  <a:pt x="3084859" y="486054"/>
                  <a:pt x="3096596" y="463268"/>
                  <a:pt x="3121032" y="454807"/>
                </a:cubicBezTo>
                <a:cubicBezTo>
                  <a:pt x="3125004" y="451824"/>
                  <a:pt x="3132655" y="449867"/>
                  <a:pt x="3143983" y="448935"/>
                </a:cubicBezTo>
                <a:close/>
                <a:moveTo>
                  <a:pt x="2905049" y="448487"/>
                </a:moveTo>
                <a:cubicBezTo>
                  <a:pt x="2913038" y="447699"/>
                  <a:pt x="2920502" y="449892"/>
                  <a:pt x="2927439" y="455065"/>
                </a:cubicBezTo>
                <a:cubicBezTo>
                  <a:pt x="2936688" y="461963"/>
                  <a:pt x="2935584" y="467387"/>
                  <a:pt x="2924126" y="471338"/>
                </a:cubicBezTo>
                <a:cubicBezTo>
                  <a:pt x="2912669" y="475289"/>
                  <a:pt x="2888706" y="480053"/>
                  <a:pt x="2852239" y="485631"/>
                </a:cubicBezTo>
                <a:cubicBezTo>
                  <a:pt x="2860341" y="492543"/>
                  <a:pt x="2863471" y="498226"/>
                  <a:pt x="2861628" y="502678"/>
                </a:cubicBezTo>
                <a:cubicBezTo>
                  <a:pt x="2859786" y="507131"/>
                  <a:pt x="2858004" y="520206"/>
                  <a:pt x="2856283" y="541902"/>
                </a:cubicBezTo>
                <a:cubicBezTo>
                  <a:pt x="2882167" y="536683"/>
                  <a:pt x="2901863" y="532230"/>
                  <a:pt x="2915372" y="528545"/>
                </a:cubicBezTo>
                <a:cubicBezTo>
                  <a:pt x="2928880" y="524859"/>
                  <a:pt x="2940632" y="527874"/>
                  <a:pt x="2950627" y="537590"/>
                </a:cubicBezTo>
                <a:cubicBezTo>
                  <a:pt x="2960622" y="547305"/>
                  <a:pt x="2956536" y="552948"/>
                  <a:pt x="2938366" y="554518"/>
                </a:cubicBezTo>
                <a:cubicBezTo>
                  <a:pt x="2920197" y="556088"/>
                  <a:pt x="2904617" y="557781"/>
                  <a:pt x="2891624" y="559595"/>
                </a:cubicBezTo>
                <a:cubicBezTo>
                  <a:pt x="2878632" y="561409"/>
                  <a:pt x="2866264" y="563456"/>
                  <a:pt x="2854519" y="565736"/>
                </a:cubicBezTo>
                <a:cubicBezTo>
                  <a:pt x="2853860" y="571873"/>
                  <a:pt x="2853099" y="577753"/>
                  <a:pt x="2852239" y="583374"/>
                </a:cubicBezTo>
                <a:cubicBezTo>
                  <a:pt x="2872358" y="606950"/>
                  <a:pt x="2890707" y="625456"/>
                  <a:pt x="2907284" y="638892"/>
                </a:cubicBezTo>
                <a:cubicBezTo>
                  <a:pt x="2923861" y="652329"/>
                  <a:pt x="2936961" y="662109"/>
                  <a:pt x="2946583" y="668233"/>
                </a:cubicBezTo>
                <a:cubicBezTo>
                  <a:pt x="2956206" y="674356"/>
                  <a:pt x="2965634" y="678679"/>
                  <a:pt x="2974869" y="681203"/>
                </a:cubicBezTo>
                <a:cubicBezTo>
                  <a:pt x="2984104" y="683727"/>
                  <a:pt x="2993196" y="686513"/>
                  <a:pt x="3002144" y="689560"/>
                </a:cubicBezTo>
                <a:cubicBezTo>
                  <a:pt x="3011093" y="692607"/>
                  <a:pt x="3015567" y="696060"/>
                  <a:pt x="3015567" y="699917"/>
                </a:cubicBezTo>
                <a:cubicBezTo>
                  <a:pt x="3015567" y="704205"/>
                  <a:pt x="3006084" y="707313"/>
                  <a:pt x="2987119" y="709242"/>
                </a:cubicBezTo>
                <a:cubicBezTo>
                  <a:pt x="2968155" y="711171"/>
                  <a:pt x="2954736" y="711407"/>
                  <a:pt x="2946863" y="709952"/>
                </a:cubicBezTo>
                <a:cubicBezTo>
                  <a:pt x="2938990" y="708496"/>
                  <a:pt x="2931777" y="704492"/>
                  <a:pt x="2925223" y="697938"/>
                </a:cubicBezTo>
                <a:cubicBezTo>
                  <a:pt x="2918670" y="691385"/>
                  <a:pt x="2908539" y="679884"/>
                  <a:pt x="2894829" y="663436"/>
                </a:cubicBezTo>
                <a:cubicBezTo>
                  <a:pt x="2881120" y="646987"/>
                  <a:pt x="2865547" y="625427"/>
                  <a:pt x="2848109" y="598754"/>
                </a:cubicBezTo>
                <a:cubicBezTo>
                  <a:pt x="2838730" y="630088"/>
                  <a:pt x="2823379" y="654100"/>
                  <a:pt x="2802055" y="670792"/>
                </a:cubicBezTo>
                <a:cubicBezTo>
                  <a:pt x="2780731" y="687484"/>
                  <a:pt x="2758992" y="696748"/>
                  <a:pt x="2736836" y="698584"/>
                </a:cubicBezTo>
                <a:cubicBezTo>
                  <a:pt x="2714681" y="700419"/>
                  <a:pt x="2710436" y="697802"/>
                  <a:pt x="2724102" y="690732"/>
                </a:cubicBezTo>
                <a:cubicBezTo>
                  <a:pt x="2737768" y="683663"/>
                  <a:pt x="2750294" y="676844"/>
                  <a:pt x="2761681" y="670276"/>
                </a:cubicBezTo>
                <a:cubicBezTo>
                  <a:pt x="2773067" y="663708"/>
                  <a:pt x="2783384" y="655577"/>
                  <a:pt x="2792634" y="645883"/>
                </a:cubicBezTo>
                <a:cubicBezTo>
                  <a:pt x="2801883" y="636189"/>
                  <a:pt x="2809380" y="624721"/>
                  <a:pt x="2815123" y="611478"/>
                </a:cubicBezTo>
                <a:cubicBezTo>
                  <a:pt x="2820866" y="598234"/>
                  <a:pt x="2824634" y="584550"/>
                  <a:pt x="2826427" y="570425"/>
                </a:cubicBezTo>
                <a:cubicBezTo>
                  <a:pt x="2804429" y="574914"/>
                  <a:pt x="2790508" y="577835"/>
                  <a:pt x="2784664" y="579191"/>
                </a:cubicBezTo>
                <a:cubicBezTo>
                  <a:pt x="2778821" y="580546"/>
                  <a:pt x="2770374" y="577226"/>
                  <a:pt x="2759325" y="569231"/>
                </a:cubicBezTo>
                <a:cubicBezTo>
                  <a:pt x="2748276" y="561237"/>
                  <a:pt x="2749843" y="556949"/>
                  <a:pt x="2764025" y="556368"/>
                </a:cubicBezTo>
                <a:cubicBezTo>
                  <a:pt x="2778208" y="555787"/>
                  <a:pt x="2799524" y="552564"/>
                  <a:pt x="2827975" y="546699"/>
                </a:cubicBezTo>
                <a:cubicBezTo>
                  <a:pt x="2828750" y="539701"/>
                  <a:pt x="2829137" y="530480"/>
                  <a:pt x="2829137" y="519037"/>
                </a:cubicBezTo>
                <a:cubicBezTo>
                  <a:pt x="2829137" y="506704"/>
                  <a:pt x="2828800" y="496838"/>
                  <a:pt x="2828126" y="489439"/>
                </a:cubicBezTo>
                <a:cubicBezTo>
                  <a:pt x="2829230" y="489439"/>
                  <a:pt x="2825265" y="490113"/>
                  <a:pt x="2816231" y="491461"/>
                </a:cubicBezTo>
                <a:cubicBezTo>
                  <a:pt x="2807196" y="492809"/>
                  <a:pt x="2798090" y="490002"/>
                  <a:pt x="2788913" y="483039"/>
                </a:cubicBezTo>
                <a:cubicBezTo>
                  <a:pt x="2779735" y="476077"/>
                  <a:pt x="2781768" y="472019"/>
                  <a:pt x="2795011" y="470865"/>
                </a:cubicBezTo>
                <a:cubicBezTo>
                  <a:pt x="2808254" y="469710"/>
                  <a:pt x="2825763" y="466914"/>
                  <a:pt x="2847539" y="462476"/>
                </a:cubicBezTo>
                <a:cubicBezTo>
                  <a:pt x="2869315" y="458037"/>
                  <a:pt x="2885763" y="453968"/>
                  <a:pt x="2896884" y="450268"/>
                </a:cubicBezTo>
                <a:cubicBezTo>
                  <a:pt x="2899664" y="449344"/>
                  <a:pt x="2902386" y="448750"/>
                  <a:pt x="2905049" y="448487"/>
                </a:cubicBezTo>
                <a:close/>
                <a:moveTo>
                  <a:pt x="1190249" y="448134"/>
                </a:moveTo>
                <a:cubicBezTo>
                  <a:pt x="1197317" y="448808"/>
                  <a:pt x="1203350" y="450620"/>
                  <a:pt x="1208347" y="453570"/>
                </a:cubicBezTo>
                <a:cubicBezTo>
                  <a:pt x="1218342" y="459471"/>
                  <a:pt x="1223594" y="465573"/>
                  <a:pt x="1224103" y="471876"/>
                </a:cubicBezTo>
                <a:cubicBezTo>
                  <a:pt x="1224612" y="478178"/>
                  <a:pt x="1217596" y="480655"/>
                  <a:pt x="1203055" y="479307"/>
                </a:cubicBezTo>
                <a:cubicBezTo>
                  <a:pt x="1188514" y="477959"/>
                  <a:pt x="1174841" y="477511"/>
                  <a:pt x="1162035" y="477963"/>
                </a:cubicBezTo>
                <a:cubicBezTo>
                  <a:pt x="1149229" y="478415"/>
                  <a:pt x="1134624" y="479257"/>
                  <a:pt x="1118219" y="480490"/>
                </a:cubicBezTo>
                <a:cubicBezTo>
                  <a:pt x="1130824" y="487919"/>
                  <a:pt x="1136001" y="494329"/>
                  <a:pt x="1133749" y="499721"/>
                </a:cubicBezTo>
                <a:cubicBezTo>
                  <a:pt x="1131498" y="505113"/>
                  <a:pt x="1130372" y="518750"/>
                  <a:pt x="1130372" y="540633"/>
                </a:cubicBezTo>
                <a:cubicBezTo>
                  <a:pt x="1130372" y="563219"/>
                  <a:pt x="1130824" y="585550"/>
                  <a:pt x="1131727" y="607627"/>
                </a:cubicBezTo>
                <a:cubicBezTo>
                  <a:pt x="1132631" y="629704"/>
                  <a:pt x="1133082" y="648766"/>
                  <a:pt x="1133082" y="664812"/>
                </a:cubicBezTo>
                <a:cubicBezTo>
                  <a:pt x="1133082" y="682752"/>
                  <a:pt x="1128443" y="697824"/>
                  <a:pt x="1119165" y="710027"/>
                </a:cubicBezTo>
                <a:cubicBezTo>
                  <a:pt x="1109887" y="722231"/>
                  <a:pt x="1102348" y="722711"/>
                  <a:pt x="1096547" y="711468"/>
                </a:cubicBezTo>
                <a:cubicBezTo>
                  <a:pt x="1090747" y="700225"/>
                  <a:pt x="1081411" y="688951"/>
                  <a:pt x="1068541" y="677643"/>
                </a:cubicBezTo>
                <a:cubicBezTo>
                  <a:pt x="1055671" y="666336"/>
                  <a:pt x="1056387" y="662482"/>
                  <a:pt x="1070692" y="666081"/>
                </a:cubicBezTo>
                <a:cubicBezTo>
                  <a:pt x="1084996" y="669681"/>
                  <a:pt x="1093794" y="671007"/>
                  <a:pt x="1097085" y="670061"/>
                </a:cubicBezTo>
                <a:cubicBezTo>
                  <a:pt x="1100376" y="669114"/>
                  <a:pt x="1102670" y="663690"/>
                  <a:pt x="1103969" y="653788"/>
                </a:cubicBezTo>
                <a:cubicBezTo>
                  <a:pt x="1105266" y="643886"/>
                  <a:pt x="1105689" y="618619"/>
                  <a:pt x="1105237" y="577986"/>
                </a:cubicBezTo>
                <a:cubicBezTo>
                  <a:pt x="1104785" y="537353"/>
                  <a:pt x="1103470" y="512444"/>
                  <a:pt x="1101290" y="503259"/>
                </a:cubicBezTo>
                <a:cubicBezTo>
                  <a:pt x="1099110" y="494074"/>
                  <a:pt x="1096744" y="487216"/>
                  <a:pt x="1094192" y="482685"/>
                </a:cubicBezTo>
                <a:cubicBezTo>
                  <a:pt x="1061167" y="484448"/>
                  <a:pt x="1036526" y="486463"/>
                  <a:pt x="1020271" y="488729"/>
                </a:cubicBezTo>
                <a:cubicBezTo>
                  <a:pt x="1004017" y="490995"/>
                  <a:pt x="988178" y="493253"/>
                  <a:pt x="972755" y="495505"/>
                </a:cubicBezTo>
                <a:cubicBezTo>
                  <a:pt x="957332" y="497756"/>
                  <a:pt x="944175" y="493680"/>
                  <a:pt x="933284" y="483276"/>
                </a:cubicBezTo>
                <a:cubicBezTo>
                  <a:pt x="922393" y="472872"/>
                  <a:pt x="922830" y="468355"/>
                  <a:pt x="934596" y="469725"/>
                </a:cubicBezTo>
                <a:cubicBezTo>
                  <a:pt x="946362" y="471094"/>
                  <a:pt x="962212" y="471338"/>
                  <a:pt x="982144" y="470456"/>
                </a:cubicBezTo>
                <a:cubicBezTo>
                  <a:pt x="1002078" y="469574"/>
                  <a:pt x="1033124" y="466666"/>
                  <a:pt x="1075284" y="461733"/>
                </a:cubicBezTo>
                <a:cubicBezTo>
                  <a:pt x="1117444" y="456800"/>
                  <a:pt x="1147663" y="452731"/>
                  <a:pt x="1165939" y="449526"/>
                </a:cubicBezTo>
                <a:cubicBezTo>
                  <a:pt x="1175078" y="447924"/>
                  <a:pt x="1183181" y="447460"/>
                  <a:pt x="1190249" y="448134"/>
                </a:cubicBezTo>
                <a:close/>
                <a:moveTo>
                  <a:pt x="2472712" y="422036"/>
                </a:moveTo>
                <a:cubicBezTo>
                  <a:pt x="2476887" y="422366"/>
                  <a:pt x="2482631" y="423682"/>
                  <a:pt x="2489945" y="425983"/>
                </a:cubicBezTo>
                <a:cubicBezTo>
                  <a:pt x="2504572" y="430357"/>
                  <a:pt x="2510085" y="436756"/>
                  <a:pt x="2506486" y="445181"/>
                </a:cubicBezTo>
                <a:cubicBezTo>
                  <a:pt x="2502887" y="453606"/>
                  <a:pt x="2501087" y="471026"/>
                  <a:pt x="2501087" y="497441"/>
                </a:cubicBezTo>
                <a:cubicBezTo>
                  <a:pt x="2501087" y="524300"/>
                  <a:pt x="2500370" y="545165"/>
                  <a:pt x="2498936" y="560036"/>
                </a:cubicBezTo>
                <a:cubicBezTo>
                  <a:pt x="2497502" y="574906"/>
                  <a:pt x="2494283" y="583503"/>
                  <a:pt x="2489278" y="585826"/>
                </a:cubicBezTo>
                <a:cubicBezTo>
                  <a:pt x="2484273" y="588150"/>
                  <a:pt x="2479114" y="584439"/>
                  <a:pt x="2473801" y="574695"/>
                </a:cubicBezTo>
                <a:cubicBezTo>
                  <a:pt x="2468488" y="564951"/>
                  <a:pt x="2467405" y="555221"/>
                  <a:pt x="2470553" y="545505"/>
                </a:cubicBezTo>
                <a:cubicBezTo>
                  <a:pt x="2473701" y="535790"/>
                  <a:pt x="2475275" y="517524"/>
                  <a:pt x="2475275" y="490708"/>
                </a:cubicBezTo>
                <a:cubicBezTo>
                  <a:pt x="2475275" y="463705"/>
                  <a:pt x="2473027" y="446658"/>
                  <a:pt x="2468531" y="439567"/>
                </a:cubicBezTo>
                <a:cubicBezTo>
                  <a:pt x="2464036" y="432476"/>
                  <a:pt x="2462824" y="427288"/>
                  <a:pt x="2464896" y="424004"/>
                </a:cubicBezTo>
                <a:cubicBezTo>
                  <a:pt x="2465932" y="422362"/>
                  <a:pt x="2468537" y="421706"/>
                  <a:pt x="2472712" y="422036"/>
                </a:cubicBezTo>
                <a:close/>
                <a:moveTo>
                  <a:pt x="1805891" y="421060"/>
                </a:moveTo>
                <a:cubicBezTo>
                  <a:pt x="1810916" y="421281"/>
                  <a:pt x="1818791" y="424858"/>
                  <a:pt x="1829518" y="431791"/>
                </a:cubicBezTo>
                <a:cubicBezTo>
                  <a:pt x="1836975" y="437771"/>
                  <a:pt x="1838552" y="443407"/>
                  <a:pt x="1834250" y="448698"/>
                </a:cubicBezTo>
                <a:cubicBezTo>
                  <a:pt x="1829948" y="453990"/>
                  <a:pt x="1819953" y="470216"/>
                  <a:pt x="1804265" y="497376"/>
                </a:cubicBezTo>
                <a:cubicBezTo>
                  <a:pt x="1824814" y="495684"/>
                  <a:pt x="1841940" y="491661"/>
                  <a:pt x="1855642" y="485309"/>
                </a:cubicBezTo>
                <a:cubicBezTo>
                  <a:pt x="1869344" y="478956"/>
                  <a:pt x="1881078" y="479770"/>
                  <a:pt x="1890844" y="487750"/>
                </a:cubicBezTo>
                <a:cubicBezTo>
                  <a:pt x="1900609" y="495731"/>
                  <a:pt x="1895705" y="502047"/>
                  <a:pt x="1876131" y="506701"/>
                </a:cubicBezTo>
                <a:cubicBezTo>
                  <a:pt x="1856556" y="511354"/>
                  <a:pt x="1839979" y="514362"/>
                  <a:pt x="1826399" y="515724"/>
                </a:cubicBezTo>
                <a:cubicBezTo>
                  <a:pt x="1812819" y="517087"/>
                  <a:pt x="1803110" y="515968"/>
                  <a:pt x="1797274" y="512369"/>
                </a:cubicBezTo>
                <a:cubicBezTo>
                  <a:pt x="1788598" y="525002"/>
                  <a:pt x="1779836" y="535274"/>
                  <a:pt x="1770988" y="543182"/>
                </a:cubicBezTo>
                <a:cubicBezTo>
                  <a:pt x="1762140" y="551091"/>
                  <a:pt x="1754422" y="556031"/>
                  <a:pt x="1747832" y="558003"/>
                </a:cubicBezTo>
                <a:cubicBezTo>
                  <a:pt x="1741243" y="559975"/>
                  <a:pt x="1742476" y="554522"/>
                  <a:pt x="1751532" y="541644"/>
                </a:cubicBezTo>
                <a:cubicBezTo>
                  <a:pt x="1760588" y="528767"/>
                  <a:pt x="1771164" y="510264"/>
                  <a:pt x="1783260" y="486137"/>
                </a:cubicBezTo>
                <a:cubicBezTo>
                  <a:pt x="1795356" y="462009"/>
                  <a:pt x="1800726" y="443453"/>
                  <a:pt x="1799371" y="430468"/>
                </a:cubicBezTo>
                <a:cubicBezTo>
                  <a:pt x="1798693" y="423976"/>
                  <a:pt x="1800867" y="420840"/>
                  <a:pt x="1805891" y="421060"/>
                </a:cubicBezTo>
                <a:close/>
                <a:moveTo>
                  <a:pt x="328520" y="420020"/>
                </a:moveTo>
                <a:cubicBezTo>
                  <a:pt x="330227" y="420106"/>
                  <a:pt x="332312" y="420566"/>
                  <a:pt x="334775" y="421402"/>
                </a:cubicBezTo>
                <a:cubicBezTo>
                  <a:pt x="344626" y="424743"/>
                  <a:pt x="352979" y="429296"/>
                  <a:pt x="359834" y="435061"/>
                </a:cubicBezTo>
                <a:cubicBezTo>
                  <a:pt x="366688" y="440825"/>
                  <a:pt x="368377" y="445694"/>
                  <a:pt x="364899" y="449666"/>
                </a:cubicBezTo>
                <a:cubicBezTo>
                  <a:pt x="361422" y="453638"/>
                  <a:pt x="358206" y="457474"/>
                  <a:pt x="355252" y="461174"/>
                </a:cubicBezTo>
                <a:cubicBezTo>
                  <a:pt x="386227" y="493368"/>
                  <a:pt x="407938" y="514799"/>
                  <a:pt x="420385" y="525469"/>
                </a:cubicBezTo>
                <a:cubicBezTo>
                  <a:pt x="432832" y="536138"/>
                  <a:pt x="445653" y="545215"/>
                  <a:pt x="458846" y="552701"/>
                </a:cubicBezTo>
                <a:cubicBezTo>
                  <a:pt x="472038" y="560186"/>
                  <a:pt x="487092" y="567069"/>
                  <a:pt x="504007" y="573351"/>
                </a:cubicBezTo>
                <a:cubicBezTo>
                  <a:pt x="520921" y="579632"/>
                  <a:pt x="522233" y="584314"/>
                  <a:pt x="507943" y="587397"/>
                </a:cubicBezTo>
                <a:cubicBezTo>
                  <a:pt x="493653" y="590480"/>
                  <a:pt x="477979" y="591552"/>
                  <a:pt x="460921" y="590613"/>
                </a:cubicBezTo>
                <a:cubicBezTo>
                  <a:pt x="443864" y="589673"/>
                  <a:pt x="431861" y="584737"/>
                  <a:pt x="424913" y="575803"/>
                </a:cubicBezTo>
                <a:cubicBezTo>
                  <a:pt x="417965" y="566869"/>
                  <a:pt x="408379" y="554321"/>
                  <a:pt x="396154" y="538160"/>
                </a:cubicBezTo>
                <a:cubicBezTo>
                  <a:pt x="383929" y="521998"/>
                  <a:pt x="367348" y="500359"/>
                  <a:pt x="346411" y="473241"/>
                </a:cubicBezTo>
                <a:cubicBezTo>
                  <a:pt x="336559" y="493633"/>
                  <a:pt x="325973" y="511752"/>
                  <a:pt x="314651" y="527598"/>
                </a:cubicBezTo>
                <a:cubicBezTo>
                  <a:pt x="303330" y="543444"/>
                  <a:pt x="289448" y="560043"/>
                  <a:pt x="273007" y="577394"/>
                </a:cubicBezTo>
                <a:cubicBezTo>
                  <a:pt x="256566" y="594746"/>
                  <a:pt x="237343" y="608495"/>
                  <a:pt x="215338" y="618640"/>
                </a:cubicBezTo>
                <a:cubicBezTo>
                  <a:pt x="193333" y="628786"/>
                  <a:pt x="190763" y="626180"/>
                  <a:pt x="207627" y="610821"/>
                </a:cubicBezTo>
                <a:cubicBezTo>
                  <a:pt x="224491" y="595463"/>
                  <a:pt x="240559" y="579022"/>
                  <a:pt x="255831" y="561498"/>
                </a:cubicBezTo>
                <a:cubicBezTo>
                  <a:pt x="271104" y="543975"/>
                  <a:pt x="284056" y="527017"/>
                  <a:pt x="294690" y="510626"/>
                </a:cubicBezTo>
                <a:cubicBezTo>
                  <a:pt x="305323" y="494236"/>
                  <a:pt x="313325" y="478755"/>
                  <a:pt x="318695" y="464186"/>
                </a:cubicBezTo>
                <a:cubicBezTo>
                  <a:pt x="324065" y="449616"/>
                  <a:pt x="325625" y="438008"/>
                  <a:pt x="323374" y="429360"/>
                </a:cubicBezTo>
                <a:cubicBezTo>
                  <a:pt x="321685" y="422875"/>
                  <a:pt x="323401" y="419761"/>
                  <a:pt x="328520" y="420020"/>
                </a:cubicBezTo>
                <a:close/>
                <a:moveTo>
                  <a:pt x="2138546" y="414243"/>
                </a:moveTo>
                <a:cubicBezTo>
                  <a:pt x="2139912" y="414274"/>
                  <a:pt x="2141485" y="414656"/>
                  <a:pt x="2143263" y="415389"/>
                </a:cubicBezTo>
                <a:cubicBezTo>
                  <a:pt x="2150376" y="418322"/>
                  <a:pt x="2156879" y="422531"/>
                  <a:pt x="2162773" y="428016"/>
                </a:cubicBezTo>
                <a:cubicBezTo>
                  <a:pt x="2168667" y="433501"/>
                  <a:pt x="2169961" y="437570"/>
                  <a:pt x="2166656" y="440223"/>
                </a:cubicBezTo>
                <a:cubicBezTo>
                  <a:pt x="2163350" y="442876"/>
                  <a:pt x="2158249" y="445285"/>
                  <a:pt x="2151351" y="447451"/>
                </a:cubicBezTo>
                <a:cubicBezTo>
                  <a:pt x="2171169" y="447451"/>
                  <a:pt x="2184645" y="445647"/>
                  <a:pt x="2191780" y="442041"/>
                </a:cubicBezTo>
                <a:cubicBezTo>
                  <a:pt x="2198914" y="438434"/>
                  <a:pt x="2205862" y="438323"/>
                  <a:pt x="2212623" y="441707"/>
                </a:cubicBezTo>
                <a:cubicBezTo>
                  <a:pt x="2219384" y="445092"/>
                  <a:pt x="2225486" y="449430"/>
                  <a:pt x="2230928" y="454721"/>
                </a:cubicBezTo>
                <a:cubicBezTo>
                  <a:pt x="2236370" y="460013"/>
                  <a:pt x="2235894" y="464085"/>
                  <a:pt x="2229498" y="466939"/>
                </a:cubicBezTo>
                <a:cubicBezTo>
                  <a:pt x="2223102" y="469793"/>
                  <a:pt x="2217040" y="474747"/>
                  <a:pt x="2211311" y="481803"/>
                </a:cubicBezTo>
                <a:cubicBezTo>
                  <a:pt x="2205582" y="488858"/>
                  <a:pt x="2197494" y="497376"/>
                  <a:pt x="2187047" y="507357"/>
                </a:cubicBezTo>
                <a:cubicBezTo>
                  <a:pt x="2176600" y="517338"/>
                  <a:pt x="2165906" y="526203"/>
                  <a:pt x="2154965" y="533954"/>
                </a:cubicBezTo>
                <a:lnTo>
                  <a:pt x="2150416" y="536466"/>
                </a:lnTo>
                <a:lnTo>
                  <a:pt x="2154446" y="536037"/>
                </a:lnTo>
                <a:cubicBezTo>
                  <a:pt x="2156066" y="536228"/>
                  <a:pt x="2157956" y="536752"/>
                  <a:pt x="2160116" y="537611"/>
                </a:cubicBezTo>
                <a:cubicBezTo>
                  <a:pt x="2168756" y="541046"/>
                  <a:pt x="2175080" y="545319"/>
                  <a:pt x="2179088" y="550431"/>
                </a:cubicBezTo>
                <a:cubicBezTo>
                  <a:pt x="2183097" y="555544"/>
                  <a:pt x="2183057" y="559548"/>
                  <a:pt x="2178970" y="562445"/>
                </a:cubicBezTo>
                <a:cubicBezTo>
                  <a:pt x="2174883" y="565341"/>
                  <a:pt x="2170631" y="567507"/>
                  <a:pt x="2166215" y="568941"/>
                </a:cubicBezTo>
                <a:cubicBezTo>
                  <a:pt x="2174804" y="568941"/>
                  <a:pt x="2184039" y="567865"/>
                  <a:pt x="2193920" y="565714"/>
                </a:cubicBezTo>
                <a:cubicBezTo>
                  <a:pt x="2203800" y="563563"/>
                  <a:pt x="2211487" y="560857"/>
                  <a:pt x="2216979" y="557594"/>
                </a:cubicBezTo>
                <a:cubicBezTo>
                  <a:pt x="2222471" y="554332"/>
                  <a:pt x="2229315" y="554629"/>
                  <a:pt x="2237510" y="558487"/>
                </a:cubicBezTo>
                <a:cubicBezTo>
                  <a:pt x="2245706" y="562344"/>
                  <a:pt x="2253192" y="567532"/>
                  <a:pt x="2259967" y="574050"/>
                </a:cubicBezTo>
                <a:cubicBezTo>
                  <a:pt x="2266743" y="580567"/>
                  <a:pt x="2266718" y="585740"/>
                  <a:pt x="2259892" y="589569"/>
                </a:cubicBezTo>
                <a:cubicBezTo>
                  <a:pt x="2253066" y="593398"/>
                  <a:pt x="2244742" y="601113"/>
                  <a:pt x="2234919" y="612714"/>
                </a:cubicBezTo>
                <a:cubicBezTo>
                  <a:pt x="2225095" y="624316"/>
                  <a:pt x="2209554" y="639842"/>
                  <a:pt x="2188295" y="659295"/>
                </a:cubicBezTo>
                <a:cubicBezTo>
                  <a:pt x="2167036" y="678747"/>
                  <a:pt x="2142682" y="695102"/>
                  <a:pt x="2115235" y="708360"/>
                </a:cubicBezTo>
                <a:cubicBezTo>
                  <a:pt x="2087788" y="721617"/>
                  <a:pt x="2060825" y="729612"/>
                  <a:pt x="2034346" y="732344"/>
                </a:cubicBezTo>
                <a:cubicBezTo>
                  <a:pt x="2007866" y="735076"/>
                  <a:pt x="2006669" y="731760"/>
                  <a:pt x="2030753" y="722395"/>
                </a:cubicBezTo>
                <a:cubicBezTo>
                  <a:pt x="2054838" y="713031"/>
                  <a:pt x="2078850" y="701695"/>
                  <a:pt x="2102791" y="688388"/>
                </a:cubicBezTo>
                <a:cubicBezTo>
                  <a:pt x="2126732" y="675080"/>
                  <a:pt x="2143765" y="663923"/>
                  <a:pt x="2153889" y="654918"/>
                </a:cubicBezTo>
                <a:cubicBezTo>
                  <a:pt x="2147565" y="651017"/>
                  <a:pt x="2139237" y="643137"/>
                  <a:pt x="2128905" y="631278"/>
                </a:cubicBezTo>
                <a:cubicBezTo>
                  <a:pt x="2118573" y="619418"/>
                  <a:pt x="2116415" y="612582"/>
                  <a:pt x="2122430" y="610768"/>
                </a:cubicBezTo>
                <a:cubicBezTo>
                  <a:pt x="2128446" y="608954"/>
                  <a:pt x="2137670" y="610488"/>
                  <a:pt x="2150103" y="615371"/>
                </a:cubicBezTo>
                <a:cubicBezTo>
                  <a:pt x="2162536" y="620254"/>
                  <a:pt x="2169104" y="629958"/>
                  <a:pt x="2169807" y="644485"/>
                </a:cubicBezTo>
                <a:cubicBezTo>
                  <a:pt x="2179443" y="634590"/>
                  <a:pt x="2189550" y="622810"/>
                  <a:pt x="2200126" y="609144"/>
                </a:cubicBezTo>
                <a:cubicBezTo>
                  <a:pt x="2210702" y="595477"/>
                  <a:pt x="2215989" y="586594"/>
                  <a:pt x="2215989" y="582492"/>
                </a:cubicBezTo>
                <a:cubicBezTo>
                  <a:pt x="2215989" y="580743"/>
                  <a:pt x="2211831" y="580768"/>
                  <a:pt x="2203513" y="582568"/>
                </a:cubicBezTo>
                <a:cubicBezTo>
                  <a:pt x="2195196" y="584367"/>
                  <a:pt x="2186700" y="585941"/>
                  <a:pt x="2178024" y="587289"/>
                </a:cubicBezTo>
                <a:cubicBezTo>
                  <a:pt x="2169348" y="588637"/>
                  <a:pt x="2161905" y="586615"/>
                  <a:pt x="2155696" y="581223"/>
                </a:cubicBezTo>
                <a:cubicBezTo>
                  <a:pt x="2142761" y="595076"/>
                  <a:pt x="2127123" y="606813"/>
                  <a:pt x="2108782" y="616436"/>
                </a:cubicBezTo>
                <a:cubicBezTo>
                  <a:pt x="2090441" y="626058"/>
                  <a:pt x="2073355" y="632715"/>
                  <a:pt x="2057523" y="636408"/>
                </a:cubicBezTo>
                <a:cubicBezTo>
                  <a:pt x="2041691" y="640101"/>
                  <a:pt x="2041648" y="636885"/>
                  <a:pt x="2057394" y="626761"/>
                </a:cubicBezTo>
                <a:cubicBezTo>
                  <a:pt x="2073139" y="616636"/>
                  <a:pt x="2089204" y="605598"/>
                  <a:pt x="2105588" y="593645"/>
                </a:cubicBezTo>
                <a:cubicBezTo>
                  <a:pt x="2121971" y="581693"/>
                  <a:pt x="2132996" y="571139"/>
                  <a:pt x="2138660" y="561982"/>
                </a:cubicBezTo>
                <a:cubicBezTo>
                  <a:pt x="2144324" y="552826"/>
                  <a:pt x="2147156" y="546613"/>
                  <a:pt x="2147156" y="543344"/>
                </a:cubicBezTo>
                <a:cubicBezTo>
                  <a:pt x="2147156" y="541530"/>
                  <a:pt x="2147426" y="540050"/>
                  <a:pt x="2147966" y="538904"/>
                </a:cubicBezTo>
                <a:lnTo>
                  <a:pt x="2150377" y="536488"/>
                </a:lnTo>
                <a:lnTo>
                  <a:pt x="2109019" y="559326"/>
                </a:lnTo>
                <a:cubicBezTo>
                  <a:pt x="2089330" y="568489"/>
                  <a:pt x="2070741" y="573530"/>
                  <a:pt x="2053253" y="574448"/>
                </a:cubicBezTo>
                <a:cubicBezTo>
                  <a:pt x="2035765" y="575365"/>
                  <a:pt x="2034156" y="572250"/>
                  <a:pt x="2048424" y="565101"/>
                </a:cubicBezTo>
                <a:cubicBezTo>
                  <a:pt x="2062693" y="557953"/>
                  <a:pt x="2076638" y="551087"/>
                  <a:pt x="2090262" y="544505"/>
                </a:cubicBezTo>
                <a:cubicBezTo>
                  <a:pt x="2103885" y="537923"/>
                  <a:pt x="2118347" y="529986"/>
                  <a:pt x="2133648" y="520693"/>
                </a:cubicBezTo>
                <a:cubicBezTo>
                  <a:pt x="2118777" y="509594"/>
                  <a:pt x="2110334" y="500681"/>
                  <a:pt x="2108320" y="493956"/>
                </a:cubicBezTo>
                <a:lnTo>
                  <a:pt x="2109767" y="488320"/>
                </a:lnTo>
                <a:lnTo>
                  <a:pt x="2108147" y="489600"/>
                </a:lnTo>
                <a:cubicBezTo>
                  <a:pt x="2093155" y="500950"/>
                  <a:pt x="2076334" y="509160"/>
                  <a:pt x="2057684" y="514229"/>
                </a:cubicBezTo>
                <a:cubicBezTo>
                  <a:pt x="2039035" y="519299"/>
                  <a:pt x="2037977" y="516122"/>
                  <a:pt x="2054511" y="504700"/>
                </a:cubicBezTo>
                <a:cubicBezTo>
                  <a:pt x="2071046" y="493278"/>
                  <a:pt x="2087928" y="478956"/>
                  <a:pt x="2105158" y="461733"/>
                </a:cubicBezTo>
                <a:cubicBezTo>
                  <a:pt x="2122387" y="444511"/>
                  <a:pt x="2131267" y="431748"/>
                  <a:pt x="2131798" y="423445"/>
                </a:cubicBezTo>
                <a:cubicBezTo>
                  <a:pt x="2132196" y="417218"/>
                  <a:pt x="2134445" y="414151"/>
                  <a:pt x="2138546" y="414243"/>
                </a:cubicBezTo>
                <a:close/>
                <a:moveTo>
                  <a:pt x="5427440" y="233610"/>
                </a:moveTo>
                <a:cubicBezTo>
                  <a:pt x="5431423" y="232967"/>
                  <a:pt x="5435825" y="233265"/>
                  <a:pt x="5440647" y="234505"/>
                </a:cubicBezTo>
                <a:cubicBezTo>
                  <a:pt x="5450291" y="236986"/>
                  <a:pt x="5456590" y="242203"/>
                  <a:pt x="5459544" y="250154"/>
                </a:cubicBezTo>
                <a:cubicBezTo>
                  <a:pt x="5462498" y="258106"/>
                  <a:pt x="5462082" y="268054"/>
                  <a:pt x="5458296" y="280000"/>
                </a:cubicBezTo>
                <a:cubicBezTo>
                  <a:pt x="5454510" y="291945"/>
                  <a:pt x="5447634" y="303371"/>
                  <a:pt x="5437668" y="314276"/>
                </a:cubicBezTo>
                <a:cubicBezTo>
                  <a:pt x="5427701" y="325182"/>
                  <a:pt x="5418093" y="331119"/>
                  <a:pt x="5408844" y="332087"/>
                </a:cubicBezTo>
                <a:cubicBezTo>
                  <a:pt x="5399594" y="333055"/>
                  <a:pt x="5397787" y="330570"/>
                  <a:pt x="5403423" y="324634"/>
                </a:cubicBezTo>
                <a:cubicBezTo>
                  <a:pt x="5409059" y="318697"/>
                  <a:pt x="5414254" y="312706"/>
                  <a:pt x="5419008" y="306662"/>
                </a:cubicBezTo>
                <a:cubicBezTo>
                  <a:pt x="5423761" y="300617"/>
                  <a:pt x="5427895" y="293379"/>
                  <a:pt x="5431408" y="284947"/>
                </a:cubicBezTo>
                <a:cubicBezTo>
                  <a:pt x="5425084" y="284947"/>
                  <a:pt x="5419768" y="283330"/>
                  <a:pt x="5415459" y="280096"/>
                </a:cubicBezTo>
                <a:cubicBezTo>
                  <a:pt x="5411149" y="276863"/>
                  <a:pt x="5408231" y="272632"/>
                  <a:pt x="5406704" y="267405"/>
                </a:cubicBezTo>
                <a:cubicBezTo>
                  <a:pt x="5405177" y="262178"/>
                  <a:pt x="5404897" y="257296"/>
                  <a:pt x="5405865" y="252757"/>
                </a:cubicBezTo>
                <a:cubicBezTo>
                  <a:pt x="5406833" y="248218"/>
                  <a:pt x="5410461" y="243421"/>
                  <a:pt x="5416749" y="238366"/>
                </a:cubicBezTo>
                <a:cubicBezTo>
                  <a:pt x="5419893" y="235839"/>
                  <a:pt x="5423457" y="234254"/>
                  <a:pt x="5427440" y="233610"/>
                </a:cubicBezTo>
                <a:close/>
                <a:moveTo>
                  <a:pt x="3284315" y="233610"/>
                </a:moveTo>
                <a:cubicBezTo>
                  <a:pt x="3288298" y="232967"/>
                  <a:pt x="3292700" y="233265"/>
                  <a:pt x="3297522" y="234505"/>
                </a:cubicBezTo>
                <a:cubicBezTo>
                  <a:pt x="3307166" y="236986"/>
                  <a:pt x="3313465" y="242203"/>
                  <a:pt x="3316418" y="250154"/>
                </a:cubicBezTo>
                <a:cubicBezTo>
                  <a:pt x="3319373" y="258106"/>
                  <a:pt x="3318957" y="268054"/>
                  <a:pt x="3315171" y="280000"/>
                </a:cubicBezTo>
                <a:cubicBezTo>
                  <a:pt x="3311385" y="291945"/>
                  <a:pt x="3304509" y="303371"/>
                  <a:pt x="3294542" y="314276"/>
                </a:cubicBezTo>
                <a:cubicBezTo>
                  <a:pt x="3284576" y="325182"/>
                  <a:pt x="3274968" y="331119"/>
                  <a:pt x="3265719" y="332087"/>
                </a:cubicBezTo>
                <a:cubicBezTo>
                  <a:pt x="3256469" y="333055"/>
                  <a:pt x="3254662" y="330570"/>
                  <a:pt x="3260298" y="324634"/>
                </a:cubicBezTo>
                <a:cubicBezTo>
                  <a:pt x="3265934" y="318697"/>
                  <a:pt x="3271129" y="312706"/>
                  <a:pt x="3275882" y="306662"/>
                </a:cubicBezTo>
                <a:cubicBezTo>
                  <a:pt x="3280636" y="300617"/>
                  <a:pt x="3284770" y="293379"/>
                  <a:pt x="3288283" y="284947"/>
                </a:cubicBezTo>
                <a:cubicBezTo>
                  <a:pt x="3281959" y="284947"/>
                  <a:pt x="3276643" y="283330"/>
                  <a:pt x="3272333" y="280096"/>
                </a:cubicBezTo>
                <a:cubicBezTo>
                  <a:pt x="3268024" y="276863"/>
                  <a:pt x="3265106" y="272632"/>
                  <a:pt x="3263578" y="267405"/>
                </a:cubicBezTo>
                <a:cubicBezTo>
                  <a:pt x="3262051" y="262178"/>
                  <a:pt x="3261772" y="257296"/>
                  <a:pt x="3262739" y="252757"/>
                </a:cubicBezTo>
                <a:cubicBezTo>
                  <a:pt x="3263707" y="248218"/>
                  <a:pt x="3267336" y="243421"/>
                  <a:pt x="3273624" y="238366"/>
                </a:cubicBezTo>
                <a:cubicBezTo>
                  <a:pt x="3276768" y="235839"/>
                  <a:pt x="3280332" y="234254"/>
                  <a:pt x="3284315" y="233610"/>
                </a:cubicBezTo>
                <a:close/>
                <a:moveTo>
                  <a:pt x="4131764" y="215236"/>
                </a:moveTo>
                <a:cubicBezTo>
                  <a:pt x="4132923" y="214570"/>
                  <a:pt x="4134992" y="214648"/>
                  <a:pt x="4137969" y="215469"/>
                </a:cubicBezTo>
                <a:cubicBezTo>
                  <a:pt x="4149878" y="218753"/>
                  <a:pt x="4160853" y="222668"/>
                  <a:pt x="4170891" y="227213"/>
                </a:cubicBezTo>
                <a:cubicBezTo>
                  <a:pt x="4182205" y="231946"/>
                  <a:pt x="4192118" y="238800"/>
                  <a:pt x="4200629" y="247777"/>
                </a:cubicBezTo>
                <a:cubicBezTo>
                  <a:pt x="4209139" y="256754"/>
                  <a:pt x="4212828" y="268341"/>
                  <a:pt x="4211696" y="282538"/>
                </a:cubicBezTo>
                <a:cubicBezTo>
                  <a:pt x="4210563" y="296735"/>
                  <a:pt x="4203604" y="298538"/>
                  <a:pt x="4190820" y="287948"/>
                </a:cubicBezTo>
                <a:cubicBezTo>
                  <a:pt x="4178035" y="277358"/>
                  <a:pt x="4163054" y="261809"/>
                  <a:pt x="4145874" y="241303"/>
                </a:cubicBezTo>
                <a:cubicBezTo>
                  <a:pt x="4132989" y="225923"/>
                  <a:pt x="4128286" y="217234"/>
                  <a:pt x="4131764" y="215236"/>
                </a:cubicBezTo>
                <a:close/>
                <a:moveTo>
                  <a:pt x="4062011" y="211393"/>
                </a:moveTo>
                <a:cubicBezTo>
                  <a:pt x="4066252" y="211364"/>
                  <a:pt x="4072725" y="213418"/>
                  <a:pt x="4081429" y="217555"/>
                </a:cubicBezTo>
                <a:cubicBezTo>
                  <a:pt x="4096515" y="228024"/>
                  <a:pt x="4100839" y="235014"/>
                  <a:pt x="4094400" y="238528"/>
                </a:cubicBezTo>
                <a:cubicBezTo>
                  <a:pt x="4087961" y="242041"/>
                  <a:pt x="4081644" y="247121"/>
                  <a:pt x="4075449" y="253768"/>
                </a:cubicBezTo>
                <a:cubicBezTo>
                  <a:pt x="4069254" y="260415"/>
                  <a:pt x="4060001" y="268753"/>
                  <a:pt x="4047690" y="278784"/>
                </a:cubicBezTo>
                <a:cubicBezTo>
                  <a:pt x="4035379" y="288815"/>
                  <a:pt x="4021874" y="296624"/>
                  <a:pt x="4007175" y="302209"/>
                </a:cubicBezTo>
                <a:cubicBezTo>
                  <a:pt x="3992477" y="307795"/>
                  <a:pt x="3991297" y="304278"/>
                  <a:pt x="4003637" y="291658"/>
                </a:cubicBezTo>
                <a:cubicBezTo>
                  <a:pt x="4015977" y="279039"/>
                  <a:pt x="4027897" y="265660"/>
                  <a:pt x="4039398" y="251520"/>
                </a:cubicBezTo>
                <a:cubicBezTo>
                  <a:pt x="4050899" y="237381"/>
                  <a:pt x="4056427" y="226116"/>
                  <a:pt x="4055982" y="217727"/>
                </a:cubicBezTo>
                <a:cubicBezTo>
                  <a:pt x="4055760" y="213533"/>
                  <a:pt x="4057769" y="211421"/>
                  <a:pt x="4062011" y="211393"/>
                </a:cubicBezTo>
                <a:close/>
                <a:moveTo>
                  <a:pt x="570842" y="187788"/>
                </a:moveTo>
                <a:cubicBezTo>
                  <a:pt x="574159" y="187374"/>
                  <a:pt x="579613" y="188373"/>
                  <a:pt x="587206" y="190786"/>
                </a:cubicBezTo>
                <a:cubicBezTo>
                  <a:pt x="602393" y="195611"/>
                  <a:pt x="611190" y="202028"/>
                  <a:pt x="613600" y="210037"/>
                </a:cubicBezTo>
                <a:cubicBezTo>
                  <a:pt x="616009" y="218046"/>
                  <a:pt x="615356" y="224883"/>
                  <a:pt x="611642" y="230547"/>
                </a:cubicBezTo>
                <a:cubicBezTo>
                  <a:pt x="607928" y="236212"/>
                  <a:pt x="602217" y="236355"/>
                  <a:pt x="594509" y="230978"/>
                </a:cubicBezTo>
                <a:cubicBezTo>
                  <a:pt x="586802" y="225600"/>
                  <a:pt x="580660" y="219706"/>
                  <a:pt x="576086" y="213296"/>
                </a:cubicBezTo>
                <a:cubicBezTo>
                  <a:pt x="572156" y="206427"/>
                  <a:pt x="569231" y="199752"/>
                  <a:pt x="567309" y="193270"/>
                </a:cubicBezTo>
                <a:cubicBezTo>
                  <a:pt x="566349" y="190029"/>
                  <a:pt x="567526" y="188202"/>
                  <a:pt x="570842" y="187788"/>
                </a:cubicBezTo>
                <a:close/>
                <a:moveTo>
                  <a:pt x="1303679" y="158004"/>
                </a:moveTo>
                <a:cubicBezTo>
                  <a:pt x="1300474" y="158857"/>
                  <a:pt x="1294974" y="160657"/>
                  <a:pt x="1287180" y="163403"/>
                </a:cubicBezTo>
                <a:cubicBezTo>
                  <a:pt x="1279387" y="166149"/>
                  <a:pt x="1273066" y="165271"/>
                  <a:pt x="1268219" y="160768"/>
                </a:cubicBezTo>
                <a:cubicBezTo>
                  <a:pt x="1266126" y="166375"/>
                  <a:pt x="1264304" y="170950"/>
                  <a:pt x="1262755" y="174492"/>
                </a:cubicBezTo>
                <a:cubicBezTo>
                  <a:pt x="1271030" y="178450"/>
                  <a:pt x="1278142" y="183867"/>
                  <a:pt x="1284094" y="190743"/>
                </a:cubicBezTo>
                <a:cubicBezTo>
                  <a:pt x="1290045" y="197619"/>
                  <a:pt x="1294081" y="202419"/>
                  <a:pt x="1296204" y="205144"/>
                </a:cubicBezTo>
                <a:cubicBezTo>
                  <a:pt x="1301711" y="193184"/>
                  <a:pt x="1305134" y="182124"/>
                  <a:pt x="1306475" y="171964"/>
                </a:cubicBezTo>
                <a:cubicBezTo>
                  <a:pt x="1307816" y="161804"/>
                  <a:pt x="1306884" y="157151"/>
                  <a:pt x="1303679" y="158004"/>
                </a:cubicBezTo>
                <a:close/>
                <a:moveTo>
                  <a:pt x="4909043" y="152530"/>
                </a:moveTo>
                <a:cubicBezTo>
                  <a:pt x="4896295" y="154236"/>
                  <a:pt x="4887024" y="160460"/>
                  <a:pt x="4881230" y="171201"/>
                </a:cubicBezTo>
                <a:cubicBezTo>
                  <a:pt x="4875437" y="181941"/>
                  <a:pt x="4872974" y="193543"/>
                  <a:pt x="4873842" y="206004"/>
                </a:cubicBezTo>
                <a:cubicBezTo>
                  <a:pt x="4874709" y="218466"/>
                  <a:pt x="4878907" y="228669"/>
                  <a:pt x="4886436" y="236613"/>
                </a:cubicBezTo>
                <a:cubicBezTo>
                  <a:pt x="4893964" y="244558"/>
                  <a:pt x="4903726" y="248724"/>
                  <a:pt x="4915722" y="249111"/>
                </a:cubicBezTo>
                <a:cubicBezTo>
                  <a:pt x="4927718" y="249498"/>
                  <a:pt x="4937888" y="245311"/>
                  <a:pt x="4946234" y="236549"/>
                </a:cubicBezTo>
                <a:cubicBezTo>
                  <a:pt x="4954580" y="227787"/>
                  <a:pt x="4958753" y="214458"/>
                  <a:pt x="4958753" y="196561"/>
                </a:cubicBezTo>
                <a:cubicBezTo>
                  <a:pt x="4958753" y="178665"/>
                  <a:pt x="4953655" y="166425"/>
                  <a:pt x="4943459" y="159843"/>
                </a:cubicBezTo>
                <a:cubicBezTo>
                  <a:pt x="4933264" y="153261"/>
                  <a:pt x="4921792" y="150823"/>
                  <a:pt x="4909043" y="152530"/>
                </a:cubicBezTo>
                <a:close/>
                <a:moveTo>
                  <a:pt x="2377644" y="141289"/>
                </a:moveTo>
                <a:cubicBezTo>
                  <a:pt x="2383318" y="141738"/>
                  <a:pt x="2388483" y="144926"/>
                  <a:pt x="2393140" y="150852"/>
                </a:cubicBezTo>
                <a:cubicBezTo>
                  <a:pt x="2399349" y="158753"/>
                  <a:pt x="2397098" y="163281"/>
                  <a:pt x="2386385" y="164436"/>
                </a:cubicBezTo>
                <a:cubicBezTo>
                  <a:pt x="2375673" y="165590"/>
                  <a:pt x="2361677" y="166769"/>
                  <a:pt x="2344397" y="167974"/>
                </a:cubicBezTo>
                <a:cubicBezTo>
                  <a:pt x="2350707" y="169853"/>
                  <a:pt x="2353396" y="172398"/>
                  <a:pt x="2352464" y="175610"/>
                </a:cubicBezTo>
                <a:cubicBezTo>
                  <a:pt x="2351531" y="178822"/>
                  <a:pt x="2350642" y="181468"/>
                  <a:pt x="2349796" y="183547"/>
                </a:cubicBezTo>
                <a:cubicBezTo>
                  <a:pt x="2352879" y="183590"/>
                  <a:pt x="2358913" y="182701"/>
                  <a:pt x="2367897" y="180880"/>
                </a:cubicBezTo>
                <a:cubicBezTo>
                  <a:pt x="2376881" y="179059"/>
                  <a:pt x="2383987" y="182225"/>
                  <a:pt x="2389214" y="190377"/>
                </a:cubicBezTo>
                <a:cubicBezTo>
                  <a:pt x="2394441" y="198529"/>
                  <a:pt x="2392523" y="202606"/>
                  <a:pt x="2383460" y="202606"/>
                </a:cubicBezTo>
                <a:cubicBezTo>
                  <a:pt x="2378412" y="202606"/>
                  <a:pt x="2367055" y="203810"/>
                  <a:pt x="2349388" y="206219"/>
                </a:cubicBezTo>
                <a:lnTo>
                  <a:pt x="2347108" y="224051"/>
                </a:lnTo>
                <a:cubicBezTo>
                  <a:pt x="2364172" y="222359"/>
                  <a:pt x="2377272" y="220585"/>
                  <a:pt x="2386407" y="218728"/>
                </a:cubicBezTo>
                <a:cubicBezTo>
                  <a:pt x="2395542" y="216871"/>
                  <a:pt x="2403647" y="220692"/>
                  <a:pt x="2410724" y="230193"/>
                </a:cubicBezTo>
                <a:cubicBezTo>
                  <a:pt x="2417801" y="239693"/>
                  <a:pt x="2415503" y="244221"/>
                  <a:pt x="2403830" y="243776"/>
                </a:cubicBezTo>
                <a:cubicBezTo>
                  <a:pt x="2392157" y="243332"/>
                  <a:pt x="2378122" y="243776"/>
                  <a:pt x="2361724" y="245110"/>
                </a:cubicBezTo>
                <a:cubicBezTo>
                  <a:pt x="2345326" y="246444"/>
                  <a:pt x="2331011" y="248017"/>
                  <a:pt x="2318779" y="249831"/>
                </a:cubicBezTo>
                <a:cubicBezTo>
                  <a:pt x="2306546" y="251646"/>
                  <a:pt x="2297232" y="253227"/>
                  <a:pt x="2290837" y="254575"/>
                </a:cubicBezTo>
                <a:cubicBezTo>
                  <a:pt x="2284441" y="255922"/>
                  <a:pt x="2277346" y="252750"/>
                  <a:pt x="2269552" y="245056"/>
                </a:cubicBezTo>
                <a:cubicBezTo>
                  <a:pt x="2261758" y="237363"/>
                  <a:pt x="2263734" y="233516"/>
                  <a:pt x="2275478" y="233516"/>
                </a:cubicBezTo>
                <a:cubicBezTo>
                  <a:pt x="2285158" y="233516"/>
                  <a:pt x="2301334" y="231895"/>
                  <a:pt x="2324006" y="228655"/>
                </a:cubicBezTo>
                <a:lnTo>
                  <a:pt x="2324006" y="208005"/>
                </a:lnTo>
                <a:cubicBezTo>
                  <a:pt x="2317610" y="209711"/>
                  <a:pt x="2312078" y="211263"/>
                  <a:pt x="2307410" y="212662"/>
                </a:cubicBezTo>
                <a:cubicBezTo>
                  <a:pt x="2302743" y="214060"/>
                  <a:pt x="2296465" y="211242"/>
                  <a:pt x="2288578" y="204208"/>
                </a:cubicBezTo>
                <a:cubicBezTo>
                  <a:pt x="2280691" y="197174"/>
                  <a:pt x="2281110" y="193342"/>
                  <a:pt x="2289836" y="192711"/>
                </a:cubicBezTo>
                <a:cubicBezTo>
                  <a:pt x="2298563" y="192080"/>
                  <a:pt x="2309952" y="190589"/>
                  <a:pt x="2324006" y="188237"/>
                </a:cubicBezTo>
                <a:cubicBezTo>
                  <a:pt x="2324006" y="181138"/>
                  <a:pt x="2323475" y="175581"/>
                  <a:pt x="2322414" y="171566"/>
                </a:cubicBezTo>
                <a:lnTo>
                  <a:pt x="2305657" y="174255"/>
                </a:lnTo>
                <a:cubicBezTo>
                  <a:pt x="2299936" y="174255"/>
                  <a:pt x="2293239" y="170860"/>
                  <a:pt x="2285567" y="164070"/>
                </a:cubicBezTo>
                <a:cubicBezTo>
                  <a:pt x="2277895" y="157280"/>
                  <a:pt x="2279035" y="153885"/>
                  <a:pt x="2288987" y="153885"/>
                </a:cubicBezTo>
                <a:cubicBezTo>
                  <a:pt x="2296014" y="153885"/>
                  <a:pt x="2304302" y="153236"/>
                  <a:pt x="2313853" y="151938"/>
                </a:cubicBezTo>
                <a:cubicBezTo>
                  <a:pt x="2323403" y="150640"/>
                  <a:pt x="2333445" y="149077"/>
                  <a:pt x="2343978" y="147249"/>
                </a:cubicBezTo>
                <a:cubicBezTo>
                  <a:pt x="2354511" y="145420"/>
                  <a:pt x="2363785" y="143588"/>
                  <a:pt x="2371801" y="141753"/>
                </a:cubicBezTo>
                <a:cubicBezTo>
                  <a:pt x="2373805" y="141294"/>
                  <a:pt x="2375753" y="141139"/>
                  <a:pt x="2377644" y="141289"/>
                </a:cubicBezTo>
                <a:close/>
                <a:moveTo>
                  <a:pt x="6647647" y="129726"/>
                </a:moveTo>
                <a:cubicBezTo>
                  <a:pt x="6650576" y="129043"/>
                  <a:pt x="6653853" y="129313"/>
                  <a:pt x="6657477" y="130535"/>
                </a:cubicBezTo>
                <a:cubicBezTo>
                  <a:pt x="6664726" y="132980"/>
                  <a:pt x="6671079" y="137107"/>
                  <a:pt x="6676535" y="142914"/>
                </a:cubicBezTo>
                <a:cubicBezTo>
                  <a:pt x="6681992" y="148722"/>
                  <a:pt x="6681523" y="153039"/>
                  <a:pt x="6675126" y="155864"/>
                </a:cubicBezTo>
                <a:cubicBezTo>
                  <a:pt x="6668731" y="158689"/>
                  <a:pt x="6662285" y="163783"/>
                  <a:pt x="6655789" y="171147"/>
                </a:cubicBezTo>
                <a:cubicBezTo>
                  <a:pt x="6649292" y="178510"/>
                  <a:pt x="6641919" y="189570"/>
                  <a:pt x="6633665" y="204326"/>
                </a:cubicBezTo>
                <a:cubicBezTo>
                  <a:pt x="6625413" y="219082"/>
                  <a:pt x="6621702" y="232254"/>
                  <a:pt x="6622533" y="243841"/>
                </a:cubicBezTo>
                <a:cubicBezTo>
                  <a:pt x="6623365" y="255428"/>
                  <a:pt x="6631256" y="262447"/>
                  <a:pt x="6646206" y="264899"/>
                </a:cubicBezTo>
                <a:cubicBezTo>
                  <a:pt x="6661155" y="267352"/>
                  <a:pt x="6677012" y="267943"/>
                  <a:pt x="6693775" y="266674"/>
                </a:cubicBezTo>
                <a:cubicBezTo>
                  <a:pt x="6710539" y="265405"/>
                  <a:pt x="6721993" y="262110"/>
                  <a:pt x="6728139" y="256790"/>
                </a:cubicBezTo>
                <a:cubicBezTo>
                  <a:pt x="6734283" y="251470"/>
                  <a:pt x="6740113" y="239732"/>
                  <a:pt x="6745627" y="221578"/>
                </a:cubicBezTo>
                <a:cubicBezTo>
                  <a:pt x="6751140" y="203423"/>
                  <a:pt x="6754281" y="204416"/>
                  <a:pt x="6755048" y="224557"/>
                </a:cubicBezTo>
                <a:cubicBezTo>
                  <a:pt x="6755815" y="244698"/>
                  <a:pt x="6758235" y="258855"/>
                  <a:pt x="6762307" y="267029"/>
                </a:cubicBezTo>
                <a:cubicBezTo>
                  <a:pt x="6766381" y="275203"/>
                  <a:pt x="6757905" y="282706"/>
                  <a:pt x="6736882" y="289540"/>
                </a:cubicBezTo>
                <a:cubicBezTo>
                  <a:pt x="6715859" y="296373"/>
                  <a:pt x="6689933" y="298628"/>
                  <a:pt x="6659101" y="296305"/>
                </a:cubicBezTo>
                <a:cubicBezTo>
                  <a:pt x="6628269" y="293981"/>
                  <a:pt x="6609509" y="284112"/>
                  <a:pt x="6602819" y="266696"/>
                </a:cubicBezTo>
                <a:cubicBezTo>
                  <a:pt x="6596130" y="249279"/>
                  <a:pt x="6596420" y="231386"/>
                  <a:pt x="6603691" y="213017"/>
                </a:cubicBezTo>
                <a:cubicBezTo>
                  <a:pt x="6610961" y="194647"/>
                  <a:pt x="6616808" y="182139"/>
                  <a:pt x="6621233" y="175492"/>
                </a:cubicBezTo>
                <a:cubicBezTo>
                  <a:pt x="6625657" y="168845"/>
                  <a:pt x="6627868" y="164812"/>
                  <a:pt x="6627868" y="163392"/>
                </a:cubicBezTo>
                <a:cubicBezTo>
                  <a:pt x="6627868" y="163435"/>
                  <a:pt x="6624638" y="164575"/>
                  <a:pt x="6618178" y="166812"/>
                </a:cubicBezTo>
                <a:cubicBezTo>
                  <a:pt x="6611718" y="169049"/>
                  <a:pt x="6605401" y="170401"/>
                  <a:pt x="6599227" y="170867"/>
                </a:cubicBezTo>
                <a:cubicBezTo>
                  <a:pt x="6593054" y="171333"/>
                  <a:pt x="6587059" y="168168"/>
                  <a:pt x="6581245" y="161370"/>
                </a:cubicBezTo>
                <a:cubicBezTo>
                  <a:pt x="6575430" y="154573"/>
                  <a:pt x="6578402" y="151174"/>
                  <a:pt x="6590161" y="151174"/>
                </a:cubicBezTo>
                <a:cubicBezTo>
                  <a:pt x="6599639" y="151174"/>
                  <a:pt x="6608968" y="149920"/>
                  <a:pt x="6618145" y="147410"/>
                </a:cubicBezTo>
                <a:cubicBezTo>
                  <a:pt x="6628183" y="144069"/>
                  <a:pt x="6635436" y="139810"/>
                  <a:pt x="6639903" y="134633"/>
                </a:cubicBezTo>
                <a:cubicBezTo>
                  <a:pt x="6642137" y="132045"/>
                  <a:pt x="6644718" y="130409"/>
                  <a:pt x="6647647" y="129726"/>
                </a:cubicBezTo>
                <a:close/>
                <a:moveTo>
                  <a:pt x="5991395" y="126009"/>
                </a:moveTo>
                <a:cubicBezTo>
                  <a:pt x="6007575" y="124925"/>
                  <a:pt x="6021147" y="127298"/>
                  <a:pt x="6032112" y="133127"/>
                </a:cubicBezTo>
                <a:cubicBezTo>
                  <a:pt x="6046732" y="140900"/>
                  <a:pt x="6053171" y="147898"/>
                  <a:pt x="6051428" y="154121"/>
                </a:cubicBezTo>
                <a:cubicBezTo>
                  <a:pt x="6049686" y="160345"/>
                  <a:pt x="6042652" y="163009"/>
                  <a:pt x="6030327" y="162112"/>
                </a:cubicBezTo>
                <a:cubicBezTo>
                  <a:pt x="6018001" y="161216"/>
                  <a:pt x="6000682" y="160768"/>
                  <a:pt x="5978368" y="160768"/>
                </a:cubicBezTo>
                <a:cubicBezTo>
                  <a:pt x="5956083" y="160768"/>
                  <a:pt x="5932143" y="161890"/>
                  <a:pt x="5906545" y="164134"/>
                </a:cubicBezTo>
                <a:cubicBezTo>
                  <a:pt x="5880948" y="166379"/>
                  <a:pt x="5859523" y="169049"/>
                  <a:pt x="5842273" y="172147"/>
                </a:cubicBezTo>
                <a:cubicBezTo>
                  <a:pt x="5825021" y="175244"/>
                  <a:pt x="5809964" y="178170"/>
                  <a:pt x="5797101" y="180923"/>
                </a:cubicBezTo>
                <a:cubicBezTo>
                  <a:pt x="5784237" y="183677"/>
                  <a:pt x="5770851" y="180687"/>
                  <a:pt x="5756941" y="171953"/>
                </a:cubicBezTo>
                <a:cubicBezTo>
                  <a:pt x="5744337" y="158086"/>
                  <a:pt x="5743440" y="151838"/>
                  <a:pt x="5754252" y="153207"/>
                </a:cubicBezTo>
                <a:cubicBezTo>
                  <a:pt x="5765065" y="154577"/>
                  <a:pt x="5783589" y="154146"/>
                  <a:pt x="5809825" y="151917"/>
                </a:cubicBezTo>
                <a:cubicBezTo>
                  <a:pt x="5836060" y="149687"/>
                  <a:pt x="5864067" y="146313"/>
                  <a:pt x="5893843" y="141796"/>
                </a:cubicBezTo>
                <a:cubicBezTo>
                  <a:pt x="5923621" y="137279"/>
                  <a:pt x="5950455" y="132762"/>
                  <a:pt x="5974345" y="128244"/>
                </a:cubicBezTo>
                <a:cubicBezTo>
                  <a:pt x="5980319" y="127115"/>
                  <a:pt x="5986001" y="126370"/>
                  <a:pt x="5991395" y="126009"/>
                </a:cubicBezTo>
                <a:close/>
                <a:moveTo>
                  <a:pt x="3838745" y="126009"/>
                </a:moveTo>
                <a:cubicBezTo>
                  <a:pt x="3854925" y="124925"/>
                  <a:pt x="3868497" y="127298"/>
                  <a:pt x="3879462" y="133127"/>
                </a:cubicBezTo>
                <a:cubicBezTo>
                  <a:pt x="3894082" y="140900"/>
                  <a:pt x="3900520" y="147898"/>
                  <a:pt x="3898778" y="154121"/>
                </a:cubicBezTo>
                <a:cubicBezTo>
                  <a:pt x="3897036" y="160345"/>
                  <a:pt x="3890002" y="163009"/>
                  <a:pt x="3877676" y="162112"/>
                </a:cubicBezTo>
                <a:cubicBezTo>
                  <a:pt x="3865351" y="161216"/>
                  <a:pt x="3848032" y="160768"/>
                  <a:pt x="3825718" y="160768"/>
                </a:cubicBezTo>
                <a:cubicBezTo>
                  <a:pt x="3803434" y="160768"/>
                  <a:pt x="3779493" y="161890"/>
                  <a:pt x="3753895" y="164134"/>
                </a:cubicBezTo>
                <a:cubicBezTo>
                  <a:pt x="3728298" y="166379"/>
                  <a:pt x="3706874" y="169049"/>
                  <a:pt x="3689622" y="172147"/>
                </a:cubicBezTo>
                <a:cubicBezTo>
                  <a:pt x="3672371" y="175244"/>
                  <a:pt x="3657314" y="178170"/>
                  <a:pt x="3644451" y="180923"/>
                </a:cubicBezTo>
                <a:cubicBezTo>
                  <a:pt x="3631588" y="183677"/>
                  <a:pt x="3618201" y="180687"/>
                  <a:pt x="3604291" y="171953"/>
                </a:cubicBezTo>
                <a:cubicBezTo>
                  <a:pt x="3591686" y="158086"/>
                  <a:pt x="3590790" y="151838"/>
                  <a:pt x="3601602" y="153207"/>
                </a:cubicBezTo>
                <a:cubicBezTo>
                  <a:pt x="3612415" y="154577"/>
                  <a:pt x="3630939" y="154146"/>
                  <a:pt x="3657174" y="151917"/>
                </a:cubicBezTo>
                <a:cubicBezTo>
                  <a:pt x="3683410" y="149687"/>
                  <a:pt x="3711416" y="146313"/>
                  <a:pt x="3741193" y="141796"/>
                </a:cubicBezTo>
                <a:cubicBezTo>
                  <a:pt x="3770971" y="137279"/>
                  <a:pt x="3797805" y="132762"/>
                  <a:pt x="3821696" y="128244"/>
                </a:cubicBezTo>
                <a:cubicBezTo>
                  <a:pt x="3827669" y="127115"/>
                  <a:pt x="3833351" y="126370"/>
                  <a:pt x="3838745" y="126009"/>
                </a:cubicBezTo>
                <a:close/>
                <a:moveTo>
                  <a:pt x="2057570" y="126009"/>
                </a:moveTo>
                <a:cubicBezTo>
                  <a:pt x="2073750" y="124925"/>
                  <a:pt x="2087322" y="127298"/>
                  <a:pt x="2098287" y="133127"/>
                </a:cubicBezTo>
                <a:cubicBezTo>
                  <a:pt x="2112907" y="140900"/>
                  <a:pt x="2119346" y="147898"/>
                  <a:pt x="2117603" y="154121"/>
                </a:cubicBezTo>
                <a:cubicBezTo>
                  <a:pt x="2115861" y="160345"/>
                  <a:pt x="2108827" y="163009"/>
                  <a:pt x="2096502" y="162112"/>
                </a:cubicBezTo>
                <a:cubicBezTo>
                  <a:pt x="2084176" y="161216"/>
                  <a:pt x="2066857" y="160768"/>
                  <a:pt x="2044543" y="160768"/>
                </a:cubicBezTo>
                <a:cubicBezTo>
                  <a:pt x="2022259" y="160768"/>
                  <a:pt x="1998318" y="161890"/>
                  <a:pt x="1972721" y="164134"/>
                </a:cubicBezTo>
                <a:cubicBezTo>
                  <a:pt x="1947123" y="166379"/>
                  <a:pt x="1925699" y="169049"/>
                  <a:pt x="1908448" y="172147"/>
                </a:cubicBezTo>
                <a:cubicBezTo>
                  <a:pt x="1891197" y="175244"/>
                  <a:pt x="1876139" y="178170"/>
                  <a:pt x="1863276" y="180923"/>
                </a:cubicBezTo>
                <a:cubicBezTo>
                  <a:pt x="1850413" y="183677"/>
                  <a:pt x="1837026" y="180687"/>
                  <a:pt x="1823116" y="171953"/>
                </a:cubicBezTo>
                <a:cubicBezTo>
                  <a:pt x="1810511" y="158086"/>
                  <a:pt x="1809615" y="151838"/>
                  <a:pt x="1820428" y="153207"/>
                </a:cubicBezTo>
                <a:cubicBezTo>
                  <a:pt x="1831240" y="154577"/>
                  <a:pt x="1849764" y="154146"/>
                  <a:pt x="1875999" y="151917"/>
                </a:cubicBezTo>
                <a:cubicBezTo>
                  <a:pt x="1902235" y="149687"/>
                  <a:pt x="1930241" y="146313"/>
                  <a:pt x="1960019" y="141796"/>
                </a:cubicBezTo>
                <a:cubicBezTo>
                  <a:pt x="1989796" y="137279"/>
                  <a:pt x="2016630" y="132762"/>
                  <a:pt x="2040521" y="128244"/>
                </a:cubicBezTo>
                <a:cubicBezTo>
                  <a:pt x="2046494" y="127115"/>
                  <a:pt x="2052177" y="126370"/>
                  <a:pt x="2057570" y="126009"/>
                </a:cubicBezTo>
                <a:close/>
                <a:moveTo>
                  <a:pt x="83028" y="123286"/>
                </a:moveTo>
                <a:cubicBezTo>
                  <a:pt x="86670" y="120811"/>
                  <a:pt x="89177" y="127142"/>
                  <a:pt x="90548" y="142280"/>
                </a:cubicBezTo>
                <a:cubicBezTo>
                  <a:pt x="92377" y="162464"/>
                  <a:pt x="86920" y="182737"/>
                  <a:pt x="74179" y="203100"/>
                </a:cubicBezTo>
                <a:cubicBezTo>
                  <a:pt x="61438" y="223463"/>
                  <a:pt x="51962" y="227794"/>
                  <a:pt x="45753" y="216093"/>
                </a:cubicBezTo>
                <a:cubicBezTo>
                  <a:pt x="39544" y="204391"/>
                  <a:pt x="39615" y="194131"/>
                  <a:pt x="45968" y="185311"/>
                </a:cubicBezTo>
                <a:cubicBezTo>
                  <a:pt x="52321" y="176492"/>
                  <a:pt x="57698" y="167737"/>
                  <a:pt x="62101" y="159047"/>
                </a:cubicBezTo>
                <a:cubicBezTo>
                  <a:pt x="67507" y="149941"/>
                  <a:pt x="73143" y="139824"/>
                  <a:pt x="79008" y="128696"/>
                </a:cubicBezTo>
                <a:cubicBezTo>
                  <a:pt x="80474" y="125914"/>
                  <a:pt x="81814" y="124111"/>
                  <a:pt x="83028" y="123286"/>
                </a:cubicBezTo>
                <a:close/>
                <a:moveTo>
                  <a:pt x="2645452" y="121619"/>
                </a:moveTo>
                <a:cubicBezTo>
                  <a:pt x="2634266" y="123397"/>
                  <a:pt x="2623970" y="124645"/>
                  <a:pt x="2614563" y="125362"/>
                </a:cubicBezTo>
                <a:cubicBezTo>
                  <a:pt x="2615394" y="133149"/>
                  <a:pt x="2616571" y="141294"/>
                  <a:pt x="2618090" y="149798"/>
                </a:cubicBezTo>
                <a:lnTo>
                  <a:pt x="2656250" y="146614"/>
                </a:lnTo>
                <a:cubicBezTo>
                  <a:pt x="2649051" y="140878"/>
                  <a:pt x="2645452" y="132546"/>
                  <a:pt x="2645452" y="121619"/>
                </a:cubicBezTo>
                <a:close/>
                <a:moveTo>
                  <a:pt x="505037" y="120264"/>
                </a:moveTo>
                <a:cubicBezTo>
                  <a:pt x="492088" y="122974"/>
                  <a:pt x="482351" y="124882"/>
                  <a:pt x="475826" y="125986"/>
                </a:cubicBezTo>
                <a:cubicBezTo>
                  <a:pt x="469301" y="127090"/>
                  <a:pt x="466265" y="128062"/>
                  <a:pt x="466716" y="128900"/>
                </a:cubicBezTo>
                <a:cubicBezTo>
                  <a:pt x="467168" y="129739"/>
                  <a:pt x="470714" y="141208"/>
                  <a:pt x="477353" y="163306"/>
                </a:cubicBezTo>
                <a:cubicBezTo>
                  <a:pt x="484495" y="163378"/>
                  <a:pt x="491679" y="162697"/>
                  <a:pt x="498907" y="161263"/>
                </a:cubicBezTo>
                <a:cubicBezTo>
                  <a:pt x="500283" y="157391"/>
                  <a:pt x="501427" y="153551"/>
                  <a:pt x="502337" y="149744"/>
                </a:cubicBezTo>
                <a:cubicBezTo>
                  <a:pt x="503248" y="145937"/>
                  <a:pt x="503926" y="140118"/>
                  <a:pt x="504370" y="132288"/>
                </a:cubicBezTo>
                <a:cubicBezTo>
                  <a:pt x="504815" y="124459"/>
                  <a:pt x="505037" y="120451"/>
                  <a:pt x="505037" y="120264"/>
                </a:cubicBezTo>
                <a:close/>
                <a:moveTo>
                  <a:pt x="239088" y="115500"/>
                </a:moveTo>
                <a:cubicBezTo>
                  <a:pt x="246401" y="116926"/>
                  <a:pt x="256547" y="120895"/>
                  <a:pt x="269525" y="127406"/>
                </a:cubicBezTo>
                <a:cubicBezTo>
                  <a:pt x="282832" y="133084"/>
                  <a:pt x="293459" y="142538"/>
                  <a:pt x="301403" y="155767"/>
                </a:cubicBezTo>
                <a:cubicBezTo>
                  <a:pt x="309348" y="168996"/>
                  <a:pt x="310520" y="182361"/>
                  <a:pt x="304920" y="195862"/>
                </a:cubicBezTo>
                <a:cubicBezTo>
                  <a:pt x="299320" y="209363"/>
                  <a:pt x="290612" y="207022"/>
                  <a:pt x="278796" y="188839"/>
                </a:cubicBezTo>
                <a:cubicBezTo>
                  <a:pt x="266980" y="170656"/>
                  <a:pt x="255579" y="153530"/>
                  <a:pt x="244595" y="137462"/>
                </a:cubicBezTo>
                <a:cubicBezTo>
                  <a:pt x="233609" y="121393"/>
                  <a:pt x="231774" y="114073"/>
                  <a:pt x="239088" y="115500"/>
                </a:cubicBezTo>
                <a:close/>
                <a:moveTo>
                  <a:pt x="5159486" y="115489"/>
                </a:moveTo>
                <a:cubicBezTo>
                  <a:pt x="5169961" y="116908"/>
                  <a:pt x="5178526" y="119526"/>
                  <a:pt x="5185180" y="123340"/>
                </a:cubicBezTo>
                <a:cubicBezTo>
                  <a:pt x="5193684" y="126839"/>
                  <a:pt x="5196354" y="131665"/>
                  <a:pt x="5193192" y="137817"/>
                </a:cubicBezTo>
                <a:cubicBezTo>
                  <a:pt x="5190030" y="143968"/>
                  <a:pt x="5188897" y="168978"/>
                  <a:pt x="5189794" y="212844"/>
                </a:cubicBezTo>
                <a:cubicBezTo>
                  <a:pt x="5190690" y="256711"/>
                  <a:pt x="5189145" y="286442"/>
                  <a:pt x="5185158" y="302037"/>
                </a:cubicBezTo>
                <a:cubicBezTo>
                  <a:pt x="5181172" y="317632"/>
                  <a:pt x="5175303" y="319238"/>
                  <a:pt x="5167552" y="306855"/>
                </a:cubicBezTo>
                <a:cubicBezTo>
                  <a:pt x="5159801" y="294473"/>
                  <a:pt x="5156600" y="284750"/>
                  <a:pt x="5157947" y="277687"/>
                </a:cubicBezTo>
                <a:cubicBezTo>
                  <a:pt x="5159296" y="270625"/>
                  <a:pt x="5160869" y="256349"/>
                  <a:pt x="5162669" y="234860"/>
                </a:cubicBezTo>
                <a:cubicBezTo>
                  <a:pt x="5164469" y="213371"/>
                  <a:pt x="5164265" y="191646"/>
                  <a:pt x="5162056" y="169684"/>
                </a:cubicBezTo>
                <a:cubicBezTo>
                  <a:pt x="5159848" y="147722"/>
                  <a:pt x="5156248" y="132844"/>
                  <a:pt x="5151258" y="125050"/>
                </a:cubicBezTo>
                <a:cubicBezTo>
                  <a:pt x="5146267" y="117256"/>
                  <a:pt x="5149010" y="114069"/>
                  <a:pt x="5159486" y="115489"/>
                </a:cubicBezTo>
                <a:close/>
                <a:moveTo>
                  <a:pt x="4121438" y="114865"/>
                </a:moveTo>
                <a:cubicBezTo>
                  <a:pt x="4106682" y="118421"/>
                  <a:pt x="4093174" y="121354"/>
                  <a:pt x="4080913" y="123663"/>
                </a:cubicBezTo>
                <a:cubicBezTo>
                  <a:pt x="4080153" y="143610"/>
                  <a:pt x="4079773" y="160876"/>
                  <a:pt x="4079773" y="175460"/>
                </a:cubicBezTo>
                <a:cubicBezTo>
                  <a:pt x="4094371" y="173724"/>
                  <a:pt x="4106539" y="171731"/>
                  <a:pt x="4116276" y="169480"/>
                </a:cubicBezTo>
                <a:cubicBezTo>
                  <a:pt x="4118843" y="152501"/>
                  <a:pt x="4120564" y="134296"/>
                  <a:pt x="4121438" y="114865"/>
                </a:cubicBezTo>
                <a:close/>
                <a:moveTo>
                  <a:pt x="2702475" y="114865"/>
                </a:moveTo>
                <a:cubicBezTo>
                  <a:pt x="2688766" y="116600"/>
                  <a:pt x="2676563" y="118163"/>
                  <a:pt x="2665865" y="119554"/>
                </a:cubicBezTo>
                <a:cubicBezTo>
                  <a:pt x="2670368" y="127886"/>
                  <a:pt x="2672167" y="136182"/>
                  <a:pt x="2671264" y="144442"/>
                </a:cubicBezTo>
                <a:cubicBezTo>
                  <a:pt x="2678391" y="144442"/>
                  <a:pt x="2685360" y="144098"/>
                  <a:pt x="2692172" y="143409"/>
                </a:cubicBezTo>
                <a:cubicBezTo>
                  <a:pt x="2699715" y="125513"/>
                  <a:pt x="2703150" y="115998"/>
                  <a:pt x="2702475" y="114865"/>
                </a:cubicBezTo>
                <a:close/>
                <a:moveTo>
                  <a:pt x="1220061" y="112082"/>
                </a:moveTo>
                <a:lnTo>
                  <a:pt x="1191212" y="123383"/>
                </a:lnTo>
                <a:lnTo>
                  <a:pt x="1191212" y="156552"/>
                </a:lnTo>
                <a:cubicBezTo>
                  <a:pt x="1214616" y="143058"/>
                  <a:pt x="1224585" y="140161"/>
                  <a:pt x="1221122" y="147862"/>
                </a:cubicBezTo>
                <a:cubicBezTo>
                  <a:pt x="1217660" y="155563"/>
                  <a:pt x="1208141" y="165464"/>
                  <a:pt x="1192567" y="177568"/>
                </a:cubicBezTo>
                <a:cubicBezTo>
                  <a:pt x="1192567" y="209102"/>
                  <a:pt x="1192786" y="232096"/>
                  <a:pt x="1193223" y="246551"/>
                </a:cubicBezTo>
                <a:lnTo>
                  <a:pt x="1192872" y="255416"/>
                </a:lnTo>
                <a:lnTo>
                  <a:pt x="1197913" y="246712"/>
                </a:lnTo>
                <a:cubicBezTo>
                  <a:pt x="1210582" y="227518"/>
                  <a:pt x="1220947" y="210313"/>
                  <a:pt x="1229006" y="195098"/>
                </a:cubicBezTo>
                <a:cubicBezTo>
                  <a:pt x="1237065" y="179884"/>
                  <a:pt x="1246013" y="156294"/>
                  <a:pt x="1255851" y="124330"/>
                </a:cubicBezTo>
                <a:cubicBezTo>
                  <a:pt x="1252610" y="125219"/>
                  <a:pt x="1248136" y="125663"/>
                  <a:pt x="1242428" y="125663"/>
                </a:cubicBezTo>
                <a:cubicBezTo>
                  <a:pt x="1237151" y="125663"/>
                  <a:pt x="1231096" y="123154"/>
                  <a:pt x="1224263" y="118135"/>
                </a:cubicBezTo>
                <a:close/>
                <a:moveTo>
                  <a:pt x="3034314" y="109680"/>
                </a:moveTo>
                <a:cubicBezTo>
                  <a:pt x="3036412" y="109285"/>
                  <a:pt x="3039610" y="109661"/>
                  <a:pt x="3043909" y="110810"/>
                </a:cubicBezTo>
                <a:cubicBezTo>
                  <a:pt x="3061103" y="115406"/>
                  <a:pt x="3075805" y="119816"/>
                  <a:pt x="3088016" y="124039"/>
                </a:cubicBezTo>
                <a:cubicBezTo>
                  <a:pt x="3100226" y="128262"/>
                  <a:pt x="3110329" y="136135"/>
                  <a:pt x="3118324" y="147658"/>
                </a:cubicBezTo>
                <a:cubicBezTo>
                  <a:pt x="3126318" y="159180"/>
                  <a:pt x="3127781" y="168971"/>
                  <a:pt x="3122712" y="177030"/>
                </a:cubicBezTo>
                <a:cubicBezTo>
                  <a:pt x="3117643" y="185089"/>
                  <a:pt x="3107558" y="183415"/>
                  <a:pt x="3092457" y="172007"/>
                </a:cubicBezTo>
                <a:cubicBezTo>
                  <a:pt x="3077357" y="160600"/>
                  <a:pt x="3061583" y="147962"/>
                  <a:pt x="3045135" y="134095"/>
                </a:cubicBezTo>
                <a:cubicBezTo>
                  <a:pt x="3031626" y="119006"/>
                  <a:pt x="3028019" y="110867"/>
                  <a:pt x="3034314" y="109680"/>
                </a:cubicBezTo>
                <a:close/>
                <a:moveTo>
                  <a:pt x="562045" y="109627"/>
                </a:moveTo>
                <a:cubicBezTo>
                  <a:pt x="559202" y="109979"/>
                  <a:pt x="555177" y="110828"/>
                  <a:pt x="549972" y="112176"/>
                </a:cubicBezTo>
                <a:lnTo>
                  <a:pt x="530828" y="115059"/>
                </a:lnTo>
                <a:cubicBezTo>
                  <a:pt x="537138" y="120207"/>
                  <a:pt x="539120" y="125520"/>
                  <a:pt x="536775" y="130998"/>
                </a:cubicBezTo>
                <a:cubicBezTo>
                  <a:pt x="534431" y="136476"/>
                  <a:pt x="531100" y="144994"/>
                  <a:pt x="526784" y="156552"/>
                </a:cubicBezTo>
                <a:cubicBezTo>
                  <a:pt x="543878" y="153956"/>
                  <a:pt x="555206" y="151619"/>
                  <a:pt x="560771" y="149540"/>
                </a:cubicBezTo>
                <a:cubicBezTo>
                  <a:pt x="564097" y="137867"/>
                  <a:pt x="566213" y="128693"/>
                  <a:pt x="567116" y="122017"/>
                </a:cubicBezTo>
                <a:cubicBezTo>
                  <a:pt x="568019" y="115342"/>
                  <a:pt x="567990" y="111359"/>
                  <a:pt x="567030" y="110068"/>
                </a:cubicBezTo>
                <a:cubicBezTo>
                  <a:pt x="566549" y="109423"/>
                  <a:pt x="564888" y="109276"/>
                  <a:pt x="562045" y="109627"/>
                </a:cubicBezTo>
                <a:close/>
                <a:moveTo>
                  <a:pt x="2758252" y="109068"/>
                </a:moveTo>
                <a:cubicBezTo>
                  <a:pt x="2756631" y="109111"/>
                  <a:pt x="2754444" y="109466"/>
                  <a:pt x="2751691" y="110133"/>
                </a:cubicBezTo>
                <a:cubicBezTo>
                  <a:pt x="2746184" y="111466"/>
                  <a:pt x="2738269" y="112427"/>
                  <a:pt x="2727944" y="113015"/>
                </a:cubicBezTo>
                <a:cubicBezTo>
                  <a:pt x="2731543" y="115453"/>
                  <a:pt x="2731902" y="118518"/>
                  <a:pt x="2729019" y="122211"/>
                </a:cubicBezTo>
                <a:cubicBezTo>
                  <a:pt x="2726137" y="125903"/>
                  <a:pt x="2720379" y="131951"/>
                  <a:pt x="2711746" y="140355"/>
                </a:cubicBezTo>
                <a:cubicBezTo>
                  <a:pt x="2723190" y="140398"/>
                  <a:pt x="2736060" y="140025"/>
                  <a:pt x="2750357" y="139236"/>
                </a:cubicBezTo>
                <a:cubicBezTo>
                  <a:pt x="2758703" y="120823"/>
                  <a:pt x="2762389" y="111036"/>
                  <a:pt x="2761414" y="109875"/>
                </a:cubicBezTo>
                <a:cubicBezTo>
                  <a:pt x="2760926" y="109294"/>
                  <a:pt x="2759872" y="109025"/>
                  <a:pt x="2758252" y="109068"/>
                </a:cubicBezTo>
                <a:close/>
                <a:moveTo>
                  <a:pt x="2385124" y="101150"/>
                </a:moveTo>
                <a:cubicBezTo>
                  <a:pt x="2388682" y="101990"/>
                  <a:pt x="2391942" y="103708"/>
                  <a:pt x="2394904" y="106304"/>
                </a:cubicBezTo>
                <a:cubicBezTo>
                  <a:pt x="2400826" y="111495"/>
                  <a:pt x="2401783" y="115776"/>
                  <a:pt x="2397775" y="119146"/>
                </a:cubicBezTo>
                <a:cubicBezTo>
                  <a:pt x="2393767" y="122515"/>
                  <a:pt x="2379452" y="125566"/>
                  <a:pt x="2354830" y="128298"/>
                </a:cubicBezTo>
                <a:cubicBezTo>
                  <a:pt x="2330208" y="131030"/>
                  <a:pt x="2309027" y="132851"/>
                  <a:pt x="2291288" y="133762"/>
                </a:cubicBezTo>
                <a:cubicBezTo>
                  <a:pt x="2273550" y="134672"/>
                  <a:pt x="2261490" y="135128"/>
                  <a:pt x="2255108" y="135128"/>
                </a:cubicBezTo>
                <a:cubicBezTo>
                  <a:pt x="2253402" y="182981"/>
                  <a:pt x="2250770" y="230167"/>
                  <a:pt x="2247214" y="276687"/>
                </a:cubicBezTo>
                <a:cubicBezTo>
                  <a:pt x="2313924" y="270478"/>
                  <a:pt x="2357590" y="265552"/>
                  <a:pt x="2378212" y="261910"/>
                </a:cubicBezTo>
                <a:cubicBezTo>
                  <a:pt x="2398833" y="258267"/>
                  <a:pt x="2413876" y="260852"/>
                  <a:pt x="2423340" y="269664"/>
                </a:cubicBezTo>
                <a:cubicBezTo>
                  <a:pt x="2432805" y="278476"/>
                  <a:pt x="2433783" y="284126"/>
                  <a:pt x="2426276" y="286614"/>
                </a:cubicBezTo>
                <a:cubicBezTo>
                  <a:pt x="2418769" y="289102"/>
                  <a:pt x="2407060" y="289894"/>
                  <a:pt x="2391150" y="288991"/>
                </a:cubicBezTo>
                <a:cubicBezTo>
                  <a:pt x="2375239" y="288088"/>
                  <a:pt x="2347032" y="289418"/>
                  <a:pt x="2306528" y="292981"/>
                </a:cubicBezTo>
                <a:cubicBezTo>
                  <a:pt x="2266025" y="296545"/>
                  <a:pt x="2241958" y="300370"/>
                  <a:pt x="2234329" y="304457"/>
                </a:cubicBezTo>
                <a:cubicBezTo>
                  <a:pt x="2226700" y="308544"/>
                  <a:pt x="2221742" y="306318"/>
                  <a:pt x="2219455" y="297778"/>
                </a:cubicBezTo>
                <a:cubicBezTo>
                  <a:pt x="2217168" y="289238"/>
                  <a:pt x="2217372" y="281513"/>
                  <a:pt x="2220068" y="274601"/>
                </a:cubicBezTo>
                <a:cubicBezTo>
                  <a:pt x="2222764" y="267689"/>
                  <a:pt x="2225237" y="255223"/>
                  <a:pt x="2227489" y="237205"/>
                </a:cubicBezTo>
                <a:cubicBezTo>
                  <a:pt x="2229740" y="219186"/>
                  <a:pt x="2231092" y="197325"/>
                  <a:pt x="2231543" y="171620"/>
                </a:cubicBezTo>
                <a:cubicBezTo>
                  <a:pt x="2231995" y="145915"/>
                  <a:pt x="2231095" y="128879"/>
                  <a:pt x="2228844" y="120511"/>
                </a:cubicBezTo>
                <a:cubicBezTo>
                  <a:pt x="2226593" y="112144"/>
                  <a:pt x="2228962" y="108928"/>
                  <a:pt x="2235953" y="110864"/>
                </a:cubicBezTo>
                <a:cubicBezTo>
                  <a:pt x="2242944" y="112800"/>
                  <a:pt x="2247863" y="114374"/>
                  <a:pt x="2250709" y="115586"/>
                </a:cubicBezTo>
                <a:cubicBezTo>
                  <a:pt x="2253556" y="116797"/>
                  <a:pt x="2265243" y="116525"/>
                  <a:pt x="2285771" y="114768"/>
                </a:cubicBezTo>
                <a:cubicBezTo>
                  <a:pt x="2306299" y="113012"/>
                  <a:pt x="2323984" y="110778"/>
                  <a:pt x="2338826" y="108068"/>
                </a:cubicBezTo>
                <a:cubicBezTo>
                  <a:pt x="2353668" y="105357"/>
                  <a:pt x="2365244" y="103088"/>
                  <a:pt x="2373555" y="101260"/>
                </a:cubicBezTo>
                <a:cubicBezTo>
                  <a:pt x="2377709" y="100346"/>
                  <a:pt x="2381566" y="100309"/>
                  <a:pt x="2385124" y="101150"/>
                </a:cubicBezTo>
                <a:close/>
                <a:moveTo>
                  <a:pt x="6520285" y="98678"/>
                </a:moveTo>
                <a:cubicBezTo>
                  <a:pt x="6514699" y="99575"/>
                  <a:pt x="6504269" y="101564"/>
                  <a:pt x="6488997" y="104648"/>
                </a:cubicBezTo>
                <a:cubicBezTo>
                  <a:pt x="6489858" y="121239"/>
                  <a:pt x="6490689" y="138541"/>
                  <a:pt x="6491493" y="156552"/>
                </a:cubicBezTo>
                <a:cubicBezTo>
                  <a:pt x="6499810" y="154860"/>
                  <a:pt x="6512473" y="151583"/>
                  <a:pt x="6529480" y="146722"/>
                </a:cubicBezTo>
                <a:cubicBezTo>
                  <a:pt x="6531187" y="129886"/>
                  <a:pt x="6531821" y="118088"/>
                  <a:pt x="6531383" y="111327"/>
                </a:cubicBezTo>
                <a:cubicBezTo>
                  <a:pt x="6530947" y="104565"/>
                  <a:pt x="6530383" y="100543"/>
                  <a:pt x="6529695" y="99259"/>
                </a:cubicBezTo>
                <a:cubicBezTo>
                  <a:pt x="6529007" y="97976"/>
                  <a:pt x="6525870" y="97782"/>
                  <a:pt x="6520285" y="98678"/>
                </a:cubicBezTo>
                <a:close/>
                <a:moveTo>
                  <a:pt x="2763925" y="84775"/>
                </a:moveTo>
                <a:cubicBezTo>
                  <a:pt x="2767413" y="84802"/>
                  <a:pt x="2771431" y="85647"/>
                  <a:pt x="2775976" y="87310"/>
                </a:cubicBezTo>
                <a:cubicBezTo>
                  <a:pt x="2785068" y="90637"/>
                  <a:pt x="2793285" y="95326"/>
                  <a:pt x="2800627" y="101378"/>
                </a:cubicBezTo>
                <a:cubicBezTo>
                  <a:pt x="2807969" y="107430"/>
                  <a:pt x="2808453" y="112409"/>
                  <a:pt x="2802079" y="116317"/>
                </a:cubicBezTo>
                <a:cubicBezTo>
                  <a:pt x="2795705" y="120225"/>
                  <a:pt x="2789861" y="125498"/>
                  <a:pt x="2784548" y="132138"/>
                </a:cubicBezTo>
                <a:cubicBezTo>
                  <a:pt x="2779235" y="138777"/>
                  <a:pt x="2772226" y="146335"/>
                  <a:pt x="2763522" y="154810"/>
                </a:cubicBezTo>
                <a:cubicBezTo>
                  <a:pt x="2754817" y="163285"/>
                  <a:pt x="2748701" y="163471"/>
                  <a:pt x="2745173" y="155369"/>
                </a:cubicBezTo>
                <a:cubicBezTo>
                  <a:pt x="2715862" y="157161"/>
                  <a:pt x="2692574" y="158567"/>
                  <a:pt x="2675308" y="159585"/>
                </a:cubicBezTo>
                <a:cubicBezTo>
                  <a:pt x="2692402" y="165780"/>
                  <a:pt x="2698414" y="171000"/>
                  <a:pt x="2693344" y="175244"/>
                </a:cubicBezTo>
                <a:cubicBezTo>
                  <a:pt x="2688275" y="179489"/>
                  <a:pt x="2681367" y="183160"/>
                  <a:pt x="2672619" y="186258"/>
                </a:cubicBezTo>
                <a:cubicBezTo>
                  <a:pt x="2680363" y="186301"/>
                  <a:pt x="2688361" y="185889"/>
                  <a:pt x="2696614" y="185021"/>
                </a:cubicBezTo>
                <a:cubicBezTo>
                  <a:pt x="2704867" y="184153"/>
                  <a:pt x="2712342" y="182343"/>
                  <a:pt x="2719038" y="179590"/>
                </a:cubicBezTo>
                <a:cubicBezTo>
                  <a:pt x="2725735" y="176836"/>
                  <a:pt x="2733074" y="176883"/>
                  <a:pt x="2741054" y="179729"/>
                </a:cubicBezTo>
                <a:cubicBezTo>
                  <a:pt x="2749035" y="182576"/>
                  <a:pt x="2755595" y="186125"/>
                  <a:pt x="2760736" y="190377"/>
                </a:cubicBezTo>
                <a:cubicBezTo>
                  <a:pt x="2765877" y="194629"/>
                  <a:pt x="2765691" y="198508"/>
                  <a:pt x="2760177" y="202014"/>
                </a:cubicBezTo>
                <a:cubicBezTo>
                  <a:pt x="2754663" y="205520"/>
                  <a:pt x="2745657" y="213977"/>
                  <a:pt x="2733160" y="227385"/>
                </a:cubicBezTo>
                <a:cubicBezTo>
                  <a:pt x="2720662" y="240794"/>
                  <a:pt x="2705935" y="253682"/>
                  <a:pt x="2688978" y="266050"/>
                </a:cubicBezTo>
                <a:cubicBezTo>
                  <a:pt x="2672020" y="278419"/>
                  <a:pt x="2651231" y="288930"/>
                  <a:pt x="2626609" y="297584"/>
                </a:cubicBezTo>
                <a:cubicBezTo>
                  <a:pt x="2601987" y="306239"/>
                  <a:pt x="2578275" y="310795"/>
                  <a:pt x="2555474" y="311254"/>
                </a:cubicBezTo>
                <a:cubicBezTo>
                  <a:pt x="2532673" y="311713"/>
                  <a:pt x="2532469" y="308587"/>
                  <a:pt x="2554861" y="301876"/>
                </a:cubicBezTo>
                <a:cubicBezTo>
                  <a:pt x="2577253" y="295164"/>
                  <a:pt x="2598211" y="287374"/>
                  <a:pt x="2617736" y="278505"/>
                </a:cubicBezTo>
                <a:cubicBezTo>
                  <a:pt x="2637260" y="269635"/>
                  <a:pt x="2652349" y="262074"/>
                  <a:pt x="2663004" y="255822"/>
                </a:cubicBezTo>
                <a:cubicBezTo>
                  <a:pt x="2653095" y="250301"/>
                  <a:pt x="2644993" y="242726"/>
                  <a:pt x="2638697" y="233096"/>
                </a:cubicBezTo>
                <a:cubicBezTo>
                  <a:pt x="2632402" y="223467"/>
                  <a:pt x="2633374" y="219126"/>
                  <a:pt x="2641612" y="220072"/>
                </a:cubicBezTo>
                <a:cubicBezTo>
                  <a:pt x="2649850" y="221018"/>
                  <a:pt x="2657451" y="223732"/>
                  <a:pt x="2664413" y="228214"/>
                </a:cubicBezTo>
                <a:cubicBezTo>
                  <a:pt x="2671375" y="232695"/>
                  <a:pt x="2676025" y="238506"/>
                  <a:pt x="2678362" y="245648"/>
                </a:cubicBezTo>
                <a:cubicBezTo>
                  <a:pt x="2696374" y="228597"/>
                  <a:pt x="2707989" y="216774"/>
                  <a:pt x="2713209" y="210177"/>
                </a:cubicBezTo>
                <a:cubicBezTo>
                  <a:pt x="2718429" y="203581"/>
                  <a:pt x="2720340" y="200222"/>
                  <a:pt x="2718942" y="200100"/>
                </a:cubicBezTo>
                <a:cubicBezTo>
                  <a:pt x="2717543" y="199978"/>
                  <a:pt x="2708792" y="200817"/>
                  <a:pt x="2692688" y="202616"/>
                </a:cubicBezTo>
                <a:cubicBezTo>
                  <a:pt x="2676584" y="204416"/>
                  <a:pt x="2666653" y="203516"/>
                  <a:pt x="2662896" y="199917"/>
                </a:cubicBezTo>
                <a:cubicBezTo>
                  <a:pt x="2655468" y="205811"/>
                  <a:pt x="2646925" y="211514"/>
                  <a:pt x="2637267" y="217028"/>
                </a:cubicBezTo>
                <a:cubicBezTo>
                  <a:pt x="2627609" y="222542"/>
                  <a:pt x="2614860" y="227816"/>
                  <a:pt x="2599022" y="232849"/>
                </a:cubicBezTo>
                <a:cubicBezTo>
                  <a:pt x="2583183" y="237883"/>
                  <a:pt x="2582032" y="235323"/>
                  <a:pt x="2595569" y="225170"/>
                </a:cubicBezTo>
                <a:cubicBezTo>
                  <a:pt x="2609106" y="215017"/>
                  <a:pt x="2619815" y="207094"/>
                  <a:pt x="2627695" y="201401"/>
                </a:cubicBezTo>
                <a:cubicBezTo>
                  <a:pt x="2635575" y="195708"/>
                  <a:pt x="2642981" y="188527"/>
                  <a:pt x="2649915" y="179858"/>
                </a:cubicBezTo>
                <a:cubicBezTo>
                  <a:pt x="2656849" y="171190"/>
                  <a:pt x="2660760" y="165278"/>
                  <a:pt x="2661649" y="162123"/>
                </a:cubicBezTo>
                <a:cubicBezTo>
                  <a:pt x="2646678" y="163916"/>
                  <a:pt x="2631879" y="165629"/>
                  <a:pt x="2617252" y="167264"/>
                </a:cubicBezTo>
                <a:cubicBezTo>
                  <a:pt x="2609537" y="179124"/>
                  <a:pt x="2603331" y="178926"/>
                  <a:pt x="2598634" y="166673"/>
                </a:cubicBezTo>
                <a:cubicBezTo>
                  <a:pt x="2593938" y="154419"/>
                  <a:pt x="2590729" y="145065"/>
                  <a:pt x="2589009" y="138612"/>
                </a:cubicBezTo>
                <a:cubicBezTo>
                  <a:pt x="2587288" y="132159"/>
                  <a:pt x="2583893" y="124989"/>
                  <a:pt x="2578823" y="117102"/>
                </a:cubicBezTo>
                <a:cubicBezTo>
                  <a:pt x="2573754" y="109215"/>
                  <a:pt x="2575665" y="105741"/>
                  <a:pt x="2584556" y="106680"/>
                </a:cubicBezTo>
                <a:cubicBezTo>
                  <a:pt x="2593447" y="107620"/>
                  <a:pt x="2599965" y="108068"/>
                  <a:pt x="2604109" y="108025"/>
                </a:cubicBezTo>
                <a:cubicBezTo>
                  <a:pt x="2608253" y="107982"/>
                  <a:pt x="2633230" y="105297"/>
                  <a:pt x="2679040" y="99969"/>
                </a:cubicBezTo>
                <a:cubicBezTo>
                  <a:pt x="2724850" y="94642"/>
                  <a:pt x="2750185" y="90368"/>
                  <a:pt x="2755047" y="87149"/>
                </a:cubicBezTo>
                <a:cubicBezTo>
                  <a:pt x="2757477" y="85539"/>
                  <a:pt x="2760437" y="84748"/>
                  <a:pt x="2763925" y="84775"/>
                </a:cubicBezTo>
                <a:close/>
                <a:moveTo>
                  <a:pt x="2253936" y="76340"/>
                </a:moveTo>
                <a:cubicBezTo>
                  <a:pt x="2263924" y="77760"/>
                  <a:pt x="2272051" y="80065"/>
                  <a:pt x="2278318" y="83256"/>
                </a:cubicBezTo>
                <a:cubicBezTo>
                  <a:pt x="2284584" y="86446"/>
                  <a:pt x="2286545" y="92290"/>
                  <a:pt x="2284201" y="100787"/>
                </a:cubicBezTo>
                <a:cubicBezTo>
                  <a:pt x="2281856" y="109283"/>
                  <a:pt x="2277328" y="111789"/>
                  <a:pt x="2270617" y="108304"/>
                </a:cubicBezTo>
                <a:cubicBezTo>
                  <a:pt x="2263906" y="104820"/>
                  <a:pt x="2256829" y="99356"/>
                  <a:pt x="2249386" y="91913"/>
                </a:cubicBezTo>
                <a:cubicBezTo>
                  <a:pt x="2242431" y="80111"/>
                  <a:pt x="2243948" y="74920"/>
                  <a:pt x="2253936" y="76340"/>
                </a:cubicBezTo>
                <a:close/>
                <a:moveTo>
                  <a:pt x="6535643" y="70312"/>
                </a:moveTo>
                <a:cubicBezTo>
                  <a:pt x="6538963" y="69874"/>
                  <a:pt x="6542351" y="70382"/>
                  <a:pt x="6545806" y="71834"/>
                </a:cubicBezTo>
                <a:cubicBezTo>
                  <a:pt x="6552719" y="74738"/>
                  <a:pt x="6559375" y="78595"/>
                  <a:pt x="6565779" y="83406"/>
                </a:cubicBezTo>
                <a:cubicBezTo>
                  <a:pt x="6572182" y="88217"/>
                  <a:pt x="6572619" y="93656"/>
                  <a:pt x="6567091" y="99722"/>
                </a:cubicBezTo>
                <a:cubicBezTo>
                  <a:pt x="6561563" y="105788"/>
                  <a:pt x="6556231" y="120945"/>
                  <a:pt x="6551097" y="145195"/>
                </a:cubicBezTo>
                <a:cubicBezTo>
                  <a:pt x="6560993" y="156652"/>
                  <a:pt x="6560401" y="163238"/>
                  <a:pt x="6549323" y="164952"/>
                </a:cubicBezTo>
                <a:cubicBezTo>
                  <a:pt x="6538245" y="166665"/>
                  <a:pt x="6519492" y="169580"/>
                  <a:pt x="6493063" y="173696"/>
                </a:cubicBezTo>
                <a:cubicBezTo>
                  <a:pt x="6493063" y="183949"/>
                  <a:pt x="6490744" y="191331"/>
                  <a:pt x="6486105" y="195841"/>
                </a:cubicBezTo>
                <a:cubicBezTo>
                  <a:pt x="6481465" y="200351"/>
                  <a:pt x="6477623" y="198261"/>
                  <a:pt x="6474575" y="189570"/>
                </a:cubicBezTo>
                <a:cubicBezTo>
                  <a:pt x="6471527" y="180880"/>
                  <a:pt x="6468667" y="165382"/>
                  <a:pt x="6465993" y="143076"/>
                </a:cubicBezTo>
                <a:cubicBezTo>
                  <a:pt x="6463318" y="120770"/>
                  <a:pt x="6459485" y="105293"/>
                  <a:pt x="6454495" y="96646"/>
                </a:cubicBezTo>
                <a:cubicBezTo>
                  <a:pt x="6449505" y="87999"/>
                  <a:pt x="6451480" y="84374"/>
                  <a:pt x="6460421" y="85772"/>
                </a:cubicBezTo>
                <a:cubicBezTo>
                  <a:pt x="6469363" y="87170"/>
                  <a:pt x="6475231" y="88070"/>
                  <a:pt x="6478027" y="88472"/>
                </a:cubicBezTo>
                <a:cubicBezTo>
                  <a:pt x="6480823" y="88873"/>
                  <a:pt x="6487908" y="87801"/>
                  <a:pt x="6499279" y="85256"/>
                </a:cubicBezTo>
                <a:cubicBezTo>
                  <a:pt x="6510651" y="82711"/>
                  <a:pt x="6519521" y="79111"/>
                  <a:pt x="6525887" y="74458"/>
                </a:cubicBezTo>
                <a:cubicBezTo>
                  <a:pt x="6529071" y="72131"/>
                  <a:pt x="6532323" y="70749"/>
                  <a:pt x="6535643" y="70312"/>
                </a:cubicBezTo>
                <a:close/>
                <a:moveTo>
                  <a:pt x="2365779" y="60788"/>
                </a:moveTo>
                <a:cubicBezTo>
                  <a:pt x="2373838" y="61735"/>
                  <a:pt x="2381965" y="63753"/>
                  <a:pt x="2390160" y="66843"/>
                </a:cubicBezTo>
                <a:cubicBezTo>
                  <a:pt x="2398356" y="69934"/>
                  <a:pt x="2401869" y="76462"/>
                  <a:pt x="2400701" y="86428"/>
                </a:cubicBezTo>
                <a:cubicBezTo>
                  <a:pt x="2399532" y="96395"/>
                  <a:pt x="2395018" y="99431"/>
                  <a:pt x="2387160" y="95538"/>
                </a:cubicBezTo>
                <a:cubicBezTo>
                  <a:pt x="2379301" y="91645"/>
                  <a:pt x="2371644" y="85969"/>
                  <a:pt x="2364187" y="78513"/>
                </a:cubicBezTo>
                <a:cubicBezTo>
                  <a:pt x="2357189" y="65750"/>
                  <a:pt x="2357719" y="59842"/>
                  <a:pt x="2365779" y="60788"/>
                </a:cubicBezTo>
                <a:close/>
                <a:moveTo>
                  <a:pt x="4919734" y="37794"/>
                </a:moveTo>
                <a:lnTo>
                  <a:pt x="4957570" y="37794"/>
                </a:lnTo>
                <a:lnTo>
                  <a:pt x="4900869" y="125513"/>
                </a:lnTo>
                <a:cubicBezTo>
                  <a:pt x="4922896" y="119217"/>
                  <a:pt x="4941574" y="120554"/>
                  <a:pt x="4956903" y="129524"/>
                </a:cubicBezTo>
                <a:cubicBezTo>
                  <a:pt x="4972233" y="138494"/>
                  <a:pt x="4982462" y="148339"/>
                  <a:pt x="4987588" y="159058"/>
                </a:cubicBezTo>
                <a:cubicBezTo>
                  <a:pt x="4992715" y="169777"/>
                  <a:pt x="4995511" y="181400"/>
                  <a:pt x="4995977" y="193926"/>
                </a:cubicBezTo>
                <a:cubicBezTo>
                  <a:pt x="4996443" y="206452"/>
                  <a:pt x="4994554" y="218846"/>
                  <a:pt x="4990309" y="231107"/>
                </a:cubicBezTo>
                <a:cubicBezTo>
                  <a:pt x="4986064" y="243368"/>
                  <a:pt x="4978475" y="254496"/>
                  <a:pt x="4967540" y="264491"/>
                </a:cubicBezTo>
                <a:cubicBezTo>
                  <a:pt x="4956606" y="274486"/>
                  <a:pt x="4941434" y="279942"/>
                  <a:pt x="4922025" y="280860"/>
                </a:cubicBezTo>
                <a:cubicBezTo>
                  <a:pt x="4902615" y="281778"/>
                  <a:pt x="4886005" y="278204"/>
                  <a:pt x="4872196" y="270137"/>
                </a:cubicBezTo>
                <a:cubicBezTo>
                  <a:pt x="4858386" y="262071"/>
                  <a:pt x="4848890" y="250699"/>
                  <a:pt x="4843706" y="236022"/>
                </a:cubicBezTo>
                <a:cubicBezTo>
                  <a:pt x="4838522" y="221345"/>
                  <a:pt x="4836381" y="207295"/>
                  <a:pt x="4837284" y="193872"/>
                </a:cubicBezTo>
                <a:cubicBezTo>
                  <a:pt x="4838188" y="180450"/>
                  <a:pt x="4840662" y="169254"/>
                  <a:pt x="4844706" y="160284"/>
                </a:cubicBezTo>
                <a:cubicBezTo>
                  <a:pt x="4848749" y="151314"/>
                  <a:pt x="4854923" y="139882"/>
                  <a:pt x="4863226" y="125986"/>
                </a:cubicBezTo>
                <a:close/>
                <a:moveTo>
                  <a:pt x="4730735" y="37794"/>
                </a:moveTo>
                <a:lnTo>
                  <a:pt x="4753644" y="37794"/>
                </a:lnTo>
                <a:lnTo>
                  <a:pt x="4753644" y="276838"/>
                </a:lnTo>
                <a:lnTo>
                  <a:pt x="4718389" y="276838"/>
                </a:lnTo>
                <a:lnTo>
                  <a:pt x="4718389" y="90580"/>
                </a:lnTo>
                <a:cubicBezTo>
                  <a:pt x="4711247" y="101636"/>
                  <a:pt x="4696398" y="112886"/>
                  <a:pt x="4673841" y="124330"/>
                </a:cubicBezTo>
                <a:lnTo>
                  <a:pt x="4673841" y="93527"/>
                </a:lnTo>
                <a:cubicBezTo>
                  <a:pt x="4696756" y="77968"/>
                  <a:pt x="4715721" y="59390"/>
                  <a:pt x="4730735" y="37794"/>
                </a:cubicBezTo>
                <a:close/>
                <a:moveTo>
                  <a:pt x="6295949" y="29387"/>
                </a:moveTo>
                <a:cubicBezTo>
                  <a:pt x="6303939" y="28599"/>
                  <a:pt x="6311402" y="30792"/>
                  <a:pt x="6318339" y="35965"/>
                </a:cubicBezTo>
                <a:cubicBezTo>
                  <a:pt x="6327588" y="42863"/>
                  <a:pt x="6326484" y="48287"/>
                  <a:pt x="6315026" y="52238"/>
                </a:cubicBezTo>
                <a:cubicBezTo>
                  <a:pt x="6303569" y="56188"/>
                  <a:pt x="6279606" y="60953"/>
                  <a:pt x="6243139" y="66531"/>
                </a:cubicBezTo>
                <a:cubicBezTo>
                  <a:pt x="6251241" y="73443"/>
                  <a:pt x="6254371" y="79126"/>
                  <a:pt x="6252528" y="83578"/>
                </a:cubicBezTo>
                <a:cubicBezTo>
                  <a:pt x="6250685" y="88031"/>
                  <a:pt x="6248903" y="101106"/>
                  <a:pt x="6247183" y="122802"/>
                </a:cubicBezTo>
                <a:cubicBezTo>
                  <a:pt x="6273067" y="117582"/>
                  <a:pt x="6292763" y="113130"/>
                  <a:pt x="6306271" y="109444"/>
                </a:cubicBezTo>
                <a:cubicBezTo>
                  <a:pt x="6319780" y="105759"/>
                  <a:pt x="6331532" y="108774"/>
                  <a:pt x="6341527" y="118489"/>
                </a:cubicBezTo>
                <a:cubicBezTo>
                  <a:pt x="6351522" y="128205"/>
                  <a:pt x="6347435" y="133848"/>
                  <a:pt x="6329266" y="135418"/>
                </a:cubicBezTo>
                <a:cubicBezTo>
                  <a:pt x="6311097" y="136988"/>
                  <a:pt x="6295516" y="138681"/>
                  <a:pt x="6282524" y="140495"/>
                </a:cubicBezTo>
                <a:cubicBezTo>
                  <a:pt x="6269531" y="142309"/>
                  <a:pt x="6257163" y="144356"/>
                  <a:pt x="6245419" y="146636"/>
                </a:cubicBezTo>
                <a:cubicBezTo>
                  <a:pt x="6244759" y="152773"/>
                  <a:pt x="6243999" y="158653"/>
                  <a:pt x="6243139" y="164274"/>
                </a:cubicBezTo>
                <a:cubicBezTo>
                  <a:pt x="6263259" y="187850"/>
                  <a:pt x="6281607" y="206356"/>
                  <a:pt x="6298183" y="219792"/>
                </a:cubicBezTo>
                <a:cubicBezTo>
                  <a:pt x="6314761" y="233229"/>
                  <a:pt x="6327861" y="243009"/>
                  <a:pt x="6337483" y="249132"/>
                </a:cubicBezTo>
                <a:cubicBezTo>
                  <a:pt x="6347105" y="255256"/>
                  <a:pt x="6356534" y="259579"/>
                  <a:pt x="6365769" y="262103"/>
                </a:cubicBezTo>
                <a:cubicBezTo>
                  <a:pt x="6375005" y="264627"/>
                  <a:pt x="6384095" y="267413"/>
                  <a:pt x="6393044" y="270460"/>
                </a:cubicBezTo>
                <a:cubicBezTo>
                  <a:pt x="6401992" y="273507"/>
                  <a:pt x="6406467" y="276960"/>
                  <a:pt x="6406467" y="280817"/>
                </a:cubicBezTo>
                <a:cubicBezTo>
                  <a:pt x="6406467" y="285105"/>
                  <a:pt x="6396985" y="288213"/>
                  <a:pt x="6378019" y="290142"/>
                </a:cubicBezTo>
                <a:cubicBezTo>
                  <a:pt x="6359054" y="292071"/>
                  <a:pt x="6345635" y="292307"/>
                  <a:pt x="6337763" y="290852"/>
                </a:cubicBezTo>
                <a:cubicBezTo>
                  <a:pt x="6329889" y="289396"/>
                  <a:pt x="6322677" y="285392"/>
                  <a:pt x="6316123" y="278838"/>
                </a:cubicBezTo>
                <a:cubicBezTo>
                  <a:pt x="6309570" y="272285"/>
                  <a:pt x="6299439" y="260784"/>
                  <a:pt x="6285729" y="244336"/>
                </a:cubicBezTo>
                <a:cubicBezTo>
                  <a:pt x="6272020" y="227887"/>
                  <a:pt x="6256447" y="206327"/>
                  <a:pt x="6239009" y="179654"/>
                </a:cubicBezTo>
                <a:cubicBezTo>
                  <a:pt x="6229630" y="210987"/>
                  <a:pt x="6214279" y="235000"/>
                  <a:pt x="6192955" y="251692"/>
                </a:cubicBezTo>
                <a:cubicBezTo>
                  <a:pt x="6171631" y="268384"/>
                  <a:pt x="6149891" y="277648"/>
                  <a:pt x="6127735" y="279483"/>
                </a:cubicBezTo>
                <a:cubicBezTo>
                  <a:pt x="6105580" y="281319"/>
                  <a:pt x="6101335" y="278702"/>
                  <a:pt x="6115001" y="271632"/>
                </a:cubicBezTo>
                <a:cubicBezTo>
                  <a:pt x="6128668" y="264562"/>
                  <a:pt x="6141194" y="257744"/>
                  <a:pt x="6152580" y="251176"/>
                </a:cubicBezTo>
                <a:cubicBezTo>
                  <a:pt x="6163967" y="244608"/>
                  <a:pt x="6174284" y="236477"/>
                  <a:pt x="6183533" y="226783"/>
                </a:cubicBezTo>
                <a:cubicBezTo>
                  <a:pt x="6192783" y="217089"/>
                  <a:pt x="6200279" y="205621"/>
                  <a:pt x="6206023" y="192377"/>
                </a:cubicBezTo>
                <a:cubicBezTo>
                  <a:pt x="6211766" y="179134"/>
                  <a:pt x="6215534" y="165450"/>
                  <a:pt x="6217326" y="151325"/>
                </a:cubicBezTo>
                <a:cubicBezTo>
                  <a:pt x="6195329" y="155813"/>
                  <a:pt x="6181408" y="158735"/>
                  <a:pt x="6175564" y="160090"/>
                </a:cubicBezTo>
                <a:cubicBezTo>
                  <a:pt x="6169721" y="161446"/>
                  <a:pt x="6161275" y="158126"/>
                  <a:pt x="6150225" y="150131"/>
                </a:cubicBezTo>
                <a:cubicBezTo>
                  <a:pt x="6139175" y="142137"/>
                  <a:pt x="6140743" y="137849"/>
                  <a:pt x="6154925" y="137268"/>
                </a:cubicBezTo>
                <a:cubicBezTo>
                  <a:pt x="6169107" y="136687"/>
                  <a:pt x="6190425" y="133464"/>
                  <a:pt x="6218875" y="127599"/>
                </a:cubicBezTo>
                <a:cubicBezTo>
                  <a:pt x="6219649" y="120601"/>
                  <a:pt x="6220037" y="111380"/>
                  <a:pt x="6220037" y="99937"/>
                </a:cubicBezTo>
                <a:cubicBezTo>
                  <a:pt x="6220037" y="87604"/>
                  <a:pt x="6219700" y="77738"/>
                  <a:pt x="6219025" y="70339"/>
                </a:cubicBezTo>
                <a:cubicBezTo>
                  <a:pt x="6220130" y="70339"/>
                  <a:pt x="6216165" y="71013"/>
                  <a:pt x="6207131" y="72361"/>
                </a:cubicBezTo>
                <a:cubicBezTo>
                  <a:pt x="6198096" y="73709"/>
                  <a:pt x="6188990" y="70902"/>
                  <a:pt x="6179812" y="63939"/>
                </a:cubicBezTo>
                <a:cubicBezTo>
                  <a:pt x="6170635" y="56977"/>
                  <a:pt x="6172667" y="52919"/>
                  <a:pt x="6185911" y="51764"/>
                </a:cubicBezTo>
                <a:cubicBezTo>
                  <a:pt x="6199154" y="50610"/>
                  <a:pt x="6216663" y="47814"/>
                  <a:pt x="6238439" y="43375"/>
                </a:cubicBezTo>
                <a:cubicBezTo>
                  <a:pt x="6260215" y="38937"/>
                  <a:pt x="6276663" y="34868"/>
                  <a:pt x="6287783" y="31168"/>
                </a:cubicBezTo>
                <a:cubicBezTo>
                  <a:pt x="6290563" y="30243"/>
                  <a:pt x="6293285" y="29650"/>
                  <a:pt x="6295949" y="29387"/>
                </a:cubicBezTo>
                <a:close/>
                <a:moveTo>
                  <a:pt x="1329007" y="28458"/>
                </a:moveTo>
                <a:cubicBezTo>
                  <a:pt x="1339088" y="30351"/>
                  <a:pt x="1348338" y="33807"/>
                  <a:pt x="1356755" y="38826"/>
                </a:cubicBezTo>
                <a:cubicBezTo>
                  <a:pt x="1365173" y="43845"/>
                  <a:pt x="1367955" y="51700"/>
                  <a:pt x="1365101" y="62391"/>
                </a:cubicBezTo>
                <a:cubicBezTo>
                  <a:pt x="1362248" y="73081"/>
                  <a:pt x="1351930" y="71335"/>
                  <a:pt x="1334148" y="57153"/>
                </a:cubicBezTo>
                <a:cubicBezTo>
                  <a:pt x="1325616" y="49581"/>
                  <a:pt x="1320106" y="42433"/>
                  <a:pt x="1317618" y="35707"/>
                </a:cubicBezTo>
                <a:cubicBezTo>
                  <a:pt x="1315130" y="28981"/>
                  <a:pt x="1318926" y="26565"/>
                  <a:pt x="1329007" y="28458"/>
                </a:cubicBezTo>
                <a:close/>
                <a:moveTo>
                  <a:pt x="1670204" y="25664"/>
                </a:moveTo>
                <a:cubicBezTo>
                  <a:pt x="1674244" y="26322"/>
                  <a:pt x="1678557" y="28343"/>
                  <a:pt x="1683142" y="31728"/>
                </a:cubicBezTo>
                <a:cubicBezTo>
                  <a:pt x="1692313" y="38496"/>
                  <a:pt x="1698802" y="45276"/>
                  <a:pt x="1702609" y="52066"/>
                </a:cubicBezTo>
                <a:cubicBezTo>
                  <a:pt x="1706416" y="58856"/>
                  <a:pt x="1704082" y="63333"/>
                  <a:pt x="1695607" y="65499"/>
                </a:cubicBezTo>
                <a:cubicBezTo>
                  <a:pt x="1687132" y="67664"/>
                  <a:pt x="1675108" y="73640"/>
                  <a:pt x="1659535" y="83428"/>
                </a:cubicBezTo>
                <a:cubicBezTo>
                  <a:pt x="1643961" y="93215"/>
                  <a:pt x="1628725" y="103608"/>
                  <a:pt x="1613825" y="114607"/>
                </a:cubicBezTo>
                <a:cubicBezTo>
                  <a:pt x="1625527" y="119626"/>
                  <a:pt x="1630005" y="124534"/>
                  <a:pt x="1627258" y="129331"/>
                </a:cubicBezTo>
                <a:cubicBezTo>
                  <a:pt x="1624512" y="134127"/>
                  <a:pt x="1622705" y="142610"/>
                  <a:pt x="1621838" y="154777"/>
                </a:cubicBezTo>
                <a:cubicBezTo>
                  <a:pt x="1620970" y="166945"/>
                  <a:pt x="1621207" y="184691"/>
                  <a:pt x="1622548" y="208015"/>
                </a:cubicBezTo>
                <a:cubicBezTo>
                  <a:pt x="1623888" y="231340"/>
                  <a:pt x="1624329" y="248885"/>
                  <a:pt x="1623870" y="260651"/>
                </a:cubicBezTo>
                <a:cubicBezTo>
                  <a:pt x="1623412" y="272417"/>
                  <a:pt x="1617923" y="285033"/>
                  <a:pt x="1607404" y="298499"/>
                </a:cubicBezTo>
                <a:cubicBezTo>
                  <a:pt x="1596886" y="311964"/>
                  <a:pt x="1588690" y="313731"/>
                  <a:pt x="1582818" y="303801"/>
                </a:cubicBezTo>
                <a:cubicBezTo>
                  <a:pt x="1576946" y="293870"/>
                  <a:pt x="1568471" y="283269"/>
                  <a:pt x="1557393" y="271998"/>
                </a:cubicBezTo>
                <a:cubicBezTo>
                  <a:pt x="1546315" y="260726"/>
                  <a:pt x="1546706" y="256665"/>
                  <a:pt x="1558565" y="259812"/>
                </a:cubicBezTo>
                <a:cubicBezTo>
                  <a:pt x="1570424" y="262960"/>
                  <a:pt x="1578591" y="264401"/>
                  <a:pt x="1583065" y="264136"/>
                </a:cubicBezTo>
                <a:cubicBezTo>
                  <a:pt x="1587540" y="263871"/>
                  <a:pt x="1590386" y="260483"/>
                  <a:pt x="1591605" y="253972"/>
                </a:cubicBezTo>
                <a:cubicBezTo>
                  <a:pt x="1592824" y="247462"/>
                  <a:pt x="1593656" y="231498"/>
                  <a:pt x="1594100" y="206080"/>
                </a:cubicBezTo>
                <a:cubicBezTo>
                  <a:pt x="1594545" y="180662"/>
                  <a:pt x="1593892" y="160962"/>
                  <a:pt x="1592143" y="146980"/>
                </a:cubicBezTo>
                <a:cubicBezTo>
                  <a:pt x="1590393" y="132998"/>
                  <a:pt x="1587020" y="122100"/>
                  <a:pt x="1582022" y="114284"/>
                </a:cubicBezTo>
                <a:cubicBezTo>
                  <a:pt x="1577025" y="106469"/>
                  <a:pt x="1577652" y="103038"/>
                  <a:pt x="1583904" y="103992"/>
                </a:cubicBezTo>
                <a:cubicBezTo>
                  <a:pt x="1590157" y="104945"/>
                  <a:pt x="1596000" y="105816"/>
                  <a:pt x="1601435" y="106605"/>
                </a:cubicBezTo>
                <a:cubicBezTo>
                  <a:pt x="1623505" y="85941"/>
                  <a:pt x="1638709" y="71131"/>
                  <a:pt x="1647048" y="62175"/>
                </a:cubicBezTo>
                <a:cubicBezTo>
                  <a:pt x="1655387" y="53220"/>
                  <a:pt x="1650905" y="50316"/>
                  <a:pt x="1633604" y="53464"/>
                </a:cubicBezTo>
                <a:cubicBezTo>
                  <a:pt x="1616302" y="56611"/>
                  <a:pt x="1596728" y="60404"/>
                  <a:pt x="1574881" y="64843"/>
                </a:cubicBezTo>
                <a:cubicBezTo>
                  <a:pt x="1553033" y="69281"/>
                  <a:pt x="1538754" y="72880"/>
                  <a:pt x="1532043" y="75641"/>
                </a:cubicBezTo>
                <a:cubicBezTo>
                  <a:pt x="1525332" y="78401"/>
                  <a:pt x="1518201" y="78333"/>
                  <a:pt x="1510651" y="75437"/>
                </a:cubicBezTo>
                <a:cubicBezTo>
                  <a:pt x="1503101" y="72540"/>
                  <a:pt x="1496562" y="67338"/>
                  <a:pt x="1491034" y="59831"/>
                </a:cubicBezTo>
                <a:cubicBezTo>
                  <a:pt x="1485505" y="52324"/>
                  <a:pt x="1488553" y="49029"/>
                  <a:pt x="1500175" y="49947"/>
                </a:cubicBezTo>
                <a:cubicBezTo>
                  <a:pt x="1511798" y="50865"/>
                  <a:pt x="1529193" y="50209"/>
                  <a:pt x="1552360" y="47979"/>
                </a:cubicBezTo>
                <a:cubicBezTo>
                  <a:pt x="1575526" y="45749"/>
                  <a:pt x="1597327" y="42859"/>
                  <a:pt x="1617762" y="39310"/>
                </a:cubicBezTo>
                <a:cubicBezTo>
                  <a:pt x="1638196" y="35761"/>
                  <a:pt x="1651909" y="31918"/>
                  <a:pt x="1658900" y="27780"/>
                </a:cubicBezTo>
                <a:cubicBezTo>
                  <a:pt x="1662395" y="25712"/>
                  <a:pt x="1666163" y="25007"/>
                  <a:pt x="1670204" y="25664"/>
                </a:cubicBezTo>
                <a:close/>
                <a:moveTo>
                  <a:pt x="151272" y="21005"/>
                </a:moveTo>
                <a:cubicBezTo>
                  <a:pt x="159438" y="22417"/>
                  <a:pt x="168541" y="25404"/>
                  <a:pt x="178579" y="29964"/>
                </a:cubicBezTo>
                <a:cubicBezTo>
                  <a:pt x="190109" y="35427"/>
                  <a:pt x="194504" y="41884"/>
                  <a:pt x="191765" y="49334"/>
                </a:cubicBezTo>
                <a:cubicBezTo>
                  <a:pt x="189026" y="56784"/>
                  <a:pt x="187226" y="66309"/>
                  <a:pt x="186366" y="77910"/>
                </a:cubicBezTo>
                <a:cubicBezTo>
                  <a:pt x="185506" y="89511"/>
                  <a:pt x="185075" y="106756"/>
                  <a:pt x="185075" y="129643"/>
                </a:cubicBezTo>
                <a:cubicBezTo>
                  <a:pt x="185075" y="151511"/>
                  <a:pt x="185968" y="171832"/>
                  <a:pt x="187753" y="190603"/>
                </a:cubicBezTo>
                <a:cubicBezTo>
                  <a:pt x="189539" y="209374"/>
                  <a:pt x="189740" y="226636"/>
                  <a:pt x="188355" y="242389"/>
                </a:cubicBezTo>
                <a:cubicBezTo>
                  <a:pt x="186972" y="258142"/>
                  <a:pt x="181995" y="272098"/>
                  <a:pt x="173427" y="284259"/>
                </a:cubicBezTo>
                <a:cubicBezTo>
                  <a:pt x="164859" y="296419"/>
                  <a:pt x="157556" y="298165"/>
                  <a:pt x="151519" y="289497"/>
                </a:cubicBezTo>
                <a:cubicBezTo>
                  <a:pt x="145482" y="280828"/>
                  <a:pt x="140065" y="273658"/>
                  <a:pt x="135268" y="267986"/>
                </a:cubicBezTo>
                <a:cubicBezTo>
                  <a:pt x="130471" y="262315"/>
                  <a:pt x="124950" y="256048"/>
                  <a:pt x="118705" y="249186"/>
                </a:cubicBezTo>
                <a:cubicBezTo>
                  <a:pt x="112460" y="242324"/>
                  <a:pt x="113926" y="239847"/>
                  <a:pt x="123104" y="241754"/>
                </a:cubicBezTo>
                <a:cubicBezTo>
                  <a:pt x="132282" y="243662"/>
                  <a:pt x="139860" y="245235"/>
                  <a:pt x="145840" y="246476"/>
                </a:cubicBezTo>
                <a:cubicBezTo>
                  <a:pt x="151820" y="247716"/>
                  <a:pt x="155330" y="246515"/>
                  <a:pt x="156370" y="242873"/>
                </a:cubicBezTo>
                <a:cubicBezTo>
                  <a:pt x="157410" y="239230"/>
                  <a:pt x="158378" y="231791"/>
                  <a:pt x="159274" y="220556"/>
                </a:cubicBezTo>
                <a:cubicBezTo>
                  <a:pt x="160170" y="209320"/>
                  <a:pt x="160399" y="178557"/>
                  <a:pt x="159962" y="128266"/>
                </a:cubicBezTo>
                <a:cubicBezTo>
                  <a:pt x="159525" y="77975"/>
                  <a:pt x="155926" y="47172"/>
                  <a:pt x="149164" y="35858"/>
                </a:cubicBezTo>
                <a:cubicBezTo>
                  <a:pt x="142403" y="24543"/>
                  <a:pt x="143105" y="19592"/>
                  <a:pt x="151272" y="21005"/>
                </a:cubicBezTo>
                <a:close/>
                <a:moveTo>
                  <a:pt x="929728" y="17023"/>
                </a:moveTo>
                <a:cubicBezTo>
                  <a:pt x="933627" y="17301"/>
                  <a:pt x="937739" y="18757"/>
                  <a:pt x="942062" y="21392"/>
                </a:cubicBezTo>
                <a:cubicBezTo>
                  <a:pt x="950709" y="26662"/>
                  <a:pt x="958145" y="33140"/>
                  <a:pt x="964368" y="40826"/>
                </a:cubicBezTo>
                <a:cubicBezTo>
                  <a:pt x="970592" y="48513"/>
                  <a:pt x="970187" y="53492"/>
                  <a:pt x="963153" y="55765"/>
                </a:cubicBezTo>
                <a:cubicBezTo>
                  <a:pt x="956119" y="58038"/>
                  <a:pt x="933989" y="74060"/>
                  <a:pt x="896762" y="103830"/>
                </a:cubicBezTo>
                <a:cubicBezTo>
                  <a:pt x="901164" y="109824"/>
                  <a:pt x="904096" y="116148"/>
                  <a:pt x="905559" y="122802"/>
                </a:cubicBezTo>
                <a:cubicBezTo>
                  <a:pt x="920559" y="121985"/>
                  <a:pt x="935918" y="120228"/>
                  <a:pt x="951634" y="117532"/>
                </a:cubicBezTo>
                <a:cubicBezTo>
                  <a:pt x="967351" y="114836"/>
                  <a:pt x="979741" y="112793"/>
                  <a:pt x="988804" y="111402"/>
                </a:cubicBezTo>
                <a:cubicBezTo>
                  <a:pt x="997867" y="110011"/>
                  <a:pt x="1005453" y="110298"/>
                  <a:pt x="1011562" y="112262"/>
                </a:cubicBezTo>
                <a:cubicBezTo>
                  <a:pt x="1017671" y="114227"/>
                  <a:pt x="1023687" y="118723"/>
                  <a:pt x="1029610" y="125749"/>
                </a:cubicBezTo>
                <a:cubicBezTo>
                  <a:pt x="1035532" y="132776"/>
                  <a:pt x="1035876" y="136996"/>
                  <a:pt x="1030642" y="138408"/>
                </a:cubicBezTo>
                <a:cubicBezTo>
                  <a:pt x="1025407" y="139821"/>
                  <a:pt x="1017198" y="140527"/>
                  <a:pt x="1006012" y="140527"/>
                </a:cubicBezTo>
                <a:cubicBezTo>
                  <a:pt x="995257" y="140527"/>
                  <a:pt x="981451" y="140746"/>
                  <a:pt x="964594" y="141183"/>
                </a:cubicBezTo>
                <a:cubicBezTo>
                  <a:pt x="947737" y="141620"/>
                  <a:pt x="929622" y="143416"/>
                  <a:pt x="910248" y="146571"/>
                </a:cubicBezTo>
                <a:cubicBezTo>
                  <a:pt x="912012" y="154100"/>
                  <a:pt x="913342" y="165077"/>
                  <a:pt x="914239" y="179504"/>
                </a:cubicBezTo>
                <a:cubicBezTo>
                  <a:pt x="915135" y="193930"/>
                  <a:pt x="915813" y="209349"/>
                  <a:pt x="916271" y="225761"/>
                </a:cubicBezTo>
                <a:cubicBezTo>
                  <a:pt x="916730" y="242174"/>
                  <a:pt x="915092" y="256224"/>
                  <a:pt x="911356" y="267911"/>
                </a:cubicBezTo>
                <a:cubicBezTo>
                  <a:pt x="907620" y="279598"/>
                  <a:pt x="900834" y="291432"/>
                  <a:pt x="890997" y="303414"/>
                </a:cubicBezTo>
                <a:cubicBezTo>
                  <a:pt x="881159" y="315395"/>
                  <a:pt x="873731" y="318245"/>
                  <a:pt x="868712" y="311964"/>
                </a:cubicBezTo>
                <a:cubicBezTo>
                  <a:pt x="863693" y="305683"/>
                  <a:pt x="857219" y="299241"/>
                  <a:pt x="849288" y="292637"/>
                </a:cubicBezTo>
                <a:cubicBezTo>
                  <a:pt x="841359" y="286033"/>
                  <a:pt x="833987" y="279473"/>
                  <a:pt x="827176" y="272955"/>
                </a:cubicBezTo>
                <a:cubicBezTo>
                  <a:pt x="820364" y="266437"/>
                  <a:pt x="820572" y="263885"/>
                  <a:pt x="827800" y="265297"/>
                </a:cubicBezTo>
                <a:cubicBezTo>
                  <a:pt x="835027" y="266710"/>
                  <a:pt x="843756" y="267836"/>
                  <a:pt x="853988" y="268675"/>
                </a:cubicBezTo>
                <a:cubicBezTo>
                  <a:pt x="864220" y="269513"/>
                  <a:pt x="870982" y="268660"/>
                  <a:pt x="874273" y="266115"/>
                </a:cubicBezTo>
                <a:cubicBezTo>
                  <a:pt x="877563" y="263569"/>
                  <a:pt x="880306" y="257249"/>
                  <a:pt x="882500" y="247153"/>
                </a:cubicBezTo>
                <a:cubicBezTo>
                  <a:pt x="884694" y="237058"/>
                  <a:pt x="885573" y="223632"/>
                  <a:pt x="885135" y="206875"/>
                </a:cubicBezTo>
                <a:cubicBezTo>
                  <a:pt x="884698" y="190119"/>
                  <a:pt x="882873" y="171150"/>
                  <a:pt x="879661" y="149970"/>
                </a:cubicBezTo>
                <a:cubicBezTo>
                  <a:pt x="853834" y="152637"/>
                  <a:pt x="831678" y="155548"/>
                  <a:pt x="813194" y="158703"/>
                </a:cubicBezTo>
                <a:cubicBezTo>
                  <a:pt x="794709" y="161858"/>
                  <a:pt x="781531" y="164565"/>
                  <a:pt x="773658" y="166823"/>
                </a:cubicBezTo>
                <a:cubicBezTo>
                  <a:pt x="765785" y="169082"/>
                  <a:pt x="759479" y="169713"/>
                  <a:pt x="754739" y="168716"/>
                </a:cubicBezTo>
                <a:cubicBezTo>
                  <a:pt x="750000" y="167719"/>
                  <a:pt x="744339" y="163894"/>
                  <a:pt x="737757" y="157240"/>
                </a:cubicBezTo>
                <a:cubicBezTo>
                  <a:pt x="731175" y="150586"/>
                  <a:pt x="729569" y="146801"/>
                  <a:pt x="732939" y="145883"/>
                </a:cubicBezTo>
                <a:cubicBezTo>
                  <a:pt x="736309" y="144965"/>
                  <a:pt x="743669" y="144051"/>
                  <a:pt x="755019" y="143140"/>
                </a:cubicBezTo>
                <a:cubicBezTo>
                  <a:pt x="766370" y="142230"/>
                  <a:pt x="782269" y="140663"/>
                  <a:pt x="802719" y="138440"/>
                </a:cubicBezTo>
                <a:cubicBezTo>
                  <a:pt x="823167" y="136218"/>
                  <a:pt x="847711" y="133041"/>
                  <a:pt x="876348" y="128911"/>
                </a:cubicBezTo>
                <a:cubicBezTo>
                  <a:pt x="873122" y="119461"/>
                  <a:pt x="866468" y="110459"/>
                  <a:pt x="856387" y="101905"/>
                </a:cubicBezTo>
                <a:cubicBezTo>
                  <a:pt x="846305" y="93351"/>
                  <a:pt x="855827" y="90874"/>
                  <a:pt x="884953" y="94473"/>
                </a:cubicBezTo>
                <a:cubicBezTo>
                  <a:pt x="905416" y="67915"/>
                  <a:pt x="916522" y="52302"/>
                  <a:pt x="918272" y="47635"/>
                </a:cubicBezTo>
                <a:cubicBezTo>
                  <a:pt x="920021" y="42967"/>
                  <a:pt x="910119" y="43530"/>
                  <a:pt x="888566" y="49323"/>
                </a:cubicBezTo>
                <a:cubicBezTo>
                  <a:pt x="867013" y="55117"/>
                  <a:pt x="851421" y="60741"/>
                  <a:pt x="841792" y="66198"/>
                </a:cubicBezTo>
                <a:cubicBezTo>
                  <a:pt x="832162" y="71654"/>
                  <a:pt x="821117" y="68281"/>
                  <a:pt x="808655" y="56077"/>
                </a:cubicBezTo>
                <a:cubicBezTo>
                  <a:pt x="796193" y="43874"/>
                  <a:pt x="798216" y="38446"/>
                  <a:pt x="814721" y="39794"/>
                </a:cubicBezTo>
                <a:cubicBezTo>
                  <a:pt x="831227" y="41142"/>
                  <a:pt x="850941" y="39174"/>
                  <a:pt x="873864" y="33889"/>
                </a:cubicBezTo>
                <a:cubicBezTo>
                  <a:pt x="896786" y="28605"/>
                  <a:pt x="911722" y="23884"/>
                  <a:pt x="918670" y="19725"/>
                </a:cubicBezTo>
                <a:cubicBezTo>
                  <a:pt x="922144" y="17646"/>
                  <a:pt x="925830" y="16745"/>
                  <a:pt x="929728" y="17023"/>
                </a:cubicBezTo>
                <a:close/>
                <a:moveTo>
                  <a:pt x="2985190" y="13499"/>
                </a:moveTo>
                <a:cubicBezTo>
                  <a:pt x="2986908" y="13093"/>
                  <a:pt x="2989194" y="13125"/>
                  <a:pt x="2992047" y="13594"/>
                </a:cubicBezTo>
                <a:cubicBezTo>
                  <a:pt x="3003462" y="15473"/>
                  <a:pt x="3012891" y="18735"/>
                  <a:pt x="3020333" y="23382"/>
                </a:cubicBezTo>
                <a:cubicBezTo>
                  <a:pt x="3028866" y="29060"/>
                  <a:pt x="3031092" y="36001"/>
                  <a:pt x="3027013" y="44204"/>
                </a:cubicBezTo>
                <a:cubicBezTo>
                  <a:pt x="3022933" y="52406"/>
                  <a:pt x="3020674" y="68944"/>
                  <a:pt x="3020237" y="93817"/>
                </a:cubicBezTo>
                <a:cubicBezTo>
                  <a:pt x="3019799" y="118690"/>
                  <a:pt x="3019355" y="144363"/>
                  <a:pt x="3018903" y="170835"/>
                </a:cubicBezTo>
                <a:cubicBezTo>
                  <a:pt x="3018451" y="197307"/>
                  <a:pt x="3018677" y="220567"/>
                  <a:pt x="3019580" y="240614"/>
                </a:cubicBezTo>
                <a:cubicBezTo>
                  <a:pt x="3020484" y="260662"/>
                  <a:pt x="3018667" y="278688"/>
                  <a:pt x="3014128" y="294691"/>
                </a:cubicBezTo>
                <a:cubicBezTo>
                  <a:pt x="3009589" y="310695"/>
                  <a:pt x="3003498" y="312032"/>
                  <a:pt x="2995855" y="298703"/>
                </a:cubicBezTo>
                <a:cubicBezTo>
                  <a:pt x="2988211" y="285374"/>
                  <a:pt x="2985512" y="273392"/>
                  <a:pt x="2987756" y="262759"/>
                </a:cubicBezTo>
                <a:cubicBezTo>
                  <a:pt x="2990000" y="252126"/>
                  <a:pt x="2991348" y="238072"/>
                  <a:pt x="2991800" y="220599"/>
                </a:cubicBezTo>
                <a:cubicBezTo>
                  <a:pt x="2992252" y="203125"/>
                  <a:pt x="2992929" y="169853"/>
                  <a:pt x="2993833" y="120780"/>
                </a:cubicBezTo>
                <a:cubicBezTo>
                  <a:pt x="2994736" y="71708"/>
                  <a:pt x="2991811" y="41106"/>
                  <a:pt x="2985056" y="28974"/>
                </a:cubicBezTo>
                <a:cubicBezTo>
                  <a:pt x="2979991" y="19875"/>
                  <a:pt x="2980035" y="14717"/>
                  <a:pt x="2985190" y="13499"/>
                </a:cubicBezTo>
                <a:close/>
                <a:moveTo>
                  <a:pt x="4119837" y="10479"/>
                </a:moveTo>
                <a:cubicBezTo>
                  <a:pt x="4121803" y="10455"/>
                  <a:pt x="4124283" y="10855"/>
                  <a:pt x="4127278" y="11680"/>
                </a:cubicBezTo>
                <a:cubicBezTo>
                  <a:pt x="4139260" y="14978"/>
                  <a:pt x="4148057" y="18506"/>
                  <a:pt x="4153672" y="22263"/>
                </a:cubicBezTo>
                <a:cubicBezTo>
                  <a:pt x="4159286" y="26020"/>
                  <a:pt x="4160494" y="31129"/>
                  <a:pt x="4157296" y="37589"/>
                </a:cubicBezTo>
                <a:cubicBezTo>
                  <a:pt x="4154098" y="44049"/>
                  <a:pt x="4151201" y="59411"/>
                  <a:pt x="4148606" y="83675"/>
                </a:cubicBezTo>
                <a:cubicBezTo>
                  <a:pt x="4157784" y="81940"/>
                  <a:pt x="4165714" y="80380"/>
                  <a:pt x="4172396" y="78997"/>
                </a:cubicBezTo>
                <a:cubicBezTo>
                  <a:pt x="4179079" y="77613"/>
                  <a:pt x="4185783" y="80524"/>
                  <a:pt x="4192508" y="87730"/>
                </a:cubicBezTo>
                <a:cubicBezTo>
                  <a:pt x="4199234" y="94936"/>
                  <a:pt x="4197305" y="99675"/>
                  <a:pt x="4186722" y="101948"/>
                </a:cubicBezTo>
                <a:cubicBezTo>
                  <a:pt x="4176139" y="104221"/>
                  <a:pt x="4162881" y="106949"/>
                  <a:pt x="4146950" y="110133"/>
                </a:cubicBezTo>
                <a:cubicBezTo>
                  <a:pt x="4145315" y="130596"/>
                  <a:pt x="4143615" y="149217"/>
                  <a:pt x="4141852" y="165995"/>
                </a:cubicBezTo>
                <a:cubicBezTo>
                  <a:pt x="4176182" y="163385"/>
                  <a:pt x="4200256" y="160933"/>
                  <a:pt x="4214073" y="158639"/>
                </a:cubicBezTo>
                <a:cubicBezTo>
                  <a:pt x="4227889" y="156344"/>
                  <a:pt x="4240003" y="158904"/>
                  <a:pt x="4250414" y="166318"/>
                </a:cubicBezTo>
                <a:cubicBezTo>
                  <a:pt x="4260825" y="173732"/>
                  <a:pt x="4265400" y="179833"/>
                  <a:pt x="4264138" y="184623"/>
                </a:cubicBezTo>
                <a:cubicBezTo>
                  <a:pt x="4262876" y="189413"/>
                  <a:pt x="4253799" y="191359"/>
                  <a:pt x="4236906" y="190463"/>
                </a:cubicBezTo>
                <a:cubicBezTo>
                  <a:pt x="4220013" y="189567"/>
                  <a:pt x="4200897" y="189119"/>
                  <a:pt x="4179559" y="189119"/>
                </a:cubicBezTo>
                <a:cubicBezTo>
                  <a:pt x="4159210" y="189119"/>
                  <a:pt x="4131925" y="191366"/>
                  <a:pt x="4097702" y="195862"/>
                </a:cubicBezTo>
                <a:cubicBezTo>
                  <a:pt x="4063479" y="200358"/>
                  <a:pt x="4038387" y="204154"/>
                  <a:pt x="4022426" y="207252"/>
                </a:cubicBezTo>
                <a:cubicBezTo>
                  <a:pt x="4006466" y="210349"/>
                  <a:pt x="3994133" y="213275"/>
                  <a:pt x="3985429" y="216028"/>
                </a:cubicBezTo>
                <a:cubicBezTo>
                  <a:pt x="3976724" y="218781"/>
                  <a:pt x="3966621" y="215472"/>
                  <a:pt x="3955120" y="206101"/>
                </a:cubicBezTo>
                <a:cubicBezTo>
                  <a:pt x="3943620" y="196730"/>
                  <a:pt x="3946065" y="191768"/>
                  <a:pt x="3962456" y="191216"/>
                </a:cubicBezTo>
                <a:cubicBezTo>
                  <a:pt x="3978846" y="190664"/>
                  <a:pt x="4009835" y="186516"/>
                  <a:pt x="4055423" y="178772"/>
                </a:cubicBezTo>
                <a:cubicBezTo>
                  <a:pt x="4056240" y="162209"/>
                  <a:pt x="4056649" y="145410"/>
                  <a:pt x="4056649" y="128373"/>
                </a:cubicBezTo>
                <a:cubicBezTo>
                  <a:pt x="4044732" y="131973"/>
                  <a:pt x="4032755" y="130453"/>
                  <a:pt x="4020716" y="123813"/>
                </a:cubicBezTo>
                <a:cubicBezTo>
                  <a:pt x="4008678" y="117174"/>
                  <a:pt x="4009047" y="112667"/>
                  <a:pt x="4021824" y="110294"/>
                </a:cubicBezTo>
                <a:cubicBezTo>
                  <a:pt x="4034601" y="107921"/>
                  <a:pt x="4046209" y="105608"/>
                  <a:pt x="4056649" y="103357"/>
                </a:cubicBezTo>
                <a:cubicBezTo>
                  <a:pt x="4056649" y="96201"/>
                  <a:pt x="4056000" y="88931"/>
                  <a:pt x="4054702" y="81546"/>
                </a:cubicBezTo>
                <a:cubicBezTo>
                  <a:pt x="4053405" y="74160"/>
                  <a:pt x="4050483" y="66144"/>
                  <a:pt x="4045937" y="57497"/>
                </a:cubicBezTo>
                <a:cubicBezTo>
                  <a:pt x="4041391" y="48850"/>
                  <a:pt x="4043643" y="45229"/>
                  <a:pt x="4052691" y="46634"/>
                </a:cubicBezTo>
                <a:cubicBezTo>
                  <a:pt x="4061740" y="48040"/>
                  <a:pt x="4070090" y="50574"/>
                  <a:pt x="4077740" y="54238"/>
                </a:cubicBezTo>
                <a:cubicBezTo>
                  <a:pt x="4085390" y="57902"/>
                  <a:pt x="4088298" y="62760"/>
                  <a:pt x="4086462" y="68811"/>
                </a:cubicBezTo>
                <a:cubicBezTo>
                  <a:pt x="4084627" y="74863"/>
                  <a:pt x="4083293" y="84313"/>
                  <a:pt x="4082462" y="97162"/>
                </a:cubicBezTo>
                <a:cubicBezTo>
                  <a:pt x="4091195" y="95556"/>
                  <a:pt x="4104244" y="93097"/>
                  <a:pt x="4121610" y="89784"/>
                </a:cubicBezTo>
                <a:cubicBezTo>
                  <a:pt x="4122399" y="82012"/>
                  <a:pt x="4122794" y="71450"/>
                  <a:pt x="4122794" y="58099"/>
                </a:cubicBezTo>
                <a:cubicBezTo>
                  <a:pt x="4122794" y="44419"/>
                  <a:pt x="4120546" y="32437"/>
                  <a:pt x="4116050" y="22156"/>
                </a:cubicBezTo>
                <a:cubicBezTo>
                  <a:pt x="4112678" y="14444"/>
                  <a:pt x="4113941" y="10552"/>
                  <a:pt x="4119837" y="10479"/>
                </a:cubicBezTo>
                <a:close/>
                <a:moveTo>
                  <a:pt x="2251016" y="9540"/>
                </a:moveTo>
                <a:cubicBezTo>
                  <a:pt x="2252644" y="9454"/>
                  <a:pt x="2254617" y="9708"/>
                  <a:pt x="2256936" y="10303"/>
                </a:cubicBezTo>
                <a:cubicBezTo>
                  <a:pt x="2266214" y="12684"/>
                  <a:pt x="2273890" y="16104"/>
                  <a:pt x="2279963" y="20564"/>
                </a:cubicBezTo>
                <a:cubicBezTo>
                  <a:pt x="2286036" y="25024"/>
                  <a:pt x="2286897" y="29458"/>
                  <a:pt x="2282544" y="33868"/>
                </a:cubicBezTo>
                <a:cubicBezTo>
                  <a:pt x="2278192" y="38278"/>
                  <a:pt x="2274066" y="41379"/>
                  <a:pt x="2270165" y="43171"/>
                </a:cubicBezTo>
                <a:cubicBezTo>
                  <a:pt x="2278511" y="43243"/>
                  <a:pt x="2287424" y="42135"/>
                  <a:pt x="2296903" y="39848"/>
                </a:cubicBezTo>
                <a:cubicBezTo>
                  <a:pt x="2306381" y="37561"/>
                  <a:pt x="2313293" y="39812"/>
                  <a:pt x="2317638" y="46602"/>
                </a:cubicBezTo>
                <a:cubicBezTo>
                  <a:pt x="2321984" y="53392"/>
                  <a:pt x="2317613" y="58368"/>
                  <a:pt x="2304528" y="61530"/>
                </a:cubicBezTo>
                <a:cubicBezTo>
                  <a:pt x="2291443" y="64692"/>
                  <a:pt x="2276884" y="64029"/>
                  <a:pt x="2260851" y="59540"/>
                </a:cubicBezTo>
                <a:cubicBezTo>
                  <a:pt x="2241707" y="84292"/>
                  <a:pt x="2222925" y="100152"/>
                  <a:pt x="2204505" y="107121"/>
                </a:cubicBezTo>
                <a:cubicBezTo>
                  <a:pt x="2186085" y="114091"/>
                  <a:pt x="2183048" y="111703"/>
                  <a:pt x="2195395" y="99958"/>
                </a:cubicBezTo>
                <a:cubicBezTo>
                  <a:pt x="2207742" y="88214"/>
                  <a:pt x="2219666" y="73999"/>
                  <a:pt x="2231167" y="57314"/>
                </a:cubicBezTo>
                <a:cubicBezTo>
                  <a:pt x="2242668" y="40629"/>
                  <a:pt x="2247519" y="28028"/>
                  <a:pt x="2245719" y="19510"/>
                </a:cubicBezTo>
                <a:cubicBezTo>
                  <a:pt x="2244369" y="13121"/>
                  <a:pt x="2246135" y="9798"/>
                  <a:pt x="2251016" y="9540"/>
                </a:cubicBezTo>
                <a:close/>
                <a:moveTo>
                  <a:pt x="1161959" y="7379"/>
                </a:moveTo>
                <a:cubicBezTo>
                  <a:pt x="1163215" y="7110"/>
                  <a:pt x="1164867" y="7152"/>
                  <a:pt x="1166916" y="7507"/>
                </a:cubicBezTo>
                <a:cubicBezTo>
                  <a:pt x="1175111" y="8927"/>
                  <a:pt x="1183235" y="11734"/>
                  <a:pt x="1191287" y="15928"/>
                </a:cubicBezTo>
                <a:cubicBezTo>
                  <a:pt x="1199339" y="20123"/>
                  <a:pt x="1201551" y="25923"/>
                  <a:pt x="1197923" y="33330"/>
                </a:cubicBezTo>
                <a:cubicBezTo>
                  <a:pt x="1194296" y="40737"/>
                  <a:pt x="1192059" y="62466"/>
                  <a:pt x="1191212" y="98517"/>
                </a:cubicBezTo>
                <a:cubicBezTo>
                  <a:pt x="1195571" y="96882"/>
                  <a:pt x="1200497" y="95348"/>
                  <a:pt x="1205990" y="93914"/>
                </a:cubicBezTo>
                <a:cubicBezTo>
                  <a:pt x="1211482" y="92480"/>
                  <a:pt x="1216469" y="94151"/>
                  <a:pt x="1220951" y="98926"/>
                </a:cubicBezTo>
                <a:lnTo>
                  <a:pt x="1221163" y="111505"/>
                </a:lnTo>
                <a:lnTo>
                  <a:pt x="1227737" y="108670"/>
                </a:lnTo>
                <a:cubicBezTo>
                  <a:pt x="1236886" y="107379"/>
                  <a:pt x="1247282" y="105185"/>
                  <a:pt x="1258927" y="102088"/>
                </a:cubicBezTo>
                <a:cubicBezTo>
                  <a:pt x="1263186" y="85009"/>
                  <a:pt x="1265986" y="69926"/>
                  <a:pt x="1267327" y="56841"/>
                </a:cubicBezTo>
                <a:cubicBezTo>
                  <a:pt x="1268667" y="43755"/>
                  <a:pt x="1267764" y="32807"/>
                  <a:pt x="1264616" y="23995"/>
                </a:cubicBezTo>
                <a:cubicBezTo>
                  <a:pt x="1261469" y="15183"/>
                  <a:pt x="1264462" y="11949"/>
                  <a:pt x="1273597" y="14294"/>
                </a:cubicBezTo>
                <a:cubicBezTo>
                  <a:pt x="1282731" y="16638"/>
                  <a:pt x="1290633" y="19445"/>
                  <a:pt x="1297301" y="22715"/>
                </a:cubicBezTo>
                <a:cubicBezTo>
                  <a:pt x="1303969" y="25984"/>
                  <a:pt x="1305019" y="31595"/>
                  <a:pt x="1300452" y="39547"/>
                </a:cubicBezTo>
                <a:cubicBezTo>
                  <a:pt x="1295885" y="47498"/>
                  <a:pt x="1290970" y="66252"/>
                  <a:pt x="1285707" y="95807"/>
                </a:cubicBezTo>
                <a:cubicBezTo>
                  <a:pt x="1311017" y="90515"/>
                  <a:pt x="1328362" y="86493"/>
                  <a:pt x="1337740" y="83740"/>
                </a:cubicBezTo>
                <a:cubicBezTo>
                  <a:pt x="1347119" y="80986"/>
                  <a:pt x="1354737" y="82908"/>
                  <a:pt x="1360595" y="89504"/>
                </a:cubicBezTo>
                <a:cubicBezTo>
                  <a:pt x="1366453" y="96101"/>
                  <a:pt x="1360516" y="102195"/>
                  <a:pt x="1342785" y="107788"/>
                </a:cubicBezTo>
                <a:cubicBezTo>
                  <a:pt x="1325054" y="113381"/>
                  <a:pt x="1304407" y="117862"/>
                  <a:pt x="1280845" y="121232"/>
                </a:cubicBezTo>
                <a:cubicBezTo>
                  <a:pt x="1278623" y="130094"/>
                  <a:pt x="1275741" y="138720"/>
                  <a:pt x="1272199" y="147109"/>
                </a:cubicBezTo>
                <a:cubicBezTo>
                  <a:pt x="1287786" y="145503"/>
                  <a:pt x="1298929" y="141728"/>
                  <a:pt x="1305625" y="135784"/>
                </a:cubicBezTo>
                <a:cubicBezTo>
                  <a:pt x="1312323" y="129840"/>
                  <a:pt x="1318467" y="128087"/>
                  <a:pt x="1324060" y="130525"/>
                </a:cubicBezTo>
                <a:cubicBezTo>
                  <a:pt x="1329652" y="132962"/>
                  <a:pt x="1335231" y="136132"/>
                  <a:pt x="1340795" y="140032"/>
                </a:cubicBezTo>
                <a:cubicBezTo>
                  <a:pt x="1346359" y="143933"/>
                  <a:pt x="1347048" y="148260"/>
                  <a:pt x="1342860" y="153014"/>
                </a:cubicBezTo>
                <a:cubicBezTo>
                  <a:pt x="1338672" y="157767"/>
                  <a:pt x="1335278" y="165368"/>
                  <a:pt x="1332675" y="175814"/>
                </a:cubicBezTo>
                <a:cubicBezTo>
                  <a:pt x="1330072" y="186261"/>
                  <a:pt x="1324311" y="201379"/>
                  <a:pt x="1315391" y="221169"/>
                </a:cubicBezTo>
                <a:cubicBezTo>
                  <a:pt x="1324641" y="230103"/>
                  <a:pt x="1336715" y="239173"/>
                  <a:pt x="1351614" y="248380"/>
                </a:cubicBezTo>
                <a:cubicBezTo>
                  <a:pt x="1366514" y="257586"/>
                  <a:pt x="1382876" y="264609"/>
                  <a:pt x="1400702" y="269449"/>
                </a:cubicBezTo>
                <a:cubicBezTo>
                  <a:pt x="1418526" y="274289"/>
                  <a:pt x="1416106" y="278756"/>
                  <a:pt x="1393441" y="282850"/>
                </a:cubicBezTo>
                <a:cubicBezTo>
                  <a:pt x="1370777" y="286944"/>
                  <a:pt x="1354834" y="287564"/>
                  <a:pt x="1345613" y="284710"/>
                </a:cubicBezTo>
                <a:cubicBezTo>
                  <a:pt x="1336392" y="281857"/>
                  <a:pt x="1322145" y="267086"/>
                  <a:pt x="1302873" y="240399"/>
                </a:cubicBezTo>
                <a:cubicBezTo>
                  <a:pt x="1293953" y="251599"/>
                  <a:pt x="1283861" y="260017"/>
                  <a:pt x="1272596" y="265652"/>
                </a:cubicBezTo>
                <a:cubicBezTo>
                  <a:pt x="1261332" y="271288"/>
                  <a:pt x="1249426" y="274339"/>
                  <a:pt x="1236878" y="274805"/>
                </a:cubicBezTo>
                <a:cubicBezTo>
                  <a:pt x="1224331" y="275271"/>
                  <a:pt x="1227192" y="270248"/>
                  <a:pt x="1245461" y="259737"/>
                </a:cubicBezTo>
                <a:cubicBezTo>
                  <a:pt x="1263731" y="249226"/>
                  <a:pt x="1277540" y="237094"/>
                  <a:pt x="1286890" y="223342"/>
                </a:cubicBezTo>
                <a:cubicBezTo>
                  <a:pt x="1272478" y="204455"/>
                  <a:pt x="1262340" y="193048"/>
                  <a:pt x="1256474" y="189119"/>
                </a:cubicBezTo>
                <a:cubicBezTo>
                  <a:pt x="1244801" y="215117"/>
                  <a:pt x="1228956" y="236015"/>
                  <a:pt x="1208937" y="251810"/>
                </a:cubicBezTo>
                <a:cubicBezTo>
                  <a:pt x="1203932" y="255759"/>
                  <a:pt x="1199948" y="258615"/>
                  <a:pt x="1196987" y="260377"/>
                </a:cubicBezTo>
                <a:lnTo>
                  <a:pt x="1192615" y="261883"/>
                </a:lnTo>
                <a:lnTo>
                  <a:pt x="1192457" y="265875"/>
                </a:lnTo>
                <a:cubicBezTo>
                  <a:pt x="1191727" y="271531"/>
                  <a:pt x="1190524" y="276400"/>
                  <a:pt x="1188846" y="280484"/>
                </a:cubicBezTo>
                <a:cubicBezTo>
                  <a:pt x="1185490" y="288650"/>
                  <a:pt x="1180435" y="295261"/>
                  <a:pt x="1173682" y="300316"/>
                </a:cubicBezTo>
                <a:cubicBezTo>
                  <a:pt x="1166927" y="305371"/>
                  <a:pt x="1161926" y="303553"/>
                  <a:pt x="1158678" y="294863"/>
                </a:cubicBezTo>
                <a:cubicBezTo>
                  <a:pt x="1155430" y="286173"/>
                  <a:pt x="1149217" y="276472"/>
                  <a:pt x="1140039" y="265760"/>
                </a:cubicBezTo>
                <a:cubicBezTo>
                  <a:pt x="1130861" y="255048"/>
                  <a:pt x="1131471" y="251524"/>
                  <a:pt x="1141868" y="255188"/>
                </a:cubicBezTo>
                <a:cubicBezTo>
                  <a:pt x="1152264" y="258851"/>
                  <a:pt x="1158559" y="260651"/>
                  <a:pt x="1160753" y="260587"/>
                </a:cubicBezTo>
                <a:cubicBezTo>
                  <a:pt x="1162947" y="260522"/>
                  <a:pt x="1164500" y="259751"/>
                  <a:pt x="1165410" y="258274"/>
                </a:cubicBezTo>
                <a:cubicBezTo>
                  <a:pt x="1166321" y="256797"/>
                  <a:pt x="1166999" y="249387"/>
                  <a:pt x="1167443" y="236043"/>
                </a:cubicBezTo>
                <a:cubicBezTo>
                  <a:pt x="1167888" y="222700"/>
                  <a:pt x="1168110" y="207503"/>
                  <a:pt x="1168110" y="190452"/>
                </a:cubicBezTo>
                <a:cubicBezTo>
                  <a:pt x="1144793" y="208664"/>
                  <a:pt x="1130875" y="220194"/>
                  <a:pt x="1126359" y="225041"/>
                </a:cubicBezTo>
                <a:cubicBezTo>
                  <a:pt x="1121841" y="229888"/>
                  <a:pt x="1116299" y="231573"/>
                  <a:pt x="1109731" y="230096"/>
                </a:cubicBezTo>
                <a:cubicBezTo>
                  <a:pt x="1103163" y="228619"/>
                  <a:pt x="1097079" y="224568"/>
                  <a:pt x="1091479" y="217942"/>
                </a:cubicBezTo>
                <a:cubicBezTo>
                  <a:pt x="1085880" y="211317"/>
                  <a:pt x="1087504" y="206908"/>
                  <a:pt x="1096352" y="204714"/>
                </a:cubicBezTo>
                <a:cubicBezTo>
                  <a:pt x="1105199" y="202520"/>
                  <a:pt x="1115800" y="198336"/>
                  <a:pt x="1128154" y="192162"/>
                </a:cubicBezTo>
                <a:cubicBezTo>
                  <a:pt x="1140508" y="185989"/>
                  <a:pt x="1153827" y="177862"/>
                  <a:pt x="1168110" y="167780"/>
                </a:cubicBezTo>
                <a:lnTo>
                  <a:pt x="1168110" y="127018"/>
                </a:lnTo>
                <a:cubicBezTo>
                  <a:pt x="1160796" y="130532"/>
                  <a:pt x="1153458" y="132984"/>
                  <a:pt x="1146094" y="134375"/>
                </a:cubicBezTo>
                <a:cubicBezTo>
                  <a:pt x="1138730" y="135766"/>
                  <a:pt x="1131112" y="133586"/>
                  <a:pt x="1123239" y="127836"/>
                </a:cubicBezTo>
                <a:cubicBezTo>
                  <a:pt x="1115367" y="122085"/>
                  <a:pt x="1115492" y="118271"/>
                  <a:pt x="1123616" y="116392"/>
                </a:cubicBezTo>
                <a:cubicBezTo>
                  <a:pt x="1131740" y="114514"/>
                  <a:pt x="1146571" y="110678"/>
                  <a:pt x="1168110" y="104884"/>
                </a:cubicBezTo>
                <a:lnTo>
                  <a:pt x="1168110" y="55410"/>
                </a:lnTo>
                <a:cubicBezTo>
                  <a:pt x="1168110" y="39206"/>
                  <a:pt x="1165863" y="26816"/>
                  <a:pt x="1161366" y="18241"/>
                </a:cubicBezTo>
                <a:cubicBezTo>
                  <a:pt x="1157995" y="11809"/>
                  <a:pt x="1158193" y="8189"/>
                  <a:pt x="1161959" y="7379"/>
                </a:cubicBezTo>
                <a:close/>
                <a:moveTo>
                  <a:pt x="491690" y="6461"/>
                </a:moveTo>
                <a:cubicBezTo>
                  <a:pt x="493569" y="5818"/>
                  <a:pt x="496232" y="5987"/>
                  <a:pt x="499681" y="6969"/>
                </a:cubicBezTo>
                <a:cubicBezTo>
                  <a:pt x="506578" y="8934"/>
                  <a:pt x="513272" y="12343"/>
                  <a:pt x="519761" y="17197"/>
                </a:cubicBezTo>
                <a:cubicBezTo>
                  <a:pt x="526250" y="22052"/>
                  <a:pt x="527515" y="26726"/>
                  <a:pt x="523557" y="31222"/>
                </a:cubicBezTo>
                <a:cubicBezTo>
                  <a:pt x="519599" y="35718"/>
                  <a:pt x="513928" y="41959"/>
                  <a:pt x="506543" y="49947"/>
                </a:cubicBezTo>
                <a:cubicBezTo>
                  <a:pt x="510587" y="49947"/>
                  <a:pt x="516602" y="48896"/>
                  <a:pt x="524590" y="46796"/>
                </a:cubicBezTo>
                <a:cubicBezTo>
                  <a:pt x="532578" y="44695"/>
                  <a:pt x="539055" y="41766"/>
                  <a:pt x="544025" y="38009"/>
                </a:cubicBezTo>
                <a:cubicBezTo>
                  <a:pt x="548993" y="34252"/>
                  <a:pt x="555597" y="33803"/>
                  <a:pt x="563835" y="36664"/>
                </a:cubicBezTo>
                <a:cubicBezTo>
                  <a:pt x="572074" y="39525"/>
                  <a:pt x="579882" y="44089"/>
                  <a:pt x="587260" y="50356"/>
                </a:cubicBezTo>
                <a:cubicBezTo>
                  <a:pt x="594638" y="56622"/>
                  <a:pt x="593072" y="61878"/>
                  <a:pt x="582560" y="66123"/>
                </a:cubicBezTo>
                <a:cubicBezTo>
                  <a:pt x="572049" y="70367"/>
                  <a:pt x="557508" y="80262"/>
                  <a:pt x="538938" y="95807"/>
                </a:cubicBezTo>
                <a:cubicBezTo>
                  <a:pt x="552905" y="93326"/>
                  <a:pt x="562362" y="90458"/>
                  <a:pt x="567309" y="87203"/>
                </a:cubicBezTo>
                <a:cubicBezTo>
                  <a:pt x="572257" y="83948"/>
                  <a:pt x="579104" y="84005"/>
                  <a:pt x="587852" y="87375"/>
                </a:cubicBezTo>
                <a:cubicBezTo>
                  <a:pt x="596599" y="90745"/>
                  <a:pt x="604357" y="96151"/>
                  <a:pt x="611126" y="103594"/>
                </a:cubicBezTo>
                <a:cubicBezTo>
                  <a:pt x="617895" y="111036"/>
                  <a:pt x="617059" y="117288"/>
                  <a:pt x="608620" y="122351"/>
                </a:cubicBezTo>
                <a:cubicBezTo>
                  <a:pt x="600181" y="127413"/>
                  <a:pt x="592247" y="136935"/>
                  <a:pt x="584819" y="150916"/>
                </a:cubicBezTo>
                <a:cubicBezTo>
                  <a:pt x="593825" y="160438"/>
                  <a:pt x="593674" y="165809"/>
                  <a:pt x="584367" y="167028"/>
                </a:cubicBezTo>
                <a:cubicBezTo>
                  <a:pt x="575060" y="168246"/>
                  <a:pt x="561717" y="169853"/>
                  <a:pt x="544337" y="171846"/>
                </a:cubicBezTo>
                <a:cubicBezTo>
                  <a:pt x="554231" y="178987"/>
                  <a:pt x="557565" y="184619"/>
                  <a:pt x="554339" y="188742"/>
                </a:cubicBezTo>
                <a:cubicBezTo>
                  <a:pt x="551112" y="192865"/>
                  <a:pt x="548413" y="203767"/>
                  <a:pt x="546240" y="221449"/>
                </a:cubicBezTo>
                <a:cubicBezTo>
                  <a:pt x="544067" y="239130"/>
                  <a:pt x="546089" y="252101"/>
                  <a:pt x="552306" y="260361"/>
                </a:cubicBezTo>
                <a:cubicBezTo>
                  <a:pt x="558523" y="268621"/>
                  <a:pt x="572031" y="272966"/>
                  <a:pt x="592831" y="273396"/>
                </a:cubicBezTo>
                <a:cubicBezTo>
                  <a:pt x="613632" y="273826"/>
                  <a:pt x="628313" y="272001"/>
                  <a:pt x="636874" y="267922"/>
                </a:cubicBezTo>
                <a:cubicBezTo>
                  <a:pt x="645435" y="263842"/>
                  <a:pt x="652684" y="251233"/>
                  <a:pt x="658621" y="230096"/>
                </a:cubicBezTo>
                <a:cubicBezTo>
                  <a:pt x="664558" y="208958"/>
                  <a:pt x="668577" y="207764"/>
                  <a:pt x="670677" y="226514"/>
                </a:cubicBezTo>
                <a:cubicBezTo>
                  <a:pt x="672778" y="245264"/>
                  <a:pt x="676091" y="258844"/>
                  <a:pt x="680615" y="267255"/>
                </a:cubicBezTo>
                <a:cubicBezTo>
                  <a:pt x="685139" y="275665"/>
                  <a:pt x="682436" y="282724"/>
                  <a:pt x="672506" y="288432"/>
                </a:cubicBezTo>
                <a:cubicBezTo>
                  <a:pt x="662575" y="294139"/>
                  <a:pt x="651393" y="297911"/>
                  <a:pt x="638960" y="299746"/>
                </a:cubicBezTo>
                <a:cubicBezTo>
                  <a:pt x="626527" y="301582"/>
                  <a:pt x="612212" y="302270"/>
                  <a:pt x="596015" y="301811"/>
                </a:cubicBezTo>
                <a:cubicBezTo>
                  <a:pt x="579818" y="301352"/>
                  <a:pt x="565463" y="298954"/>
                  <a:pt x="552952" y="294616"/>
                </a:cubicBezTo>
                <a:cubicBezTo>
                  <a:pt x="540439" y="290278"/>
                  <a:pt x="532473" y="282972"/>
                  <a:pt x="529053" y="272697"/>
                </a:cubicBezTo>
                <a:cubicBezTo>
                  <a:pt x="525633" y="262422"/>
                  <a:pt x="523923" y="251628"/>
                  <a:pt x="523923" y="240313"/>
                </a:cubicBezTo>
                <a:cubicBezTo>
                  <a:pt x="523923" y="229314"/>
                  <a:pt x="524597" y="218057"/>
                  <a:pt x="525945" y="206542"/>
                </a:cubicBezTo>
                <a:cubicBezTo>
                  <a:pt x="527293" y="195027"/>
                  <a:pt x="527236" y="184264"/>
                  <a:pt x="525773" y="174255"/>
                </a:cubicBezTo>
                <a:cubicBezTo>
                  <a:pt x="524382" y="174255"/>
                  <a:pt x="523515" y="174341"/>
                  <a:pt x="523170" y="174513"/>
                </a:cubicBezTo>
                <a:cubicBezTo>
                  <a:pt x="509805" y="209231"/>
                  <a:pt x="493249" y="236008"/>
                  <a:pt x="473503" y="254843"/>
                </a:cubicBezTo>
                <a:cubicBezTo>
                  <a:pt x="453757" y="273679"/>
                  <a:pt x="433827" y="286331"/>
                  <a:pt x="413715" y="292798"/>
                </a:cubicBezTo>
                <a:cubicBezTo>
                  <a:pt x="393603" y="299266"/>
                  <a:pt x="391147" y="297014"/>
                  <a:pt x="406348" y="286044"/>
                </a:cubicBezTo>
                <a:cubicBezTo>
                  <a:pt x="421548" y="275074"/>
                  <a:pt x="437778" y="260737"/>
                  <a:pt x="455036" y="243034"/>
                </a:cubicBezTo>
                <a:cubicBezTo>
                  <a:pt x="472295" y="225331"/>
                  <a:pt x="485807" y="204205"/>
                  <a:pt x="495573" y="179654"/>
                </a:cubicBezTo>
                <a:cubicBezTo>
                  <a:pt x="487083" y="181447"/>
                  <a:pt x="481519" y="182601"/>
                  <a:pt x="478881" y="183117"/>
                </a:cubicBezTo>
                <a:cubicBezTo>
                  <a:pt x="476214" y="192510"/>
                  <a:pt x="471875" y="194159"/>
                  <a:pt x="465867" y="188065"/>
                </a:cubicBezTo>
                <a:cubicBezTo>
                  <a:pt x="459859" y="181970"/>
                  <a:pt x="454172" y="171545"/>
                  <a:pt x="448809" y="156789"/>
                </a:cubicBezTo>
                <a:cubicBezTo>
                  <a:pt x="443446" y="142033"/>
                  <a:pt x="437979" y="131238"/>
                  <a:pt x="432407" y="124405"/>
                </a:cubicBezTo>
                <a:cubicBezTo>
                  <a:pt x="426836" y="117572"/>
                  <a:pt x="426987" y="113804"/>
                  <a:pt x="432859" y="113101"/>
                </a:cubicBezTo>
                <a:cubicBezTo>
                  <a:pt x="438731" y="112398"/>
                  <a:pt x="443919" y="112047"/>
                  <a:pt x="448422" y="112047"/>
                </a:cubicBezTo>
                <a:cubicBezTo>
                  <a:pt x="453642" y="112047"/>
                  <a:pt x="461314" y="111384"/>
                  <a:pt x="471438" y="110057"/>
                </a:cubicBezTo>
                <a:cubicBezTo>
                  <a:pt x="481562" y="108731"/>
                  <a:pt x="497544" y="105128"/>
                  <a:pt x="519385" y="99249"/>
                </a:cubicBezTo>
                <a:cubicBezTo>
                  <a:pt x="524289" y="90286"/>
                  <a:pt x="528971" y="81649"/>
                  <a:pt x="533431" y="73339"/>
                </a:cubicBezTo>
                <a:cubicBezTo>
                  <a:pt x="537891" y="65029"/>
                  <a:pt x="537661" y="61523"/>
                  <a:pt x="532742" y="62821"/>
                </a:cubicBezTo>
                <a:cubicBezTo>
                  <a:pt x="527824" y="64119"/>
                  <a:pt x="522271" y="65918"/>
                  <a:pt x="516083" y="68220"/>
                </a:cubicBezTo>
                <a:cubicBezTo>
                  <a:pt x="509895" y="70521"/>
                  <a:pt x="504062" y="68525"/>
                  <a:pt x="498584" y="62229"/>
                </a:cubicBezTo>
                <a:cubicBezTo>
                  <a:pt x="485749" y="78821"/>
                  <a:pt x="472818" y="89942"/>
                  <a:pt x="459790" y="95592"/>
                </a:cubicBezTo>
                <a:cubicBezTo>
                  <a:pt x="446762" y="101242"/>
                  <a:pt x="444801" y="98481"/>
                  <a:pt x="453907" y="87310"/>
                </a:cubicBezTo>
                <a:cubicBezTo>
                  <a:pt x="463013" y="76139"/>
                  <a:pt x="471112" y="63491"/>
                  <a:pt x="478203" y="49366"/>
                </a:cubicBezTo>
                <a:cubicBezTo>
                  <a:pt x="485294" y="35241"/>
                  <a:pt x="488614" y="26422"/>
                  <a:pt x="488162" y="22908"/>
                </a:cubicBezTo>
                <a:cubicBezTo>
                  <a:pt x="487710" y="19395"/>
                  <a:pt x="487793" y="15369"/>
                  <a:pt x="488410" y="10830"/>
                </a:cubicBezTo>
                <a:cubicBezTo>
                  <a:pt x="488718" y="8561"/>
                  <a:pt x="489812" y="7105"/>
                  <a:pt x="491690" y="6461"/>
                </a:cubicBezTo>
                <a:close/>
                <a:moveTo>
                  <a:pt x="6635067" y="1960"/>
                </a:moveTo>
                <a:cubicBezTo>
                  <a:pt x="6640091" y="2181"/>
                  <a:pt x="6647966" y="5758"/>
                  <a:pt x="6658693" y="12691"/>
                </a:cubicBezTo>
                <a:cubicBezTo>
                  <a:pt x="6666149" y="18671"/>
                  <a:pt x="6667727" y="24307"/>
                  <a:pt x="6663425" y="29598"/>
                </a:cubicBezTo>
                <a:cubicBezTo>
                  <a:pt x="6659123" y="34890"/>
                  <a:pt x="6649127" y="51116"/>
                  <a:pt x="6633439" y="78276"/>
                </a:cubicBezTo>
                <a:cubicBezTo>
                  <a:pt x="6653989" y="76584"/>
                  <a:pt x="6671115" y="72561"/>
                  <a:pt x="6684817" y="66209"/>
                </a:cubicBezTo>
                <a:cubicBezTo>
                  <a:pt x="6698519" y="59856"/>
                  <a:pt x="6710253" y="60670"/>
                  <a:pt x="6720018" y="68650"/>
                </a:cubicBezTo>
                <a:cubicBezTo>
                  <a:pt x="6729784" y="76630"/>
                  <a:pt x="6724879" y="82947"/>
                  <a:pt x="6705305" y="87601"/>
                </a:cubicBezTo>
                <a:cubicBezTo>
                  <a:pt x="6685731" y="92254"/>
                  <a:pt x="6669154" y="95262"/>
                  <a:pt x="6655573" y="96624"/>
                </a:cubicBezTo>
                <a:cubicBezTo>
                  <a:pt x="6641993" y="97987"/>
                  <a:pt x="6632285" y="96868"/>
                  <a:pt x="6626449" y="93269"/>
                </a:cubicBezTo>
                <a:cubicBezTo>
                  <a:pt x="6617773" y="105902"/>
                  <a:pt x="6609011" y="116174"/>
                  <a:pt x="6600163" y="124082"/>
                </a:cubicBezTo>
                <a:cubicBezTo>
                  <a:pt x="6591315" y="131991"/>
                  <a:pt x="6583597" y="136931"/>
                  <a:pt x="6577007" y="138903"/>
                </a:cubicBezTo>
                <a:cubicBezTo>
                  <a:pt x="6570418" y="140875"/>
                  <a:pt x="6571651" y="135422"/>
                  <a:pt x="6580707" y="122544"/>
                </a:cubicBezTo>
                <a:cubicBezTo>
                  <a:pt x="6589763" y="109667"/>
                  <a:pt x="6600339" y="91164"/>
                  <a:pt x="6612435" y="67037"/>
                </a:cubicBezTo>
                <a:cubicBezTo>
                  <a:pt x="6624531" y="42909"/>
                  <a:pt x="6629901" y="24353"/>
                  <a:pt x="6628546" y="11368"/>
                </a:cubicBezTo>
                <a:cubicBezTo>
                  <a:pt x="6627868" y="4876"/>
                  <a:pt x="6630041" y="1740"/>
                  <a:pt x="6635067" y="1960"/>
                </a:cubicBezTo>
                <a:close/>
                <a:moveTo>
                  <a:pt x="2712560" y="1871"/>
                </a:moveTo>
                <a:cubicBezTo>
                  <a:pt x="2714088" y="1868"/>
                  <a:pt x="2715964" y="2226"/>
                  <a:pt x="2718189" y="2947"/>
                </a:cubicBezTo>
                <a:cubicBezTo>
                  <a:pt x="2727087" y="5829"/>
                  <a:pt x="2734537" y="9457"/>
                  <a:pt x="2740538" y="13831"/>
                </a:cubicBezTo>
                <a:cubicBezTo>
                  <a:pt x="2746539" y="18205"/>
                  <a:pt x="2747830" y="22378"/>
                  <a:pt x="2744410" y="26350"/>
                </a:cubicBezTo>
                <a:cubicBezTo>
                  <a:pt x="2740990" y="30322"/>
                  <a:pt x="2736404" y="35929"/>
                  <a:pt x="2730654" y="43171"/>
                </a:cubicBezTo>
                <a:cubicBezTo>
                  <a:pt x="2744306" y="42368"/>
                  <a:pt x="2758133" y="40593"/>
                  <a:pt x="2772137" y="37847"/>
                </a:cubicBezTo>
                <a:cubicBezTo>
                  <a:pt x="2786140" y="35101"/>
                  <a:pt x="2797125" y="39152"/>
                  <a:pt x="2805090" y="50001"/>
                </a:cubicBezTo>
                <a:cubicBezTo>
                  <a:pt x="2813056" y="60849"/>
                  <a:pt x="2808919" y="65599"/>
                  <a:pt x="2792679" y="64251"/>
                </a:cubicBezTo>
                <a:cubicBezTo>
                  <a:pt x="2776439" y="62903"/>
                  <a:pt x="2753448" y="63513"/>
                  <a:pt x="2723706" y="66080"/>
                </a:cubicBezTo>
                <a:cubicBezTo>
                  <a:pt x="2716995" y="78670"/>
                  <a:pt x="2709925" y="87701"/>
                  <a:pt x="2702497" y="93172"/>
                </a:cubicBezTo>
                <a:cubicBezTo>
                  <a:pt x="2695069" y="98643"/>
                  <a:pt x="2691810" y="98374"/>
                  <a:pt x="2692721" y="92365"/>
                </a:cubicBezTo>
                <a:cubicBezTo>
                  <a:pt x="2693631" y="86357"/>
                  <a:pt x="2696323" y="78111"/>
                  <a:pt x="2700798" y="67628"/>
                </a:cubicBezTo>
                <a:lnTo>
                  <a:pt x="2656422" y="72640"/>
                </a:lnTo>
                <a:cubicBezTo>
                  <a:pt x="2656422" y="79194"/>
                  <a:pt x="2655798" y="85622"/>
                  <a:pt x="2654550" y="91924"/>
                </a:cubicBezTo>
                <a:cubicBezTo>
                  <a:pt x="2653303" y="98227"/>
                  <a:pt x="2650463" y="100758"/>
                  <a:pt x="2646032" y="99517"/>
                </a:cubicBezTo>
                <a:cubicBezTo>
                  <a:pt x="2641601" y="98277"/>
                  <a:pt x="2637292" y="90795"/>
                  <a:pt x="2633105" y="77071"/>
                </a:cubicBezTo>
                <a:cubicBezTo>
                  <a:pt x="2611480" y="79739"/>
                  <a:pt x="2596519" y="81757"/>
                  <a:pt x="2588223" y="83127"/>
                </a:cubicBezTo>
                <a:cubicBezTo>
                  <a:pt x="2579928" y="84496"/>
                  <a:pt x="2570520" y="80653"/>
                  <a:pt x="2560002" y="71597"/>
                </a:cubicBezTo>
                <a:cubicBezTo>
                  <a:pt x="2549483" y="62541"/>
                  <a:pt x="2550957" y="58694"/>
                  <a:pt x="2564422" y="60057"/>
                </a:cubicBezTo>
                <a:cubicBezTo>
                  <a:pt x="2577888" y="61419"/>
                  <a:pt x="2599498" y="60465"/>
                  <a:pt x="2629254" y="57196"/>
                </a:cubicBezTo>
                <a:cubicBezTo>
                  <a:pt x="2626759" y="46527"/>
                  <a:pt x="2622310" y="36797"/>
                  <a:pt x="2615907" y="28006"/>
                </a:cubicBezTo>
                <a:cubicBezTo>
                  <a:pt x="2609504" y="19216"/>
                  <a:pt x="2610999" y="15523"/>
                  <a:pt x="2620392" y="16929"/>
                </a:cubicBezTo>
                <a:cubicBezTo>
                  <a:pt x="2629785" y="18334"/>
                  <a:pt x="2638138" y="20101"/>
                  <a:pt x="2645452" y="22231"/>
                </a:cubicBezTo>
                <a:cubicBezTo>
                  <a:pt x="2652765" y="24360"/>
                  <a:pt x="2655967" y="27791"/>
                  <a:pt x="2655056" y="32524"/>
                </a:cubicBezTo>
                <a:cubicBezTo>
                  <a:pt x="2654145" y="37256"/>
                  <a:pt x="2654048" y="43953"/>
                  <a:pt x="2654766" y="52614"/>
                </a:cubicBezTo>
                <a:lnTo>
                  <a:pt x="2705401" y="47667"/>
                </a:lnTo>
                <a:cubicBezTo>
                  <a:pt x="2709531" y="32380"/>
                  <a:pt x="2710470" y="20385"/>
                  <a:pt x="2708219" y="11680"/>
                </a:cubicBezTo>
                <a:cubicBezTo>
                  <a:pt x="2706530" y="5152"/>
                  <a:pt x="2707977" y="1882"/>
                  <a:pt x="2712560" y="1871"/>
                </a:cubicBezTo>
                <a:close/>
                <a:moveTo>
                  <a:pt x="5157695" y="920"/>
                </a:moveTo>
                <a:cubicBezTo>
                  <a:pt x="5159401" y="1006"/>
                  <a:pt x="5161486" y="1466"/>
                  <a:pt x="5163949" y="2302"/>
                </a:cubicBezTo>
                <a:cubicBezTo>
                  <a:pt x="5173801" y="5643"/>
                  <a:pt x="5182154" y="10196"/>
                  <a:pt x="5189008" y="15961"/>
                </a:cubicBezTo>
                <a:cubicBezTo>
                  <a:pt x="5195863" y="21725"/>
                  <a:pt x="5197552" y="26594"/>
                  <a:pt x="5194074" y="30566"/>
                </a:cubicBezTo>
                <a:cubicBezTo>
                  <a:pt x="5190597" y="34538"/>
                  <a:pt x="5187381" y="38374"/>
                  <a:pt x="5184427" y="42074"/>
                </a:cubicBezTo>
                <a:cubicBezTo>
                  <a:pt x="5215402" y="74268"/>
                  <a:pt x="5237113" y="95699"/>
                  <a:pt x="5249560" y="106368"/>
                </a:cubicBezTo>
                <a:cubicBezTo>
                  <a:pt x="5262007" y="117038"/>
                  <a:pt x="5274828" y="126115"/>
                  <a:pt x="5288020" y="133601"/>
                </a:cubicBezTo>
                <a:cubicBezTo>
                  <a:pt x="5301214" y="141086"/>
                  <a:pt x="5316267" y="147969"/>
                  <a:pt x="5333182" y="154250"/>
                </a:cubicBezTo>
                <a:cubicBezTo>
                  <a:pt x="5350096" y="160531"/>
                  <a:pt x="5351408" y="165213"/>
                  <a:pt x="5337118" y="168297"/>
                </a:cubicBezTo>
                <a:cubicBezTo>
                  <a:pt x="5322828" y="171380"/>
                  <a:pt x="5307154" y="172452"/>
                  <a:pt x="5290096" y="171512"/>
                </a:cubicBezTo>
                <a:cubicBezTo>
                  <a:pt x="5273039" y="170573"/>
                  <a:pt x="5261036" y="165637"/>
                  <a:pt x="5254088" y="156703"/>
                </a:cubicBezTo>
                <a:cubicBezTo>
                  <a:pt x="5247140" y="147769"/>
                  <a:pt x="5237554" y="135221"/>
                  <a:pt x="5225329" y="119060"/>
                </a:cubicBezTo>
                <a:cubicBezTo>
                  <a:pt x="5213104" y="102898"/>
                  <a:pt x="5196523" y="81259"/>
                  <a:pt x="5175586" y="54141"/>
                </a:cubicBezTo>
                <a:cubicBezTo>
                  <a:pt x="5165734" y="74533"/>
                  <a:pt x="5155148" y="92652"/>
                  <a:pt x="5143826" y="108498"/>
                </a:cubicBezTo>
                <a:cubicBezTo>
                  <a:pt x="5132505" y="124344"/>
                  <a:pt x="5118623" y="140943"/>
                  <a:pt x="5102182" y="158294"/>
                </a:cubicBezTo>
                <a:cubicBezTo>
                  <a:pt x="5085741" y="175646"/>
                  <a:pt x="5066518" y="189395"/>
                  <a:pt x="5044513" y="199540"/>
                </a:cubicBezTo>
                <a:cubicBezTo>
                  <a:pt x="5022508" y="209686"/>
                  <a:pt x="5019937" y="207080"/>
                  <a:pt x="5036801" y="191721"/>
                </a:cubicBezTo>
                <a:cubicBezTo>
                  <a:pt x="5053665" y="176363"/>
                  <a:pt x="5069734" y="159922"/>
                  <a:pt x="5085006" y="142398"/>
                </a:cubicBezTo>
                <a:cubicBezTo>
                  <a:pt x="5100278" y="124874"/>
                  <a:pt x="5113232" y="107917"/>
                  <a:pt x="5123865" y="91526"/>
                </a:cubicBezTo>
                <a:cubicBezTo>
                  <a:pt x="5134498" y="75135"/>
                  <a:pt x="5142500" y="59655"/>
                  <a:pt x="5147870" y="45086"/>
                </a:cubicBezTo>
                <a:cubicBezTo>
                  <a:pt x="5153241" y="30516"/>
                  <a:pt x="5154800" y="18907"/>
                  <a:pt x="5152548" y="10260"/>
                </a:cubicBezTo>
                <a:cubicBezTo>
                  <a:pt x="5150860" y="3775"/>
                  <a:pt x="5152576" y="661"/>
                  <a:pt x="5157695" y="920"/>
                </a:cubicBezTo>
                <a:close/>
                <a:moveTo>
                  <a:pt x="2352358" y="638"/>
                </a:moveTo>
                <a:cubicBezTo>
                  <a:pt x="2353672" y="370"/>
                  <a:pt x="2355299" y="416"/>
                  <a:pt x="2357239" y="774"/>
                </a:cubicBezTo>
                <a:cubicBezTo>
                  <a:pt x="2364997" y="2208"/>
                  <a:pt x="2372447" y="4876"/>
                  <a:pt x="2379588" y="8776"/>
                </a:cubicBezTo>
                <a:cubicBezTo>
                  <a:pt x="2386730" y="12677"/>
                  <a:pt x="2388565" y="16699"/>
                  <a:pt x="2385095" y="20843"/>
                </a:cubicBezTo>
                <a:cubicBezTo>
                  <a:pt x="2381624" y="24988"/>
                  <a:pt x="2377960" y="28838"/>
                  <a:pt x="2374103" y="32394"/>
                </a:cubicBezTo>
                <a:cubicBezTo>
                  <a:pt x="2387812" y="32394"/>
                  <a:pt x="2399944" y="30365"/>
                  <a:pt x="2410498" y="26307"/>
                </a:cubicBezTo>
                <a:cubicBezTo>
                  <a:pt x="2421053" y="22249"/>
                  <a:pt x="2430223" y="24339"/>
                  <a:pt x="2438010" y="32577"/>
                </a:cubicBezTo>
                <a:cubicBezTo>
                  <a:pt x="2445797" y="40816"/>
                  <a:pt x="2438978" y="46469"/>
                  <a:pt x="2417554" y="49538"/>
                </a:cubicBezTo>
                <a:cubicBezTo>
                  <a:pt x="2396130" y="52607"/>
                  <a:pt x="2379932" y="50987"/>
                  <a:pt x="2368962" y="44677"/>
                </a:cubicBezTo>
                <a:cubicBezTo>
                  <a:pt x="2358192" y="65513"/>
                  <a:pt x="2343056" y="81520"/>
                  <a:pt x="2323554" y="92699"/>
                </a:cubicBezTo>
                <a:cubicBezTo>
                  <a:pt x="2304051" y="103877"/>
                  <a:pt x="2299760" y="102966"/>
                  <a:pt x="2310680" y="89967"/>
                </a:cubicBezTo>
                <a:cubicBezTo>
                  <a:pt x="2321600" y="76967"/>
                  <a:pt x="2331272" y="62785"/>
                  <a:pt x="2339697" y="47419"/>
                </a:cubicBezTo>
                <a:cubicBezTo>
                  <a:pt x="2348122" y="32054"/>
                  <a:pt x="2351212" y="20080"/>
                  <a:pt x="2348968" y="11497"/>
                </a:cubicBezTo>
                <a:cubicBezTo>
                  <a:pt x="2347285" y="5060"/>
                  <a:pt x="2348415" y="1440"/>
                  <a:pt x="2352358" y="638"/>
                </a:cubicBezTo>
                <a:close/>
                <a:moveTo>
                  <a:pt x="4442910" y="0"/>
                </a:moveTo>
                <a:cubicBezTo>
                  <a:pt x="4447083" y="0"/>
                  <a:pt x="4454888" y="2097"/>
                  <a:pt x="4466324" y="6292"/>
                </a:cubicBezTo>
                <a:cubicBezTo>
                  <a:pt x="4477760" y="10486"/>
                  <a:pt x="4481808" y="15132"/>
                  <a:pt x="4478467" y="20230"/>
                </a:cubicBezTo>
                <a:cubicBezTo>
                  <a:pt x="4475125" y="25328"/>
                  <a:pt x="4472071" y="31563"/>
                  <a:pt x="4469303" y="38934"/>
                </a:cubicBezTo>
                <a:cubicBezTo>
                  <a:pt x="4466536" y="46304"/>
                  <a:pt x="4463165" y="53116"/>
                  <a:pt x="4459193" y="59368"/>
                </a:cubicBezTo>
                <a:cubicBezTo>
                  <a:pt x="4474007" y="57619"/>
                  <a:pt x="4490197" y="55393"/>
                  <a:pt x="4507764" y="52689"/>
                </a:cubicBezTo>
                <a:cubicBezTo>
                  <a:pt x="4525330" y="49986"/>
                  <a:pt x="4539387" y="47724"/>
                  <a:pt x="4549935" y="45903"/>
                </a:cubicBezTo>
                <a:cubicBezTo>
                  <a:pt x="4560482" y="44082"/>
                  <a:pt x="4570907" y="44128"/>
                  <a:pt x="4581211" y="46043"/>
                </a:cubicBezTo>
                <a:cubicBezTo>
                  <a:pt x="4591514" y="47957"/>
                  <a:pt x="4599172" y="52528"/>
                  <a:pt x="4604184" y="59756"/>
                </a:cubicBezTo>
                <a:cubicBezTo>
                  <a:pt x="4609196" y="66983"/>
                  <a:pt x="4608385" y="71228"/>
                  <a:pt x="4601753" y="72490"/>
                </a:cubicBezTo>
                <a:cubicBezTo>
                  <a:pt x="4595120" y="73752"/>
                  <a:pt x="4584523" y="73931"/>
                  <a:pt x="4569961" y="73027"/>
                </a:cubicBezTo>
                <a:cubicBezTo>
                  <a:pt x="4555398" y="72124"/>
                  <a:pt x="4538595" y="72343"/>
                  <a:pt x="4519551" y="73684"/>
                </a:cubicBezTo>
                <a:cubicBezTo>
                  <a:pt x="4500507" y="75024"/>
                  <a:pt x="4478596" y="77401"/>
                  <a:pt x="4453816" y="80814"/>
                </a:cubicBezTo>
                <a:cubicBezTo>
                  <a:pt x="4446287" y="97578"/>
                  <a:pt x="4438629" y="111266"/>
                  <a:pt x="4430843" y="121877"/>
                </a:cubicBezTo>
                <a:cubicBezTo>
                  <a:pt x="4432893" y="123397"/>
                  <a:pt x="4441716" y="122390"/>
                  <a:pt x="4457311" y="118855"/>
                </a:cubicBezTo>
                <a:cubicBezTo>
                  <a:pt x="4472906" y="115320"/>
                  <a:pt x="4483604" y="112395"/>
                  <a:pt x="4489405" y="110079"/>
                </a:cubicBezTo>
                <a:cubicBezTo>
                  <a:pt x="4495205" y="107763"/>
                  <a:pt x="4501615" y="107799"/>
                  <a:pt x="4508635" y="110187"/>
                </a:cubicBezTo>
                <a:cubicBezTo>
                  <a:pt x="4515654" y="112574"/>
                  <a:pt x="4521989" y="115353"/>
                  <a:pt x="4527639" y="118522"/>
                </a:cubicBezTo>
                <a:cubicBezTo>
                  <a:pt x="4533289" y="121691"/>
                  <a:pt x="4534537" y="128474"/>
                  <a:pt x="4531382" y="138871"/>
                </a:cubicBezTo>
                <a:cubicBezTo>
                  <a:pt x="4528227" y="149267"/>
                  <a:pt x="4527094" y="160431"/>
                  <a:pt x="4527983" y="172362"/>
                </a:cubicBezTo>
                <a:cubicBezTo>
                  <a:pt x="4528873" y="184293"/>
                  <a:pt x="4529765" y="198350"/>
                  <a:pt x="4530661" y="214533"/>
                </a:cubicBezTo>
                <a:cubicBezTo>
                  <a:pt x="4531558" y="230716"/>
                  <a:pt x="4532468" y="245472"/>
                  <a:pt x="4533393" y="258801"/>
                </a:cubicBezTo>
                <a:cubicBezTo>
                  <a:pt x="4534318" y="272131"/>
                  <a:pt x="4532848" y="283388"/>
                  <a:pt x="4528984" y="292572"/>
                </a:cubicBezTo>
                <a:cubicBezTo>
                  <a:pt x="4525119" y="301757"/>
                  <a:pt x="4519300" y="309308"/>
                  <a:pt x="4511528" y="315223"/>
                </a:cubicBezTo>
                <a:cubicBezTo>
                  <a:pt x="4503755" y="321138"/>
                  <a:pt x="4498740" y="319930"/>
                  <a:pt x="4496481" y="311598"/>
                </a:cubicBezTo>
                <a:cubicBezTo>
                  <a:pt x="4494223" y="303267"/>
                  <a:pt x="4488541" y="293340"/>
                  <a:pt x="4479435" y="281817"/>
                </a:cubicBezTo>
                <a:cubicBezTo>
                  <a:pt x="4470328" y="270295"/>
                  <a:pt x="4470468" y="265907"/>
                  <a:pt x="4479854" y="268653"/>
                </a:cubicBezTo>
                <a:cubicBezTo>
                  <a:pt x="4489240" y="271399"/>
                  <a:pt x="4495538" y="272751"/>
                  <a:pt x="4498751" y="272708"/>
                </a:cubicBezTo>
                <a:cubicBezTo>
                  <a:pt x="4501963" y="272665"/>
                  <a:pt x="4503569" y="262318"/>
                  <a:pt x="4503569" y="241668"/>
                </a:cubicBezTo>
                <a:cubicBezTo>
                  <a:pt x="4503569" y="217591"/>
                  <a:pt x="4502701" y="193435"/>
                  <a:pt x="4500966" y="169200"/>
                </a:cubicBezTo>
                <a:cubicBezTo>
                  <a:pt x="4499231" y="144965"/>
                  <a:pt x="4495829" y="132102"/>
                  <a:pt x="4490760" y="130611"/>
                </a:cubicBezTo>
                <a:cubicBezTo>
                  <a:pt x="4485691" y="129119"/>
                  <a:pt x="4467066" y="131722"/>
                  <a:pt x="4434887" y="138419"/>
                </a:cubicBezTo>
                <a:lnTo>
                  <a:pt x="4434887" y="165995"/>
                </a:lnTo>
                <a:cubicBezTo>
                  <a:pt x="4441383" y="166081"/>
                  <a:pt x="4451206" y="164303"/>
                  <a:pt x="4464356" y="160660"/>
                </a:cubicBezTo>
                <a:cubicBezTo>
                  <a:pt x="4477506" y="157018"/>
                  <a:pt x="4486006" y="158631"/>
                  <a:pt x="4489856" y="165500"/>
                </a:cubicBezTo>
                <a:cubicBezTo>
                  <a:pt x="4493707" y="172369"/>
                  <a:pt x="4489168" y="177123"/>
                  <a:pt x="4476240" y="179762"/>
                </a:cubicBezTo>
                <a:cubicBezTo>
                  <a:pt x="4463313" y="182400"/>
                  <a:pt x="4449528" y="183720"/>
                  <a:pt x="4434887" y="183720"/>
                </a:cubicBezTo>
                <a:cubicBezTo>
                  <a:pt x="4434887" y="192783"/>
                  <a:pt x="4433991" y="202175"/>
                  <a:pt x="4432198" y="211898"/>
                </a:cubicBezTo>
                <a:cubicBezTo>
                  <a:pt x="4444889" y="211970"/>
                  <a:pt x="4456397" y="210188"/>
                  <a:pt x="4466722" y="206553"/>
                </a:cubicBezTo>
                <a:cubicBezTo>
                  <a:pt x="4477047" y="202917"/>
                  <a:pt x="4484895" y="204760"/>
                  <a:pt x="4490265" y="212081"/>
                </a:cubicBezTo>
                <a:cubicBezTo>
                  <a:pt x="4495635" y="219402"/>
                  <a:pt x="4489487" y="224603"/>
                  <a:pt x="4471820" y="227687"/>
                </a:cubicBezTo>
                <a:cubicBezTo>
                  <a:pt x="4454153" y="230770"/>
                  <a:pt x="4440802" y="230512"/>
                  <a:pt x="4431768" y="226912"/>
                </a:cubicBezTo>
                <a:cubicBezTo>
                  <a:pt x="4430162" y="250158"/>
                  <a:pt x="4425784" y="268567"/>
                  <a:pt x="4418636" y="282140"/>
                </a:cubicBezTo>
                <a:cubicBezTo>
                  <a:pt x="4411487" y="295713"/>
                  <a:pt x="4405184" y="297825"/>
                  <a:pt x="4399728" y="288475"/>
                </a:cubicBezTo>
                <a:cubicBezTo>
                  <a:pt x="4394272" y="279125"/>
                  <a:pt x="4393580" y="269786"/>
                  <a:pt x="4397652" y="260458"/>
                </a:cubicBezTo>
                <a:cubicBezTo>
                  <a:pt x="4401725" y="251129"/>
                  <a:pt x="4404873" y="240690"/>
                  <a:pt x="4407095" y="229139"/>
                </a:cubicBezTo>
                <a:cubicBezTo>
                  <a:pt x="4409318" y="217588"/>
                  <a:pt x="4411104" y="201297"/>
                  <a:pt x="4412451" y="180267"/>
                </a:cubicBezTo>
                <a:cubicBezTo>
                  <a:pt x="4413799" y="159237"/>
                  <a:pt x="4414416" y="145990"/>
                  <a:pt x="4414301" y="140527"/>
                </a:cubicBezTo>
                <a:cubicBezTo>
                  <a:pt x="4403976" y="159356"/>
                  <a:pt x="4391690" y="175657"/>
                  <a:pt x="4377443" y="189431"/>
                </a:cubicBezTo>
                <a:cubicBezTo>
                  <a:pt x="4363196" y="203204"/>
                  <a:pt x="4346010" y="214694"/>
                  <a:pt x="4325883" y="223901"/>
                </a:cubicBezTo>
                <a:cubicBezTo>
                  <a:pt x="4305757" y="233107"/>
                  <a:pt x="4304362" y="230024"/>
                  <a:pt x="4321699" y="214651"/>
                </a:cubicBezTo>
                <a:cubicBezTo>
                  <a:pt x="4339037" y="199279"/>
                  <a:pt x="4357077" y="180210"/>
                  <a:pt x="4375819" y="157445"/>
                </a:cubicBezTo>
                <a:cubicBezTo>
                  <a:pt x="4394562" y="134680"/>
                  <a:pt x="4411498" y="109688"/>
                  <a:pt x="4426627" y="82470"/>
                </a:cubicBezTo>
                <a:cubicBezTo>
                  <a:pt x="4392196" y="86930"/>
                  <a:pt x="4369969" y="90297"/>
                  <a:pt x="4359945" y="92570"/>
                </a:cubicBezTo>
                <a:cubicBezTo>
                  <a:pt x="4349921" y="94842"/>
                  <a:pt x="4340306" y="92315"/>
                  <a:pt x="4331099" y="84987"/>
                </a:cubicBezTo>
                <a:cubicBezTo>
                  <a:pt x="4321893" y="77659"/>
                  <a:pt x="4319882" y="73597"/>
                  <a:pt x="4325066" y="72802"/>
                </a:cubicBezTo>
                <a:cubicBezTo>
                  <a:pt x="4330250" y="72006"/>
                  <a:pt x="4340033" y="71382"/>
                  <a:pt x="4354417" y="70930"/>
                </a:cubicBezTo>
                <a:cubicBezTo>
                  <a:pt x="4368800" y="70478"/>
                  <a:pt x="4394483" y="67679"/>
                  <a:pt x="4431467" y="62530"/>
                </a:cubicBezTo>
                <a:cubicBezTo>
                  <a:pt x="4441734" y="37421"/>
                  <a:pt x="4444846" y="20722"/>
                  <a:pt x="4440802" y="12433"/>
                </a:cubicBezTo>
                <a:cubicBezTo>
                  <a:pt x="4436758" y="4144"/>
                  <a:pt x="4437461" y="0"/>
                  <a:pt x="44429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1244" y="3255344"/>
            <a:ext cx="4630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16 - 5 - 5 - 5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60903" y="4172298"/>
            <a:ext cx="298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答：可以吃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46" y="3079492"/>
            <a:ext cx="3098900" cy="1925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15037" y="1722070"/>
            <a:ext cx="6920707" cy="735970"/>
          </a:xfrm>
          <a:custGeom>
            <a:avLst/>
            <a:gdLst/>
            <a:ahLst/>
            <a:cxnLst/>
            <a:rect l="l" t="t" r="r" b="b"/>
            <a:pathLst>
              <a:path w="6920707" h="735970">
                <a:moveTo>
                  <a:pt x="1845405" y="659809"/>
                </a:moveTo>
                <a:lnTo>
                  <a:pt x="1891458" y="659809"/>
                </a:lnTo>
                <a:lnTo>
                  <a:pt x="1891458" y="705841"/>
                </a:lnTo>
                <a:lnTo>
                  <a:pt x="1845405" y="705841"/>
                </a:lnTo>
                <a:close/>
                <a:moveTo>
                  <a:pt x="216473" y="641719"/>
                </a:moveTo>
                <a:cubicBezTo>
                  <a:pt x="215434" y="641274"/>
                  <a:pt x="208969" y="641948"/>
                  <a:pt x="197081" y="643741"/>
                </a:cubicBezTo>
                <a:lnTo>
                  <a:pt x="153394" y="649957"/>
                </a:lnTo>
                <a:cubicBezTo>
                  <a:pt x="154255" y="660942"/>
                  <a:pt x="155079" y="672314"/>
                  <a:pt x="155868" y="684073"/>
                </a:cubicBezTo>
                <a:lnTo>
                  <a:pt x="215451" y="679104"/>
                </a:lnTo>
                <a:cubicBezTo>
                  <a:pt x="216269" y="665280"/>
                  <a:pt x="216903" y="655704"/>
                  <a:pt x="217355" y="650377"/>
                </a:cubicBezTo>
                <a:cubicBezTo>
                  <a:pt x="217807" y="645049"/>
                  <a:pt x="217513" y="642163"/>
                  <a:pt x="216473" y="641719"/>
                </a:cubicBezTo>
                <a:close/>
                <a:moveTo>
                  <a:pt x="1557321" y="631522"/>
                </a:moveTo>
                <a:cubicBezTo>
                  <a:pt x="1560784" y="631763"/>
                  <a:pt x="1559085" y="635018"/>
                  <a:pt x="1552223" y="641289"/>
                </a:cubicBezTo>
                <a:cubicBezTo>
                  <a:pt x="1543074" y="649649"/>
                  <a:pt x="1529132" y="660297"/>
                  <a:pt x="1510396" y="673232"/>
                </a:cubicBezTo>
                <a:cubicBezTo>
                  <a:pt x="1491661" y="686166"/>
                  <a:pt x="1479482" y="695509"/>
                  <a:pt x="1473861" y="701259"/>
                </a:cubicBezTo>
                <a:cubicBezTo>
                  <a:pt x="1468240" y="707010"/>
                  <a:pt x="1458983" y="705748"/>
                  <a:pt x="1446091" y="697474"/>
                </a:cubicBezTo>
                <a:cubicBezTo>
                  <a:pt x="1433200" y="689199"/>
                  <a:pt x="1430260" y="683840"/>
                  <a:pt x="1437272" y="681395"/>
                </a:cubicBezTo>
                <a:cubicBezTo>
                  <a:pt x="1444284" y="678950"/>
                  <a:pt x="1452057" y="676157"/>
                  <a:pt x="1460589" y="673016"/>
                </a:cubicBezTo>
                <a:cubicBezTo>
                  <a:pt x="1469122" y="669876"/>
                  <a:pt x="1484243" y="662878"/>
                  <a:pt x="1505955" y="652022"/>
                </a:cubicBezTo>
                <a:cubicBezTo>
                  <a:pt x="1527536" y="641224"/>
                  <a:pt x="1542931" y="634646"/>
                  <a:pt x="1552137" y="632287"/>
                </a:cubicBezTo>
                <a:cubicBezTo>
                  <a:pt x="1554439" y="631697"/>
                  <a:pt x="1556167" y="631442"/>
                  <a:pt x="1557321" y="631522"/>
                </a:cubicBezTo>
                <a:close/>
                <a:moveTo>
                  <a:pt x="108502" y="620892"/>
                </a:moveTo>
                <a:cubicBezTo>
                  <a:pt x="110911" y="621304"/>
                  <a:pt x="109606" y="624052"/>
                  <a:pt x="104587" y="629135"/>
                </a:cubicBezTo>
                <a:cubicBezTo>
                  <a:pt x="94549" y="639303"/>
                  <a:pt x="83751" y="647943"/>
                  <a:pt x="72193" y="655055"/>
                </a:cubicBezTo>
                <a:cubicBezTo>
                  <a:pt x="60634" y="662168"/>
                  <a:pt x="52030" y="669259"/>
                  <a:pt x="46380" y="676329"/>
                </a:cubicBezTo>
                <a:cubicBezTo>
                  <a:pt x="40730" y="683399"/>
                  <a:pt x="30807" y="680387"/>
                  <a:pt x="16610" y="667295"/>
                </a:cubicBezTo>
                <a:cubicBezTo>
                  <a:pt x="2413" y="654202"/>
                  <a:pt x="2091" y="647656"/>
                  <a:pt x="15642" y="647656"/>
                </a:cubicBezTo>
                <a:cubicBezTo>
                  <a:pt x="26842" y="647656"/>
                  <a:pt x="38525" y="645702"/>
                  <a:pt x="50693" y="641794"/>
                </a:cubicBezTo>
                <a:cubicBezTo>
                  <a:pt x="62861" y="637886"/>
                  <a:pt x="76008" y="632842"/>
                  <a:pt x="90132" y="626662"/>
                </a:cubicBezTo>
                <a:cubicBezTo>
                  <a:pt x="99970" y="622403"/>
                  <a:pt x="106093" y="620479"/>
                  <a:pt x="108502" y="620892"/>
                </a:cubicBezTo>
                <a:close/>
                <a:moveTo>
                  <a:pt x="225690" y="616727"/>
                </a:moveTo>
                <a:cubicBezTo>
                  <a:pt x="228889" y="616990"/>
                  <a:pt x="232416" y="618201"/>
                  <a:pt x="236273" y="620359"/>
                </a:cubicBezTo>
                <a:cubicBezTo>
                  <a:pt x="243988" y="624676"/>
                  <a:pt x="250775" y="629347"/>
                  <a:pt x="256633" y="634373"/>
                </a:cubicBezTo>
                <a:cubicBezTo>
                  <a:pt x="262491" y="639399"/>
                  <a:pt x="262147" y="644024"/>
                  <a:pt x="255600" y="648247"/>
                </a:cubicBezTo>
                <a:cubicBezTo>
                  <a:pt x="249054" y="652470"/>
                  <a:pt x="242884" y="662469"/>
                  <a:pt x="237091" y="678243"/>
                </a:cubicBezTo>
                <a:cubicBezTo>
                  <a:pt x="246985" y="688941"/>
                  <a:pt x="245899" y="694864"/>
                  <a:pt x="233832" y="696011"/>
                </a:cubicBezTo>
                <a:cubicBezTo>
                  <a:pt x="221765" y="697158"/>
                  <a:pt x="195849" y="699460"/>
                  <a:pt x="156083" y="702916"/>
                </a:cubicBezTo>
                <a:cubicBezTo>
                  <a:pt x="146862" y="717457"/>
                  <a:pt x="140524" y="717127"/>
                  <a:pt x="137068" y="701926"/>
                </a:cubicBezTo>
                <a:cubicBezTo>
                  <a:pt x="133612" y="686726"/>
                  <a:pt x="130525" y="673694"/>
                  <a:pt x="127808" y="662831"/>
                </a:cubicBezTo>
                <a:cubicBezTo>
                  <a:pt x="125090" y="651969"/>
                  <a:pt x="122125" y="643350"/>
                  <a:pt x="118913" y="636976"/>
                </a:cubicBezTo>
                <a:cubicBezTo>
                  <a:pt x="115701" y="630602"/>
                  <a:pt x="117723" y="627415"/>
                  <a:pt x="124979" y="627415"/>
                </a:cubicBezTo>
                <a:cubicBezTo>
                  <a:pt x="130142" y="627415"/>
                  <a:pt x="135802" y="628537"/>
                  <a:pt x="141961" y="630781"/>
                </a:cubicBezTo>
                <a:cubicBezTo>
                  <a:pt x="148120" y="633025"/>
                  <a:pt x="156115" y="633491"/>
                  <a:pt x="165945" y="632179"/>
                </a:cubicBezTo>
                <a:cubicBezTo>
                  <a:pt x="175776" y="630867"/>
                  <a:pt x="185487" y="629121"/>
                  <a:pt x="195081" y="626941"/>
                </a:cubicBezTo>
                <a:cubicBezTo>
                  <a:pt x="204675" y="624762"/>
                  <a:pt x="212010" y="622041"/>
                  <a:pt x="217087" y="618778"/>
                </a:cubicBezTo>
                <a:cubicBezTo>
                  <a:pt x="219624" y="617147"/>
                  <a:pt x="222492" y="616463"/>
                  <a:pt x="225690" y="616727"/>
                </a:cubicBezTo>
                <a:close/>
                <a:moveTo>
                  <a:pt x="196813" y="572058"/>
                </a:moveTo>
                <a:cubicBezTo>
                  <a:pt x="205395" y="570258"/>
                  <a:pt x="213576" y="572671"/>
                  <a:pt x="221356" y="579296"/>
                </a:cubicBezTo>
                <a:cubicBezTo>
                  <a:pt x="229135" y="585921"/>
                  <a:pt x="225235" y="591119"/>
                  <a:pt x="209654" y="594891"/>
                </a:cubicBezTo>
                <a:cubicBezTo>
                  <a:pt x="194074" y="598662"/>
                  <a:pt x="180246" y="600548"/>
                  <a:pt x="168172" y="600548"/>
                </a:cubicBezTo>
                <a:cubicBezTo>
                  <a:pt x="155352" y="600548"/>
                  <a:pt x="146733" y="598064"/>
                  <a:pt x="142316" y="593095"/>
                </a:cubicBezTo>
                <a:cubicBezTo>
                  <a:pt x="137899" y="588126"/>
                  <a:pt x="144009" y="583842"/>
                  <a:pt x="160643" y="580242"/>
                </a:cubicBezTo>
                <a:cubicBezTo>
                  <a:pt x="176173" y="576586"/>
                  <a:pt x="188230" y="573857"/>
                  <a:pt x="196813" y="572058"/>
                </a:cubicBezTo>
                <a:close/>
                <a:moveTo>
                  <a:pt x="1137116" y="544180"/>
                </a:moveTo>
                <a:cubicBezTo>
                  <a:pt x="1140757" y="541705"/>
                  <a:pt x="1143264" y="548036"/>
                  <a:pt x="1144635" y="563174"/>
                </a:cubicBezTo>
                <a:cubicBezTo>
                  <a:pt x="1146463" y="583358"/>
                  <a:pt x="1141007" y="603631"/>
                  <a:pt x="1128266" y="623994"/>
                </a:cubicBezTo>
                <a:cubicBezTo>
                  <a:pt x="1115524" y="644358"/>
                  <a:pt x="1106049" y="648688"/>
                  <a:pt x="1099840" y="636987"/>
                </a:cubicBezTo>
                <a:cubicBezTo>
                  <a:pt x="1093630" y="625285"/>
                  <a:pt x="1093703" y="615025"/>
                  <a:pt x="1100055" y="606205"/>
                </a:cubicBezTo>
                <a:cubicBezTo>
                  <a:pt x="1106408" y="597386"/>
                  <a:pt x="1111785" y="588631"/>
                  <a:pt x="1116188" y="579941"/>
                </a:cubicBezTo>
                <a:cubicBezTo>
                  <a:pt x="1121594" y="570835"/>
                  <a:pt x="1127230" y="560718"/>
                  <a:pt x="1133095" y="549590"/>
                </a:cubicBezTo>
                <a:cubicBezTo>
                  <a:pt x="1134561" y="546808"/>
                  <a:pt x="1135902" y="545005"/>
                  <a:pt x="1137116" y="544180"/>
                </a:cubicBezTo>
                <a:close/>
                <a:moveTo>
                  <a:pt x="1293175" y="536394"/>
                </a:moveTo>
                <a:cubicBezTo>
                  <a:pt x="1300488" y="537820"/>
                  <a:pt x="1310634" y="541789"/>
                  <a:pt x="1323612" y="548300"/>
                </a:cubicBezTo>
                <a:cubicBezTo>
                  <a:pt x="1336919" y="553978"/>
                  <a:pt x="1347545" y="563432"/>
                  <a:pt x="1355490" y="576661"/>
                </a:cubicBezTo>
                <a:cubicBezTo>
                  <a:pt x="1363434" y="589890"/>
                  <a:pt x="1364607" y="603255"/>
                  <a:pt x="1359007" y="616756"/>
                </a:cubicBezTo>
                <a:cubicBezTo>
                  <a:pt x="1353408" y="630257"/>
                  <a:pt x="1344699" y="627916"/>
                  <a:pt x="1332883" y="609733"/>
                </a:cubicBezTo>
                <a:cubicBezTo>
                  <a:pt x="1321067" y="591550"/>
                  <a:pt x="1309666" y="574424"/>
                  <a:pt x="1298681" y="558356"/>
                </a:cubicBezTo>
                <a:cubicBezTo>
                  <a:pt x="1287696" y="542288"/>
                  <a:pt x="1285861" y="534967"/>
                  <a:pt x="1293175" y="536394"/>
                </a:cubicBezTo>
                <a:close/>
                <a:moveTo>
                  <a:pt x="841473" y="536383"/>
                </a:moveTo>
                <a:cubicBezTo>
                  <a:pt x="851948" y="537803"/>
                  <a:pt x="860513" y="540420"/>
                  <a:pt x="867167" y="544234"/>
                </a:cubicBezTo>
                <a:cubicBezTo>
                  <a:pt x="875671" y="547733"/>
                  <a:pt x="878341" y="552559"/>
                  <a:pt x="875179" y="558711"/>
                </a:cubicBezTo>
                <a:cubicBezTo>
                  <a:pt x="872017" y="564863"/>
                  <a:pt x="870885" y="589872"/>
                  <a:pt x="871781" y="633739"/>
                </a:cubicBezTo>
                <a:cubicBezTo>
                  <a:pt x="872677" y="677605"/>
                  <a:pt x="871132" y="707336"/>
                  <a:pt x="867145" y="722931"/>
                </a:cubicBezTo>
                <a:cubicBezTo>
                  <a:pt x="863159" y="738526"/>
                  <a:pt x="857290" y="740132"/>
                  <a:pt x="849539" y="727749"/>
                </a:cubicBezTo>
                <a:cubicBezTo>
                  <a:pt x="841788" y="715367"/>
                  <a:pt x="838587" y="705644"/>
                  <a:pt x="839935" y="698581"/>
                </a:cubicBezTo>
                <a:cubicBezTo>
                  <a:pt x="841283" y="691519"/>
                  <a:pt x="842857" y="677243"/>
                  <a:pt x="844656" y="655754"/>
                </a:cubicBezTo>
                <a:cubicBezTo>
                  <a:pt x="846456" y="634266"/>
                  <a:pt x="846251" y="612540"/>
                  <a:pt x="844043" y="590578"/>
                </a:cubicBezTo>
                <a:cubicBezTo>
                  <a:pt x="841835" y="568616"/>
                  <a:pt x="838235" y="553738"/>
                  <a:pt x="833245" y="545944"/>
                </a:cubicBezTo>
                <a:cubicBezTo>
                  <a:pt x="828255" y="538150"/>
                  <a:pt x="830997" y="534963"/>
                  <a:pt x="841473" y="536383"/>
                </a:cubicBezTo>
                <a:close/>
                <a:moveTo>
                  <a:pt x="1647525" y="508043"/>
                </a:moveTo>
                <a:cubicBezTo>
                  <a:pt x="1644420" y="508452"/>
                  <a:pt x="1638745" y="509115"/>
                  <a:pt x="1630499" y="510033"/>
                </a:cubicBezTo>
                <a:cubicBezTo>
                  <a:pt x="1622254" y="510951"/>
                  <a:pt x="1611986" y="512922"/>
                  <a:pt x="1599696" y="515948"/>
                </a:cubicBezTo>
                <a:cubicBezTo>
                  <a:pt x="1600600" y="524022"/>
                  <a:pt x="1601052" y="537322"/>
                  <a:pt x="1601052" y="555850"/>
                </a:cubicBezTo>
                <a:cubicBezTo>
                  <a:pt x="1604665" y="555950"/>
                  <a:pt x="1610824" y="554401"/>
                  <a:pt x="1619529" y="551204"/>
                </a:cubicBezTo>
                <a:cubicBezTo>
                  <a:pt x="1628234" y="548006"/>
                  <a:pt x="1635877" y="548870"/>
                  <a:pt x="1642459" y="553796"/>
                </a:cubicBezTo>
                <a:cubicBezTo>
                  <a:pt x="1649041" y="558721"/>
                  <a:pt x="1647288" y="563472"/>
                  <a:pt x="1637200" y="568046"/>
                </a:cubicBezTo>
                <a:cubicBezTo>
                  <a:pt x="1627111" y="572621"/>
                  <a:pt x="1615507" y="574908"/>
                  <a:pt x="1602385" y="574908"/>
                </a:cubicBezTo>
                <a:lnTo>
                  <a:pt x="1602385" y="608485"/>
                </a:lnTo>
                <a:cubicBezTo>
                  <a:pt x="1606200" y="608572"/>
                  <a:pt x="1612760" y="607245"/>
                  <a:pt x="1622067" y="604506"/>
                </a:cubicBezTo>
                <a:cubicBezTo>
                  <a:pt x="1631374" y="601767"/>
                  <a:pt x="1638519" y="603258"/>
                  <a:pt x="1643502" y="608980"/>
                </a:cubicBezTo>
                <a:cubicBezTo>
                  <a:pt x="1648486" y="614702"/>
                  <a:pt x="1645435" y="619226"/>
                  <a:pt x="1634350" y="622553"/>
                </a:cubicBezTo>
                <a:cubicBezTo>
                  <a:pt x="1623265" y="625880"/>
                  <a:pt x="1612610" y="627544"/>
                  <a:pt x="1602385" y="627544"/>
                </a:cubicBezTo>
                <a:lnTo>
                  <a:pt x="1602385" y="669231"/>
                </a:lnTo>
                <a:cubicBezTo>
                  <a:pt x="1615263" y="669302"/>
                  <a:pt x="1631862" y="668119"/>
                  <a:pt x="1652182" y="665681"/>
                </a:cubicBezTo>
                <a:lnTo>
                  <a:pt x="1652182" y="516787"/>
                </a:lnTo>
                <a:cubicBezTo>
                  <a:pt x="1652182" y="510549"/>
                  <a:pt x="1650629" y="507634"/>
                  <a:pt x="1647525" y="508043"/>
                </a:cubicBezTo>
                <a:close/>
                <a:moveTo>
                  <a:pt x="1656551" y="482911"/>
                </a:moveTo>
                <a:cubicBezTo>
                  <a:pt x="1659958" y="482834"/>
                  <a:pt x="1663604" y="483640"/>
                  <a:pt x="1667486" y="485328"/>
                </a:cubicBezTo>
                <a:cubicBezTo>
                  <a:pt x="1675251" y="488705"/>
                  <a:pt x="1681192" y="492043"/>
                  <a:pt x="1685308" y="495341"/>
                </a:cubicBezTo>
                <a:cubicBezTo>
                  <a:pt x="1689423" y="498639"/>
                  <a:pt x="1689886" y="503264"/>
                  <a:pt x="1686695" y="509215"/>
                </a:cubicBezTo>
                <a:cubicBezTo>
                  <a:pt x="1683504" y="515167"/>
                  <a:pt x="1681468" y="524764"/>
                  <a:pt x="1680586" y="538007"/>
                </a:cubicBezTo>
                <a:cubicBezTo>
                  <a:pt x="1679704" y="551250"/>
                  <a:pt x="1679037" y="569053"/>
                  <a:pt x="1678586" y="591417"/>
                </a:cubicBezTo>
                <a:cubicBezTo>
                  <a:pt x="1678134" y="613781"/>
                  <a:pt x="1677485" y="637467"/>
                  <a:pt x="1676639" y="662476"/>
                </a:cubicBezTo>
                <a:cubicBezTo>
                  <a:pt x="1684927" y="662562"/>
                  <a:pt x="1693248" y="661462"/>
                  <a:pt x="1701602" y="659175"/>
                </a:cubicBezTo>
                <a:cubicBezTo>
                  <a:pt x="1709955" y="656887"/>
                  <a:pt x="1717530" y="658518"/>
                  <a:pt x="1724327" y="664068"/>
                </a:cubicBezTo>
                <a:cubicBezTo>
                  <a:pt x="1731124" y="669618"/>
                  <a:pt x="1734774" y="674816"/>
                  <a:pt x="1735276" y="679663"/>
                </a:cubicBezTo>
                <a:cubicBezTo>
                  <a:pt x="1735778" y="684510"/>
                  <a:pt x="1728809" y="686485"/>
                  <a:pt x="1714368" y="685589"/>
                </a:cubicBezTo>
                <a:cubicBezTo>
                  <a:pt x="1699927" y="684693"/>
                  <a:pt x="1689835" y="684471"/>
                  <a:pt x="1684092" y="684922"/>
                </a:cubicBezTo>
                <a:cubicBezTo>
                  <a:pt x="1678349" y="685374"/>
                  <a:pt x="1671333" y="685600"/>
                  <a:pt x="1663044" y="685600"/>
                </a:cubicBezTo>
                <a:cubicBezTo>
                  <a:pt x="1656104" y="685600"/>
                  <a:pt x="1643280" y="686493"/>
                  <a:pt x="1624573" y="688278"/>
                </a:cubicBezTo>
                <a:cubicBezTo>
                  <a:pt x="1605866" y="690063"/>
                  <a:pt x="1591006" y="691863"/>
                  <a:pt x="1579993" y="693677"/>
                </a:cubicBezTo>
                <a:cubicBezTo>
                  <a:pt x="1568980" y="695491"/>
                  <a:pt x="1560447" y="696154"/>
                  <a:pt x="1554396" y="695667"/>
                </a:cubicBezTo>
                <a:cubicBezTo>
                  <a:pt x="1548344" y="695179"/>
                  <a:pt x="1541755" y="691103"/>
                  <a:pt x="1534628" y="683438"/>
                </a:cubicBezTo>
                <a:cubicBezTo>
                  <a:pt x="1527501" y="675773"/>
                  <a:pt x="1528440" y="672389"/>
                  <a:pt x="1537446" y="673285"/>
                </a:cubicBezTo>
                <a:cubicBezTo>
                  <a:pt x="1546451" y="674182"/>
                  <a:pt x="1560397" y="673905"/>
                  <a:pt x="1579283" y="672457"/>
                </a:cubicBezTo>
                <a:cubicBezTo>
                  <a:pt x="1579283" y="609303"/>
                  <a:pt x="1578842" y="568218"/>
                  <a:pt x="1577960" y="549203"/>
                </a:cubicBezTo>
                <a:cubicBezTo>
                  <a:pt x="1577078" y="530188"/>
                  <a:pt x="1574605" y="515970"/>
                  <a:pt x="1570539" y="506548"/>
                </a:cubicBezTo>
                <a:cubicBezTo>
                  <a:pt x="1566474" y="497127"/>
                  <a:pt x="1569403" y="493316"/>
                  <a:pt x="1579326" y="495115"/>
                </a:cubicBezTo>
                <a:cubicBezTo>
                  <a:pt x="1589250" y="496915"/>
                  <a:pt x="1601550" y="496732"/>
                  <a:pt x="1616227" y="494567"/>
                </a:cubicBezTo>
                <a:cubicBezTo>
                  <a:pt x="1630904" y="492401"/>
                  <a:pt x="1641175" y="489476"/>
                  <a:pt x="1647041" y="485791"/>
                </a:cubicBezTo>
                <a:cubicBezTo>
                  <a:pt x="1649973" y="483948"/>
                  <a:pt x="1653143" y="482988"/>
                  <a:pt x="1656551" y="482911"/>
                </a:cubicBezTo>
                <a:close/>
                <a:moveTo>
                  <a:pt x="526779" y="451909"/>
                </a:moveTo>
                <a:cubicBezTo>
                  <a:pt x="530241" y="451789"/>
                  <a:pt x="534288" y="452564"/>
                  <a:pt x="538919" y="454235"/>
                </a:cubicBezTo>
                <a:cubicBezTo>
                  <a:pt x="548183" y="457576"/>
                  <a:pt x="555795" y="461699"/>
                  <a:pt x="561753" y="466603"/>
                </a:cubicBezTo>
                <a:cubicBezTo>
                  <a:pt x="567711" y="471508"/>
                  <a:pt x="567252" y="477194"/>
                  <a:pt x="560376" y="483661"/>
                </a:cubicBezTo>
                <a:cubicBezTo>
                  <a:pt x="553500" y="490129"/>
                  <a:pt x="548764" y="500489"/>
                  <a:pt x="546168" y="514744"/>
                </a:cubicBezTo>
                <a:cubicBezTo>
                  <a:pt x="543573" y="528998"/>
                  <a:pt x="541382" y="552433"/>
                  <a:pt x="539597" y="585050"/>
                </a:cubicBezTo>
                <a:cubicBezTo>
                  <a:pt x="537812" y="617667"/>
                  <a:pt x="538823" y="640324"/>
                  <a:pt x="542630" y="653023"/>
                </a:cubicBezTo>
                <a:cubicBezTo>
                  <a:pt x="546438" y="665721"/>
                  <a:pt x="559082" y="672281"/>
                  <a:pt x="580563" y="672705"/>
                </a:cubicBezTo>
                <a:cubicBezTo>
                  <a:pt x="602045" y="673128"/>
                  <a:pt x="616188" y="672138"/>
                  <a:pt x="622993" y="669736"/>
                </a:cubicBezTo>
                <a:cubicBezTo>
                  <a:pt x="629797" y="667334"/>
                  <a:pt x="634687" y="662304"/>
                  <a:pt x="637663" y="654647"/>
                </a:cubicBezTo>
                <a:cubicBezTo>
                  <a:pt x="640638" y="646989"/>
                  <a:pt x="645292" y="636259"/>
                  <a:pt x="651623" y="622456"/>
                </a:cubicBezTo>
                <a:cubicBezTo>
                  <a:pt x="657954" y="608654"/>
                  <a:pt x="660664" y="611164"/>
                  <a:pt x="659753" y="629985"/>
                </a:cubicBezTo>
                <a:cubicBezTo>
                  <a:pt x="658843" y="648807"/>
                  <a:pt x="660643" y="663423"/>
                  <a:pt x="665153" y="673834"/>
                </a:cubicBezTo>
                <a:cubicBezTo>
                  <a:pt x="669663" y="684245"/>
                  <a:pt x="664350" y="691956"/>
                  <a:pt x="649213" y="696968"/>
                </a:cubicBezTo>
                <a:cubicBezTo>
                  <a:pt x="634077" y="701980"/>
                  <a:pt x="614966" y="704257"/>
                  <a:pt x="591878" y="703798"/>
                </a:cubicBezTo>
                <a:cubicBezTo>
                  <a:pt x="568790" y="703339"/>
                  <a:pt x="550489" y="699245"/>
                  <a:pt x="536973" y="691515"/>
                </a:cubicBezTo>
                <a:cubicBezTo>
                  <a:pt x="523457" y="683786"/>
                  <a:pt x="515771" y="668040"/>
                  <a:pt x="513914" y="644279"/>
                </a:cubicBezTo>
                <a:cubicBezTo>
                  <a:pt x="512057" y="620517"/>
                  <a:pt x="512706" y="588653"/>
                  <a:pt x="515860" y="548687"/>
                </a:cubicBezTo>
                <a:cubicBezTo>
                  <a:pt x="519015" y="508721"/>
                  <a:pt x="520295" y="487128"/>
                  <a:pt x="519700" y="483909"/>
                </a:cubicBezTo>
                <a:cubicBezTo>
                  <a:pt x="519105" y="480689"/>
                  <a:pt x="515437" y="479979"/>
                  <a:pt x="508697" y="481779"/>
                </a:cubicBezTo>
                <a:cubicBezTo>
                  <a:pt x="501958" y="483579"/>
                  <a:pt x="485280" y="488214"/>
                  <a:pt x="458664" y="495685"/>
                </a:cubicBezTo>
                <a:cubicBezTo>
                  <a:pt x="459525" y="522559"/>
                  <a:pt x="458356" y="551049"/>
                  <a:pt x="455158" y="581157"/>
                </a:cubicBezTo>
                <a:cubicBezTo>
                  <a:pt x="451960" y="611264"/>
                  <a:pt x="443862" y="635370"/>
                  <a:pt x="430862" y="653474"/>
                </a:cubicBezTo>
                <a:cubicBezTo>
                  <a:pt x="417863" y="671579"/>
                  <a:pt x="401447" y="685958"/>
                  <a:pt x="381615" y="696613"/>
                </a:cubicBezTo>
                <a:cubicBezTo>
                  <a:pt x="361782" y="707268"/>
                  <a:pt x="361140" y="702503"/>
                  <a:pt x="379689" y="682320"/>
                </a:cubicBezTo>
                <a:cubicBezTo>
                  <a:pt x="398238" y="662136"/>
                  <a:pt x="411284" y="642052"/>
                  <a:pt x="418827" y="622069"/>
                </a:cubicBezTo>
                <a:cubicBezTo>
                  <a:pt x="426370" y="602086"/>
                  <a:pt x="430819" y="577486"/>
                  <a:pt x="432174" y="548267"/>
                </a:cubicBezTo>
                <a:cubicBezTo>
                  <a:pt x="433530" y="519049"/>
                  <a:pt x="431956" y="499966"/>
                  <a:pt x="427453" y="491018"/>
                </a:cubicBezTo>
                <a:cubicBezTo>
                  <a:pt x="422950" y="482069"/>
                  <a:pt x="424327" y="477595"/>
                  <a:pt x="431583" y="477595"/>
                </a:cubicBezTo>
                <a:cubicBezTo>
                  <a:pt x="435985" y="477595"/>
                  <a:pt x="440599" y="477592"/>
                  <a:pt x="445425" y="477584"/>
                </a:cubicBezTo>
                <a:cubicBezTo>
                  <a:pt x="450250" y="477577"/>
                  <a:pt x="458116" y="476487"/>
                  <a:pt x="469022" y="474315"/>
                </a:cubicBezTo>
                <a:cubicBezTo>
                  <a:pt x="479927" y="472142"/>
                  <a:pt x="489697" y="469328"/>
                  <a:pt x="498330" y="465872"/>
                </a:cubicBezTo>
                <a:cubicBezTo>
                  <a:pt x="506962" y="462416"/>
                  <a:pt x="513569" y="458777"/>
                  <a:pt x="518151" y="454956"/>
                </a:cubicBezTo>
                <a:cubicBezTo>
                  <a:pt x="520442" y="453045"/>
                  <a:pt x="523318" y="452029"/>
                  <a:pt x="526779" y="451909"/>
                </a:cubicBezTo>
                <a:close/>
                <a:moveTo>
                  <a:pt x="1873970" y="450729"/>
                </a:moveTo>
                <a:cubicBezTo>
                  <a:pt x="1899955" y="447029"/>
                  <a:pt x="1920583" y="459849"/>
                  <a:pt x="1935856" y="489189"/>
                </a:cubicBezTo>
                <a:cubicBezTo>
                  <a:pt x="1944947" y="521154"/>
                  <a:pt x="1932507" y="552874"/>
                  <a:pt x="1898535" y="584351"/>
                </a:cubicBezTo>
                <a:cubicBezTo>
                  <a:pt x="1888411" y="599552"/>
                  <a:pt x="1883349" y="617548"/>
                  <a:pt x="1883349" y="638342"/>
                </a:cubicBezTo>
                <a:lnTo>
                  <a:pt x="1850911" y="638342"/>
                </a:lnTo>
                <a:cubicBezTo>
                  <a:pt x="1849936" y="601832"/>
                  <a:pt x="1864886" y="568584"/>
                  <a:pt x="1895760" y="538598"/>
                </a:cubicBezTo>
                <a:cubicBezTo>
                  <a:pt x="1902687" y="528245"/>
                  <a:pt x="1905713" y="517239"/>
                  <a:pt x="1904838" y="505580"/>
                </a:cubicBezTo>
                <a:cubicBezTo>
                  <a:pt x="1900120" y="489706"/>
                  <a:pt x="1891164" y="482220"/>
                  <a:pt x="1877971" y="483123"/>
                </a:cubicBezTo>
                <a:lnTo>
                  <a:pt x="1872680" y="483123"/>
                </a:lnTo>
                <a:cubicBezTo>
                  <a:pt x="1856404" y="483898"/>
                  <a:pt x="1848717" y="497844"/>
                  <a:pt x="1849621" y="524961"/>
                </a:cubicBezTo>
                <a:lnTo>
                  <a:pt x="1815807" y="524961"/>
                </a:lnTo>
                <a:cubicBezTo>
                  <a:pt x="1814846" y="487848"/>
                  <a:pt x="1826583" y="465062"/>
                  <a:pt x="1851019" y="456601"/>
                </a:cubicBezTo>
                <a:cubicBezTo>
                  <a:pt x="1854991" y="453618"/>
                  <a:pt x="1862642" y="451661"/>
                  <a:pt x="1873970" y="450729"/>
                </a:cubicBezTo>
                <a:close/>
                <a:moveTo>
                  <a:pt x="1205359" y="441899"/>
                </a:moveTo>
                <a:cubicBezTo>
                  <a:pt x="1213525" y="443311"/>
                  <a:pt x="1222628" y="446298"/>
                  <a:pt x="1232666" y="450858"/>
                </a:cubicBezTo>
                <a:cubicBezTo>
                  <a:pt x="1244195" y="456321"/>
                  <a:pt x="1248591" y="462778"/>
                  <a:pt x="1245852" y="470228"/>
                </a:cubicBezTo>
                <a:cubicBezTo>
                  <a:pt x="1243113" y="477678"/>
                  <a:pt x="1241313" y="487203"/>
                  <a:pt x="1240453" y="498804"/>
                </a:cubicBezTo>
                <a:cubicBezTo>
                  <a:pt x="1239592" y="510406"/>
                  <a:pt x="1239162" y="527650"/>
                  <a:pt x="1239162" y="550537"/>
                </a:cubicBezTo>
                <a:cubicBezTo>
                  <a:pt x="1239162" y="572406"/>
                  <a:pt x="1240055" y="592726"/>
                  <a:pt x="1241840" y="611497"/>
                </a:cubicBezTo>
                <a:cubicBezTo>
                  <a:pt x="1243626" y="630268"/>
                  <a:pt x="1243826" y="647530"/>
                  <a:pt x="1242443" y="663283"/>
                </a:cubicBezTo>
                <a:cubicBezTo>
                  <a:pt x="1241059" y="679036"/>
                  <a:pt x="1236082" y="692992"/>
                  <a:pt x="1227514" y="705153"/>
                </a:cubicBezTo>
                <a:cubicBezTo>
                  <a:pt x="1218946" y="717313"/>
                  <a:pt x="1211643" y="719059"/>
                  <a:pt x="1205606" y="710391"/>
                </a:cubicBezTo>
                <a:cubicBezTo>
                  <a:pt x="1199569" y="701722"/>
                  <a:pt x="1194152" y="694552"/>
                  <a:pt x="1189355" y="688880"/>
                </a:cubicBezTo>
                <a:cubicBezTo>
                  <a:pt x="1184558" y="683209"/>
                  <a:pt x="1179037" y="676942"/>
                  <a:pt x="1172792" y="670080"/>
                </a:cubicBezTo>
                <a:cubicBezTo>
                  <a:pt x="1166547" y="663218"/>
                  <a:pt x="1168013" y="660741"/>
                  <a:pt x="1177191" y="662648"/>
                </a:cubicBezTo>
                <a:cubicBezTo>
                  <a:pt x="1186369" y="664556"/>
                  <a:pt x="1193947" y="666130"/>
                  <a:pt x="1199927" y="667370"/>
                </a:cubicBezTo>
                <a:cubicBezTo>
                  <a:pt x="1205907" y="668610"/>
                  <a:pt x="1209417" y="667409"/>
                  <a:pt x="1210457" y="663767"/>
                </a:cubicBezTo>
                <a:cubicBezTo>
                  <a:pt x="1211496" y="660125"/>
                  <a:pt x="1212464" y="652686"/>
                  <a:pt x="1213360" y="641450"/>
                </a:cubicBezTo>
                <a:cubicBezTo>
                  <a:pt x="1214257" y="630214"/>
                  <a:pt x="1214486" y="599451"/>
                  <a:pt x="1214049" y="549160"/>
                </a:cubicBezTo>
                <a:cubicBezTo>
                  <a:pt x="1213612" y="498869"/>
                  <a:pt x="1210012" y="468066"/>
                  <a:pt x="1203251" y="456752"/>
                </a:cubicBezTo>
                <a:cubicBezTo>
                  <a:pt x="1196489" y="445437"/>
                  <a:pt x="1197192" y="440486"/>
                  <a:pt x="1205359" y="441899"/>
                </a:cubicBezTo>
                <a:close/>
                <a:moveTo>
                  <a:pt x="1503490" y="439356"/>
                </a:moveTo>
                <a:cubicBezTo>
                  <a:pt x="1507632" y="439766"/>
                  <a:pt x="1513687" y="442872"/>
                  <a:pt x="1521657" y="448675"/>
                </a:cubicBezTo>
                <a:cubicBezTo>
                  <a:pt x="1532283" y="456411"/>
                  <a:pt x="1535205" y="462706"/>
                  <a:pt x="1530423" y="467561"/>
                </a:cubicBezTo>
                <a:cubicBezTo>
                  <a:pt x="1525640" y="472415"/>
                  <a:pt x="1521496" y="477574"/>
                  <a:pt x="1517990" y="483037"/>
                </a:cubicBezTo>
                <a:cubicBezTo>
                  <a:pt x="1514483" y="488501"/>
                  <a:pt x="1500778" y="510083"/>
                  <a:pt x="1476873" y="547783"/>
                </a:cubicBezTo>
                <a:lnTo>
                  <a:pt x="1506664" y="547783"/>
                </a:lnTo>
                <a:cubicBezTo>
                  <a:pt x="1519083" y="531364"/>
                  <a:pt x="1524618" y="518031"/>
                  <a:pt x="1523270" y="507785"/>
                </a:cubicBezTo>
                <a:cubicBezTo>
                  <a:pt x="1521922" y="497539"/>
                  <a:pt x="1528250" y="495994"/>
                  <a:pt x="1542253" y="503149"/>
                </a:cubicBezTo>
                <a:cubicBezTo>
                  <a:pt x="1556256" y="510305"/>
                  <a:pt x="1561688" y="515776"/>
                  <a:pt x="1558547" y="519562"/>
                </a:cubicBezTo>
                <a:cubicBezTo>
                  <a:pt x="1555407" y="523348"/>
                  <a:pt x="1550409" y="529245"/>
                  <a:pt x="1543555" y="537254"/>
                </a:cubicBezTo>
                <a:cubicBezTo>
                  <a:pt x="1536700" y="545263"/>
                  <a:pt x="1528436" y="555990"/>
                  <a:pt x="1518764" y="569434"/>
                </a:cubicBezTo>
                <a:cubicBezTo>
                  <a:pt x="1509091" y="582877"/>
                  <a:pt x="1500527" y="594095"/>
                  <a:pt x="1493070" y="603086"/>
                </a:cubicBezTo>
                <a:cubicBezTo>
                  <a:pt x="1508213" y="597852"/>
                  <a:pt x="1523471" y="593622"/>
                  <a:pt x="1538844" y="590395"/>
                </a:cubicBezTo>
                <a:cubicBezTo>
                  <a:pt x="1554217" y="587169"/>
                  <a:pt x="1549495" y="592647"/>
                  <a:pt x="1524679" y="606829"/>
                </a:cubicBezTo>
                <a:cubicBezTo>
                  <a:pt x="1499863" y="621012"/>
                  <a:pt x="1484459" y="630935"/>
                  <a:pt x="1478464" y="636599"/>
                </a:cubicBezTo>
                <a:cubicBezTo>
                  <a:pt x="1472470" y="642264"/>
                  <a:pt x="1466404" y="640557"/>
                  <a:pt x="1460267" y="631480"/>
                </a:cubicBezTo>
                <a:cubicBezTo>
                  <a:pt x="1454129" y="622403"/>
                  <a:pt x="1454534" y="614964"/>
                  <a:pt x="1461482" y="609163"/>
                </a:cubicBezTo>
                <a:cubicBezTo>
                  <a:pt x="1468430" y="603362"/>
                  <a:pt x="1474790" y="596909"/>
                  <a:pt x="1480562" y="589804"/>
                </a:cubicBezTo>
                <a:cubicBezTo>
                  <a:pt x="1486333" y="582698"/>
                  <a:pt x="1493149" y="573682"/>
                  <a:pt x="1501007" y="562755"/>
                </a:cubicBezTo>
                <a:cubicBezTo>
                  <a:pt x="1476944" y="567157"/>
                  <a:pt x="1461339" y="571635"/>
                  <a:pt x="1454190" y="576188"/>
                </a:cubicBezTo>
                <a:cubicBezTo>
                  <a:pt x="1447041" y="580741"/>
                  <a:pt x="1441808" y="577589"/>
                  <a:pt x="1438488" y="566734"/>
                </a:cubicBezTo>
                <a:cubicBezTo>
                  <a:pt x="1435168" y="555878"/>
                  <a:pt x="1437082" y="549221"/>
                  <a:pt x="1444231" y="546762"/>
                </a:cubicBezTo>
                <a:cubicBezTo>
                  <a:pt x="1451380" y="544302"/>
                  <a:pt x="1457482" y="539914"/>
                  <a:pt x="1462536" y="533597"/>
                </a:cubicBezTo>
                <a:cubicBezTo>
                  <a:pt x="1467591" y="527280"/>
                  <a:pt x="1475041" y="514349"/>
                  <a:pt x="1484885" y="494803"/>
                </a:cubicBezTo>
                <a:cubicBezTo>
                  <a:pt x="1494730" y="475258"/>
                  <a:pt x="1498752" y="461674"/>
                  <a:pt x="1496952" y="454052"/>
                </a:cubicBezTo>
                <a:cubicBezTo>
                  <a:pt x="1495153" y="446430"/>
                  <a:pt x="1496164" y="441694"/>
                  <a:pt x="1499985" y="439845"/>
                </a:cubicBezTo>
                <a:cubicBezTo>
                  <a:pt x="1500941" y="439382"/>
                  <a:pt x="1502109" y="439219"/>
                  <a:pt x="1503490" y="439356"/>
                </a:cubicBezTo>
                <a:close/>
                <a:moveTo>
                  <a:pt x="172153" y="438920"/>
                </a:moveTo>
                <a:cubicBezTo>
                  <a:pt x="173656" y="438902"/>
                  <a:pt x="175559" y="439246"/>
                  <a:pt x="177862" y="439952"/>
                </a:cubicBezTo>
                <a:cubicBezTo>
                  <a:pt x="187076" y="442777"/>
                  <a:pt x="195425" y="446663"/>
                  <a:pt x="202911" y="451611"/>
                </a:cubicBezTo>
                <a:cubicBezTo>
                  <a:pt x="210396" y="456558"/>
                  <a:pt x="212006" y="460982"/>
                  <a:pt x="207740" y="464883"/>
                </a:cubicBezTo>
                <a:cubicBezTo>
                  <a:pt x="203474" y="468783"/>
                  <a:pt x="198408" y="478814"/>
                  <a:pt x="192543" y="494976"/>
                </a:cubicBezTo>
                <a:cubicBezTo>
                  <a:pt x="206338" y="510262"/>
                  <a:pt x="222575" y="525241"/>
                  <a:pt x="241253" y="539911"/>
                </a:cubicBezTo>
                <a:cubicBezTo>
                  <a:pt x="259931" y="554581"/>
                  <a:pt x="278527" y="565977"/>
                  <a:pt x="297040" y="574101"/>
                </a:cubicBezTo>
                <a:cubicBezTo>
                  <a:pt x="315553" y="582225"/>
                  <a:pt x="321565" y="587083"/>
                  <a:pt x="315076" y="588674"/>
                </a:cubicBezTo>
                <a:cubicBezTo>
                  <a:pt x="308588" y="590266"/>
                  <a:pt x="297029" y="591969"/>
                  <a:pt x="280402" y="593783"/>
                </a:cubicBezTo>
                <a:cubicBezTo>
                  <a:pt x="263774" y="595597"/>
                  <a:pt x="251850" y="592005"/>
                  <a:pt x="244630" y="583007"/>
                </a:cubicBezTo>
                <a:cubicBezTo>
                  <a:pt x="237410" y="574008"/>
                  <a:pt x="217646" y="548816"/>
                  <a:pt x="185337" y="507430"/>
                </a:cubicBezTo>
                <a:cubicBezTo>
                  <a:pt x="175399" y="531220"/>
                  <a:pt x="164684" y="551390"/>
                  <a:pt x="153190" y="567939"/>
                </a:cubicBezTo>
                <a:cubicBezTo>
                  <a:pt x="141696" y="584487"/>
                  <a:pt x="126234" y="598558"/>
                  <a:pt x="106803" y="610153"/>
                </a:cubicBezTo>
                <a:cubicBezTo>
                  <a:pt x="87372" y="621747"/>
                  <a:pt x="86719" y="616767"/>
                  <a:pt x="104845" y="595214"/>
                </a:cubicBezTo>
                <a:cubicBezTo>
                  <a:pt x="122971" y="573660"/>
                  <a:pt x="136490" y="554204"/>
                  <a:pt x="145403" y="536845"/>
                </a:cubicBezTo>
                <a:cubicBezTo>
                  <a:pt x="154315" y="519487"/>
                  <a:pt x="161450" y="502673"/>
                  <a:pt x="166806" y="486404"/>
                </a:cubicBezTo>
                <a:cubicBezTo>
                  <a:pt x="172162" y="470135"/>
                  <a:pt x="173040" y="457619"/>
                  <a:pt x="169441" y="448857"/>
                </a:cubicBezTo>
                <a:cubicBezTo>
                  <a:pt x="166741" y="442286"/>
                  <a:pt x="167645" y="438973"/>
                  <a:pt x="172153" y="438920"/>
                </a:cubicBezTo>
                <a:close/>
                <a:moveTo>
                  <a:pt x="65712" y="436233"/>
                </a:moveTo>
                <a:cubicBezTo>
                  <a:pt x="67222" y="436466"/>
                  <a:pt x="69002" y="437129"/>
                  <a:pt x="71052" y="438221"/>
                </a:cubicBezTo>
                <a:cubicBezTo>
                  <a:pt x="79255" y="442587"/>
                  <a:pt x="85805" y="446975"/>
                  <a:pt x="90703" y="451385"/>
                </a:cubicBezTo>
                <a:cubicBezTo>
                  <a:pt x="95599" y="455794"/>
                  <a:pt x="94746" y="460832"/>
                  <a:pt x="88142" y="466496"/>
                </a:cubicBezTo>
                <a:cubicBezTo>
                  <a:pt x="81539" y="472160"/>
                  <a:pt x="68199" y="492158"/>
                  <a:pt x="48123" y="526488"/>
                </a:cubicBezTo>
                <a:lnTo>
                  <a:pt x="73914" y="526166"/>
                </a:lnTo>
                <a:cubicBezTo>
                  <a:pt x="88096" y="508025"/>
                  <a:pt x="94513" y="495391"/>
                  <a:pt x="93165" y="488264"/>
                </a:cubicBezTo>
                <a:cubicBezTo>
                  <a:pt x="91817" y="481137"/>
                  <a:pt x="95435" y="479273"/>
                  <a:pt x="104017" y="482672"/>
                </a:cubicBezTo>
                <a:cubicBezTo>
                  <a:pt x="112600" y="486070"/>
                  <a:pt x="119376" y="490286"/>
                  <a:pt x="124344" y="495320"/>
                </a:cubicBezTo>
                <a:cubicBezTo>
                  <a:pt x="129313" y="500353"/>
                  <a:pt x="127994" y="505691"/>
                  <a:pt x="120386" y="511334"/>
                </a:cubicBezTo>
                <a:cubicBezTo>
                  <a:pt x="112779" y="516977"/>
                  <a:pt x="104282" y="525384"/>
                  <a:pt x="94897" y="536555"/>
                </a:cubicBezTo>
                <a:cubicBezTo>
                  <a:pt x="85511" y="547726"/>
                  <a:pt x="71720" y="561808"/>
                  <a:pt x="53522" y="578801"/>
                </a:cubicBezTo>
                <a:cubicBezTo>
                  <a:pt x="78545" y="577926"/>
                  <a:pt x="95822" y="577909"/>
                  <a:pt x="105351" y="578747"/>
                </a:cubicBezTo>
                <a:cubicBezTo>
                  <a:pt x="114880" y="579586"/>
                  <a:pt x="108004" y="584053"/>
                  <a:pt x="84722" y="592148"/>
                </a:cubicBezTo>
                <a:cubicBezTo>
                  <a:pt x="61441" y="600243"/>
                  <a:pt x="44971" y="607267"/>
                  <a:pt x="35313" y="613218"/>
                </a:cubicBezTo>
                <a:cubicBezTo>
                  <a:pt x="25655" y="619169"/>
                  <a:pt x="19722" y="616222"/>
                  <a:pt x="17513" y="604377"/>
                </a:cubicBezTo>
                <a:cubicBezTo>
                  <a:pt x="15305" y="592532"/>
                  <a:pt x="17771" y="585642"/>
                  <a:pt x="24913" y="583706"/>
                </a:cubicBezTo>
                <a:cubicBezTo>
                  <a:pt x="32055" y="581770"/>
                  <a:pt x="46481" y="567587"/>
                  <a:pt x="68192" y="541158"/>
                </a:cubicBezTo>
                <a:cubicBezTo>
                  <a:pt x="47628" y="543782"/>
                  <a:pt x="33721" y="547138"/>
                  <a:pt x="26473" y="551225"/>
                </a:cubicBezTo>
                <a:cubicBezTo>
                  <a:pt x="19223" y="555312"/>
                  <a:pt x="14467" y="552326"/>
                  <a:pt x="12200" y="542266"/>
                </a:cubicBezTo>
                <a:cubicBezTo>
                  <a:pt x="9935" y="532206"/>
                  <a:pt x="11691" y="526434"/>
                  <a:pt x="17470" y="524950"/>
                </a:cubicBezTo>
                <a:cubicBezTo>
                  <a:pt x="23250" y="523466"/>
                  <a:pt x="28899" y="518683"/>
                  <a:pt x="34421" y="510603"/>
                </a:cubicBezTo>
                <a:cubicBezTo>
                  <a:pt x="39942" y="502522"/>
                  <a:pt x="45602" y="492029"/>
                  <a:pt x="51403" y="479122"/>
                </a:cubicBezTo>
                <a:cubicBezTo>
                  <a:pt x="57204" y="466216"/>
                  <a:pt x="59878" y="455081"/>
                  <a:pt x="59426" y="445717"/>
                </a:cubicBezTo>
                <a:cubicBezTo>
                  <a:pt x="59087" y="438694"/>
                  <a:pt x="61183" y="435532"/>
                  <a:pt x="65712" y="436233"/>
                </a:cubicBezTo>
                <a:close/>
                <a:moveTo>
                  <a:pt x="839682" y="421814"/>
                </a:moveTo>
                <a:cubicBezTo>
                  <a:pt x="841388" y="421900"/>
                  <a:pt x="843474" y="422360"/>
                  <a:pt x="845936" y="423196"/>
                </a:cubicBezTo>
                <a:cubicBezTo>
                  <a:pt x="855788" y="426537"/>
                  <a:pt x="864141" y="431090"/>
                  <a:pt x="870995" y="436855"/>
                </a:cubicBezTo>
                <a:cubicBezTo>
                  <a:pt x="877850" y="442619"/>
                  <a:pt x="879539" y="447488"/>
                  <a:pt x="876061" y="451460"/>
                </a:cubicBezTo>
                <a:cubicBezTo>
                  <a:pt x="872584" y="455432"/>
                  <a:pt x="869368" y="459268"/>
                  <a:pt x="866414" y="462968"/>
                </a:cubicBezTo>
                <a:cubicBezTo>
                  <a:pt x="897389" y="495162"/>
                  <a:pt x="919100" y="516593"/>
                  <a:pt x="931548" y="527263"/>
                </a:cubicBezTo>
                <a:cubicBezTo>
                  <a:pt x="943994" y="537932"/>
                  <a:pt x="956815" y="547009"/>
                  <a:pt x="970008" y="554495"/>
                </a:cubicBezTo>
                <a:cubicBezTo>
                  <a:pt x="983201" y="561980"/>
                  <a:pt x="998254" y="568863"/>
                  <a:pt x="1015168" y="575145"/>
                </a:cubicBezTo>
                <a:cubicBezTo>
                  <a:pt x="1032083" y="581426"/>
                  <a:pt x="1033395" y="586108"/>
                  <a:pt x="1019105" y="589191"/>
                </a:cubicBezTo>
                <a:cubicBezTo>
                  <a:pt x="1004815" y="592274"/>
                  <a:pt x="989141" y="593346"/>
                  <a:pt x="972083" y="592407"/>
                </a:cubicBezTo>
                <a:cubicBezTo>
                  <a:pt x="955026" y="591467"/>
                  <a:pt x="943023" y="586531"/>
                  <a:pt x="936075" y="577597"/>
                </a:cubicBezTo>
                <a:cubicBezTo>
                  <a:pt x="929127" y="568663"/>
                  <a:pt x="919541" y="556115"/>
                  <a:pt x="907316" y="539954"/>
                </a:cubicBezTo>
                <a:cubicBezTo>
                  <a:pt x="895091" y="523792"/>
                  <a:pt x="878510" y="502153"/>
                  <a:pt x="857573" y="475035"/>
                </a:cubicBezTo>
                <a:cubicBezTo>
                  <a:pt x="847722" y="495427"/>
                  <a:pt x="837135" y="513546"/>
                  <a:pt x="825813" y="529392"/>
                </a:cubicBezTo>
                <a:cubicBezTo>
                  <a:pt x="814492" y="545238"/>
                  <a:pt x="800610" y="561837"/>
                  <a:pt x="784169" y="579188"/>
                </a:cubicBezTo>
                <a:cubicBezTo>
                  <a:pt x="767728" y="596540"/>
                  <a:pt x="748505" y="610289"/>
                  <a:pt x="726500" y="620434"/>
                </a:cubicBezTo>
                <a:cubicBezTo>
                  <a:pt x="704495" y="630580"/>
                  <a:pt x="701925" y="627974"/>
                  <a:pt x="718789" y="612615"/>
                </a:cubicBezTo>
                <a:cubicBezTo>
                  <a:pt x="735653" y="597257"/>
                  <a:pt x="751721" y="580816"/>
                  <a:pt x="766993" y="563292"/>
                </a:cubicBezTo>
                <a:cubicBezTo>
                  <a:pt x="782265" y="545769"/>
                  <a:pt x="795218" y="528811"/>
                  <a:pt x="805852" y="512420"/>
                </a:cubicBezTo>
                <a:cubicBezTo>
                  <a:pt x="816485" y="496030"/>
                  <a:pt x="824487" y="480549"/>
                  <a:pt x="829858" y="465980"/>
                </a:cubicBezTo>
                <a:cubicBezTo>
                  <a:pt x="835227" y="451410"/>
                  <a:pt x="836787" y="439802"/>
                  <a:pt x="834536" y="431154"/>
                </a:cubicBezTo>
                <a:cubicBezTo>
                  <a:pt x="832847" y="424669"/>
                  <a:pt x="834563" y="421555"/>
                  <a:pt x="839682" y="421814"/>
                </a:cubicBezTo>
                <a:close/>
                <a:moveTo>
                  <a:pt x="5586177" y="235404"/>
                </a:moveTo>
                <a:cubicBezTo>
                  <a:pt x="5590160" y="234761"/>
                  <a:pt x="5594562" y="235059"/>
                  <a:pt x="5599384" y="236299"/>
                </a:cubicBezTo>
                <a:cubicBezTo>
                  <a:pt x="5609028" y="238780"/>
                  <a:pt x="5615327" y="243997"/>
                  <a:pt x="5618281" y="251948"/>
                </a:cubicBezTo>
                <a:cubicBezTo>
                  <a:pt x="5621235" y="259900"/>
                  <a:pt x="5620819" y="269848"/>
                  <a:pt x="5617033" y="281794"/>
                </a:cubicBezTo>
                <a:cubicBezTo>
                  <a:pt x="5613247" y="293739"/>
                  <a:pt x="5606371" y="305165"/>
                  <a:pt x="5596405" y="316070"/>
                </a:cubicBezTo>
                <a:cubicBezTo>
                  <a:pt x="5586438" y="326976"/>
                  <a:pt x="5576830" y="332913"/>
                  <a:pt x="5567581" y="333881"/>
                </a:cubicBezTo>
                <a:cubicBezTo>
                  <a:pt x="5558331" y="334849"/>
                  <a:pt x="5556524" y="332364"/>
                  <a:pt x="5562160" y="326428"/>
                </a:cubicBezTo>
                <a:cubicBezTo>
                  <a:pt x="5567796" y="320491"/>
                  <a:pt x="5572991" y="314500"/>
                  <a:pt x="5577745" y="308456"/>
                </a:cubicBezTo>
                <a:cubicBezTo>
                  <a:pt x="5582498" y="302411"/>
                  <a:pt x="5586632" y="295173"/>
                  <a:pt x="5590145" y="286741"/>
                </a:cubicBezTo>
                <a:cubicBezTo>
                  <a:pt x="5583821" y="286741"/>
                  <a:pt x="5578505" y="285124"/>
                  <a:pt x="5574196" y="281890"/>
                </a:cubicBezTo>
                <a:cubicBezTo>
                  <a:pt x="5569886" y="278657"/>
                  <a:pt x="5566968" y="274426"/>
                  <a:pt x="5565441" y="269199"/>
                </a:cubicBezTo>
                <a:cubicBezTo>
                  <a:pt x="5563914" y="263972"/>
                  <a:pt x="5563634" y="259090"/>
                  <a:pt x="5564602" y="254551"/>
                </a:cubicBezTo>
                <a:cubicBezTo>
                  <a:pt x="5565570" y="250012"/>
                  <a:pt x="5569198" y="245215"/>
                  <a:pt x="5575486" y="240160"/>
                </a:cubicBezTo>
                <a:cubicBezTo>
                  <a:pt x="5578630" y="237633"/>
                  <a:pt x="5582194" y="236048"/>
                  <a:pt x="5586177" y="235404"/>
                </a:cubicBezTo>
                <a:close/>
                <a:moveTo>
                  <a:pt x="2547702" y="235404"/>
                </a:moveTo>
                <a:cubicBezTo>
                  <a:pt x="2551685" y="234761"/>
                  <a:pt x="2556087" y="235059"/>
                  <a:pt x="2560909" y="236299"/>
                </a:cubicBezTo>
                <a:cubicBezTo>
                  <a:pt x="2570553" y="238780"/>
                  <a:pt x="2576852" y="243997"/>
                  <a:pt x="2579806" y="251948"/>
                </a:cubicBezTo>
                <a:cubicBezTo>
                  <a:pt x="2582760" y="259900"/>
                  <a:pt x="2582344" y="269848"/>
                  <a:pt x="2578558" y="281794"/>
                </a:cubicBezTo>
                <a:cubicBezTo>
                  <a:pt x="2574772" y="293739"/>
                  <a:pt x="2567896" y="305165"/>
                  <a:pt x="2557930" y="316070"/>
                </a:cubicBezTo>
                <a:cubicBezTo>
                  <a:pt x="2547963" y="326976"/>
                  <a:pt x="2538355" y="332913"/>
                  <a:pt x="2529106" y="333881"/>
                </a:cubicBezTo>
                <a:cubicBezTo>
                  <a:pt x="2519857" y="334849"/>
                  <a:pt x="2518050" y="332364"/>
                  <a:pt x="2523685" y="326428"/>
                </a:cubicBezTo>
                <a:cubicBezTo>
                  <a:pt x="2529321" y="320491"/>
                  <a:pt x="2534516" y="314500"/>
                  <a:pt x="2539270" y="308456"/>
                </a:cubicBezTo>
                <a:cubicBezTo>
                  <a:pt x="2544023" y="302411"/>
                  <a:pt x="2548157" y="295173"/>
                  <a:pt x="2551670" y="286741"/>
                </a:cubicBezTo>
                <a:cubicBezTo>
                  <a:pt x="2545346" y="286741"/>
                  <a:pt x="2540030" y="285124"/>
                  <a:pt x="2535720" y="281890"/>
                </a:cubicBezTo>
                <a:cubicBezTo>
                  <a:pt x="2531411" y="278657"/>
                  <a:pt x="2528493" y="274426"/>
                  <a:pt x="2526966" y="269199"/>
                </a:cubicBezTo>
                <a:cubicBezTo>
                  <a:pt x="2525438" y="263972"/>
                  <a:pt x="2525159" y="259090"/>
                  <a:pt x="2526127" y="254551"/>
                </a:cubicBezTo>
                <a:cubicBezTo>
                  <a:pt x="2527095" y="250012"/>
                  <a:pt x="2530723" y="245215"/>
                  <a:pt x="2537011" y="240160"/>
                </a:cubicBezTo>
                <a:cubicBezTo>
                  <a:pt x="2540155" y="237633"/>
                  <a:pt x="2543719" y="236048"/>
                  <a:pt x="2547702" y="235404"/>
                </a:cubicBezTo>
                <a:close/>
                <a:moveTo>
                  <a:pt x="537651" y="217030"/>
                </a:moveTo>
                <a:cubicBezTo>
                  <a:pt x="538810" y="216364"/>
                  <a:pt x="540879" y="216442"/>
                  <a:pt x="543856" y="217263"/>
                </a:cubicBezTo>
                <a:cubicBezTo>
                  <a:pt x="555765" y="220547"/>
                  <a:pt x="566739" y="224462"/>
                  <a:pt x="576778" y="229007"/>
                </a:cubicBezTo>
                <a:cubicBezTo>
                  <a:pt x="588092" y="233740"/>
                  <a:pt x="598005" y="240594"/>
                  <a:pt x="606516" y="249571"/>
                </a:cubicBezTo>
                <a:cubicBezTo>
                  <a:pt x="615026" y="258548"/>
                  <a:pt x="618715" y="270135"/>
                  <a:pt x="617582" y="284332"/>
                </a:cubicBezTo>
                <a:cubicBezTo>
                  <a:pt x="616450" y="298529"/>
                  <a:pt x="609491" y="300332"/>
                  <a:pt x="596707" y="289742"/>
                </a:cubicBezTo>
                <a:cubicBezTo>
                  <a:pt x="583922" y="279152"/>
                  <a:pt x="568941" y="263603"/>
                  <a:pt x="551761" y="243097"/>
                </a:cubicBezTo>
                <a:cubicBezTo>
                  <a:pt x="538876" y="227717"/>
                  <a:pt x="534173" y="219028"/>
                  <a:pt x="537651" y="217030"/>
                </a:cubicBezTo>
                <a:close/>
                <a:moveTo>
                  <a:pt x="467898" y="213187"/>
                </a:moveTo>
                <a:cubicBezTo>
                  <a:pt x="472139" y="213158"/>
                  <a:pt x="478612" y="215212"/>
                  <a:pt x="487317" y="219349"/>
                </a:cubicBezTo>
                <a:cubicBezTo>
                  <a:pt x="502402" y="229818"/>
                  <a:pt x="506726" y="236808"/>
                  <a:pt x="500287" y="240322"/>
                </a:cubicBezTo>
                <a:cubicBezTo>
                  <a:pt x="493848" y="243835"/>
                  <a:pt x="487532" y="248915"/>
                  <a:pt x="481337" y="255562"/>
                </a:cubicBezTo>
                <a:cubicBezTo>
                  <a:pt x="475141" y="262209"/>
                  <a:pt x="465888" y="270547"/>
                  <a:pt x="453578" y="280578"/>
                </a:cubicBezTo>
                <a:cubicBezTo>
                  <a:pt x="441266" y="290609"/>
                  <a:pt x="427761" y="298418"/>
                  <a:pt x="413063" y="304003"/>
                </a:cubicBezTo>
                <a:cubicBezTo>
                  <a:pt x="398364" y="309589"/>
                  <a:pt x="397184" y="306072"/>
                  <a:pt x="409524" y="293452"/>
                </a:cubicBezTo>
                <a:cubicBezTo>
                  <a:pt x="421864" y="280833"/>
                  <a:pt x="433784" y="267454"/>
                  <a:pt x="445285" y="253314"/>
                </a:cubicBezTo>
                <a:cubicBezTo>
                  <a:pt x="456786" y="239175"/>
                  <a:pt x="462314" y="227910"/>
                  <a:pt x="461869" y="219521"/>
                </a:cubicBezTo>
                <a:cubicBezTo>
                  <a:pt x="461647" y="215327"/>
                  <a:pt x="463657" y="213215"/>
                  <a:pt x="467898" y="213187"/>
                </a:cubicBezTo>
                <a:close/>
                <a:moveTo>
                  <a:pt x="4062396" y="212422"/>
                </a:moveTo>
                <a:cubicBezTo>
                  <a:pt x="4065859" y="212663"/>
                  <a:pt x="4064160" y="215918"/>
                  <a:pt x="4057298" y="222189"/>
                </a:cubicBezTo>
                <a:cubicBezTo>
                  <a:pt x="4048149" y="230549"/>
                  <a:pt x="4034207" y="241197"/>
                  <a:pt x="4015471" y="254131"/>
                </a:cubicBezTo>
                <a:cubicBezTo>
                  <a:pt x="3996736" y="267066"/>
                  <a:pt x="3984558" y="276409"/>
                  <a:pt x="3978936" y="282159"/>
                </a:cubicBezTo>
                <a:cubicBezTo>
                  <a:pt x="3973315" y="287910"/>
                  <a:pt x="3964058" y="286648"/>
                  <a:pt x="3951166" y="278374"/>
                </a:cubicBezTo>
                <a:cubicBezTo>
                  <a:pt x="3938275" y="270099"/>
                  <a:pt x="3935335" y="264740"/>
                  <a:pt x="3942347" y="262295"/>
                </a:cubicBezTo>
                <a:cubicBezTo>
                  <a:pt x="3949359" y="259850"/>
                  <a:pt x="3957132" y="257057"/>
                  <a:pt x="3965664" y="253916"/>
                </a:cubicBezTo>
                <a:cubicBezTo>
                  <a:pt x="3974197" y="250776"/>
                  <a:pt x="3989319" y="243778"/>
                  <a:pt x="4011029" y="232922"/>
                </a:cubicBezTo>
                <a:cubicBezTo>
                  <a:pt x="4032612" y="222124"/>
                  <a:pt x="4048006" y="215546"/>
                  <a:pt x="4057212" y="213187"/>
                </a:cubicBezTo>
                <a:cubicBezTo>
                  <a:pt x="4059514" y="212597"/>
                  <a:pt x="4061242" y="212342"/>
                  <a:pt x="4062396" y="212422"/>
                </a:cubicBezTo>
                <a:close/>
                <a:moveTo>
                  <a:pt x="3055352" y="174715"/>
                </a:moveTo>
                <a:lnTo>
                  <a:pt x="3004933" y="178669"/>
                </a:lnTo>
                <a:lnTo>
                  <a:pt x="3009416" y="179856"/>
                </a:lnTo>
                <a:cubicBezTo>
                  <a:pt x="3021082" y="184302"/>
                  <a:pt x="3027406" y="189626"/>
                  <a:pt x="3028389" y="195828"/>
                </a:cubicBezTo>
                <a:cubicBezTo>
                  <a:pt x="3029371" y="202030"/>
                  <a:pt x="3027801" y="207934"/>
                  <a:pt x="3023678" y="213541"/>
                </a:cubicBezTo>
                <a:cubicBezTo>
                  <a:pt x="3019555" y="219149"/>
                  <a:pt x="3014891" y="218008"/>
                  <a:pt x="3009685" y="210121"/>
                </a:cubicBezTo>
                <a:cubicBezTo>
                  <a:pt x="3004480" y="202234"/>
                  <a:pt x="3000034" y="195064"/>
                  <a:pt x="2996349" y="188611"/>
                </a:cubicBezTo>
                <a:cubicBezTo>
                  <a:pt x="2995610" y="186041"/>
                  <a:pt x="2995329" y="183930"/>
                  <a:pt x="2995504" y="182280"/>
                </a:cubicBezTo>
                <a:lnTo>
                  <a:pt x="2997096" y="179284"/>
                </a:lnTo>
                <a:lnTo>
                  <a:pt x="2971698" y="181276"/>
                </a:lnTo>
                <a:cubicBezTo>
                  <a:pt x="2959667" y="205296"/>
                  <a:pt x="2952059" y="217901"/>
                  <a:pt x="2948876" y="219091"/>
                </a:cubicBezTo>
                <a:cubicBezTo>
                  <a:pt x="2985759" y="219134"/>
                  <a:pt x="3019587" y="219134"/>
                  <a:pt x="3050361" y="219091"/>
                </a:cubicBezTo>
                <a:cubicBezTo>
                  <a:pt x="3051924" y="210630"/>
                  <a:pt x="3053588" y="195838"/>
                  <a:pt x="3055352" y="174715"/>
                </a:cubicBezTo>
                <a:close/>
                <a:moveTo>
                  <a:pt x="2253322" y="147720"/>
                </a:moveTo>
                <a:cubicBezTo>
                  <a:pt x="2250110" y="147720"/>
                  <a:pt x="2245686" y="148150"/>
                  <a:pt x="2240050" y="149011"/>
                </a:cubicBezTo>
                <a:cubicBezTo>
                  <a:pt x="2234415" y="149871"/>
                  <a:pt x="2225237" y="151104"/>
                  <a:pt x="2212517" y="152710"/>
                </a:cubicBezTo>
                <a:cubicBezTo>
                  <a:pt x="2211886" y="159077"/>
                  <a:pt x="2211571" y="170406"/>
                  <a:pt x="2211571" y="186697"/>
                </a:cubicBezTo>
                <a:cubicBezTo>
                  <a:pt x="2230270" y="183255"/>
                  <a:pt x="2243808" y="180014"/>
                  <a:pt x="2252182" y="176974"/>
                </a:cubicBezTo>
                <a:cubicBezTo>
                  <a:pt x="2253788" y="168140"/>
                  <a:pt x="2254591" y="160612"/>
                  <a:pt x="2254591" y="154388"/>
                </a:cubicBezTo>
                <a:cubicBezTo>
                  <a:pt x="2254591" y="149943"/>
                  <a:pt x="2254168" y="147720"/>
                  <a:pt x="2253322" y="147720"/>
                </a:cubicBezTo>
                <a:close/>
                <a:moveTo>
                  <a:pt x="1883693" y="145010"/>
                </a:moveTo>
                <a:cubicBezTo>
                  <a:pt x="1876953" y="145870"/>
                  <a:pt x="1865144" y="147483"/>
                  <a:pt x="1848266" y="149849"/>
                </a:cubicBezTo>
                <a:cubicBezTo>
                  <a:pt x="1850904" y="173152"/>
                  <a:pt x="1852679" y="192529"/>
                  <a:pt x="1853589" y="207981"/>
                </a:cubicBezTo>
                <a:cubicBezTo>
                  <a:pt x="1854500" y="223433"/>
                  <a:pt x="1855342" y="236593"/>
                  <a:pt x="1856117" y="247463"/>
                </a:cubicBezTo>
                <a:cubicBezTo>
                  <a:pt x="1862599" y="247463"/>
                  <a:pt x="1874773" y="246682"/>
                  <a:pt x="1892641" y="245119"/>
                </a:cubicBezTo>
                <a:cubicBezTo>
                  <a:pt x="1892641" y="203102"/>
                  <a:pt x="1891759" y="177024"/>
                  <a:pt x="1889996" y="166886"/>
                </a:cubicBezTo>
                <a:cubicBezTo>
                  <a:pt x="1888232" y="156747"/>
                  <a:pt x="1886131" y="149455"/>
                  <a:pt x="1883693" y="145010"/>
                </a:cubicBezTo>
                <a:close/>
                <a:moveTo>
                  <a:pt x="6789921" y="139320"/>
                </a:moveTo>
                <a:cubicBezTo>
                  <a:pt x="6797199" y="138481"/>
                  <a:pt x="6807087" y="142063"/>
                  <a:pt x="6819585" y="150065"/>
                </a:cubicBezTo>
                <a:cubicBezTo>
                  <a:pt x="6833652" y="160260"/>
                  <a:pt x="6837657" y="168434"/>
                  <a:pt x="6831598" y="174586"/>
                </a:cubicBezTo>
                <a:cubicBezTo>
                  <a:pt x="6825539" y="180738"/>
                  <a:pt x="6820875" y="188310"/>
                  <a:pt x="6817605" y="197301"/>
                </a:cubicBezTo>
                <a:cubicBezTo>
                  <a:pt x="6814909" y="232492"/>
                  <a:pt x="6809331" y="258071"/>
                  <a:pt x="6800871" y="274039"/>
                </a:cubicBezTo>
                <a:cubicBezTo>
                  <a:pt x="6792410" y="290007"/>
                  <a:pt x="6780755" y="301063"/>
                  <a:pt x="6765905" y="307208"/>
                </a:cubicBezTo>
                <a:cubicBezTo>
                  <a:pt x="6751057" y="313353"/>
                  <a:pt x="6743370" y="311496"/>
                  <a:pt x="6742847" y="301637"/>
                </a:cubicBezTo>
                <a:cubicBezTo>
                  <a:pt x="6742323" y="291778"/>
                  <a:pt x="6738673" y="281181"/>
                  <a:pt x="6731898" y="269845"/>
                </a:cubicBezTo>
                <a:cubicBezTo>
                  <a:pt x="6725122" y="258509"/>
                  <a:pt x="6725689" y="254490"/>
                  <a:pt x="6733597" y="257788"/>
                </a:cubicBezTo>
                <a:cubicBezTo>
                  <a:pt x="6741506" y="261086"/>
                  <a:pt x="6750523" y="264844"/>
                  <a:pt x="6760646" y="269060"/>
                </a:cubicBezTo>
                <a:cubicBezTo>
                  <a:pt x="6767659" y="269060"/>
                  <a:pt x="6773954" y="261129"/>
                  <a:pt x="6779532" y="245269"/>
                </a:cubicBezTo>
                <a:cubicBezTo>
                  <a:pt x="6785111" y="229409"/>
                  <a:pt x="6788348" y="214642"/>
                  <a:pt x="6789245" y="200969"/>
                </a:cubicBezTo>
                <a:cubicBezTo>
                  <a:pt x="6790141" y="187295"/>
                  <a:pt x="6790227" y="177924"/>
                  <a:pt x="6789503" y="172855"/>
                </a:cubicBezTo>
                <a:cubicBezTo>
                  <a:pt x="6788778" y="167785"/>
                  <a:pt x="6785699" y="165477"/>
                  <a:pt x="6780263" y="165928"/>
                </a:cubicBezTo>
                <a:cubicBezTo>
                  <a:pt x="6774829" y="166380"/>
                  <a:pt x="6758524" y="168628"/>
                  <a:pt x="6731349" y="172672"/>
                </a:cubicBezTo>
                <a:cubicBezTo>
                  <a:pt x="6743051" y="176286"/>
                  <a:pt x="6746568" y="181237"/>
                  <a:pt x="6741900" y="187525"/>
                </a:cubicBezTo>
                <a:cubicBezTo>
                  <a:pt x="6737233" y="193813"/>
                  <a:pt x="6733787" y="200076"/>
                  <a:pt x="6731564" y="206314"/>
                </a:cubicBezTo>
                <a:cubicBezTo>
                  <a:pt x="6729341" y="212552"/>
                  <a:pt x="6722946" y="223250"/>
                  <a:pt x="6712377" y="238407"/>
                </a:cubicBezTo>
                <a:cubicBezTo>
                  <a:pt x="6701809" y="253565"/>
                  <a:pt x="6689526" y="266514"/>
                  <a:pt x="6675530" y="277255"/>
                </a:cubicBezTo>
                <a:cubicBezTo>
                  <a:pt x="6661534" y="287996"/>
                  <a:pt x="6648639" y="294062"/>
                  <a:pt x="6636844" y="295453"/>
                </a:cubicBezTo>
                <a:cubicBezTo>
                  <a:pt x="6625049" y="296844"/>
                  <a:pt x="6623159" y="294291"/>
                  <a:pt x="6631175" y="287795"/>
                </a:cubicBezTo>
                <a:cubicBezTo>
                  <a:pt x="6639192" y="281299"/>
                  <a:pt x="6648939" y="272756"/>
                  <a:pt x="6660419" y="262166"/>
                </a:cubicBezTo>
                <a:cubicBezTo>
                  <a:pt x="6671899" y="251575"/>
                  <a:pt x="6682965" y="237221"/>
                  <a:pt x="6693620" y="219102"/>
                </a:cubicBezTo>
                <a:cubicBezTo>
                  <a:pt x="6704275" y="200983"/>
                  <a:pt x="6708929" y="187535"/>
                  <a:pt x="6707580" y="178759"/>
                </a:cubicBezTo>
                <a:cubicBezTo>
                  <a:pt x="6702748" y="180423"/>
                  <a:pt x="6696349" y="182412"/>
                  <a:pt x="6688383" y="184728"/>
                </a:cubicBezTo>
                <a:cubicBezTo>
                  <a:pt x="6680417" y="187044"/>
                  <a:pt x="6671816" y="184789"/>
                  <a:pt x="6662581" y="177963"/>
                </a:cubicBezTo>
                <a:cubicBezTo>
                  <a:pt x="6654335" y="168757"/>
                  <a:pt x="6657063" y="163878"/>
                  <a:pt x="6670765" y="163326"/>
                </a:cubicBezTo>
                <a:cubicBezTo>
                  <a:pt x="6684467" y="162774"/>
                  <a:pt x="6705752" y="160239"/>
                  <a:pt x="6734619" y="155722"/>
                </a:cubicBezTo>
                <a:cubicBezTo>
                  <a:pt x="6759829" y="151377"/>
                  <a:pt x="6776127" y="146680"/>
                  <a:pt x="6783511" y="141632"/>
                </a:cubicBezTo>
                <a:cubicBezTo>
                  <a:pt x="6785358" y="140371"/>
                  <a:pt x="6787495" y="139600"/>
                  <a:pt x="6789921" y="139320"/>
                </a:cubicBezTo>
                <a:close/>
                <a:moveTo>
                  <a:pt x="4475346" y="139320"/>
                </a:moveTo>
                <a:cubicBezTo>
                  <a:pt x="4482624" y="138481"/>
                  <a:pt x="4492512" y="142063"/>
                  <a:pt x="4505010" y="150065"/>
                </a:cubicBezTo>
                <a:cubicBezTo>
                  <a:pt x="4519078" y="160260"/>
                  <a:pt x="4523082" y="168434"/>
                  <a:pt x="4517024" y="174586"/>
                </a:cubicBezTo>
                <a:cubicBezTo>
                  <a:pt x="4510965" y="180738"/>
                  <a:pt x="4506301" y="188310"/>
                  <a:pt x="4503031" y="197301"/>
                </a:cubicBezTo>
                <a:cubicBezTo>
                  <a:pt x="4500335" y="232492"/>
                  <a:pt x="4494757" y="258071"/>
                  <a:pt x="4486296" y="274039"/>
                </a:cubicBezTo>
                <a:cubicBezTo>
                  <a:pt x="4477835" y="290007"/>
                  <a:pt x="4466180" y="301063"/>
                  <a:pt x="4451331" y="307208"/>
                </a:cubicBezTo>
                <a:cubicBezTo>
                  <a:pt x="4436482" y="313353"/>
                  <a:pt x="4428795" y="311496"/>
                  <a:pt x="4428272" y="301637"/>
                </a:cubicBezTo>
                <a:cubicBezTo>
                  <a:pt x="4427748" y="291778"/>
                  <a:pt x="4424099" y="281181"/>
                  <a:pt x="4417323" y="269845"/>
                </a:cubicBezTo>
                <a:cubicBezTo>
                  <a:pt x="4410548" y="258509"/>
                  <a:pt x="4411114" y="254490"/>
                  <a:pt x="4419023" y="257788"/>
                </a:cubicBezTo>
                <a:cubicBezTo>
                  <a:pt x="4426931" y="261086"/>
                  <a:pt x="4435948" y="264844"/>
                  <a:pt x="4446072" y="269060"/>
                </a:cubicBezTo>
                <a:cubicBezTo>
                  <a:pt x="4453084" y="269060"/>
                  <a:pt x="4459379" y="261129"/>
                  <a:pt x="4464958" y="245269"/>
                </a:cubicBezTo>
                <a:cubicBezTo>
                  <a:pt x="4470536" y="229409"/>
                  <a:pt x="4473773" y="214642"/>
                  <a:pt x="4474670" y="200969"/>
                </a:cubicBezTo>
                <a:cubicBezTo>
                  <a:pt x="4475566" y="187295"/>
                  <a:pt x="4475652" y="177924"/>
                  <a:pt x="4474928" y="172855"/>
                </a:cubicBezTo>
                <a:cubicBezTo>
                  <a:pt x="4474204" y="167785"/>
                  <a:pt x="4471124" y="165477"/>
                  <a:pt x="4465689" y="165928"/>
                </a:cubicBezTo>
                <a:cubicBezTo>
                  <a:pt x="4460254" y="166380"/>
                  <a:pt x="4443949" y="168628"/>
                  <a:pt x="4416775" y="172672"/>
                </a:cubicBezTo>
                <a:cubicBezTo>
                  <a:pt x="4428476" y="176286"/>
                  <a:pt x="4431993" y="181237"/>
                  <a:pt x="4427326" y="187525"/>
                </a:cubicBezTo>
                <a:cubicBezTo>
                  <a:pt x="4422658" y="193813"/>
                  <a:pt x="4419213" y="200076"/>
                  <a:pt x="4416990" y="206314"/>
                </a:cubicBezTo>
                <a:cubicBezTo>
                  <a:pt x="4414767" y="212552"/>
                  <a:pt x="4408371" y="223250"/>
                  <a:pt x="4397802" y="238407"/>
                </a:cubicBezTo>
                <a:cubicBezTo>
                  <a:pt x="4387234" y="253565"/>
                  <a:pt x="4374951" y="266514"/>
                  <a:pt x="4360955" y="277255"/>
                </a:cubicBezTo>
                <a:cubicBezTo>
                  <a:pt x="4346959" y="287996"/>
                  <a:pt x="4334064" y="294062"/>
                  <a:pt x="4322269" y="295453"/>
                </a:cubicBezTo>
                <a:cubicBezTo>
                  <a:pt x="4310474" y="296844"/>
                  <a:pt x="4308585" y="294291"/>
                  <a:pt x="4316601" y="287795"/>
                </a:cubicBezTo>
                <a:cubicBezTo>
                  <a:pt x="4324617" y="281299"/>
                  <a:pt x="4334365" y="272756"/>
                  <a:pt x="4345845" y="262166"/>
                </a:cubicBezTo>
                <a:cubicBezTo>
                  <a:pt x="4357324" y="251575"/>
                  <a:pt x="4368391" y="237221"/>
                  <a:pt x="4379045" y="219102"/>
                </a:cubicBezTo>
                <a:cubicBezTo>
                  <a:pt x="4389700" y="200983"/>
                  <a:pt x="4394354" y="187535"/>
                  <a:pt x="4393006" y="178759"/>
                </a:cubicBezTo>
                <a:cubicBezTo>
                  <a:pt x="4388173" y="180423"/>
                  <a:pt x="4381774" y="182412"/>
                  <a:pt x="4373808" y="184728"/>
                </a:cubicBezTo>
                <a:cubicBezTo>
                  <a:pt x="4365842" y="187044"/>
                  <a:pt x="4357241" y="184789"/>
                  <a:pt x="4348006" y="177963"/>
                </a:cubicBezTo>
                <a:cubicBezTo>
                  <a:pt x="4339760" y="168757"/>
                  <a:pt x="4342489" y="163878"/>
                  <a:pt x="4356191" y="163326"/>
                </a:cubicBezTo>
                <a:cubicBezTo>
                  <a:pt x="4369893" y="162774"/>
                  <a:pt x="4391177" y="160239"/>
                  <a:pt x="4420044" y="155722"/>
                </a:cubicBezTo>
                <a:cubicBezTo>
                  <a:pt x="4445254" y="151377"/>
                  <a:pt x="4461552" y="146680"/>
                  <a:pt x="4468937" y="141633"/>
                </a:cubicBezTo>
                <a:cubicBezTo>
                  <a:pt x="4470783" y="140371"/>
                  <a:pt x="4472920" y="139600"/>
                  <a:pt x="4475346" y="139320"/>
                </a:cubicBezTo>
                <a:close/>
                <a:moveTo>
                  <a:pt x="1950418" y="138255"/>
                </a:moveTo>
                <a:cubicBezTo>
                  <a:pt x="1933339" y="140019"/>
                  <a:pt x="1919085" y="141532"/>
                  <a:pt x="1907656" y="142794"/>
                </a:cubicBezTo>
                <a:cubicBezTo>
                  <a:pt x="1910251" y="143755"/>
                  <a:pt x="1911800" y="145221"/>
                  <a:pt x="1912302" y="147193"/>
                </a:cubicBezTo>
                <a:cubicBezTo>
                  <a:pt x="1912804" y="149165"/>
                  <a:pt x="1913055" y="153334"/>
                  <a:pt x="1913055" y="159701"/>
                </a:cubicBezTo>
                <a:cubicBezTo>
                  <a:pt x="1918518" y="159787"/>
                  <a:pt x="1925093" y="158457"/>
                  <a:pt x="1932780" y="155711"/>
                </a:cubicBezTo>
                <a:cubicBezTo>
                  <a:pt x="1940466" y="152965"/>
                  <a:pt x="1946525" y="155008"/>
                  <a:pt x="1950956" y="161841"/>
                </a:cubicBezTo>
                <a:cubicBezTo>
                  <a:pt x="1955387" y="168675"/>
                  <a:pt x="1952487" y="173202"/>
                  <a:pt x="1942255" y="175425"/>
                </a:cubicBezTo>
                <a:cubicBezTo>
                  <a:pt x="1932023" y="177648"/>
                  <a:pt x="1922290" y="178759"/>
                  <a:pt x="1913055" y="178759"/>
                </a:cubicBezTo>
                <a:lnTo>
                  <a:pt x="1913055" y="197495"/>
                </a:lnTo>
                <a:cubicBezTo>
                  <a:pt x="1918475" y="197595"/>
                  <a:pt x="1924573" y="196495"/>
                  <a:pt x="1931349" y="194193"/>
                </a:cubicBezTo>
                <a:cubicBezTo>
                  <a:pt x="1938125" y="191891"/>
                  <a:pt x="1943743" y="193849"/>
                  <a:pt x="1948203" y="200065"/>
                </a:cubicBezTo>
                <a:cubicBezTo>
                  <a:pt x="1952662" y="206282"/>
                  <a:pt x="1950500" y="210810"/>
                  <a:pt x="1941717" y="213649"/>
                </a:cubicBezTo>
                <a:cubicBezTo>
                  <a:pt x="1932934" y="216488"/>
                  <a:pt x="1923380" y="217908"/>
                  <a:pt x="1913055" y="217908"/>
                </a:cubicBezTo>
                <a:lnTo>
                  <a:pt x="1913055" y="242043"/>
                </a:lnTo>
                <a:lnTo>
                  <a:pt x="1949536" y="238472"/>
                </a:lnTo>
                <a:cubicBezTo>
                  <a:pt x="1951200" y="220876"/>
                  <a:pt x="1952257" y="201463"/>
                  <a:pt x="1952709" y="180233"/>
                </a:cubicBezTo>
                <a:cubicBezTo>
                  <a:pt x="1953161" y="159002"/>
                  <a:pt x="1952397" y="145010"/>
                  <a:pt x="1950418" y="138255"/>
                </a:cubicBezTo>
                <a:close/>
                <a:moveTo>
                  <a:pt x="2021445" y="130415"/>
                </a:moveTo>
                <a:cubicBezTo>
                  <a:pt x="2017329" y="129347"/>
                  <a:pt x="2001892" y="130698"/>
                  <a:pt x="1975133" y="134470"/>
                </a:cubicBezTo>
                <a:cubicBezTo>
                  <a:pt x="1984139" y="141410"/>
                  <a:pt x="1987262" y="147361"/>
                  <a:pt x="1984501" y="152323"/>
                </a:cubicBezTo>
                <a:cubicBezTo>
                  <a:pt x="1981741" y="157285"/>
                  <a:pt x="1979471" y="166219"/>
                  <a:pt x="1977693" y="179125"/>
                </a:cubicBezTo>
                <a:cubicBezTo>
                  <a:pt x="1975915" y="192031"/>
                  <a:pt x="1974165" y="210752"/>
                  <a:pt x="1972445" y="235288"/>
                </a:cubicBezTo>
                <a:cubicBezTo>
                  <a:pt x="1986125" y="233482"/>
                  <a:pt x="1995894" y="233600"/>
                  <a:pt x="2001752" y="235643"/>
                </a:cubicBezTo>
                <a:cubicBezTo>
                  <a:pt x="2007610" y="237687"/>
                  <a:pt x="2011102" y="240612"/>
                  <a:pt x="2012228" y="244420"/>
                </a:cubicBezTo>
                <a:cubicBezTo>
                  <a:pt x="2013354" y="248227"/>
                  <a:pt x="2015526" y="242932"/>
                  <a:pt x="2018746" y="228534"/>
                </a:cubicBezTo>
                <a:cubicBezTo>
                  <a:pt x="2021965" y="214137"/>
                  <a:pt x="2024249" y="199262"/>
                  <a:pt x="2025597" y="183911"/>
                </a:cubicBezTo>
                <a:cubicBezTo>
                  <a:pt x="2026945" y="168560"/>
                  <a:pt x="2027619" y="155564"/>
                  <a:pt x="2027619" y="144924"/>
                </a:cubicBezTo>
                <a:cubicBezTo>
                  <a:pt x="2027619" y="136319"/>
                  <a:pt x="2025561" y="131483"/>
                  <a:pt x="2021445" y="130415"/>
                </a:cubicBezTo>
                <a:close/>
                <a:moveTo>
                  <a:pt x="244632" y="127803"/>
                </a:moveTo>
                <a:cubicBezTo>
                  <a:pt x="260812" y="126719"/>
                  <a:pt x="274384" y="129092"/>
                  <a:pt x="285349" y="134921"/>
                </a:cubicBezTo>
                <a:cubicBezTo>
                  <a:pt x="299969" y="142694"/>
                  <a:pt x="306408" y="149692"/>
                  <a:pt x="304665" y="155915"/>
                </a:cubicBezTo>
                <a:cubicBezTo>
                  <a:pt x="302923" y="162139"/>
                  <a:pt x="295889" y="164803"/>
                  <a:pt x="283564" y="163906"/>
                </a:cubicBezTo>
                <a:cubicBezTo>
                  <a:pt x="271238" y="163010"/>
                  <a:pt x="253919" y="162562"/>
                  <a:pt x="231606" y="162562"/>
                </a:cubicBezTo>
                <a:cubicBezTo>
                  <a:pt x="209321" y="162562"/>
                  <a:pt x="185380" y="163684"/>
                  <a:pt x="159783" y="165928"/>
                </a:cubicBezTo>
                <a:cubicBezTo>
                  <a:pt x="134185" y="168173"/>
                  <a:pt x="112761" y="170843"/>
                  <a:pt x="95510" y="173941"/>
                </a:cubicBezTo>
                <a:cubicBezTo>
                  <a:pt x="78259" y="177038"/>
                  <a:pt x="63201" y="179964"/>
                  <a:pt x="50338" y="182717"/>
                </a:cubicBezTo>
                <a:cubicBezTo>
                  <a:pt x="37475" y="185471"/>
                  <a:pt x="24088" y="182481"/>
                  <a:pt x="10178" y="173747"/>
                </a:cubicBezTo>
                <a:cubicBezTo>
                  <a:pt x="-2427" y="159880"/>
                  <a:pt x="-3323" y="153632"/>
                  <a:pt x="7489" y="155001"/>
                </a:cubicBezTo>
                <a:cubicBezTo>
                  <a:pt x="18302" y="156371"/>
                  <a:pt x="36826" y="155940"/>
                  <a:pt x="63061" y="153711"/>
                </a:cubicBezTo>
                <a:cubicBezTo>
                  <a:pt x="89297" y="151481"/>
                  <a:pt x="117304" y="148107"/>
                  <a:pt x="147081" y="143590"/>
                </a:cubicBezTo>
                <a:cubicBezTo>
                  <a:pt x="176858" y="139073"/>
                  <a:pt x="203692" y="134556"/>
                  <a:pt x="227583" y="130038"/>
                </a:cubicBezTo>
                <a:cubicBezTo>
                  <a:pt x="233556" y="128909"/>
                  <a:pt x="239239" y="128164"/>
                  <a:pt x="244632" y="127803"/>
                </a:cubicBezTo>
                <a:close/>
                <a:moveTo>
                  <a:pt x="3642190" y="125080"/>
                </a:moveTo>
                <a:cubicBezTo>
                  <a:pt x="3645832" y="122605"/>
                  <a:pt x="3648339" y="128936"/>
                  <a:pt x="3649710" y="144074"/>
                </a:cubicBezTo>
                <a:cubicBezTo>
                  <a:pt x="3651538" y="164258"/>
                  <a:pt x="3646082" y="184531"/>
                  <a:pt x="3633341" y="204894"/>
                </a:cubicBezTo>
                <a:cubicBezTo>
                  <a:pt x="3620599" y="225257"/>
                  <a:pt x="3611124" y="229588"/>
                  <a:pt x="3604915" y="217887"/>
                </a:cubicBezTo>
                <a:cubicBezTo>
                  <a:pt x="3598705" y="206185"/>
                  <a:pt x="3598777" y="195925"/>
                  <a:pt x="3605130" y="187105"/>
                </a:cubicBezTo>
                <a:cubicBezTo>
                  <a:pt x="3611482" y="178286"/>
                  <a:pt x="3616860" y="169531"/>
                  <a:pt x="3621263" y="160841"/>
                </a:cubicBezTo>
                <a:cubicBezTo>
                  <a:pt x="3626669" y="151735"/>
                  <a:pt x="3632304" y="141618"/>
                  <a:pt x="3638170" y="130490"/>
                </a:cubicBezTo>
                <a:cubicBezTo>
                  <a:pt x="3639636" y="127708"/>
                  <a:pt x="3640976" y="125905"/>
                  <a:pt x="3642190" y="125080"/>
                </a:cubicBezTo>
                <a:close/>
                <a:moveTo>
                  <a:pt x="6015995" y="124209"/>
                </a:moveTo>
                <a:cubicBezTo>
                  <a:pt x="6014555" y="123679"/>
                  <a:pt x="6010743" y="123865"/>
                  <a:pt x="6004563" y="124768"/>
                </a:cubicBezTo>
                <a:cubicBezTo>
                  <a:pt x="5998382" y="125672"/>
                  <a:pt x="5989921" y="127213"/>
                  <a:pt x="5979181" y="129393"/>
                </a:cubicBezTo>
                <a:cubicBezTo>
                  <a:pt x="5980041" y="143246"/>
                  <a:pt x="5980851" y="155148"/>
                  <a:pt x="5981611" y="165100"/>
                </a:cubicBezTo>
                <a:cubicBezTo>
                  <a:pt x="5994417" y="163408"/>
                  <a:pt x="6005767" y="161042"/>
                  <a:pt x="6015662" y="158002"/>
                </a:cubicBezTo>
                <a:cubicBezTo>
                  <a:pt x="6017326" y="145468"/>
                  <a:pt x="6018157" y="136613"/>
                  <a:pt x="6018157" y="131437"/>
                </a:cubicBezTo>
                <a:cubicBezTo>
                  <a:pt x="6018157" y="127149"/>
                  <a:pt x="6017437" y="124740"/>
                  <a:pt x="6015995" y="124209"/>
                </a:cubicBezTo>
                <a:close/>
                <a:moveTo>
                  <a:pt x="2264338" y="119993"/>
                </a:moveTo>
                <a:cubicBezTo>
                  <a:pt x="2266853" y="119319"/>
                  <a:pt x="2269419" y="119355"/>
                  <a:pt x="2272036" y="120101"/>
                </a:cubicBezTo>
                <a:cubicBezTo>
                  <a:pt x="2277270" y="121592"/>
                  <a:pt x="2283799" y="125557"/>
                  <a:pt x="2291621" y="131996"/>
                </a:cubicBezTo>
                <a:cubicBezTo>
                  <a:pt x="2299444" y="138435"/>
                  <a:pt x="2299444" y="144429"/>
                  <a:pt x="2291621" y="149979"/>
                </a:cubicBezTo>
                <a:cubicBezTo>
                  <a:pt x="2283799" y="155528"/>
                  <a:pt x="2278260" y="164469"/>
                  <a:pt x="2275005" y="176802"/>
                </a:cubicBezTo>
                <a:cubicBezTo>
                  <a:pt x="2283996" y="187285"/>
                  <a:pt x="2282946" y="193379"/>
                  <a:pt x="2271853" y="195086"/>
                </a:cubicBezTo>
                <a:cubicBezTo>
                  <a:pt x="2260761" y="196792"/>
                  <a:pt x="2240602" y="199739"/>
                  <a:pt x="2211377" y="203926"/>
                </a:cubicBezTo>
                <a:cubicBezTo>
                  <a:pt x="2210574" y="223788"/>
                  <a:pt x="2213173" y="239935"/>
                  <a:pt x="2219175" y="252368"/>
                </a:cubicBezTo>
                <a:cubicBezTo>
                  <a:pt x="2225176" y="264801"/>
                  <a:pt x="2237620" y="273165"/>
                  <a:pt x="2256506" y="277459"/>
                </a:cubicBezTo>
                <a:cubicBezTo>
                  <a:pt x="2275392" y="281754"/>
                  <a:pt x="2294730" y="283242"/>
                  <a:pt x="2314519" y="281923"/>
                </a:cubicBezTo>
                <a:cubicBezTo>
                  <a:pt x="2334309" y="280603"/>
                  <a:pt x="2354338" y="278435"/>
                  <a:pt x="2374608" y="275416"/>
                </a:cubicBezTo>
                <a:cubicBezTo>
                  <a:pt x="2394878" y="272397"/>
                  <a:pt x="2406730" y="265310"/>
                  <a:pt x="2410165" y="254153"/>
                </a:cubicBezTo>
                <a:cubicBezTo>
                  <a:pt x="2413599" y="242996"/>
                  <a:pt x="2417668" y="229638"/>
                  <a:pt x="2422372" y="214079"/>
                </a:cubicBezTo>
                <a:cubicBezTo>
                  <a:pt x="2427075" y="198520"/>
                  <a:pt x="2430445" y="201901"/>
                  <a:pt x="2432482" y="224221"/>
                </a:cubicBezTo>
                <a:cubicBezTo>
                  <a:pt x="2434518" y="246542"/>
                  <a:pt x="2437802" y="260882"/>
                  <a:pt x="2442333" y="267242"/>
                </a:cubicBezTo>
                <a:cubicBezTo>
                  <a:pt x="2446865" y="273602"/>
                  <a:pt x="2445359" y="280209"/>
                  <a:pt x="2437816" y="287064"/>
                </a:cubicBezTo>
                <a:cubicBezTo>
                  <a:pt x="2430273" y="293918"/>
                  <a:pt x="2415739" y="299178"/>
                  <a:pt x="2394215" y="302842"/>
                </a:cubicBezTo>
                <a:cubicBezTo>
                  <a:pt x="2372690" y="306505"/>
                  <a:pt x="2341923" y="308337"/>
                  <a:pt x="2301914" y="308337"/>
                </a:cubicBezTo>
                <a:cubicBezTo>
                  <a:pt x="2262235" y="308337"/>
                  <a:pt x="2234103" y="301938"/>
                  <a:pt x="2217518" y="289139"/>
                </a:cubicBezTo>
                <a:cubicBezTo>
                  <a:pt x="2200934" y="276341"/>
                  <a:pt x="2191943" y="259036"/>
                  <a:pt x="2190544" y="237224"/>
                </a:cubicBezTo>
                <a:cubicBezTo>
                  <a:pt x="2189146" y="215413"/>
                  <a:pt x="2188673" y="196308"/>
                  <a:pt x="2189125" y="179910"/>
                </a:cubicBezTo>
                <a:cubicBezTo>
                  <a:pt x="2189576" y="163512"/>
                  <a:pt x="2188229" y="150645"/>
                  <a:pt x="2185081" y="141310"/>
                </a:cubicBezTo>
                <a:cubicBezTo>
                  <a:pt x="2181933" y="131974"/>
                  <a:pt x="2184159" y="128457"/>
                  <a:pt x="2191760" y="130759"/>
                </a:cubicBezTo>
                <a:cubicBezTo>
                  <a:pt x="2199360" y="133061"/>
                  <a:pt x="2204644" y="134409"/>
                  <a:pt x="2207613" y="134803"/>
                </a:cubicBezTo>
                <a:cubicBezTo>
                  <a:pt x="2210581" y="135197"/>
                  <a:pt x="2214944" y="135416"/>
                  <a:pt x="2220702" y="135459"/>
                </a:cubicBezTo>
                <a:cubicBezTo>
                  <a:pt x="2226459" y="135502"/>
                  <a:pt x="2232733" y="134674"/>
                  <a:pt x="2239523" y="132975"/>
                </a:cubicBezTo>
                <a:cubicBezTo>
                  <a:pt x="2246313" y="131275"/>
                  <a:pt x="2252121" y="128332"/>
                  <a:pt x="2256947" y="124145"/>
                </a:cubicBezTo>
                <a:cubicBezTo>
                  <a:pt x="2259359" y="122051"/>
                  <a:pt x="2261823" y="120667"/>
                  <a:pt x="2264338" y="119993"/>
                </a:cubicBezTo>
                <a:close/>
                <a:moveTo>
                  <a:pt x="3798249" y="117294"/>
                </a:moveTo>
                <a:cubicBezTo>
                  <a:pt x="3805563" y="118720"/>
                  <a:pt x="3815709" y="122689"/>
                  <a:pt x="3828687" y="129200"/>
                </a:cubicBezTo>
                <a:cubicBezTo>
                  <a:pt x="3841994" y="134878"/>
                  <a:pt x="3852621" y="144332"/>
                  <a:pt x="3860565" y="157561"/>
                </a:cubicBezTo>
                <a:cubicBezTo>
                  <a:pt x="3868509" y="170790"/>
                  <a:pt x="3869682" y="184155"/>
                  <a:pt x="3864082" y="197656"/>
                </a:cubicBezTo>
                <a:cubicBezTo>
                  <a:pt x="3858482" y="211157"/>
                  <a:pt x="3849774" y="208816"/>
                  <a:pt x="3837957" y="190633"/>
                </a:cubicBezTo>
                <a:cubicBezTo>
                  <a:pt x="3826141" y="172450"/>
                  <a:pt x="3814741" y="155324"/>
                  <a:pt x="3803756" y="139256"/>
                </a:cubicBezTo>
                <a:cubicBezTo>
                  <a:pt x="3792771" y="123187"/>
                  <a:pt x="3790936" y="115867"/>
                  <a:pt x="3798249" y="117294"/>
                </a:cubicBezTo>
                <a:close/>
                <a:moveTo>
                  <a:pt x="5308698" y="117283"/>
                </a:moveTo>
                <a:cubicBezTo>
                  <a:pt x="5319173" y="118702"/>
                  <a:pt x="5327738" y="121320"/>
                  <a:pt x="5334392" y="125134"/>
                </a:cubicBezTo>
                <a:cubicBezTo>
                  <a:pt x="5342896" y="128633"/>
                  <a:pt x="5345566" y="133459"/>
                  <a:pt x="5342404" y="139611"/>
                </a:cubicBezTo>
                <a:cubicBezTo>
                  <a:pt x="5339242" y="145762"/>
                  <a:pt x="5338109" y="170772"/>
                  <a:pt x="5339006" y="214638"/>
                </a:cubicBezTo>
                <a:cubicBezTo>
                  <a:pt x="5339902" y="258505"/>
                  <a:pt x="5338357" y="288236"/>
                  <a:pt x="5334370" y="303831"/>
                </a:cubicBezTo>
                <a:cubicBezTo>
                  <a:pt x="5330384" y="319426"/>
                  <a:pt x="5324515" y="321032"/>
                  <a:pt x="5316764" y="308649"/>
                </a:cubicBezTo>
                <a:cubicBezTo>
                  <a:pt x="5309013" y="296267"/>
                  <a:pt x="5305812" y="286544"/>
                  <a:pt x="5307159" y="279481"/>
                </a:cubicBezTo>
                <a:cubicBezTo>
                  <a:pt x="5308508" y="272419"/>
                  <a:pt x="5310081" y="258143"/>
                  <a:pt x="5311881" y="236654"/>
                </a:cubicBezTo>
                <a:cubicBezTo>
                  <a:pt x="5313681" y="215165"/>
                  <a:pt x="5313477" y="193440"/>
                  <a:pt x="5311268" y="171478"/>
                </a:cubicBezTo>
                <a:cubicBezTo>
                  <a:pt x="5309060" y="149516"/>
                  <a:pt x="5305460" y="134638"/>
                  <a:pt x="5300470" y="126844"/>
                </a:cubicBezTo>
                <a:cubicBezTo>
                  <a:pt x="5295479" y="119050"/>
                  <a:pt x="5298222" y="115863"/>
                  <a:pt x="5308698" y="117283"/>
                </a:cubicBezTo>
                <a:close/>
                <a:moveTo>
                  <a:pt x="3346548" y="117283"/>
                </a:moveTo>
                <a:cubicBezTo>
                  <a:pt x="3357023" y="118702"/>
                  <a:pt x="3365588" y="121320"/>
                  <a:pt x="3372242" y="125134"/>
                </a:cubicBezTo>
                <a:cubicBezTo>
                  <a:pt x="3380745" y="128633"/>
                  <a:pt x="3383416" y="133459"/>
                  <a:pt x="3380254" y="139611"/>
                </a:cubicBezTo>
                <a:cubicBezTo>
                  <a:pt x="3377092" y="145762"/>
                  <a:pt x="3375959" y="170772"/>
                  <a:pt x="3376856" y="214638"/>
                </a:cubicBezTo>
                <a:cubicBezTo>
                  <a:pt x="3377752" y="258505"/>
                  <a:pt x="3376207" y="288236"/>
                  <a:pt x="3372220" y="303831"/>
                </a:cubicBezTo>
                <a:cubicBezTo>
                  <a:pt x="3368234" y="319426"/>
                  <a:pt x="3362365" y="321032"/>
                  <a:pt x="3354614" y="308649"/>
                </a:cubicBezTo>
                <a:cubicBezTo>
                  <a:pt x="3346863" y="296267"/>
                  <a:pt x="3343661" y="286544"/>
                  <a:pt x="3345010" y="279481"/>
                </a:cubicBezTo>
                <a:cubicBezTo>
                  <a:pt x="3346358" y="272419"/>
                  <a:pt x="3347931" y="258143"/>
                  <a:pt x="3349731" y="236654"/>
                </a:cubicBezTo>
                <a:cubicBezTo>
                  <a:pt x="3351531" y="215165"/>
                  <a:pt x="3351326" y="193440"/>
                  <a:pt x="3349118" y="171478"/>
                </a:cubicBezTo>
                <a:cubicBezTo>
                  <a:pt x="3346910" y="149516"/>
                  <a:pt x="3343310" y="134638"/>
                  <a:pt x="3338320" y="126844"/>
                </a:cubicBezTo>
                <a:cubicBezTo>
                  <a:pt x="3333330" y="119050"/>
                  <a:pt x="3336072" y="115863"/>
                  <a:pt x="3346548" y="117283"/>
                </a:cubicBezTo>
                <a:close/>
                <a:moveTo>
                  <a:pt x="1565373" y="117283"/>
                </a:moveTo>
                <a:cubicBezTo>
                  <a:pt x="1575848" y="118702"/>
                  <a:pt x="1584413" y="121320"/>
                  <a:pt x="1591067" y="125134"/>
                </a:cubicBezTo>
                <a:cubicBezTo>
                  <a:pt x="1599570" y="128633"/>
                  <a:pt x="1602241" y="133459"/>
                  <a:pt x="1599079" y="139611"/>
                </a:cubicBezTo>
                <a:cubicBezTo>
                  <a:pt x="1595917" y="145762"/>
                  <a:pt x="1594784" y="170772"/>
                  <a:pt x="1595681" y="214638"/>
                </a:cubicBezTo>
                <a:cubicBezTo>
                  <a:pt x="1596577" y="258505"/>
                  <a:pt x="1595032" y="288236"/>
                  <a:pt x="1591045" y="303831"/>
                </a:cubicBezTo>
                <a:cubicBezTo>
                  <a:pt x="1587059" y="319426"/>
                  <a:pt x="1581190" y="321032"/>
                  <a:pt x="1573439" y="308649"/>
                </a:cubicBezTo>
                <a:cubicBezTo>
                  <a:pt x="1565688" y="296267"/>
                  <a:pt x="1562487" y="286544"/>
                  <a:pt x="1563835" y="279481"/>
                </a:cubicBezTo>
                <a:cubicBezTo>
                  <a:pt x="1565183" y="272419"/>
                  <a:pt x="1566756" y="258143"/>
                  <a:pt x="1568556" y="236654"/>
                </a:cubicBezTo>
                <a:cubicBezTo>
                  <a:pt x="1570356" y="215165"/>
                  <a:pt x="1570152" y="193440"/>
                  <a:pt x="1567943" y="171478"/>
                </a:cubicBezTo>
                <a:cubicBezTo>
                  <a:pt x="1565735" y="149516"/>
                  <a:pt x="1562135" y="134638"/>
                  <a:pt x="1557145" y="126844"/>
                </a:cubicBezTo>
                <a:cubicBezTo>
                  <a:pt x="1552155" y="119050"/>
                  <a:pt x="1554897" y="115863"/>
                  <a:pt x="1565373" y="117283"/>
                </a:cubicBezTo>
                <a:close/>
                <a:moveTo>
                  <a:pt x="527325" y="116659"/>
                </a:moveTo>
                <a:cubicBezTo>
                  <a:pt x="512569" y="120215"/>
                  <a:pt x="499061" y="123148"/>
                  <a:pt x="486800" y="125457"/>
                </a:cubicBezTo>
                <a:cubicBezTo>
                  <a:pt x="486040" y="145404"/>
                  <a:pt x="485660" y="162670"/>
                  <a:pt x="485660" y="177254"/>
                </a:cubicBezTo>
                <a:cubicBezTo>
                  <a:pt x="500258" y="175518"/>
                  <a:pt x="512426" y="173525"/>
                  <a:pt x="522163" y="171274"/>
                </a:cubicBezTo>
                <a:cubicBezTo>
                  <a:pt x="524730" y="154295"/>
                  <a:pt x="526451" y="136090"/>
                  <a:pt x="527325" y="116659"/>
                </a:cubicBezTo>
                <a:close/>
                <a:moveTo>
                  <a:pt x="3004302" y="115916"/>
                </a:moveTo>
                <a:cubicBezTo>
                  <a:pt x="3005899" y="115804"/>
                  <a:pt x="3007891" y="116112"/>
                  <a:pt x="3010277" y="116842"/>
                </a:cubicBezTo>
                <a:cubicBezTo>
                  <a:pt x="3019820" y="119760"/>
                  <a:pt x="3026370" y="123575"/>
                  <a:pt x="3029927" y="128285"/>
                </a:cubicBezTo>
                <a:cubicBezTo>
                  <a:pt x="3033483" y="132996"/>
                  <a:pt x="3033684" y="139213"/>
                  <a:pt x="3030529" y="146935"/>
                </a:cubicBezTo>
                <a:cubicBezTo>
                  <a:pt x="3027374" y="154657"/>
                  <a:pt x="3022251" y="154790"/>
                  <a:pt x="3015160" y="147333"/>
                </a:cubicBezTo>
                <a:cubicBezTo>
                  <a:pt x="3008068" y="139876"/>
                  <a:pt x="3003203" y="133530"/>
                  <a:pt x="3000565" y="128296"/>
                </a:cubicBezTo>
                <a:cubicBezTo>
                  <a:pt x="2998263" y="120380"/>
                  <a:pt x="2999509" y="116254"/>
                  <a:pt x="3004302" y="115916"/>
                </a:cubicBezTo>
                <a:close/>
                <a:moveTo>
                  <a:pt x="3047522" y="107127"/>
                </a:moveTo>
                <a:cubicBezTo>
                  <a:pt x="3044582" y="107172"/>
                  <a:pt x="3040703" y="107639"/>
                  <a:pt x="3035885" y="108528"/>
                </a:cubicBezTo>
                <a:cubicBezTo>
                  <a:pt x="3026248" y="110306"/>
                  <a:pt x="3012224" y="112034"/>
                  <a:pt x="2993811" y="113712"/>
                </a:cubicBezTo>
                <a:cubicBezTo>
                  <a:pt x="2989953" y="126088"/>
                  <a:pt x="2984877" y="140966"/>
                  <a:pt x="2978581" y="158346"/>
                </a:cubicBezTo>
                <a:cubicBezTo>
                  <a:pt x="3003462" y="157500"/>
                  <a:pt x="3029073" y="155836"/>
                  <a:pt x="3055416" y="153356"/>
                </a:cubicBezTo>
                <a:cubicBezTo>
                  <a:pt x="3056277" y="124890"/>
                  <a:pt x="3055646" y="109858"/>
                  <a:pt x="3053523" y="108259"/>
                </a:cubicBezTo>
                <a:cubicBezTo>
                  <a:pt x="3052462" y="107460"/>
                  <a:pt x="3050462" y="107082"/>
                  <a:pt x="3047522" y="107127"/>
                </a:cubicBezTo>
                <a:close/>
                <a:moveTo>
                  <a:pt x="6026745" y="96170"/>
                </a:moveTo>
                <a:cubicBezTo>
                  <a:pt x="6032507" y="96938"/>
                  <a:pt x="6039553" y="99472"/>
                  <a:pt x="6047885" y="103774"/>
                </a:cubicBezTo>
                <a:cubicBezTo>
                  <a:pt x="6059672" y="112450"/>
                  <a:pt x="6062766" y="119631"/>
                  <a:pt x="6057167" y="125317"/>
                </a:cubicBezTo>
                <a:cubicBezTo>
                  <a:pt x="6051567" y="131003"/>
                  <a:pt x="6046271" y="140600"/>
                  <a:pt x="6041281" y="154108"/>
                </a:cubicBezTo>
                <a:cubicBezTo>
                  <a:pt x="6052079" y="168492"/>
                  <a:pt x="6051968" y="175967"/>
                  <a:pt x="6040947" y="176533"/>
                </a:cubicBezTo>
                <a:cubicBezTo>
                  <a:pt x="6029927" y="177099"/>
                  <a:pt x="6010499" y="179483"/>
                  <a:pt x="5982665" y="183685"/>
                </a:cubicBezTo>
                <a:cubicBezTo>
                  <a:pt x="5980600" y="194799"/>
                  <a:pt x="5977083" y="199470"/>
                  <a:pt x="5972115" y="197699"/>
                </a:cubicBezTo>
                <a:cubicBezTo>
                  <a:pt x="5967145" y="195928"/>
                  <a:pt x="5963274" y="188794"/>
                  <a:pt x="5960499" y="176296"/>
                </a:cubicBezTo>
                <a:cubicBezTo>
                  <a:pt x="5957724" y="163799"/>
                  <a:pt x="5955429" y="153008"/>
                  <a:pt x="5953615" y="143923"/>
                </a:cubicBezTo>
                <a:cubicBezTo>
                  <a:pt x="5951802" y="134839"/>
                  <a:pt x="5948833" y="126428"/>
                  <a:pt x="5944711" y="118692"/>
                </a:cubicBezTo>
                <a:cubicBezTo>
                  <a:pt x="5940587" y="110955"/>
                  <a:pt x="5942154" y="107087"/>
                  <a:pt x="5949410" y="107087"/>
                </a:cubicBezTo>
                <a:cubicBezTo>
                  <a:pt x="5954601" y="107087"/>
                  <a:pt x="5959817" y="107983"/>
                  <a:pt x="5965059" y="109776"/>
                </a:cubicBezTo>
                <a:cubicBezTo>
                  <a:pt x="5970301" y="111568"/>
                  <a:pt x="5978059" y="111633"/>
                  <a:pt x="5988333" y="109969"/>
                </a:cubicBezTo>
                <a:cubicBezTo>
                  <a:pt x="5998609" y="108306"/>
                  <a:pt x="6006937" y="104706"/>
                  <a:pt x="6013317" y="99171"/>
                </a:cubicBezTo>
                <a:cubicBezTo>
                  <a:pt x="6016509" y="96403"/>
                  <a:pt x="6020985" y="95403"/>
                  <a:pt x="6026745" y="96170"/>
                </a:cubicBezTo>
                <a:close/>
                <a:moveTo>
                  <a:pt x="4152600" y="88943"/>
                </a:moveTo>
                <a:cubicBezTo>
                  <a:pt x="4149495" y="89352"/>
                  <a:pt x="4143820" y="90015"/>
                  <a:pt x="4135574" y="90933"/>
                </a:cubicBezTo>
                <a:cubicBezTo>
                  <a:pt x="4127329" y="91850"/>
                  <a:pt x="4117061" y="93822"/>
                  <a:pt x="4104772" y="96848"/>
                </a:cubicBezTo>
                <a:cubicBezTo>
                  <a:pt x="4105675" y="104922"/>
                  <a:pt x="4106127" y="118222"/>
                  <a:pt x="4106127" y="136750"/>
                </a:cubicBezTo>
                <a:cubicBezTo>
                  <a:pt x="4109740" y="136850"/>
                  <a:pt x="4115900" y="135301"/>
                  <a:pt x="4124604" y="132103"/>
                </a:cubicBezTo>
                <a:cubicBezTo>
                  <a:pt x="4133309" y="128906"/>
                  <a:pt x="4140952" y="129770"/>
                  <a:pt x="4147534" y="134695"/>
                </a:cubicBezTo>
                <a:cubicBezTo>
                  <a:pt x="4154116" y="139621"/>
                  <a:pt x="4152363" y="144371"/>
                  <a:pt x="4142275" y="148946"/>
                </a:cubicBezTo>
                <a:cubicBezTo>
                  <a:pt x="4132186" y="153521"/>
                  <a:pt x="4120582" y="155808"/>
                  <a:pt x="4107460" y="155808"/>
                </a:cubicBezTo>
                <a:lnTo>
                  <a:pt x="4107460" y="189385"/>
                </a:lnTo>
                <a:cubicBezTo>
                  <a:pt x="4111275" y="189471"/>
                  <a:pt x="4117836" y="188145"/>
                  <a:pt x="4127142" y="185406"/>
                </a:cubicBezTo>
                <a:cubicBezTo>
                  <a:pt x="4136449" y="182667"/>
                  <a:pt x="4143594" y="184158"/>
                  <a:pt x="4148577" y="189880"/>
                </a:cubicBezTo>
                <a:cubicBezTo>
                  <a:pt x="4153561" y="195602"/>
                  <a:pt x="4150510" y="200126"/>
                  <a:pt x="4139425" y="203453"/>
                </a:cubicBezTo>
                <a:cubicBezTo>
                  <a:pt x="4128340" y="206780"/>
                  <a:pt x="4117685" y="208444"/>
                  <a:pt x="4107460" y="208444"/>
                </a:cubicBezTo>
                <a:lnTo>
                  <a:pt x="4107460" y="250131"/>
                </a:lnTo>
                <a:cubicBezTo>
                  <a:pt x="4120338" y="250202"/>
                  <a:pt x="4136937" y="249019"/>
                  <a:pt x="4157257" y="246581"/>
                </a:cubicBezTo>
                <a:lnTo>
                  <a:pt x="4157257" y="97687"/>
                </a:lnTo>
                <a:cubicBezTo>
                  <a:pt x="4157257" y="91449"/>
                  <a:pt x="4155704" y="88534"/>
                  <a:pt x="4152600" y="88943"/>
                </a:cubicBezTo>
                <a:close/>
                <a:moveTo>
                  <a:pt x="3056444" y="79339"/>
                </a:moveTo>
                <a:cubicBezTo>
                  <a:pt x="3060305" y="79048"/>
                  <a:pt x="3064178" y="79869"/>
                  <a:pt x="3068064" y="81802"/>
                </a:cubicBezTo>
                <a:cubicBezTo>
                  <a:pt x="3075837" y="85666"/>
                  <a:pt x="3082663" y="90183"/>
                  <a:pt x="3088542" y="95353"/>
                </a:cubicBezTo>
                <a:cubicBezTo>
                  <a:pt x="3094421" y="100523"/>
                  <a:pt x="3095336" y="106037"/>
                  <a:pt x="3091285" y="111894"/>
                </a:cubicBezTo>
                <a:cubicBezTo>
                  <a:pt x="3087234" y="117752"/>
                  <a:pt x="3085208" y="130540"/>
                  <a:pt x="3085208" y="150258"/>
                </a:cubicBezTo>
                <a:cubicBezTo>
                  <a:pt x="3104610" y="149398"/>
                  <a:pt x="3122163" y="147831"/>
                  <a:pt x="3137865" y="145558"/>
                </a:cubicBezTo>
                <a:cubicBezTo>
                  <a:pt x="3153568" y="143285"/>
                  <a:pt x="3165366" y="147799"/>
                  <a:pt x="3173261" y="159099"/>
                </a:cubicBezTo>
                <a:cubicBezTo>
                  <a:pt x="3181155" y="170399"/>
                  <a:pt x="3179882" y="175827"/>
                  <a:pt x="3169442" y="175382"/>
                </a:cubicBezTo>
                <a:cubicBezTo>
                  <a:pt x="3159003" y="174938"/>
                  <a:pt x="3147290" y="174489"/>
                  <a:pt x="3134305" y="174038"/>
                </a:cubicBezTo>
                <a:cubicBezTo>
                  <a:pt x="3121320" y="173586"/>
                  <a:pt x="3104431" y="173360"/>
                  <a:pt x="3083638" y="173360"/>
                </a:cubicBezTo>
                <a:cubicBezTo>
                  <a:pt x="3082835" y="194526"/>
                  <a:pt x="3081558" y="210681"/>
                  <a:pt x="3079809" y="221823"/>
                </a:cubicBezTo>
                <a:cubicBezTo>
                  <a:pt x="3085416" y="221823"/>
                  <a:pt x="3095268" y="223035"/>
                  <a:pt x="3109364" y="225458"/>
                </a:cubicBezTo>
                <a:cubicBezTo>
                  <a:pt x="3123460" y="227882"/>
                  <a:pt x="3131731" y="234428"/>
                  <a:pt x="3134176" y="245097"/>
                </a:cubicBezTo>
                <a:cubicBezTo>
                  <a:pt x="3136621" y="255766"/>
                  <a:pt x="3131563" y="259280"/>
                  <a:pt x="3119001" y="255637"/>
                </a:cubicBezTo>
                <a:cubicBezTo>
                  <a:pt x="3106439" y="251995"/>
                  <a:pt x="3092629" y="248417"/>
                  <a:pt x="3077572" y="244904"/>
                </a:cubicBezTo>
                <a:cubicBezTo>
                  <a:pt x="3072538" y="273125"/>
                  <a:pt x="3063597" y="293900"/>
                  <a:pt x="3050749" y="307230"/>
                </a:cubicBezTo>
                <a:cubicBezTo>
                  <a:pt x="3037900" y="320559"/>
                  <a:pt x="3028851" y="322506"/>
                  <a:pt x="3023603" y="313070"/>
                </a:cubicBezTo>
                <a:cubicBezTo>
                  <a:pt x="3018354" y="303634"/>
                  <a:pt x="3010410" y="294384"/>
                  <a:pt x="2999769" y="285321"/>
                </a:cubicBezTo>
                <a:cubicBezTo>
                  <a:pt x="2989128" y="276258"/>
                  <a:pt x="2991251" y="273078"/>
                  <a:pt x="3006136" y="275782"/>
                </a:cubicBezTo>
                <a:cubicBezTo>
                  <a:pt x="3021021" y="278485"/>
                  <a:pt x="3030715" y="278320"/>
                  <a:pt x="3035218" y="275287"/>
                </a:cubicBezTo>
                <a:cubicBezTo>
                  <a:pt x="3039721" y="272254"/>
                  <a:pt x="3043736" y="261144"/>
                  <a:pt x="3047264" y="241957"/>
                </a:cubicBezTo>
                <a:cubicBezTo>
                  <a:pt x="2999798" y="239418"/>
                  <a:pt x="2968830" y="239469"/>
                  <a:pt x="2954361" y="242107"/>
                </a:cubicBezTo>
                <a:cubicBezTo>
                  <a:pt x="2939891" y="244746"/>
                  <a:pt x="2928645" y="248119"/>
                  <a:pt x="2920622" y="252228"/>
                </a:cubicBezTo>
                <a:cubicBezTo>
                  <a:pt x="2912599" y="256336"/>
                  <a:pt x="2906952" y="253221"/>
                  <a:pt x="2903683" y="242882"/>
                </a:cubicBezTo>
                <a:cubicBezTo>
                  <a:pt x="2900413" y="232542"/>
                  <a:pt x="2903399" y="225483"/>
                  <a:pt x="2912642" y="221705"/>
                </a:cubicBezTo>
                <a:cubicBezTo>
                  <a:pt x="2921884" y="217926"/>
                  <a:pt x="2933008" y="204959"/>
                  <a:pt x="2946015" y="182803"/>
                </a:cubicBezTo>
                <a:cubicBezTo>
                  <a:pt x="2916818" y="185485"/>
                  <a:pt x="2897645" y="187729"/>
                  <a:pt x="2888496" y="189536"/>
                </a:cubicBezTo>
                <a:cubicBezTo>
                  <a:pt x="2879347" y="191343"/>
                  <a:pt x="2870227" y="187496"/>
                  <a:pt x="2861135" y="177996"/>
                </a:cubicBezTo>
                <a:cubicBezTo>
                  <a:pt x="2852044" y="168495"/>
                  <a:pt x="2854452" y="164204"/>
                  <a:pt x="2868363" y="165122"/>
                </a:cubicBezTo>
                <a:cubicBezTo>
                  <a:pt x="2882272" y="166040"/>
                  <a:pt x="2910688" y="164785"/>
                  <a:pt x="2953608" y="161357"/>
                </a:cubicBezTo>
                <a:cubicBezTo>
                  <a:pt x="2964750" y="132634"/>
                  <a:pt x="2968522" y="113027"/>
                  <a:pt x="2964922" y="102537"/>
                </a:cubicBezTo>
                <a:cubicBezTo>
                  <a:pt x="2961323" y="92048"/>
                  <a:pt x="2962492" y="87287"/>
                  <a:pt x="2968429" y="88255"/>
                </a:cubicBezTo>
                <a:cubicBezTo>
                  <a:pt x="2974365" y="89223"/>
                  <a:pt x="2979485" y="90574"/>
                  <a:pt x="2983787" y="92309"/>
                </a:cubicBezTo>
                <a:cubicBezTo>
                  <a:pt x="2988089" y="94045"/>
                  <a:pt x="2997431" y="94274"/>
                  <a:pt x="3011815" y="92998"/>
                </a:cubicBezTo>
                <a:cubicBezTo>
                  <a:pt x="3026198" y="91721"/>
                  <a:pt x="3037226" y="88570"/>
                  <a:pt x="3044898" y="83544"/>
                </a:cubicBezTo>
                <a:cubicBezTo>
                  <a:pt x="3048734" y="81031"/>
                  <a:pt x="3052582" y="79629"/>
                  <a:pt x="3056444" y="79339"/>
                </a:cubicBezTo>
                <a:close/>
                <a:moveTo>
                  <a:pt x="6298778" y="76677"/>
                </a:moveTo>
                <a:cubicBezTo>
                  <a:pt x="6300121" y="76404"/>
                  <a:pt x="6301878" y="76445"/>
                  <a:pt x="6304047" y="76800"/>
                </a:cubicBezTo>
                <a:cubicBezTo>
                  <a:pt x="6312723" y="78220"/>
                  <a:pt x="6320359" y="80816"/>
                  <a:pt x="6326955" y="84587"/>
                </a:cubicBezTo>
                <a:cubicBezTo>
                  <a:pt x="6335503" y="89104"/>
                  <a:pt x="6338413" y="94830"/>
                  <a:pt x="6335689" y="101763"/>
                </a:cubicBezTo>
                <a:cubicBezTo>
                  <a:pt x="6332964" y="108697"/>
                  <a:pt x="6331383" y="123711"/>
                  <a:pt x="6330945" y="146806"/>
                </a:cubicBezTo>
                <a:cubicBezTo>
                  <a:pt x="6330509" y="169901"/>
                  <a:pt x="6330304" y="184574"/>
                  <a:pt x="6330332" y="190827"/>
                </a:cubicBezTo>
                <a:cubicBezTo>
                  <a:pt x="6330332" y="194369"/>
                  <a:pt x="6333125" y="193429"/>
                  <a:pt x="6338711" y="188009"/>
                </a:cubicBezTo>
                <a:cubicBezTo>
                  <a:pt x="6344297" y="182588"/>
                  <a:pt x="6356773" y="171342"/>
                  <a:pt x="6376139" y="154270"/>
                </a:cubicBezTo>
                <a:cubicBezTo>
                  <a:pt x="6395505" y="137198"/>
                  <a:pt x="6407110" y="129999"/>
                  <a:pt x="6410953" y="132673"/>
                </a:cubicBezTo>
                <a:cubicBezTo>
                  <a:pt x="6414797" y="135348"/>
                  <a:pt x="6409881" y="144515"/>
                  <a:pt x="6396208" y="160174"/>
                </a:cubicBezTo>
                <a:cubicBezTo>
                  <a:pt x="6382535" y="175834"/>
                  <a:pt x="6369539" y="190045"/>
                  <a:pt x="6357220" y="202808"/>
                </a:cubicBezTo>
                <a:cubicBezTo>
                  <a:pt x="6344903" y="215571"/>
                  <a:pt x="6335233" y="227799"/>
                  <a:pt x="6328214" y="239494"/>
                </a:cubicBezTo>
                <a:cubicBezTo>
                  <a:pt x="6321195" y="251188"/>
                  <a:pt x="6315125" y="257035"/>
                  <a:pt x="6310005" y="257035"/>
                </a:cubicBezTo>
                <a:cubicBezTo>
                  <a:pt x="6304885" y="257035"/>
                  <a:pt x="6299992" y="253246"/>
                  <a:pt x="6295325" y="245667"/>
                </a:cubicBezTo>
                <a:cubicBezTo>
                  <a:pt x="6290657" y="238088"/>
                  <a:pt x="6290592" y="230972"/>
                  <a:pt x="6295131" y="224318"/>
                </a:cubicBezTo>
                <a:cubicBezTo>
                  <a:pt x="6299669" y="217664"/>
                  <a:pt x="6303269" y="207934"/>
                  <a:pt x="6305929" y="195129"/>
                </a:cubicBezTo>
                <a:cubicBezTo>
                  <a:pt x="6308589" y="182323"/>
                  <a:pt x="6309033" y="163354"/>
                  <a:pt x="6307263" y="138223"/>
                </a:cubicBezTo>
                <a:cubicBezTo>
                  <a:pt x="6305492" y="113092"/>
                  <a:pt x="6302344" y="96217"/>
                  <a:pt x="6297819" y="87599"/>
                </a:cubicBezTo>
                <a:cubicBezTo>
                  <a:pt x="6294427" y="81135"/>
                  <a:pt x="6294745" y="77494"/>
                  <a:pt x="6298778" y="76677"/>
                </a:cubicBezTo>
                <a:close/>
                <a:moveTo>
                  <a:pt x="4829246" y="73870"/>
                </a:moveTo>
                <a:cubicBezTo>
                  <a:pt x="4832938" y="73163"/>
                  <a:pt x="4839603" y="74893"/>
                  <a:pt x="4849239" y="79059"/>
                </a:cubicBezTo>
                <a:cubicBezTo>
                  <a:pt x="4862476" y="83390"/>
                  <a:pt x="4867294" y="89327"/>
                  <a:pt x="4863694" y="96870"/>
                </a:cubicBezTo>
                <a:cubicBezTo>
                  <a:pt x="4860095" y="104412"/>
                  <a:pt x="4858969" y="121456"/>
                  <a:pt x="4860317" y="148000"/>
                </a:cubicBezTo>
                <a:cubicBezTo>
                  <a:pt x="4861665" y="174543"/>
                  <a:pt x="4859245" y="192379"/>
                  <a:pt x="4853058" y="201506"/>
                </a:cubicBezTo>
                <a:cubicBezTo>
                  <a:pt x="4846870" y="210634"/>
                  <a:pt x="4841442" y="209404"/>
                  <a:pt x="4836774" y="197817"/>
                </a:cubicBezTo>
                <a:cubicBezTo>
                  <a:pt x="4832107" y="186231"/>
                  <a:pt x="4830450" y="177397"/>
                  <a:pt x="4831805" y="171317"/>
                </a:cubicBezTo>
                <a:cubicBezTo>
                  <a:pt x="4833161" y="165236"/>
                  <a:pt x="4833838" y="151943"/>
                  <a:pt x="4833838" y="131437"/>
                </a:cubicBezTo>
                <a:cubicBezTo>
                  <a:pt x="4833838" y="110500"/>
                  <a:pt x="4831587" y="94453"/>
                  <a:pt x="4827084" y="83297"/>
                </a:cubicBezTo>
                <a:cubicBezTo>
                  <a:pt x="4824832" y="77718"/>
                  <a:pt x="4825553" y="74576"/>
                  <a:pt x="4829246" y="73870"/>
                </a:cubicBezTo>
                <a:close/>
                <a:moveTo>
                  <a:pt x="4161626" y="63811"/>
                </a:moveTo>
                <a:cubicBezTo>
                  <a:pt x="4165034" y="63734"/>
                  <a:pt x="4168679" y="64540"/>
                  <a:pt x="4172561" y="66228"/>
                </a:cubicBezTo>
                <a:cubicBezTo>
                  <a:pt x="4180327" y="69605"/>
                  <a:pt x="4186267" y="72943"/>
                  <a:pt x="4190383" y="76241"/>
                </a:cubicBezTo>
                <a:cubicBezTo>
                  <a:pt x="4194498" y="79539"/>
                  <a:pt x="4194961" y="84164"/>
                  <a:pt x="4191770" y="90115"/>
                </a:cubicBezTo>
                <a:cubicBezTo>
                  <a:pt x="4188580" y="96066"/>
                  <a:pt x="4186543" y="105664"/>
                  <a:pt x="4185661" y="118907"/>
                </a:cubicBezTo>
                <a:cubicBezTo>
                  <a:pt x="4184779" y="132150"/>
                  <a:pt x="4184112" y="149953"/>
                  <a:pt x="4183661" y="172317"/>
                </a:cubicBezTo>
                <a:cubicBezTo>
                  <a:pt x="4183209" y="194681"/>
                  <a:pt x="4182560" y="218367"/>
                  <a:pt x="4181714" y="243376"/>
                </a:cubicBezTo>
                <a:cubicBezTo>
                  <a:pt x="4190003" y="243462"/>
                  <a:pt x="4198324" y="242362"/>
                  <a:pt x="4206677" y="240074"/>
                </a:cubicBezTo>
                <a:cubicBezTo>
                  <a:pt x="4215030" y="237787"/>
                  <a:pt x="4222605" y="239418"/>
                  <a:pt x="4229402" y="244968"/>
                </a:cubicBezTo>
                <a:cubicBezTo>
                  <a:pt x="4236200" y="250518"/>
                  <a:pt x="4239849" y="255716"/>
                  <a:pt x="4240351" y="260563"/>
                </a:cubicBezTo>
                <a:cubicBezTo>
                  <a:pt x="4240853" y="265410"/>
                  <a:pt x="4233884" y="267385"/>
                  <a:pt x="4219443" y="266489"/>
                </a:cubicBezTo>
                <a:cubicBezTo>
                  <a:pt x="4205003" y="265593"/>
                  <a:pt x="4194911" y="265371"/>
                  <a:pt x="4189167" y="265822"/>
                </a:cubicBezTo>
                <a:cubicBezTo>
                  <a:pt x="4183424" y="266274"/>
                  <a:pt x="4176408" y="266500"/>
                  <a:pt x="4168119" y="266500"/>
                </a:cubicBezTo>
                <a:cubicBezTo>
                  <a:pt x="4161179" y="266500"/>
                  <a:pt x="4148355" y="267393"/>
                  <a:pt x="4129648" y="269178"/>
                </a:cubicBezTo>
                <a:cubicBezTo>
                  <a:pt x="4110942" y="270963"/>
                  <a:pt x="4096081" y="272763"/>
                  <a:pt x="4085068" y="274577"/>
                </a:cubicBezTo>
                <a:cubicBezTo>
                  <a:pt x="4074055" y="276391"/>
                  <a:pt x="4065522" y="277054"/>
                  <a:pt x="4059471" y="276567"/>
                </a:cubicBezTo>
                <a:cubicBezTo>
                  <a:pt x="4053419" y="276079"/>
                  <a:pt x="4046830" y="272003"/>
                  <a:pt x="4039703" y="264338"/>
                </a:cubicBezTo>
                <a:cubicBezTo>
                  <a:pt x="4032576" y="256673"/>
                  <a:pt x="4033515" y="253289"/>
                  <a:pt x="4042521" y="254185"/>
                </a:cubicBezTo>
                <a:cubicBezTo>
                  <a:pt x="4051526" y="255081"/>
                  <a:pt x="4065472" y="254805"/>
                  <a:pt x="4084358" y="253357"/>
                </a:cubicBezTo>
                <a:cubicBezTo>
                  <a:pt x="4084358" y="190203"/>
                  <a:pt x="4083917" y="149118"/>
                  <a:pt x="4083035" y="130103"/>
                </a:cubicBezTo>
                <a:cubicBezTo>
                  <a:pt x="4082153" y="111088"/>
                  <a:pt x="4079680" y="96870"/>
                  <a:pt x="4075614" y="87448"/>
                </a:cubicBezTo>
                <a:cubicBezTo>
                  <a:pt x="4071549" y="78026"/>
                  <a:pt x="4074478" y="74216"/>
                  <a:pt x="4084401" y="76015"/>
                </a:cubicBezTo>
                <a:cubicBezTo>
                  <a:pt x="4094325" y="77815"/>
                  <a:pt x="4106625" y="77632"/>
                  <a:pt x="4121302" y="75467"/>
                </a:cubicBezTo>
                <a:cubicBezTo>
                  <a:pt x="4135980" y="73301"/>
                  <a:pt x="4146251" y="70376"/>
                  <a:pt x="4152116" y="66691"/>
                </a:cubicBezTo>
                <a:cubicBezTo>
                  <a:pt x="4155048" y="64848"/>
                  <a:pt x="4158219" y="63888"/>
                  <a:pt x="4161626" y="63811"/>
                </a:cubicBezTo>
                <a:close/>
                <a:moveTo>
                  <a:pt x="6383097" y="60563"/>
                </a:moveTo>
                <a:cubicBezTo>
                  <a:pt x="6386267" y="59446"/>
                  <a:pt x="6391780" y="59477"/>
                  <a:pt x="6399639" y="60657"/>
                </a:cubicBezTo>
                <a:cubicBezTo>
                  <a:pt x="6415355" y="63016"/>
                  <a:pt x="6426182" y="67680"/>
                  <a:pt x="6432119" y="74649"/>
                </a:cubicBezTo>
                <a:cubicBezTo>
                  <a:pt x="6438056" y="81619"/>
                  <a:pt x="6440157" y="89915"/>
                  <a:pt x="6438421" y="99537"/>
                </a:cubicBezTo>
                <a:cubicBezTo>
                  <a:pt x="6436687" y="109159"/>
                  <a:pt x="6431015" y="111091"/>
                  <a:pt x="6421407" y="105334"/>
                </a:cubicBezTo>
                <a:cubicBezTo>
                  <a:pt x="6411799" y="99576"/>
                  <a:pt x="6403439" y="93586"/>
                  <a:pt x="6396326" y="87362"/>
                </a:cubicBezTo>
                <a:cubicBezTo>
                  <a:pt x="6388898" y="80851"/>
                  <a:pt x="6383664" y="74183"/>
                  <a:pt x="6380623" y="67357"/>
                </a:cubicBezTo>
                <a:cubicBezTo>
                  <a:pt x="6379103" y="63944"/>
                  <a:pt x="6379928" y="61680"/>
                  <a:pt x="6383097" y="60563"/>
                </a:cubicBezTo>
                <a:close/>
                <a:moveTo>
                  <a:pt x="6697535" y="49052"/>
                </a:moveTo>
                <a:cubicBezTo>
                  <a:pt x="6702641" y="49052"/>
                  <a:pt x="6710904" y="51447"/>
                  <a:pt x="6722326" y="56237"/>
                </a:cubicBezTo>
                <a:cubicBezTo>
                  <a:pt x="6733747" y="61026"/>
                  <a:pt x="6736623" y="66415"/>
                  <a:pt x="6730951" y="72402"/>
                </a:cubicBezTo>
                <a:cubicBezTo>
                  <a:pt x="6725279" y="78389"/>
                  <a:pt x="6720709" y="84852"/>
                  <a:pt x="6717239" y="91793"/>
                </a:cubicBezTo>
                <a:cubicBezTo>
                  <a:pt x="6704389" y="111038"/>
                  <a:pt x="6691351" y="127045"/>
                  <a:pt x="6678122" y="139815"/>
                </a:cubicBezTo>
                <a:cubicBezTo>
                  <a:pt x="6664893" y="152585"/>
                  <a:pt x="6652267" y="162906"/>
                  <a:pt x="6640243" y="170779"/>
                </a:cubicBezTo>
                <a:cubicBezTo>
                  <a:pt x="6628218" y="178652"/>
                  <a:pt x="6618549" y="183298"/>
                  <a:pt x="6611235" y="184718"/>
                </a:cubicBezTo>
                <a:cubicBezTo>
                  <a:pt x="6603922" y="186137"/>
                  <a:pt x="6602965" y="183646"/>
                  <a:pt x="6608364" y="177243"/>
                </a:cubicBezTo>
                <a:cubicBezTo>
                  <a:pt x="6613763" y="170840"/>
                  <a:pt x="6622396" y="162293"/>
                  <a:pt x="6634263" y="151603"/>
                </a:cubicBezTo>
                <a:cubicBezTo>
                  <a:pt x="6646129" y="140912"/>
                  <a:pt x="6657845" y="127339"/>
                  <a:pt x="6669411" y="110883"/>
                </a:cubicBezTo>
                <a:cubicBezTo>
                  <a:pt x="6680976" y="94428"/>
                  <a:pt x="6687415" y="82787"/>
                  <a:pt x="6688727" y="75961"/>
                </a:cubicBezTo>
                <a:cubicBezTo>
                  <a:pt x="6690039" y="69136"/>
                  <a:pt x="6690021" y="62944"/>
                  <a:pt x="6688673" y="57387"/>
                </a:cubicBezTo>
                <a:cubicBezTo>
                  <a:pt x="6687325" y="51831"/>
                  <a:pt x="6690279" y="49052"/>
                  <a:pt x="6697535" y="49052"/>
                </a:cubicBezTo>
                <a:close/>
                <a:moveTo>
                  <a:pt x="4382960" y="49052"/>
                </a:moveTo>
                <a:cubicBezTo>
                  <a:pt x="4388066" y="49052"/>
                  <a:pt x="4396329" y="51447"/>
                  <a:pt x="4407751" y="56237"/>
                </a:cubicBezTo>
                <a:cubicBezTo>
                  <a:pt x="4419173" y="61026"/>
                  <a:pt x="4422048" y="66415"/>
                  <a:pt x="4416377" y="72402"/>
                </a:cubicBezTo>
                <a:cubicBezTo>
                  <a:pt x="4410705" y="78389"/>
                  <a:pt x="4406134" y="84852"/>
                  <a:pt x="4402664" y="91793"/>
                </a:cubicBezTo>
                <a:cubicBezTo>
                  <a:pt x="4389815" y="111038"/>
                  <a:pt x="4376776" y="127045"/>
                  <a:pt x="4363548" y="139815"/>
                </a:cubicBezTo>
                <a:cubicBezTo>
                  <a:pt x="4350319" y="152585"/>
                  <a:pt x="4337692" y="162906"/>
                  <a:pt x="4325668" y="170779"/>
                </a:cubicBezTo>
                <a:cubicBezTo>
                  <a:pt x="4313644" y="178652"/>
                  <a:pt x="4303974" y="183298"/>
                  <a:pt x="4296661" y="184718"/>
                </a:cubicBezTo>
                <a:cubicBezTo>
                  <a:pt x="4289347" y="186137"/>
                  <a:pt x="4288391" y="183646"/>
                  <a:pt x="4293790" y="177243"/>
                </a:cubicBezTo>
                <a:cubicBezTo>
                  <a:pt x="4299189" y="170840"/>
                  <a:pt x="4307821" y="162293"/>
                  <a:pt x="4319688" y="151603"/>
                </a:cubicBezTo>
                <a:cubicBezTo>
                  <a:pt x="4331554" y="140912"/>
                  <a:pt x="4343270" y="127339"/>
                  <a:pt x="4354836" y="110883"/>
                </a:cubicBezTo>
                <a:cubicBezTo>
                  <a:pt x="4366401" y="94428"/>
                  <a:pt x="4372840" y="82787"/>
                  <a:pt x="4374152" y="75961"/>
                </a:cubicBezTo>
                <a:cubicBezTo>
                  <a:pt x="4375464" y="69136"/>
                  <a:pt x="4375446" y="62944"/>
                  <a:pt x="4374098" y="57387"/>
                </a:cubicBezTo>
                <a:cubicBezTo>
                  <a:pt x="4372750" y="51831"/>
                  <a:pt x="4375704" y="49052"/>
                  <a:pt x="4382960" y="49052"/>
                </a:cubicBezTo>
                <a:close/>
                <a:moveTo>
                  <a:pt x="4997355" y="43653"/>
                </a:moveTo>
                <a:lnTo>
                  <a:pt x="5150057" y="43653"/>
                </a:lnTo>
                <a:lnTo>
                  <a:pt x="5150057" y="70498"/>
                </a:lnTo>
                <a:cubicBezTo>
                  <a:pt x="5107567" y="139187"/>
                  <a:pt x="5079410" y="208565"/>
                  <a:pt x="5065586" y="278632"/>
                </a:cubicBezTo>
                <a:lnTo>
                  <a:pt x="5028416" y="278632"/>
                </a:lnTo>
                <a:cubicBezTo>
                  <a:pt x="5044635" y="207160"/>
                  <a:pt x="5072978" y="139223"/>
                  <a:pt x="5113446" y="74821"/>
                </a:cubicBezTo>
                <a:lnTo>
                  <a:pt x="4997355" y="74821"/>
                </a:lnTo>
                <a:close/>
                <a:moveTo>
                  <a:pt x="6493574" y="39588"/>
                </a:moveTo>
                <a:cubicBezTo>
                  <a:pt x="6498048" y="39588"/>
                  <a:pt x="6505254" y="42341"/>
                  <a:pt x="6515192" y="47848"/>
                </a:cubicBezTo>
                <a:cubicBezTo>
                  <a:pt x="6525129" y="53354"/>
                  <a:pt x="6529848" y="58076"/>
                  <a:pt x="6529345" y="62012"/>
                </a:cubicBezTo>
                <a:cubicBezTo>
                  <a:pt x="6528844" y="65948"/>
                  <a:pt x="6527234" y="70634"/>
                  <a:pt x="6524517" y="76069"/>
                </a:cubicBezTo>
                <a:cubicBezTo>
                  <a:pt x="6521799" y="81504"/>
                  <a:pt x="6517279" y="96629"/>
                  <a:pt x="6510955" y="121445"/>
                </a:cubicBezTo>
                <a:cubicBezTo>
                  <a:pt x="6504631" y="146261"/>
                  <a:pt x="6495267" y="168291"/>
                  <a:pt x="6482862" y="187535"/>
                </a:cubicBezTo>
                <a:cubicBezTo>
                  <a:pt x="6509019" y="201976"/>
                  <a:pt x="6526557" y="212954"/>
                  <a:pt x="6535476" y="220468"/>
                </a:cubicBezTo>
                <a:cubicBezTo>
                  <a:pt x="6544396" y="227982"/>
                  <a:pt x="6549555" y="236543"/>
                  <a:pt x="6550953" y="246151"/>
                </a:cubicBezTo>
                <a:cubicBezTo>
                  <a:pt x="6552351" y="255759"/>
                  <a:pt x="6550839" y="263800"/>
                  <a:pt x="6546415" y="270275"/>
                </a:cubicBezTo>
                <a:cubicBezTo>
                  <a:pt x="6541991" y="276750"/>
                  <a:pt x="6536007" y="275197"/>
                  <a:pt x="6528464" y="265618"/>
                </a:cubicBezTo>
                <a:cubicBezTo>
                  <a:pt x="6520921" y="256039"/>
                  <a:pt x="6514263" y="247037"/>
                  <a:pt x="6508491" y="238612"/>
                </a:cubicBezTo>
                <a:cubicBezTo>
                  <a:pt x="6502720" y="230187"/>
                  <a:pt x="6492019" y="216531"/>
                  <a:pt x="6476387" y="197645"/>
                </a:cubicBezTo>
                <a:cubicBezTo>
                  <a:pt x="6460183" y="221995"/>
                  <a:pt x="6443523" y="240422"/>
                  <a:pt x="6426409" y="252927"/>
                </a:cubicBezTo>
                <a:cubicBezTo>
                  <a:pt x="6409293" y="265432"/>
                  <a:pt x="6393250" y="273294"/>
                  <a:pt x="6378279" y="276513"/>
                </a:cubicBezTo>
                <a:cubicBezTo>
                  <a:pt x="6363307" y="279732"/>
                  <a:pt x="6356087" y="279535"/>
                  <a:pt x="6356618" y="275921"/>
                </a:cubicBezTo>
                <a:cubicBezTo>
                  <a:pt x="6357149" y="272308"/>
                  <a:pt x="6365412" y="265926"/>
                  <a:pt x="6381409" y="256777"/>
                </a:cubicBezTo>
                <a:cubicBezTo>
                  <a:pt x="6397405" y="247628"/>
                  <a:pt x="6413829" y="233521"/>
                  <a:pt x="6430678" y="214456"/>
                </a:cubicBezTo>
                <a:cubicBezTo>
                  <a:pt x="6447528" y="195390"/>
                  <a:pt x="6460635" y="175167"/>
                  <a:pt x="6469999" y="153786"/>
                </a:cubicBezTo>
                <a:cubicBezTo>
                  <a:pt x="6479363" y="132405"/>
                  <a:pt x="6485619" y="112597"/>
                  <a:pt x="6488767" y="94364"/>
                </a:cubicBezTo>
                <a:cubicBezTo>
                  <a:pt x="6491914" y="76130"/>
                  <a:pt x="6492141" y="62442"/>
                  <a:pt x="6489444" y="53300"/>
                </a:cubicBezTo>
                <a:cubicBezTo>
                  <a:pt x="6486749" y="44158"/>
                  <a:pt x="6488125" y="39588"/>
                  <a:pt x="6493574" y="39588"/>
                </a:cubicBezTo>
                <a:close/>
                <a:moveTo>
                  <a:pt x="1334279" y="38918"/>
                </a:moveTo>
                <a:cubicBezTo>
                  <a:pt x="1341879" y="40006"/>
                  <a:pt x="1348945" y="42226"/>
                  <a:pt x="1355477" y="45578"/>
                </a:cubicBezTo>
                <a:cubicBezTo>
                  <a:pt x="1368541" y="52282"/>
                  <a:pt x="1377636" y="61976"/>
                  <a:pt x="1382763" y="74660"/>
                </a:cubicBezTo>
                <a:cubicBezTo>
                  <a:pt x="1387889" y="87344"/>
                  <a:pt x="1388564" y="101322"/>
                  <a:pt x="1384785" y="116594"/>
                </a:cubicBezTo>
                <a:cubicBezTo>
                  <a:pt x="1381006" y="131867"/>
                  <a:pt x="1370749" y="144042"/>
                  <a:pt x="1354014" y="153119"/>
                </a:cubicBezTo>
                <a:cubicBezTo>
                  <a:pt x="1366017" y="157249"/>
                  <a:pt x="1375539" y="164964"/>
                  <a:pt x="1382580" y="176264"/>
                </a:cubicBezTo>
                <a:cubicBezTo>
                  <a:pt x="1389621" y="187564"/>
                  <a:pt x="1391973" y="202399"/>
                  <a:pt x="1389636" y="220769"/>
                </a:cubicBezTo>
                <a:cubicBezTo>
                  <a:pt x="1387298" y="239139"/>
                  <a:pt x="1378959" y="254053"/>
                  <a:pt x="1364619" y="265510"/>
                </a:cubicBezTo>
                <a:cubicBezTo>
                  <a:pt x="1350279" y="276968"/>
                  <a:pt x="1334074" y="282464"/>
                  <a:pt x="1316006" y="281998"/>
                </a:cubicBezTo>
                <a:cubicBezTo>
                  <a:pt x="1297937" y="281532"/>
                  <a:pt x="1282238" y="275828"/>
                  <a:pt x="1268909" y="264887"/>
                </a:cubicBezTo>
                <a:cubicBezTo>
                  <a:pt x="1255580" y="253945"/>
                  <a:pt x="1247001" y="237117"/>
                  <a:pt x="1243172" y="214402"/>
                </a:cubicBezTo>
                <a:lnTo>
                  <a:pt x="1274728" y="208293"/>
                </a:lnTo>
                <a:cubicBezTo>
                  <a:pt x="1278829" y="222131"/>
                  <a:pt x="1284601" y="232338"/>
                  <a:pt x="1292043" y="238913"/>
                </a:cubicBezTo>
                <a:cubicBezTo>
                  <a:pt x="1299486" y="245488"/>
                  <a:pt x="1308538" y="248804"/>
                  <a:pt x="1319200" y="248861"/>
                </a:cubicBezTo>
                <a:cubicBezTo>
                  <a:pt x="1329862" y="248919"/>
                  <a:pt x="1338527" y="244584"/>
                  <a:pt x="1345195" y="235858"/>
                </a:cubicBezTo>
                <a:cubicBezTo>
                  <a:pt x="1351863" y="227132"/>
                  <a:pt x="1354767" y="217134"/>
                  <a:pt x="1353907" y="205862"/>
                </a:cubicBezTo>
                <a:cubicBezTo>
                  <a:pt x="1353047" y="194591"/>
                  <a:pt x="1348726" y="185879"/>
                  <a:pt x="1340947" y="179727"/>
                </a:cubicBezTo>
                <a:cubicBezTo>
                  <a:pt x="1333167" y="173575"/>
                  <a:pt x="1319017" y="169037"/>
                  <a:pt x="1298496" y="166111"/>
                </a:cubicBezTo>
                <a:lnTo>
                  <a:pt x="1298496" y="142557"/>
                </a:lnTo>
                <a:cubicBezTo>
                  <a:pt x="1318601" y="140650"/>
                  <a:pt x="1332626" y="135943"/>
                  <a:pt x="1340570" y="128436"/>
                </a:cubicBezTo>
                <a:cubicBezTo>
                  <a:pt x="1348515" y="120929"/>
                  <a:pt x="1352068" y="111213"/>
                  <a:pt x="1351229" y="99289"/>
                </a:cubicBezTo>
                <a:cubicBezTo>
                  <a:pt x="1350390" y="87366"/>
                  <a:pt x="1345177" y="78733"/>
                  <a:pt x="1335591" y="73391"/>
                </a:cubicBezTo>
                <a:cubicBezTo>
                  <a:pt x="1326004" y="68049"/>
                  <a:pt x="1315730" y="67483"/>
                  <a:pt x="1304767" y="71692"/>
                </a:cubicBezTo>
                <a:cubicBezTo>
                  <a:pt x="1293803" y="75901"/>
                  <a:pt x="1284558" y="88645"/>
                  <a:pt x="1277029" y="109926"/>
                </a:cubicBezTo>
                <a:lnTo>
                  <a:pt x="1245861" y="105086"/>
                </a:lnTo>
                <a:cubicBezTo>
                  <a:pt x="1251424" y="86014"/>
                  <a:pt x="1259150" y="70828"/>
                  <a:pt x="1269038" y="59528"/>
                </a:cubicBezTo>
                <a:cubicBezTo>
                  <a:pt x="1278925" y="48228"/>
                  <a:pt x="1292538" y="41402"/>
                  <a:pt x="1309875" y="39050"/>
                </a:cubicBezTo>
                <a:cubicBezTo>
                  <a:pt x="1318544" y="37874"/>
                  <a:pt x="1326678" y="37830"/>
                  <a:pt x="1334279" y="38918"/>
                </a:cubicBezTo>
                <a:close/>
                <a:moveTo>
                  <a:pt x="4795189" y="37404"/>
                </a:moveTo>
                <a:cubicBezTo>
                  <a:pt x="4798921" y="38171"/>
                  <a:pt x="4802526" y="40018"/>
                  <a:pt x="4806003" y="42943"/>
                </a:cubicBezTo>
                <a:cubicBezTo>
                  <a:pt x="4812959" y="48794"/>
                  <a:pt x="4811894" y="53982"/>
                  <a:pt x="4802809" y="58506"/>
                </a:cubicBezTo>
                <a:cubicBezTo>
                  <a:pt x="4793725" y="63030"/>
                  <a:pt x="4778026" y="66712"/>
                  <a:pt x="4755713" y="69551"/>
                </a:cubicBezTo>
                <a:cubicBezTo>
                  <a:pt x="4764704" y="75316"/>
                  <a:pt x="4766045" y="80618"/>
                  <a:pt x="4759735" y="85458"/>
                </a:cubicBezTo>
                <a:cubicBezTo>
                  <a:pt x="4753425" y="90298"/>
                  <a:pt x="4746739" y="96913"/>
                  <a:pt x="4739677" y="105302"/>
                </a:cubicBezTo>
                <a:cubicBezTo>
                  <a:pt x="4732614" y="113691"/>
                  <a:pt x="4727222" y="119229"/>
                  <a:pt x="4723501" y="121918"/>
                </a:cubicBezTo>
                <a:cubicBezTo>
                  <a:pt x="4719780" y="124607"/>
                  <a:pt x="4720791" y="125536"/>
                  <a:pt x="4726534" y="124704"/>
                </a:cubicBezTo>
                <a:cubicBezTo>
                  <a:pt x="4732277" y="123872"/>
                  <a:pt x="4747797" y="121807"/>
                  <a:pt x="4773093" y="118509"/>
                </a:cubicBezTo>
                <a:cubicBezTo>
                  <a:pt x="4771372" y="113533"/>
                  <a:pt x="4769142" y="106330"/>
                  <a:pt x="4766403" y="96902"/>
                </a:cubicBezTo>
                <a:cubicBezTo>
                  <a:pt x="4763664" y="87473"/>
                  <a:pt x="4767088" y="84938"/>
                  <a:pt x="4776674" y="89298"/>
                </a:cubicBezTo>
                <a:cubicBezTo>
                  <a:pt x="4786260" y="93657"/>
                  <a:pt x="4793918" y="99185"/>
                  <a:pt x="4799647" y="105882"/>
                </a:cubicBezTo>
                <a:cubicBezTo>
                  <a:pt x="4805376" y="112579"/>
                  <a:pt x="4808485" y="119663"/>
                  <a:pt x="4808972" y="127135"/>
                </a:cubicBezTo>
                <a:cubicBezTo>
                  <a:pt x="4809460" y="134606"/>
                  <a:pt x="4806817" y="141027"/>
                  <a:pt x="4801046" y="146397"/>
                </a:cubicBezTo>
                <a:cubicBezTo>
                  <a:pt x="4795273" y="151767"/>
                  <a:pt x="4788358" y="147254"/>
                  <a:pt x="4780299" y="132856"/>
                </a:cubicBezTo>
                <a:cubicBezTo>
                  <a:pt x="4765055" y="136269"/>
                  <a:pt x="4754608" y="138284"/>
                  <a:pt x="4748958" y="138901"/>
                </a:cubicBezTo>
                <a:cubicBezTo>
                  <a:pt x="4758853" y="143361"/>
                  <a:pt x="4762900" y="148082"/>
                  <a:pt x="4761101" y="153065"/>
                </a:cubicBezTo>
                <a:cubicBezTo>
                  <a:pt x="4759301" y="158048"/>
                  <a:pt x="4758401" y="165660"/>
                  <a:pt x="4758401" y="175898"/>
                </a:cubicBezTo>
                <a:cubicBezTo>
                  <a:pt x="4759420" y="175999"/>
                  <a:pt x="4764589" y="174672"/>
                  <a:pt x="4773910" y="171919"/>
                </a:cubicBezTo>
                <a:cubicBezTo>
                  <a:pt x="4783232" y="169166"/>
                  <a:pt x="4791075" y="171116"/>
                  <a:pt x="4797442" y="177770"/>
                </a:cubicBezTo>
                <a:cubicBezTo>
                  <a:pt x="4803809" y="184424"/>
                  <a:pt x="4801060" y="189389"/>
                  <a:pt x="4789193" y="192666"/>
                </a:cubicBezTo>
                <a:cubicBezTo>
                  <a:pt x="4777327" y="195942"/>
                  <a:pt x="4766525" y="198707"/>
                  <a:pt x="4756788" y="200958"/>
                </a:cubicBezTo>
                <a:cubicBezTo>
                  <a:pt x="4756071" y="212645"/>
                  <a:pt x="4755713" y="220941"/>
                  <a:pt x="4755713" y="225845"/>
                </a:cubicBezTo>
                <a:cubicBezTo>
                  <a:pt x="4759713" y="225171"/>
                  <a:pt x="4771060" y="222751"/>
                  <a:pt x="4789753" y="218586"/>
                </a:cubicBezTo>
                <a:cubicBezTo>
                  <a:pt x="4808445" y="214420"/>
                  <a:pt x="4819817" y="214753"/>
                  <a:pt x="4823868" y="219586"/>
                </a:cubicBezTo>
                <a:cubicBezTo>
                  <a:pt x="4827919" y="224419"/>
                  <a:pt x="4815780" y="230703"/>
                  <a:pt x="4787451" y="238440"/>
                </a:cubicBezTo>
                <a:cubicBezTo>
                  <a:pt x="4759122" y="246176"/>
                  <a:pt x="4736913" y="253171"/>
                  <a:pt x="4720823" y="259423"/>
                </a:cubicBezTo>
                <a:cubicBezTo>
                  <a:pt x="4704733" y="265675"/>
                  <a:pt x="4693845" y="270218"/>
                  <a:pt x="4688160" y="273050"/>
                </a:cubicBezTo>
                <a:cubicBezTo>
                  <a:pt x="4682473" y="275882"/>
                  <a:pt x="4676906" y="275258"/>
                  <a:pt x="4671457" y="271178"/>
                </a:cubicBezTo>
                <a:cubicBezTo>
                  <a:pt x="4666007" y="267099"/>
                  <a:pt x="4661336" y="260771"/>
                  <a:pt x="4657443" y="252196"/>
                </a:cubicBezTo>
                <a:cubicBezTo>
                  <a:pt x="4653550" y="243620"/>
                  <a:pt x="4657590" y="239791"/>
                  <a:pt x="4669564" y="240709"/>
                </a:cubicBezTo>
                <a:cubicBezTo>
                  <a:pt x="4681538" y="241627"/>
                  <a:pt x="4702102" y="238336"/>
                  <a:pt x="4731255" y="230836"/>
                </a:cubicBezTo>
                <a:lnTo>
                  <a:pt x="4731255" y="205755"/>
                </a:lnTo>
                <a:cubicBezTo>
                  <a:pt x="4723655" y="207533"/>
                  <a:pt x="4717077" y="208877"/>
                  <a:pt x="4711520" y="209788"/>
                </a:cubicBezTo>
                <a:cubicBezTo>
                  <a:pt x="4705963" y="210699"/>
                  <a:pt x="4699764" y="207859"/>
                  <a:pt x="4692924" y="201270"/>
                </a:cubicBezTo>
                <a:cubicBezTo>
                  <a:pt x="4686084" y="194681"/>
                  <a:pt x="4686779" y="191074"/>
                  <a:pt x="4695011" y="190450"/>
                </a:cubicBezTo>
                <a:cubicBezTo>
                  <a:pt x="4703242" y="189826"/>
                  <a:pt x="4715324" y="187521"/>
                  <a:pt x="4731255" y="183535"/>
                </a:cubicBezTo>
                <a:cubicBezTo>
                  <a:pt x="4731255" y="166556"/>
                  <a:pt x="4729592" y="153714"/>
                  <a:pt x="4726265" y="145010"/>
                </a:cubicBezTo>
                <a:cubicBezTo>
                  <a:pt x="4713617" y="150215"/>
                  <a:pt x="4703794" y="154668"/>
                  <a:pt x="4696796" y="158368"/>
                </a:cubicBezTo>
                <a:cubicBezTo>
                  <a:pt x="4689798" y="162067"/>
                  <a:pt x="4684381" y="162469"/>
                  <a:pt x="4680545" y="159572"/>
                </a:cubicBezTo>
                <a:cubicBezTo>
                  <a:pt x="4676709" y="156675"/>
                  <a:pt x="4674303" y="151703"/>
                  <a:pt x="4673328" y="144655"/>
                </a:cubicBezTo>
                <a:cubicBezTo>
                  <a:pt x="4672353" y="137606"/>
                  <a:pt x="4676748" y="132197"/>
                  <a:pt x="4686514" y="128425"/>
                </a:cubicBezTo>
                <a:cubicBezTo>
                  <a:pt x="4696280" y="124654"/>
                  <a:pt x="4705734" y="116677"/>
                  <a:pt x="4714876" y="104495"/>
                </a:cubicBezTo>
                <a:cubicBezTo>
                  <a:pt x="4724017" y="92313"/>
                  <a:pt x="4729026" y="82422"/>
                  <a:pt x="4729900" y="74821"/>
                </a:cubicBezTo>
                <a:cubicBezTo>
                  <a:pt x="4722888" y="76628"/>
                  <a:pt x="4715746" y="77295"/>
                  <a:pt x="4708476" y="76822"/>
                </a:cubicBezTo>
                <a:cubicBezTo>
                  <a:pt x="4701205" y="76349"/>
                  <a:pt x="4694634" y="73599"/>
                  <a:pt x="4688762" y="68573"/>
                </a:cubicBezTo>
                <a:cubicBezTo>
                  <a:pt x="4682890" y="63546"/>
                  <a:pt x="4684306" y="60399"/>
                  <a:pt x="4693010" y="59130"/>
                </a:cubicBezTo>
                <a:cubicBezTo>
                  <a:pt x="4701714" y="57861"/>
                  <a:pt x="4716998" y="54774"/>
                  <a:pt x="4738860" y="49869"/>
                </a:cubicBezTo>
                <a:cubicBezTo>
                  <a:pt x="4760721" y="44965"/>
                  <a:pt x="4775638" y="41122"/>
                  <a:pt x="4783611" y="38340"/>
                </a:cubicBezTo>
                <a:cubicBezTo>
                  <a:pt x="4787598" y="36949"/>
                  <a:pt x="4791457" y="36637"/>
                  <a:pt x="4795189" y="37404"/>
                </a:cubicBezTo>
                <a:close/>
                <a:moveTo>
                  <a:pt x="1144060" y="36944"/>
                </a:moveTo>
                <a:cubicBezTo>
                  <a:pt x="1148444" y="36953"/>
                  <a:pt x="1152583" y="37437"/>
                  <a:pt x="1156476" y="38394"/>
                </a:cubicBezTo>
                <a:cubicBezTo>
                  <a:pt x="1164263" y="40308"/>
                  <a:pt x="1172254" y="43918"/>
                  <a:pt x="1180450" y="49224"/>
                </a:cubicBezTo>
                <a:cubicBezTo>
                  <a:pt x="1188645" y="54530"/>
                  <a:pt x="1195306" y="62313"/>
                  <a:pt x="1200433" y="72574"/>
                </a:cubicBezTo>
                <a:cubicBezTo>
                  <a:pt x="1205559" y="82834"/>
                  <a:pt x="1207424" y="95217"/>
                  <a:pt x="1206025" y="109722"/>
                </a:cubicBezTo>
                <a:cubicBezTo>
                  <a:pt x="1204627" y="124227"/>
                  <a:pt x="1197497" y="141353"/>
                  <a:pt x="1184634" y="161099"/>
                </a:cubicBezTo>
                <a:cubicBezTo>
                  <a:pt x="1171770" y="180846"/>
                  <a:pt x="1147657" y="209634"/>
                  <a:pt x="1112294" y="247463"/>
                </a:cubicBezTo>
                <a:lnTo>
                  <a:pt x="1209478" y="247463"/>
                </a:lnTo>
                <a:lnTo>
                  <a:pt x="1209478" y="278632"/>
                </a:lnTo>
                <a:lnTo>
                  <a:pt x="1064886" y="278632"/>
                </a:lnTo>
                <a:lnTo>
                  <a:pt x="1064886" y="268931"/>
                </a:lnTo>
                <a:cubicBezTo>
                  <a:pt x="1065818" y="254963"/>
                  <a:pt x="1072231" y="242487"/>
                  <a:pt x="1084126" y="231503"/>
                </a:cubicBezTo>
                <a:cubicBezTo>
                  <a:pt x="1096022" y="220518"/>
                  <a:pt x="1110907" y="203636"/>
                  <a:pt x="1128782" y="180857"/>
                </a:cubicBezTo>
                <a:cubicBezTo>
                  <a:pt x="1146657" y="158077"/>
                  <a:pt x="1158247" y="140535"/>
                  <a:pt x="1163553" y="128232"/>
                </a:cubicBezTo>
                <a:cubicBezTo>
                  <a:pt x="1168860" y="115928"/>
                  <a:pt x="1170878" y="105656"/>
                  <a:pt x="1169608" y="97418"/>
                </a:cubicBezTo>
                <a:cubicBezTo>
                  <a:pt x="1168339" y="89180"/>
                  <a:pt x="1164532" y="82454"/>
                  <a:pt x="1158187" y="77241"/>
                </a:cubicBezTo>
                <a:cubicBezTo>
                  <a:pt x="1151841" y="72029"/>
                  <a:pt x="1144413" y="69856"/>
                  <a:pt x="1135902" y="70724"/>
                </a:cubicBezTo>
                <a:cubicBezTo>
                  <a:pt x="1127391" y="71591"/>
                  <a:pt x="1119192" y="74929"/>
                  <a:pt x="1111305" y="80737"/>
                </a:cubicBezTo>
                <a:cubicBezTo>
                  <a:pt x="1103418" y="86545"/>
                  <a:pt x="1096972" y="96274"/>
                  <a:pt x="1091967" y="109926"/>
                </a:cubicBezTo>
                <a:lnTo>
                  <a:pt x="1059486" y="105108"/>
                </a:lnTo>
                <a:cubicBezTo>
                  <a:pt x="1066857" y="81404"/>
                  <a:pt x="1076458" y="64583"/>
                  <a:pt x="1088289" y="54645"/>
                </a:cubicBezTo>
                <a:cubicBezTo>
                  <a:pt x="1100119" y="44707"/>
                  <a:pt x="1114080" y="39272"/>
                  <a:pt x="1130169" y="38340"/>
                </a:cubicBezTo>
                <a:cubicBezTo>
                  <a:pt x="1135045" y="37401"/>
                  <a:pt x="1139675" y="36936"/>
                  <a:pt x="1144060" y="36944"/>
                </a:cubicBezTo>
                <a:close/>
                <a:moveTo>
                  <a:pt x="6168635" y="30827"/>
                </a:moveTo>
                <a:cubicBezTo>
                  <a:pt x="6175703" y="31501"/>
                  <a:pt x="6181736" y="33314"/>
                  <a:pt x="6186733" y="36264"/>
                </a:cubicBezTo>
                <a:cubicBezTo>
                  <a:pt x="6196729" y="42165"/>
                  <a:pt x="6201981" y="48267"/>
                  <a:pt x="6202490" y="54569"/>
                </a:cubicBezTo>
                <a:cubicBezTo>
                  <a:pt x="6202999" y="60872"/>
                  <a:pt x="6195983" y="63349"/>
                  <a:pt x="6181442" y="62001"/>
                </a:cubicBezTo>
                <a:cubicBezTo>
                  <a:pt x="6166901" y="60653"/>
                  <a:pt x="6153228" y="60205"/>
                  <a:pt x="6140421" y="60657"/>
                </a:cubicBezTo>
                <a:cubicBezTo>
                  <a:pt x="6127616" y="61109"/>
                  <a:pt x="6113011" y="61951"/>
                  <a:pt x="6096605" y="63184"/>
                </a:cubicBezTo>
                <a:cubicBezTo>
                  <a:pt x="6109211" y="70613"/>
                  <a:pt x="6114387" y="77023"/>
                  <a:pt x="6112135" y="82415"/>
                </a:cubicBezTo>
                <a:cubicBezTo>
                  <a:pt x="6109885" y="87807"/>
                  <a:pt x="6108759" y="101444"/>
                  <a:pt x="6108759" y="123327"/>
                </a:cubicBezTo>
                <a:cubicBezTo>
                  <a:pt x="6108759" y="145913"/>
                  <a:pt x="6109211" y="168244"/>
                  <a:pt x="6110113" y="190321"/>
                </a:cubicBezTo>
                <a:cubicBezTo>
                  <a:pt x="6111017" y="212398"/>
                  <a:pt x="6111469" y="231460"/>
                  <a:pt x="6111469" y="247506"/>
                </a:cubicBezTo>
                <a:cubicBezTo>
                  <a:pt x="6111469" y="265446"/>
                  <a:pt x="6106830" y="280517"/>
                  <a:pt x="6097551" y="292721"/>
                </a:cubicBezTo>
                <a:cubicBezTo>
                  <a:pt x="6088274" y="304924"/>
                  <a:pt x="6080735" y="305405"/>
                  <a:pt x="6074934" y="294162"/>
                </a:cubicBezTo>
                <a:cubicBezTo>
                  <a:pt x="6069133" y="282919"/>
                  <a:pt x="6059797" y="271644"/>
                  <a:pt x="6046927" y="260337"/>
                </a:cubicBezTo>
                <a:cubicBezTo>
                  <a:pt x="6034057" y="249030"/>
                  <a:pt x="6034774" y="245176"/>
                  <a:pt x="6049079" y="248775"/>
                </a:cubicBezTo>
                <a:cubicBezTo>
                  <a:pt x="6063383" y="252375"/>
                  <a:pt x="6072181" y="253701"/>
                  <a:pt x="6075471" y="252755"/>
                </a:cubicBezTo>
                <a:cubicBezTo>
                  <a:pt x="6078763" y="251808"/>
                  <a:pt x="6081057" y="246384"/>
                  <a:pt x="6082355" y="236482"/>
                </a:cubicBezTo>
                <a:cubicBezTo>
                  <a:pt x="6083653" y="226580"/>
                  <a:pt x="6084076" y="201313"/>
                  <a:pt x="6083624" y="160680"/>
                </a:cubicBezTo>
                <a:cubicBezTo>
                  <a:pt x="6083173" y="120047"/>
                  <a:pt x="6081857" y="95138"/>
                  <a:pt x="6079677" y="85953"/>
                </a:cubicBezTo>
                <a:cubicBezTo>
                  <a:pt x="6077497" y="76768"/>
                  <a:pt x="6075131" y="69910"/>
                  <a:pt x="6072578" y="65378"/>
                </a:cubicBezTo>
                <a:cubicBezTo>
                  <a:pt x="6039553" y="67142"/>
                  <a:pt x="6014913" y="69157"/>
                  <a:pt x="5998659" y="71423"/>
                </a:cubicBezTo>
                <a:cubicBezTo>
                  <a:pt x="5982403" y="73689"/>
                  <a:pt x="5966565" y="75947"/>
                  <a:pt x="5951142" y="78199"/>
                </a:cubicBezTo>
                <a:cubicBezTo>
                  <a:pt x="5935719" y="80450"/>
                  <a:pt x="5922562" y="76374"/>
                  <a:pt x="5911671" y="65970"/>
                </a:cubicBezTo>
                <a:cubicBezTo>
                  <a:pt x="5900779" y="55566"/>
                  <a:pt x="5901217" y="51049"/>
                  <a:pt x="5912983" y="52418"/>
                </a:cubicBezTo>
                <a:cubicBezTo>
                  <a:pt x="5924749" y="53788"/>
                  <a:pt x="5940599" y="54032"/>
                  <a:pt x="5960531" y="53150"/>
                </a:cubicBezTo>
                <a:cubicBezTo>
                  <a:pt x="5980464" y="52268"/>
                  <a:pt x="6011511" y="49360"/>
                  <a:pt x="6053671" y="44427"/>
                </a:cubicBezTo>
                <a:cubicBezTo>
                  <a:pt x="6095831" y="39494"/>
                  <a:pt x="6126049" y="35425"/>
                  <a:pt x="6144326" y="32220"/>
                </a:cubicBezTo>
                <a:cubicBezTo>
                  <a:pt x="6153465" y="30618"/>
                  <a:pt x="6161567" y="30153"/>
                  <a:pt x="6168635" y="30827"/>
                </a:cubicBezTo>
                <a:close/>
                <a:moveTo>
                  <a:pt x="2000731" y="29521"/>
                </a:moveTo>
                <a:cubicBezTo>
                  <a:pt x="2007886" y="28115"/>
                  <a:pt x="2015308" y="30901"/>
                  <a:pt x="2022994" y="37877"/>
                </a:cubicBezTo>
                <a:cubicBezTo>
                  <a:pt x="2030680" y="44854"/>
                  <a:pt x="2029479" y="50049"/>
                  <a:pt x="2019391" y="53462"/>
                </a:cubicBezTo>
                <a:cubicBezTo>
                  <a:pt x="2009303" y="56875"/>
                  <a:pt x="1983307" y="61399"/>
                  <a:pt x="1941405" y="67035"/>
                </a:cubicBezTo>
                <a:cubicBezTo>
                  <a:pt x="1950397" y="74735"/>
                  <a:pt x="1951060" y="81171"/>
                  <a:pt x="1943395" y="86340"/>
                </a:cubicBezTo>
                <a:cubicBezTo>
                  <a:pt x="1935730" y="91510"/>
                  <a:pt x="1922469" y="104714"/>
                  <a:pt x="1903612" y="125951"/>
                </a:cubicBezTo>
                <a:cubicBezTo>
                  <a:pt x="1931919" y="122395"/>
                  <a:pt x="1956545" y="119057"/>
                  <a:pt x="1977489" y="115938"/>
                </a:cubicBezTo>
                <a:cubicBezTo>
                  <a:pt x="1998433" y="112819"/>
                  <a:pt x="2012497" y="109883"/>
                  <a:pt x="2019681" y="107130"/>
                </a:cubicBezTo>
                <a:cubicBezTo>
                  <a:pt x="2026866" y="104377"/>
                  <a:pt x="2033814" y="104470"/>
                  <a:pt x="2040525" y="107410"/>
                </a:cubicBezTo>
                <a:cubicBezTo>
                  <a:pt x="2047236" y="110349"/>
                  <a:pt x="2055338" y="116050"/>
                  <a:pt x="2064831" y="124510"/>
                </a:cubicBezTo>
                <a:cubicBezTo>
                  <a:pt x="2074325" y="132971"/>
                  <a:pt x="2076529" y="139973"/>
                  <a:pt x="2071446" y="145515"/>
                </a:cubicBezTo>
                <a:cubicBezTo>
                  <a:pt x="2066362" y="151058"/>
                  <a:pt x="2062523" y="160103"/>
                  <a:pt x="2059927" y="172650"/>
                </a:cubicBezTo>
                <a:cubicBezTo>
                  <a:pt x="2057331" y="185198"/>
                  <a:pt x="2055123" y="201012"/>
                  <a:pt x="2053302" y="220091"/>
                </a:cubicBezTo>
                <a:cubicBezTo>
                  <a:pt x="2051481" y="239171"/>
                  <a:pt x="2047749" y="254827"/>
                  <a:pt x="2042106" y="267059"/>
                </a:cubicBezTo>
                <a:cubicBezTo>
                  <a:pt x="2036463" y="279291"/>
                  <a:pt x="2029479" y="287878"/>
                  <a:pt x="2021155" y="292818"/>
                </a:cubicBezTo>
                <a:cubicBezTo>
                  <a:pt x="2012830" y="297758"/>
                  <a:pt x="2007349" y="293879"/>
                  <a:pt x="2004710" y="281181"/>
                </a:cubicBezTo>
                <a:cubicBezTo>
                  <a:pt x="2002071" y="268482"/>
                  <a:pt x="1999756" y="259473"/>
                  <a:pt x="1997762" y="254153"/>
                </a:cubicBezTo>
                <a:cubicBezTo>
                  <a:pt x="1987151" y="253379"/>
                  <a:pt x="1966138" y="254343"/>
                  <a:pt x="1934726" y="257046"/>
                </a:cubicBezTo>
                <a:cubicBezTo>
                  <a:pt x="1903314" y="259749"/>
                  <a:pt x="1876860" y="261925"/>
                  <a:pt x="1855364" y="263574"/>
                </a:cubicBezTo>
                <a:cubicBezTo>
                  <a:pt x="1848180" y="281715"/>
                  <a:pt x="1842028" y="285522"/>
                  <a:pt x="1836908" y="274996"/>
                </a:cubicBezTo>
                <a:cubicBezTo>
                  <a:pt x="1831789" y="264471"/>
                  <a:pt x="1828774" y="249690"/>
                  <a:pt x="1827863" y="230653"/>
                </a:cubicBezTo>
                <a:cubicBezTo>
                  <a:pt x="1826953" y="211616"/>
                  <a:pt x="1825185" y="195075"/>
                  <a:pt x="1822561" y="181029"/>
                </a:cubicBezTo>
                <a:cubicBezTo>
                  <a:pt x="1819937" y="166982"/>
                  <a:pt x="1816115" y="154065"/>
                  <a:pt x="1811096" y="142278"/>
                </a:cubicBezTo>
                <a:cubicBezTo>
                  <a:pt x="1806077" y="130490"/>
                  <a:pt x="1807840" y="125299"/>
                  <a:pt x="1816387" y="126704"/>
                </a:cubicBezTo>
                <a:cubicBezTo>
                  <a:pt x="1824934" y="128110"/>
                  <a:pt x="1831577" y="129461"/>
                  <a:pt x="1836317" y="130759"/>
                </a:cubicBezTo>
                <a:cubicBezTo>
                  <a:pt x="1841056" y="132057"/>
                  <a:pt x="1857106" y="131472"/>
                  <a:pt x="1884467" y="129006"/>
                </a:cubicBezTo>
                <a:cubicBezTo>
                  <a:pt x="1897173" y="109532"/>
                  <a:pt x="1904637" y="96009"/>
                  <a:pt x="1906860" y="88437"/>
                </a:cubicBezTo>
                <a:cubicBezTo>
                  <a:pt x="1909083" y="80866"/>
                  <a:pt x="1910194" y="74979"/>
                  <a:pt x="1910194" y="70778"/>
                </a:cubicBezTo>
                <a:cubicBezTo>
                  <a:pt x="1905576" y="71624"/>
                  <a:pt x="1900181" y="72509"/>
                  <a:pt x="1894007" y="73434"/>
                </a:cubicBezTo>
                <a:cubicBezTo>
                  <a:pt x="1887834" y="74359"/>
                  <a:pt x="1882445" y="74578"/>
                  <a:pt x="1877842" y="74090"/>
                </a:cubicBezTo>
                <a:cubicBezTo>
                  <a:pt x="1873239" y="73603"/>
                  <a:pt x="1867130" y="69756"/>
                  <a:pt x="1859515" y="62550"/>
                </a:cubicBezTo>
                <a:cubicBezTo>
                  <a:pt x="1851901" y="55344"/>
                  <a:pt x="1856669" y="51741"/>
                  <a:pt x="1873820" y="51741"/>
                </a:cubicBezTo>
                <a:cubicBezTo>
                  <a:pt x="1887916" y="51741"/>
                  <a:pt x="1906498" y="49744"/>
                  <a:pt x="1929564" y="45750"/>
                </a:cubicBezTo>
                <a:cubicBezTo>
                  <a:pt x="1952630" y="41756"/>
                  <a:pt x="1968469" y="38404"/>
                  <a:pt x="1977080" y="35694"/>
                </a:cubicBezTo>
                <a:cubicBezTo>
                  <a:pt x="1985691" y="32984"/>
                  <a:pt x="1993575" y="30926"/>
                  <a:pt x="2000731" y="29521"/>
                </a:cubicBezTo>
                <a:close/>
                <a:moveTo>
                  <a:pt x="3710434" y="22799"/>
                </a:moveTo>
                <a:cubicBezTo>
                  <a:pt x="3718600" y="24211"/>
                  <a:pt x="3727703" y="27198"/>
                  <a:pt x="3737741" y="31758"/>
                </a:cubicBezTo>
                <a:cubicBezTo>
                  <a:pt x="3749270" y="37221"/>
                  <a:pt x="3753666" y="43678"/>
                  <a:pt x="3750927" y="51128"/>
                </a:cubicBezTo>
                <a:cubicBezTo>
                  <a:pt x="3748188" y="58578"/>
                  <a:pt x="3746388" y="68103"/>
                  <a:pt x="3745528" y="79704"/>
                </a:cubicBezTo>
                <a:cubicBezTo>
                  <a:pt x="3744667" y="91305"/>
                  <a:pt x="3744237" y="108550"/>
                  <a:pt x="3744237" y="131437"/>
                </a:cubicBezTo>
                <a:cubicBezTo>
                  <a:pt x="3744237" y="153305"/>
                  <a:pt x="3745130" y="173626"/>
                  <a:pt x="3746915" y="192397"/>
                </a:cubicBezTo>
                <a:cubicBezTo>
                  <a:pt x="3748700" y="211168"/>
                  <a:pt x="3748901" y="228430"/>
                  <a:pt x="3747517" y="244183"/>
                </a:cubicBezTo>
                <a:cubicBezTo>
                  <a:pt x="3746133" y="259936"/>
                  <a:pt x="3741157" y="273892"/>
                  <a:pt x="3732589" y="286053"/>
                </a:cubicBezTo>
                <a:cubicBezTo>
                  <a:pt x="3724021" y="298213"/>
                  <a:pt x="3716718" y="299959"/>
                  <a:pt x="3710681" y="291291"/>
                </a:cubicBezTo>
                <a:cubicBezTo>
                  <a:pt x="3704644" y="282622"/>
                  <a:pt x="3699227" y="275452"/>
                  <a:pt x="3694430" y="269780"/>
                </a:cubicBezTo>
                <a:cubicBezTo>
                  <a:pt x="3689633" y="264109"/>
                  <a:pt x="3684112" y="257842"/>
                  <a:pt x="3677867" y="250980"/>
                </a:cubicBezTo>
                <a:cubicBezTo>
                  <a:pt x="3671622" y="244118"/>
                  <a:pt x="3673088" y="241641"/>
                  <a:pt x="3682266" y="243548"/>
                </a:cubicBezTo>
                <a:cubicBezTo>
                  <a:pt x="3691443" y="245456"/>
                  <a:pt x="3699022" y="247029"/>
                  <a:pt x="3705002" y="248270"/>
                </a:cubicBezTo>
                <a:cubicBezTo>
                  <a:pt x="3710982" y="249510"/>
                  <a:pt x="3714492" y="248309"/>
                  <a:pt x="3715532" y="244667"/>
                </a:cubicBezTo>
                <a:cubicBezTo>
                  <a:pt x="3716571" y="241024"/>
                  <a:pt x="3717539" y="233585"/>
                  <a:pt x="3718435" y="222350"/>
                </a:cubicBezTo>
                <a:cubicBezTo>
                  <a:pt x="3719332" y="211114"/>
                  <a:pt x="3719561" y="180351"/>
                  <a:pt x="3719124" y="130060"/>
                </a:cubicBezTo>
                <a:cubicBezTo>
                  <a:pt x="3718686" y="79769"/>
                  <a:pt x="3715087" y="48966"/>
                  <a:pt x="3708326" y="37652"/>
                </a:cubicBezTo>
                <a:cubicBezTo>
                  <a:pt x="3701564" y="26337"/>
                  <a:pt x="3702267" y="21386"/>
                  <a:pt x="3710434" y="22799"/>
                </a:cubicBezTo>
                <a:close/>
                <a:moveTo>
                  <a:pt x="4008564" y="20256"/>
                </a:moveTo>
                <a:cubicBezTo>
                  <a:pt x="4012707" y="20666"/>
                  <a:pt x="4018762" y="23772"/>
                  <a:pt x="4026732" y="29574"/>
                </a:cubicBezTo>
                <a:cubicBezTo>
                  <a:pt x="4037358" y="37311"/>
                  <a:pt x="4040280" y="43606"/>
                  <a:pt x="4035497" y="48461"/>
                </a:cubicBezTo>
                <a:cubicBezTo>
                  <a:pt x="4030715" y="53315"/>
                  <a:pt x="4026571" y="58474"/>
                  <a:pt x="4023064" y="63937"/>
                </a:cubicBezTo>
                <a:cubicBezTo>
                  <a:pt x="4019558" y="69401"/>
                  <a:pt x="4005853" y="90983"/>
                  <a:pt x="3981948" y="128683"/>
                </a:cubicBezTo>
                <a:lnTo>
                  <a:pt x="4011739" y="128683"/>
                </a:lnTo>
                <a:cubicBezTo>
                  <a:pt x="4024158" y="112264"/>
                  <a:pt x="4029693" y="98931"/>
                  <a:pt x="4028345" y="88685"/>
                </a:cubicBezTo>
                <a:cubicBezTo>
                  <a:pt x="4026997" y="78439"/>
                  <a:pt x="4033325" y="76894"/>
                  <a:pt x="4047328" y="84049"/>
                </a:cubicBezTo>
                <a:cubicBezTo>
                  <a:pt x="4061331" y="91205"/>
                  <a:pt x="4066763" y="96676"/>
                  <a:pt x="4063622" y="100462"/>
                </a:cubicBezTo>
                <a:cubicBezTo>
                  <a:pt x="4060482" y="104248"/>
                  <a:pt x="4055484" y="110145"/>
                  <a:pt x="4048629" y="118154"/>
                </a:cubicBezTo>
                <a:cubicBezTo>
                  <a:pt x="4041775" y="126163"/>
                  <a:pt x="4033512" y="136889"/>
                  <a:pt x="4023839" y="150333"/>
                </a:cubicBezTo>
                <a:cubicBezTo>
                  <a:pt x="4014166" y="163777"/>
                  <a:pt x="4005602" y="174995"/>
                  <a:pt x="3998145" y="183986"/>
                </a:cubicBezTo>
                <a:cubicBezTo>
                  <a:pt x="4013288" y="178752"/>
                  <a:pt x="4028546" y="174522"/>
                  <a:pt x="4043919" y="171295"/>
                </a:cubicBezTo>
                <a:cubicBezTo>
                  <a:pt x="4059292" y="168069"/>
                  <a:pt x="4054570" y="173547"/>
                  <a:pt x="4029754" y="187729"/>
                </a:cubicBezTo>
                <a:cubicBezTo>
                  <a:pt x="4004939" y="201912"/>
                  <a:pt x="3989534" y="211835"/>
                  <a:pt x="3983539" y="217499"/>
                </a:cubicBezTo>
                <a:cubicBezTo>
                  <a:pt x="3977545" y="223164"/>
                  <a:pt x="3971479" y="221457"/>
                  <a:pt x="3965342" y="212380"/>
                </a:cubicBezTo>
                <a:cubicBezTo>
                  <a:pt x="3959204" y="203303"/>
                  <a:pt x="3959609" y="195864"/>
                  <a:pt x="3966557" y="190063"/>
                </a:cubicBezTo>
                <a:cubicBezTo>
                  <a:pt x="3973505" y="184262"/>
                  <a:pt x="3979865" y="177809"/>
                  <a:pt x="3985637" y="170704"/>
                </a:cubicBezTo>
                <a:cubicBezTo>
                  <a:pt x="3991409" y="163598"/>
                  <a:pt x="3998224" y="154582"/>
                  <a:pt x="4006082" y="143654"/>
                </a:cubicBezTo>
                <a:cubicBezTo>
                  <a:pt x="3982019" y="148057"/>
                  <a:pt x="3966414" y="152535"/>
                  <a:pt x="3959265" y="157088"/>
                </a:cubicBezTo>
                <a:cubicBezTo>
                  <a:pt x="3952116" y="161641"/>
                  <a:pt x="3946882" y="158489"/>
                  <a:pt x="3943562" y="147634"/>
                </a:cubicBezTo>
                <a:cubicBezTo>
                  <a:pt x="3940243" y="136778"/>
                  <a:pt x="3942157" y="130121"/>
                  <a:pt x="3949306" y="127662"/>
                </a:cubicBezTo>
                <a:cubicBezTo>
                  <a:pt x="3956454" y="125202"/>
                  <a:pt x="3962556" y="120814"/>
                  <a:pt x="3967611" y="114497"/>
                </a:cubicBezTo>
                <a:cubicBezTo>
                  <a:pt x="3972666" y="108180"/>
                  <a:pt x="3980116" y="95249"/>
                  <a:pt x="3989960" y="75703"/>
                </a:cubicBezTo>
                <a:cubicBezTo>
                  <a:pt x="3999805" y="56158"/>
                  <a:pt x="4003827" y="42574"/>
                  <a:pt x="4002027" y="34952"/>
                </a:cubicBezTo>
                <a:cubicBezTo>
                  <a:pt x="4000228" y="27330"/>
                  <a:pt x="4001239" y="22594"/>
                  <a:pt x="4005060" y="20745"/>
                </a:cubicBezTo>
                <a:cubicBezTo>
                  <a:pt x="4006016" y="20282"/>
                  <a:pt x="4007184" y="20119"/>
                  <a:pt x="4008564" y="20256"/>
                </a:cubicBezTo>
                <a:close/>
                <a:moveTo>
                  <a:pt x="4883272" y="17457"/>
                </a:moveTo>
                <a:cubicBezTo>
                  <a:pt x="4885075" y="17232"/>
                  <a:pt x="4887422" y="17475"/>
                  <a:pt x="4890313" y="18185"/>
                </a:cubicBezTo>
                <a:cubicBezTo>
                  <a:pt x="4901878" y="21024"/>
                  <a:pt x="4911089" y="24889"/>
                  <a:pt x="4917943" y="29779"/>
                </a:cubicBezTo>
                <a:cubicBezTo>
                  <a:pt x="4924970" y="34239"/>
                  <a:pt x="4926666" y="39484"/>
                  <a:pt x="4923031" y="45514"/>
                </a:cubicBezTo>
                <a:cubicBezTo>
                  <a:pt x="4919395" y="51544"/>
                  <a:pt x="4917133" y="67139"/>
                  <a:pt x="4916244" y="92299"/>
                </a:cubicBezTo>
                <a:cubicBezTo>
                  <a:pt x="4915355" y="117458"/>
                  <a:pt x="4915136" y="143296"/>
                  <a:pt x="4915588" y="169811"/>
                </a:cubicBezTo>
                <a:cubicBezTo>
                  <a:pt x="4916040" y="196326"/>
                  <a:pt x="4916717" y="218686"/>
                  <a:pt x="4917620" y="236891"/>
                </a:cubicBezTo>
                <a:cubicBezTo>
                  <a:pt x="4918524" y="255096"/>
                  <a:pt x="4917807" y="269827"/>
                  <a:pt x="4915469" y="281084"/>
                </a:cubicBezTo>
                <a:cubicBezTo>
                  <a:pt x="4913132" y="292341"/>
                  <a:pt x="4908414" y="301497"/>
                  <a:pt x="4901316" y="308553"/>
                </a:cubicBezTo>
                <a:cubicBezTo>
                  <a:pt x="4894217" y="315608"/>
                  <a:pt x="4888047" y="313464"/>
                  <a:pt x="4882806" y="302121"/>
                </a:cubicBezTo>
                <a:cubicBezTo>
                  <a:pt x="4877565" y="290778"/>
                  <a:pt x="4869215" y="278829"/>
                  <a:pt x="4857757" y="266274"/>
                </a:cubicBezTo>
                <a:cubicBezTo>
                  <a:pt x="4846300" y="253719"/>
                  <a:pt x="4847178" y="249241"/>
                  <a:pt x="4860393" y="252841"/>
                </a:cubicBezTo>
                <a:cubicBezTo>
                  <a:pt x="4873607" y="256440"/>
                  <a:pt x="4881104" y="258326"/>
                  <a:pt x="4882881" y="258498"/>
                </a:cubicBezTo>
                <a:cubicBezTo>
                  <a:pt x="4884660" y="258670"/>
                  <a:pt x="4886151" y="255938"/>
                  <a:pt x="4887355" y="250303"/>
                </a:cubicBezTo>
                <a:cubicBezTo>
                  <a:pt x="4888560" y="244667"/>
                  <a:pt x="4889388" y="228394"/>
                  <a:pt x="4889840" y="201485"/>
                </a:cubicBezTo>
                <a:cubicBezTo>
                  <a:pt x="4890292" y="174576"/>
                  <a:pt x="4890517" y="142679"/>
                  <a:pt x="4890517" y="105796"/>
                </a:cubicBezTo>
                <a:cubicBezTo>
                  <a:pt x="4890517" y="68770"/>
                  <a:pt x="4887592" y="44202"/>
                  <a:pt x="4881741" y="32091"/>
                </a:cubicBezTo>
                <a:cubicBezTo>
                  <a:pt x="4877353" y="23008"/>
                  <a:pt x="4877864" y="18130"/>
                  <a:pt x="4883272" y="17457"/>
                </a:cubicBezTo>
                <a:close/>
                <a:moveTo>
                  <a:pt x="525724" y="12274"/>
                </a:moveTo>
                <a:cubicBezTo>
                  <a:pt x="527690" y="12249"/>
                  <a:pt x="530170" y="12649"/>
                  <a:pt x="533165" y="13474"/>
                </a:cubicBezTo>
                <a:cubicBezTo>
                  <a:pt x="545147" y="16772"/>
                  <a:pt x="553944" y="20300"/>
                  <a:pt x="559559" y="24057"/>
                </a:cubicBezTo>
                <a:cubicBezTo>
                  <a:pt x="565173" y="27814"/>
                  <a:pt x="566381" y="32923"/>
                  <a:pt x="563183" y="39383"/>
                </a:cubicBezTo>
                <a:cubicBezTo>
                  <a:pt x="559985" y="45843"/>
                  <a:pt x="557088" y="61205"/>
                  <a:pt x="554493" y="85469"/>
                </a:cubicBezTo>
                <a:cubicBezTo>
                  <a:pt x="563671" y="83734"/>
                  <a:pt x="571601" y="82174"/>
                  <a:pt x="578284" y="80791"/>
                </a:cubicBezTo>
                <a:cubicBezTo>
                  <a:pt x="584966" y="79407"/>
                  <a:pt x="591670" y="82318"/>
                  <a:pt x="598395" y="89524"/>
                </a:cubicBezTo>
                <a:cubicBezTo>
                  <a:pt x="605121" y="96730"/>
                  <a:pt x="603193" y="101469"/>
                  <a:pt x="592609" y="103742"/>
                </a:cubicBezTo>
                <a:cubicBezTo>
                  <a:pt x="582026" y="106015"/>
                  <a:pt x="568769" y="108743"/>
                  <a:pt x="552837" y="111927"/>
                </a:cubicBezTo>
                <a:cubicBezTo>
                  <a:pt x="551202" y="132390"/>
                  <a:pt x="549503" y="151011"/>
                  <a:pt x="547739" y="167789"/>
                </a:cubicBezTo>
                <a:cubicBezTo>
                  <a:pt x="582069" y="165179"/>
                  <a:pt x="606143" y="162727"/>
                  <a:pt x="619960" y="160433"/>
                </a:cubicBezTo>
                <a:cubicBezTo>
                  <a:pt x="633776" y="158138"/>
                  <a:pt x="645890" y="160698"/>
                  <a:pt x="656301" y="168112"/>
                </a:cubicBezTo>
                <a:cubicBezTo>
                  <a:pt x="666712" y="175526"/>
                  <a:pt x="671287" y="181627"/>
                  <a:pt x="670025" y="186417"/>
                </a:cubicBezTo>
                <a:cubicBezTo>
                  <a:pt x="668763" y="191207"/>
                  <a:pt x="659686" y="193153"/>
                  <a:pt x="642793" y="192257"/>
                </a:cubicBezTo>
                <a:cubicBezTo>
                  <a:pt x="625900" y="191361"/>
                  <a:pt x="606784" y="190913"/>
                  <a:pt x="585446" y="190913"/>
                </a:cubicBezTo>
                <a:cubicBezTo>
                  <a:pt x="565097" y="190913"/>
                  <a:pt x="537811" y="193160"/>
                  <a:pt x="503589" y="197656"/>
                </a:cubicBezTo>
                <a:cubicBezTo>
                  <a:pt x="469366" y="202152"/>
                  <a:pt x="444274" y="205948"/>
                  <a:pt x="428313" y="209046"/>
                </a:cubicBezTo>
                <a:cubicBezTo>
                  <a:pt x="412353" y="212143"/>
                  <a:pt x="400020" y="215069"/>
                  <a:pt x="391316" y="217822"/>
                </a:cubicBezTo>
                <a:cubicBezTo>
                  <a:pt x="382611" y="220575"/>
                  <a:pt x="372509" y="217266"/>
                  <a:pt x="361007" y="207895"/>
                </a:cubicBezTo>
                <a:cubicBezTo>
                  <a:pt x="349507" y="198524"/>
                  <a:pt x="351952" y="193562"/>
                  <a:pt x="368343" y="193010"/>
                </a:cubicBezTo>
                <a:cubicBezTo>
                  <a:pt x="384733" y="192458"/>
                  <a:pt x="415723" y="188310"/>
                  <a:pt x="461310" y="180566"/>
                </a:cubicBezTo>
                <a:cubicBezTo>
                  <a:pt x="462128" y="164003"/>
                  <a:pt x="462536" y="147204"/>
                  <a:pt x="462536" y="130167"/>
                </a:cubicBezTo>
                <a:cubicBezTo>
                  <a:pt x="450619" y="133767"/>
                  <a:pt x="438642" y="132247"/>
                  <a:pt x="426603" y="125607"/>
                </a:cubicBezTo>
                <a:cubicBezTo>
                  <a:pt x="414565" y="118968"/>
                  <a:pt x="414934" y="114461"/>
                  <a:pt x="427711" y="112088"/>
                </a:cubicBezTo>
                <a:cubicBezTo>
                  <a:pt x="440488" y="109715"/>
                  <a:pt x="452096" y="107402"/>
                  <a:pt x="462536" y="105151"/>
                </a:cubicBezTo>
                <a:cubicBezTo>
                  <a:pt x="462536" y="97995"/>
                  <a:pt x="461887" y="90725"/>
                  <a:pt x="460589" y="83340"/>
                </a:cubicBezTo>
                <a:cubicBezTo>
                  <a:pt x="459292" y="75954"/>
                  <a:pt x="456370" y="67938"/>
                  <a:pt x="451824" y="59291"/>
                </a:cubicBezTo>
                <a:cubicBezTo>
                  <a:pt x="447278" y="50644"/>
                  <a:pt x="449530" y="47023"/>
                  <a:pt x="458578" y="48428"/>
                </a:cubicBezTo>
                <a:cubicBezTo>
                  <a:pt x="467627" y="49834"/>
                  <a:pt x="475977" y="52368"/>
                  <a:pt x="483627" y="56032"/>
                </a:cubicBezTo>
                <a:cubicBezTo>
                  <a:pt x="491277" y="59696"/>
                  <a:pt x="494185" y="64554"/>
                  <a:pt x="492349" y="70605"/>
                </a:cubicBezTo>
                <a:cubicBezTo>
                  <a:pt x="490514" y="76657"/>
                  <a:pt x="489180" y="86107"/>
                  <a:pt x="488349" y="98956"/>
                </a:cubicBezTo>
                <a:cubicBezTo>
                  <a:pt x="497082" y="97350"/>
                  <a:pt x="510132" y="94891"/>
                  <a:pt x="527498" y="91578"/>
                </a:cubicBezTo>
                <a:cubicBezTo>
                  <a:pt x="528286" y="83806"/>
                  <a:pt x="528681" y="73244"/>
                  <a:pt x="528681" y="59893"/>
                </a:cubicBezTo>
                <a:cubicBezTo>
                  <a:pt x="528681" y="46213"/>
                  <a:pt x="526433" y="34231"/>
                  <a:pt x="521937" y="23950"/>
                </a:cubicBezTo>
                <a:cubicBezTo>
                  <a:pt x="518566" y="16238"/>
                  <a:pt x="519828" y="12346"/>
                  <a:pt x="525724" y="12274"/>
                </a:cubicBezTo>
                <a:close/>
                <a:moveTo>
                  <a:pt x="2232328" y="10476"/>
                </a:moveTo>
                <a:cubicBezTo>
                  <a:pt x="2234131" y="9743"/>
                  <a:pt x="2237060" y="10111"/>
                  <a:pt x="2241115" y="11581"/>
                </a:cubicBezTo>
                <a:cubicBezTo>
                  <a:pt x="2249224" y="14521"/>
                  <a:pt x="2256674" y="19174"/>
                  <a:pt x="2263464" y="25541"/>
                </a:cubicBezTo>
                <a:cubicBezTo>
                  <a:pt x="2270254" y="31908"/>
                  <a:pt x="2271208" y="37021"/>
                  <a:pt x="2266325" y="40878"/>
                </a:cubicBezTo>
                <a:cubicBezTo>
                  <a:pt x="2261442" y="44736"/>
                  <a:pt x="2256140" y="50841"/>
                  <a:pt x="2250418" y="59194"/>
                </a:cubicBezTo>
                <a:cubicBezTo>
                  <a:pt x="2244697" y="67547"/>
                  <a:pt x="2238946" y="74965"/>
                  <a:pt x="2233167" y="81447"/>
                </a:cubicBezTo>
                <a:cubicBezTo>
                  <a:pt x="2234386" y="80529"/>
                  <a:pt x="2241940" y="79862"/>
                  <a:pt x="2255828" y="79446"/>
                </a:cubicBezTo>
                <a:cubicBezTo>
                  <a:pt x="2269717" y="79030"/>
                  <a:pt x="2283422" y="77295"/>
                  <a:pt x="2296945" y="74241"/>
                </a:cubicBezTo>
                <a:cubicBezTo>
                  <a:pt x="2310468" y="71186"/>
                  <a:pt x="2319649" y="67569"/>
                  <a:pt x="2324489" y="63389"/>
                </a:cubicBezTo>
                <a:cubicBezTo>
                  <a:pt x="2329329" y="59209"/>
                  <a:pt x="2335692" y="58319"/>
                  <a:pt x="2343579" y="60721"/>
                </a:cubicBezTo>
                <a:cubicBezTo>
                  <a:pt x="2351467" y="63123"/>
                  <a:pt x="2359106" y="66924"/>
                  <a:pt x="2366499" y="72122"/>
                </a:cubicBezTo>
                <a:cubicBezTo>
                  <a:pt x="2373891" y="77320"/>
                  <a:pt x="2375540" y="82920"/>
                  <a:pt x="2371446" y="88921"/>
                </a:cubicBezTo>
                <a:cubicBezTo>
                  <a:pt x="2367352" y="94923"/>
                  <a:pt x="2364635" y="110163"/>
                  <a:pt x="2363294" y="134642"/>
                </a:cubicBezTo>
                <a:cubicBezTo>
                  <a:pt x="2361953" y="159120"/>
                  <a:pt x="2360580" y="174644"/>
                  <a:pt x="2359174" y="181211"/>
                </a:cubicBezTo>
                <a:cubicBezTo>
                  <a:pt x="2357769" y="187779"/>
                  <a:pt x="2354435" y="195369"/>
                  <a:pt x="2349172" y="203980"/>
                </a:cubicBezTo>
                <a:cubicBezTo>
                  <a:pt x="2343909" y="212591"/>
                  <a:pt x="2335886" y="219539"/>
                  <a:pt x="2325102" y="224824"/>
                </a:cubicBezTo>
                <a:cubicBezTo>
                  <a:pt x="2314318" y="230108"/>
                  <a:pt x="2308654" y="227803"/>
                  <a:pt x="2308109" y="217908"/>
                </a:cubicBezTo>
                <a:cubicBezTo>
                  <a:pt x="2307564" y="208013"/>
                  <a:pt x="2304133" y="197412"/>
                  <a:pt x="2297816" y="186105"/>
                </a:cubicBezTo>
                <a:cubicBezTo>
                  <a:pt x="2291500" y="174798"/>
                  <a:pt x="2292973" y="171905"/>
                  <a:pt x="2302237" y="177426"/>
                </a:cubicBezTo>
                <a:cubicBezTo>
                  <a:pt x="2311500" y="182947"/>
                  <a:pt x="2317699" y="185872"/>
                  <a:pt x="2320832" y="186202"/>
                </a:cubicBezTo>
                <a:cubicBezTo>
                  <a:pt x="2323966" y="186532"/>
                  <a:pt x="2326762" y="181900"/>
                  <a:pt x="2329221" y="172306"/>
                </a:cubicBezTo>
                <a:cubicBezTo>
                  <a:pt x="2331681" y="162713"/>
                  <a:pt x="2333581" y="148039"/>
                  <a:pt x="2334922" y="128285"/>
                </a:cubicBezTo>
                <a:cubicBezTo>
                  <a:pt x="2336262" y="108532"/>
                  <a:pt x="2335872" y="96482"/>
                  <a:pt x="2333749" y="92137"/>
                </a:cubicBezTo>
                <a:cubicBezTo>
                  <a:pt x="2331627" y="87792"/>
                  <a:pt x="2318685" y="87419"/>
                  <a:pt x="2294923" y="91019"/>
                </a:cubicBezTo>
                <a:cubicBezTo>
                  <a:pt x="2271162" y="94618"/>
                  <a:pt x="2254910" y="97318"/>
                  <a:pt x="2246170" y="99117"/>
                </a:cubicBezTo>
                <a:cubicBezTo>
                  <a:pt x="2237430" y="100917"/>
                  <a:pt x="2229926" y="98218"/>
                  <a:pt x="2223659" y="91019"/>
                </a:cubicBezTo>
                <a:cubicBezTo>
                  <a:pt x="2211800" y="104886"/>
                  <a:pt x="2197567" y="116003"/>
                  <a:pt x="2180962" y="124370"/>
                </a:cubicBezTo>
                <a:cubicBezTo>
                  <a:pt x="2164356" y="132738"/>
                  <a:pt x="2164212" y="127945"/>
                  <a:pt x="2180531" y="109991"/>
                </a:cubicBezTo>
                <a:cubicBezTo>
                  <a:pt x="2196851" y="92037"/>
                  <a:pt x="2207892" y="77736"/>
                  <a:pt x="2213657" y="67088"/>
                </a:cubicBezTo>
                <a:cubicBezTo>
                  <a:pt x="2219422" y="56441"/>
                  <a:pt x="2223860" y="46729"/>
                  <a:pt x="2226972" y="37953"/>
                </a:cubicBezTo>
                <a:cubicBezTo>
                  <a:pt x="2230084" y="29177"/>
                  <a:pt x="2231192" y="21852"/>
                  <a:pt x="2230295" y="15980"/>
                </a:cubicBezTo>
                <a:cubicBezTo>
                  <a:pt x="2229847" y="13044"/>
                  <a:pt x="2230525" y="11209"/>
                  <a:pt x="2232328" y="10476"/>
                </a:cubicBezTo>
                <a:close/>
                <a:moveTo>
                  <a:pt x="6736662" y="5859"/>
                </a:moveTo>
                <a:cubicBezTo>
                  <a:pt x="6751949" y="5859"/>
                  <a:pt x="6762901" y="11291"/>
                  <a:pt x="6769519" y="22153"/>
                </a:cubicBezTo>
                <a:cubicBezTo>
                  <a:pt x="6776137" y="33016"/>
                  <a:pt x="6787513" y="46962"/>
                  <a:pt x="6803645" y="63991"/>
                </a:cubicBezTo>
                <a:cubicBezTo>
                  <a:pt x="6819778" y="81020"/>
                  <a:pt x="6835355" y="95941"/>
                  <a:pt x="6850377" y="108754"/>
                </a:cubicBezTo>
                <a:cubicBezTo>
                  <a:pt x="6865398" y="121567"/>
                  <a:pt x="6882384" y="132172"/>
                  <a:pt x="6901335" y="140568"/>
                </a:cubicBezTo>
                <a:cubicBezTo>
                  <a:pt x="6920285" y="148964"/>
                  <a:pt x="6925333" y="154503"/>
                  <a:pt x="6916478" y="157184"/>
                </a:cubicBezTo>
                <a:cubicBezTo>
                  <a:pt x="6907623" y="159866"/>
                  <a:pt x="6892831" y="160741"/>
                  <a:pt x="6872102" y="159809"/>
                </a:cubicBezTo>
                <a:cubicBezTo>
                  <a:pt x="6851373" y="158877"/>
                  <a:pt x="6838822" y="155277"/>
                  <a:pt x="6834448" y="149011"/>
                </a:cubicBezTo>
                <a:cubicBezTo>
                  <a:pt x="6830075" y="142744"/>
                  <a:pt x="6822083" y="131325"/>
                  <a:pt x="6810475" y="114755"/>
                </a:cubicBezTo>
                <a:cubicBezTo>
                  <a:pt x="6798867" y="98185"/>
                  <a:pt x="6789180" y="84641"/>
                  <a:pt x="6781415" y="74122"/>
                </a:cubicBezTo>
                <a:cubicBezTo>
                  <a:pt x="6773649" y="63604"/>
                  <a:pt x="6766265" y="53519"/>
                  <a:pt x="6759259" y="43868"/>
                </a:cubicBezTo>
                <a:cubicBezTo>
                  <a:pt x="6752253" y="34217"/>
                  <a:pt x="6746461" y="28144"/>
                  <a:pt x="6741879" y="25649"/>
                </a:cubicBezTo>
                <a:cubicBezTo>
                  <a:pt x="6737297" y="23154"/>
                  <a:pt x="6733189" y="21386"/>
                  <a:pt x="6729553" y="20347"/>
                </a:cubicBezTo>
                <a:cubicBezTo>
                  <a:pt x="6725918" y="19307"/>
                  <a:pt x="6723484" y="16632"/>
                  <a:pt x="6722250" y="12323"/>
                </a:cubicBezTo>
                <a:cubicBezTo>
                  <a:pt x="6721017" y="8014"/>
                  <a:pt x="6725821" y="5859"/>
                  <a:pt x="6736662" y="5859"/>
                </a:cubicBezTo>
                <a:close/>
                <a:moveTo>
                  <a:pt x="4422088" y="5859"/>
                </a:moveTo>
                <a:cubicBezTo>
                  <a:pt x="4437374" y="5859"/>
                  <a:pt x="4448327" y="11291"/>
                  <a:pt x="4454945" y="22153"/>
                </a:cubicBezTo>
                <a:cubicBezTo>
                  <a:pt x="4461563" y="33016"/>
                  <a:pt x="4472938" y="46962"/>
                  <a:pt x="4489071" y="63991"/>
                </a:cubicBezTo>
                <a:cubicBezTo>
                  <a:pt x="4505203" y="81020"/>
                  <a:pt x="4520780" y="95941"/>
                  <a:pt x="4535802" y="108754"/>
                </a:cubicBezTo>
                <a:cubicBezTo>
                  <a:pt x="4550823" y="121567"/>
                  <a:pt x="4567810" y="132172"/>
                  <a:pt x="4586760" y="140568"/>
                </a:cubicBezTo>
                <a:cubicBezTo>
                  <a:pt x="4605711" y="148964"/>
                  <a:pt x="4610758" y="154503"/>
                  <a:pt x="4601903" y="157184"/>
                </a:cubicBezTo>
                <a:cubicBezTo>
                  <a:pt x="4593048" y="159866"/>
                  <a:pt x="4578256" y="160741"/>
                  <a:pt x="4557528" y="159809"/>
                </a:cubicBezTo>
                <a:cubicBezTo>
                  <a:pt x="4536799" y="158877"/>
                  <a:pt x="4524247" y="155277"/>
                  <a:pt x="4519874" y="149011"/>
                </a:cubicBezTo>
                <a:cubicBezTo>
                  <a:pt x="4515500" y="142744"/>
                  <a:pt x="4507509" y="131325"/>
                  <a:pt x="4495901" y="114755"/>
                </a:cubicBezTo>
                <a:cubicBezTo>
                  <a:pt x="4484292" y="98185"/>
                  <a:pt x="4474605" y="84641"/>
                  <a:pt x="4466840" y="74122"/>
                </a:cubicBezTo>
                <a:cubicBezTo>
                  <a:pt x="4459075" y="63604"/>
                  <a:pt x="4451689" y="53519"/>
                  <a:pt x="4444685" y="43868"/>
                </a:cubicBezTo>
                <a:cubicBezTo>
                  <a:pt x="4437679" y="34217"/>
                  <a:pt x="4431886" y="28144"/>
                  <a:pt x="4427304" y="25649"/>
                </a:cubicBezTo>
                <a:cubicBezTo>
                  <a:pt x="4422722" y="23154"/>
                  <a:pt x="4418614" y="21386"/>
                  <a:pt x="4414979" y="20347"/>
                </a:cubicBezTo>
                <a:cubicBezTo>
                  <a:pt x="4411344" y="19307"/>
                  <a:pt x="4408909" y="16632"/>
                  <a:pt x="4407676" y="12323"/>
                </a:cubicBezTo>
                <a:cubicBezTo>
                  <a:pt x="4406442" y="8014"/>
                  <a:pt x="4411246" y="5859"/>
                  <a:pt x="4422088" y="5859"/>
                </a:cubicBezTo>
                <a:close/>
                <a:moveTo>
                  <a:pt x="5306907" y="2714"/>
                </a:moveTo>
                <a:cubicBezTo>
                  <a:pt x="5308613" y="2800"/>
                  <a:pt x="5310698" y="3260"/>
                  <a:pt x="5313161" y="4096"/>
                </a:cubicBezTo>
                <a:cubicBezTo>
                  <a:pt x="5323013" y="7437"/>
                  <a:pt x="5331366" y="11990"/>
                  <a:pt x="5338220" y="17755"/>
                </a:cubicBezTo>
                <a:cubicBezTo>
                  <a:pt x="5345075" y="23519"/>
                  <a:pt x="5346764" y="28388"/>
                  <a:pt x="5343286" y="32360"/>
                </a:cubicBezTo>
                <a:cubicBezTo>
                  <a:pt x="5339809" y="36332"/>
                  <a:pt x="5336593" y="40168"/>
                  <a:pt x="5333639" y="43868"/>
                </a:cubicBezTo>
                <a:cubicBezTo>
                  <a:pt x="5364614" y="76062"/>
                  <a:pt x="5386325" y="97493"/>
                  <a:pt x="5398772" y="108162"/>
                </a:cubicBezTo>
                <a:cubicBezTo>
                  <a:pt x="5411219" y="118832"/>
                  <a:pt x="5424040" y="127909"/>
                  <a:pt x="5437232" y="135395"/>
                </a:cubicBezTo>
                <a:cubicBezTo>
                  <a:pt x="5450426" y="142880"/>
                  <a:pt x="5465479" y="149763"/>
                  <a:pt x="5482394" y="156044"/>
                </a:cubicBezTo>
                <a:cubicBezTo>
                  <a:pt x="5499308" y="162325"/>
                  <a:pt x="5500620" y="167007"/>
                  <a:pt x="5486330" y="170091"/>
                </a:cubicBezTo>
                <a:cubicBezTo>
                  <a:pt x="5472040" y="173174"/>
                  <a:pt x="5456366" y="174246"/>
                  <a:pt x="5439308" y="173306"/>
                </a:cubicBezTo>
                <a:cubicBezTo>
                  <a:pt x="5422251" y="172367"/>
                  <a:pt x="5410248" y="167431"/>
                  <a:pt x="5403300" y="158497"/>
                </a:cubicBezTo>
                <a:cubicBezTo>
                  <a:pt x="5396352" y="149563"/>
                  <a:pt x="5386766" y="137015"/>
                  <a:pt x="5374541" y="120854"/>
                </a:cubicBezTo>
                <a:cubicBezTo>
                  <a:pt x="5362316" y="104692"/>
                  <a:pt x="5345735" y="83053"/>
                  <a:pt x="5324798" y="55935"/>
                </a:cubicBezTo>
                <a:cubicBezTo>
                  <a:pt x="5314946" y="76327"/>
                  <a:pt x="5304360" y="94446"/>
                  <a:pt x="5293038" y="110292"/>
                </a:cubicBezTo>
                <a:cubicBezTo>
                  <a:pt x="5281717" y="126138"/>
                  <a:pt x="5267835" y="142737"/>
                  <a:pt x="5251394" y="160088"/>
                </a:cubicBezTo>
                <a:cubicBezTo>
                  <a:pt x="5234953" y="177440"/>
                  <a:pt x="5215730" y="191189"/>
                  <a:pt x="5193725" y="201334"/>
                </a:cubicBezTo>
                <a:cubicBezTo>
                  <a:pt x="5171720" y="211480"/>
                  <a:pt x="5169149" y="208874"/>
                  <a:pt x="5186013" y="193515"/>
                </a:cubicBezTo>
                <a:cubicBezTo>
                  <a:pt x="5202877" y="178157"/>
                  <a:pt x="5218946" y="161716"/>
                  <a:pt x="5234218" y="144192"/>
                </a:cubicBezTo>
                <a:cubicBezTo>
                  <a:pt x="5249490" y="126668"/>
                  <a:pt x="5262444" y="109711"/>
                  <a:pt x="5273077" y="93320"/>
                </a:cubicBezTo>
                <a:cubicBezTo>
                  <a:pt x="5283710" y="76929"/>
                  <a:pt x="5291712" y="61449"/>
                  <a:pt x="5297082" y="46880"/>
                </a:cubicBezTo>
                <a:cubicBezTo>
                  <a:pt x="5302453" y="32310"/>
                  <a:pt x="5304012" y="20701"/>
                  <a:pt x="5301760" y="12054"/>
                </a:cubicBezTo>
                <a:cubicBezTo>
                  <a:pt x="5300072" y="5569"/>
                  <a:pt x="5301788" y="2455"/>
                  <a:pt x="5306907" y="2714"/>
                </a:cubicBezTo>
                <a:close/>
                <a:moveTo>
                  <a:pt x="3344757" y="2714"/>
                </a:moveTo>
                <a:cubicBezTo>
                  <a:pt x="3346463" y="2800"/>
                  <a:pt x="3348548" y="3260"/>
                  <a:pt x="3351011" y="4096"/>
                </a:cubicBezTo>
                <a:cubicBezTo>
                  <a:pt x="3360863" y="7437"/>
                  <a:pt x="3369216" y="11990"/>
                  <a:pt x="3376071" y="17755"/>
                </a:cubicBezTo>
                <a:cubicBezTo>
                  <a:pt x="3382925" y="23519"/>
                  <a:pt x="3384614" y="28388"/>
                  <a:pt x="3381136" y="32360"/>
                </a:cubicBezTo>
                <a:cubicBezTo>
                  <a:pt x="3377659" y="36332"/>
                  <a:pt x="3374443" y="40168"/>
                  <a:pt x="3371489" y="43868"/>
                </a:cubicBezTo>
                <a:cubicBezTo>
                  <a:pt x="3402464" y="76062"/>
                  <a:pt x="3424175" y="97493"/>
                  <a:pt x="3436622" y="108162"/>
                </a:cubicBezTo>
                <a:cubicBezTo>
                  <a:pt x="3449069" y="118832"/>
                  <a:pt x="3461889" y="127909"/>
                  <a:pt x="3475083" y="135394"/>
                </a:cubicBezTo>
                <a:cubicBezTo>
                  <a:pt x="3488275" y="142880"/>
                  <a:pt x="3503329" y="149763"/>
                  <a:pt x="3520243" y="156044"/>
                </a:cubicBezTo>
                <a:cubicBezTo>
                  <a:pt x="3537158" y="162325"/>
                  <a:pt x="3538470" y="167007"/>
                  <a:pt x="3524180" y="170091"/>
                </a:cubicBezTo>
                <a:cubicBezTo>
                  <a:pt x="3509890" y="173174"/>
                  <a:pt x="3494216" y="174246"/>
                  <a:pt x="3477158" y="173306"/>
                </a:cubicBezTo>
                <a:cubicBezTo>
                  <a:pt x="3460101" y="172367"/>
                  <a:pt x="3448098" y="167431"/>
                  <a:pt x="3441150" y="158497"/>
                </a:cubicBezTo>
                <a:cubicBezTo>
                  <a:pt x="3434202" y="149563"/>
                  <a:pt x="3424616" y="137015"/>
                  <a:pt x="3412391" y="120854"/>
                </a:cubicBezTo>
                <a:cubicBezTo>
                  <a:pt x="3400166" y="104692"/>
                  <a:pt x="3383585" y="83053"/>
                  <a:pt x="3362648" y="55935"/>
                </a:cubicBezTo>
                <a:cubicBezTo>
                  <a:pt x="3352796" y="76327"/>
                  <a:pt x="3342210" y="94446"/>
                  <a:pt x="3330888" y="110292"/>
                </a:cubicBezTo>
                <a:cubicBezTo>
                  <a:pt x="3319566" y="126138"/>
                  <a:pt x="3305685" y="142737"/>
                  <a:pt x="3289244" y="160088"/>
                </a:cubicBezTo>
                <a:cubicBezTo>
                  <a:pt x="3272803" y="177440"/>
                  <a:pt x="3253580" y="191189"/>
                  <a:pt x="3231575" y="201334"/>
                </a:cubicBezTo>
                <a:cubicBezTo>
                  <a:pt x="3209570" y="211480"/>
                  <a:pt x="3206999" y="208874"/>
                  <a:pt x="3223864" y="193515"/>
                </a:cubicBezTo>
                <a:cubicBezTo>
                  <a:pt x="3240728" y="178157"/>
                  <a:pt x="3256796" y="161716"/>
                  <a:pt x="3272068" y="144192"/>
                </a:cubicBezTo>
                <a:cubicBezTo>
                  <a:pt x="3287340" y="126668"/>
                  <a:pt x="3300293" y="109711"/>
                  <a:pt x="3310927" y="93320"/>
                </a:cubicBezTo>
                <a:cubicBezTo>
                  <a:pt x="3321560" y="76929"/>
                  <a:pt x="3329561" y="61449"/>
                  <a:pt x="3334932" y="46880"/>
                </a:cubicBezTo>
                <a:cubicBezTo>
                  <a:pt x="3340302" y="32310"/>
                  <a:pt x="3341862" y="20701"/>
                  <a:pt x="3339611" y="12054"/>
                </a:cubicBezTo>
                <a:cubicBezTo>
                  <a:pt x="3337922" y="5569"/>
                  <a:pt x="3339637" y="2455"/>
                  <a:pt x="3344757" y="2714"/>
                </a:cubicBezTo>
                <a:close/>
                <a:moveTo>
                  <a:pt x="1563582" y="2714"/>
                </a:moveTo>
                <a:cubicBezTo>
                  <a:pt x="1565288" y="2800"/>
                  <a:pt x="1567373" y="3260"/>
                  <a:pt x="1569836" y="4096"/>
                </a:cubicBezTo>
                <a:cubicBezTo>
                  <a:pt x="1579688" y="7437"/>
                  <a:pt x="1588041" y="11990"/>
                  <a:pt x="1594896" y="17755"/>
                </a:cubicBezTo>
                <a:cubicBezTo>
                  <a:pt x="1601750" y="23519"/>
                  <a:pt x="1603439" y="28388"/>
                  <a:pt x="1599961" y="32360"/>
                </a:cubicBezTo>
                <a:cubicBezTo>
                  <a:pt x="1596484" y="36332"/>
                  <a:pt x="1593268" y="40168"/>
                  <a:pt x="1590314" y="43868"/>
                </a:cubicBezTo>
                <a:cubicBezTo>
                  <a:pt x="1621289" y="76062"/>
                  <a:pt x="1643000" y="97493"/>
                  <a:pt x="1655447" y="108162"/>
                </a:cubicBezTo>
                <a:cubicBezTo>
                  <a:pt x="1667894" y="118832"/>
                  <a:pt x="1680715" y="127909"/>
                  <a:pt x="1693908" y="135394"/>
                </a:cubicBezTo>
                <a:cubicBezTo>
                  <a:pt x="1707101" y="142880"/>
                  <a:pt x="1722154" y="149763"/>
                  <a:pt x="1739068" y="156044"/>
                </a:cubicBezTo>
                <a:cubicBezTo>
                  <a:pt x="1755983" y="162325"/>
                  <a:pt x="1757295" y="167007"/>
                  <a:pt x="1743005" y="170091"/>
                </a:cubicBezTo>
                <a:cubicBezTo>
                  <a:pt x="1728715" y="173174"/>
                  <a:pt x="1713041" y="174246"/>
                  <a:pt x="1695983" y="173306"/>
                </a:cubicBezTo>
                <a:cubicBezTo>
                  <a:pt x="1678926" y="172367"/>
                  <a:pt x="1666923" y="167431"/>
                  <a:pt x="1659975" y="158497"/>
                </a:cubicBezTo>
                <a:cubicBezTo>
                  <a:pt x="1653027" y="149563"/>
                  <a:pt x="1643441" y="137015"/>
                  <a:pt x="1631216" y="120854"/>
                </a:cubicBezTo>
                <a:cubicBezTo>
                  <a:pt x="1618991" y="104692"/>
                  <a:pt x="1602410" y="83053"/>
                  <a:pt x="1581473" y="55935"/>
                </a:cubicBezTo>
                <a:cubicBezTo>
                  <a:pt x="1571621" y="76327"/>
                  <a:pt x="1561035" y="94446"/>
                  <a:pt x="1549713" y="110292"/>
                </a:cubicBezTo>
                <a:cubicBezTo>
                  <a:pt x="1538391" y="126138"/>
                  <a:pt x="1524510" y="142737"/>
                  <a:pt x="1508069" y="160088"/>
                </a:cubicBezTo>
                <a:cubicBezTo>
                  <a:pt x="1491628" y="177440"/>
                  <a:pt x="1472405" y="191189"/>
                  <a:pt x="1450400" y="201334"/>
                </a:cubicBezTo>
                <a:cubicBezTo>
                  <a:pt x="1428395" y="211480"/>
                  <a:pt x="1425825" y="208874"/>
                  <a:pt x="1442689" y="193515"/>
                </a:cubicBezTo>
                <a:cubicBezTo>
                  <a:pt x="1459553" y="178157"/>
                  <a:pt x="1475621" y="161716"/>
                  <a:pt x="1490893" y="144192"/>
                </a:cubicBezTo>
                <a:cubicBezTo>
                  <a:pt x="1506166" y="126668"/>
                  <a:pt x="1519118" y="109711"/>
                  <a:pt x="1529752" y="93320"/>
                </a:cubicBezTo>
                <a:cubicBezTo>
                  <a:pt x="1540385" y="76929"/>
                  <a:pt x="1548387" y="61449"/>
                  <a:pt x="1553757" y="46880"/>
                </a:cubicBezTo>
                <a:cubicBezTo>
                  <a:pt x="1559127" y="32310"/>
                  <a:pt x="1560687" y="20701"/>
                  <a:pt x="1558436" y="12054"/>
                </a:cubicBezTo>
                <a:cubicBezTo>
                  <a:pt x="1556747" y="5569"/>
                  <a:pt x="1558463" y="2455"/>
                  <a:pt x="1563582" y="2714"/>
                </a:cubicBezTo>
                <a:close/>
                <a:moveTo>
                  <a:pt x="848797" y="1794"/>
                </a:moveTo>
                <a:cubicBezTo>
                  <a:pt x="852970" y="1794"/>
                  <a:pt x="860775" y="3891"/>
                  <a:pt x="872211" y="8086"/>
                </a:cubicBezTo>
                <a:cubicBezTo>
                  <a:pt x="883647" y="12280"/>
                  <a:pt x="887695" y="16926"/>
                  <a:pt x="884354" y="22024"/>
                </a:cubicBezTo>
                <a:cubicBezTo>
                  <a:pt x="881012" y="27122"/>
                  <a:pt x="877958" y="33357"/>
                  <a:pt x="875190" y="40728"/>
                </a:cubicBezTo>
                <a:cubicBezTo>
                  <a:pt x="872422" y="48098"/>
                  <a:pt x="869052" y="54910"/>
                  <a:pt x="865080" y="61162"/>
                </a:cubicBezTo>
                <a:cubicBezTo>
                  <a:pt x="879894" y="59413"/>
                  <a:pt x="896084" y="57187"/>
                  <a:pt x="913650" y="54483"/>
                </a:cubicBezTo>
                <a:cubicBezTo>
                  <a:pt x="931217" y="51780"/>
                  <a:pt x="945274" y="49518"/>
                  <a:pt x="955822" y="47697"/>
                </a:cubicBezTo>
                <a:cubicBezTo>
                  <a:pt x="966369" y="45876"/>
                  <a:pt x="976795" y="45922"/>
                  <a:pt x="987097" y="47837"/>
                </a:cubicBezTo>
                <a:cubicBezTo>
                  <a:pt x="997401" y="49751"/>
                  <a:pt x="1005059" y="54322"/>
                  <a:pt x="1010070" y="61550"/>
                </a:cubicBezTo>
                <a:cubicBezTo>
                  <a:pt x="1015082" y="68777"/>
                  <a:pt x="1014272" y="73022"/>
                  <a:pt x="1007640" y="74284"/>
                </a:cubicBezTo>
                <a:cubicBezTo>
                  <a:pt x="1001007" y="75546"/>
                  <a:pt x="990411" y="75725"/>
                  <a:pt x="975848" y="74821"/>
                </a:cubicBezTo>
                <a:cubicBezTo>
                  <a:pt x="961285" y="73918"/>
                  <a:pt x="944482" y="74137"/>
                  <a:pt x="925438" y="75478"/>
                </a:cubicBezTo>
                <a:cubicBezTo>
                  <a:pt x="906394" y="76818"/>
                  <a:pt x="884482" y="79195"/>
                  <a:pt x="859703" y="82608"/>
                </a:cubicBezTo>
                <a:cubicBezTo>
                  <a:pt x="852174" y="99372"/>
                  <a:pt x="844516" y="113060"/>
                  <a:pt x="836730" y="123671"/>
                </a:cubicBezTo>
                <a:cubicBezTo>
                  <a:pt x="838780" y="125191"/>
                  <a:pt x="847603" y="124184"/>
                  <a:pt x="863198" y="120649"/>
                </a:cubicBezTo>
                <a:cubicBezTo>
                  <a:pt x="878793" y="117114"/>
                  <a:pt x="889491" y="114189"/>
                  <a:pt x="895291" y="111873"/>
                </a:cubicBezTo>
                <a:cubicBezTo>
                  <a:pt x="901092" y="109557"/>
                  <a:pt x="907502" y="109593"/>
                  <a:pt x="914522" y="111981"/>
                </a:cubicBezTo>
                <a:cubicBezTo>
                  <a:pt x="921541" y="114368"/>
                  <a:pt x="927876" y="117147"/>
                  <a:pt x="933526" y="120316"/>
                </a:cubicBezTo>
                <a:cubicBezTo>
                  <a:pt x="939176" y="123485"/>
                  <a:pt x="940424" y="130268"/>
                  <a:pt x="937269" y="140665"/>
                </a:cubicBezTo>
                <a:cubicBezTo>
                  <a:pt x="934114" y="151061"/>
                  <a:pt x="932981" y="162225"/>
                  <a:pt x="933870" y="174156"/>
                </a:cubicBezTo>
                <a:cubicBezTo>
                  <a:pt x="934760" y="186087"/>
                  <a:pt x="935652" y="200144"/>
                  <a:pt x="936548" y="216327"/>
                </a:cubicBezTo>
                <a:cubicBezTo>
                  <a:pt x="937444" y="232510"/>
                  <a:pt x="938355" y="247266"/>
                  <a:pt x="939280" y="260595"/>
                </a:cubicBezTo>
                <a:cubicBezTo>
                  <a:pt x="940205" y="273925"/>
                  <a:pt x="938735" y="285182"/>
                  <a:pt x="934871" y="294366"/>
                </a:cubicBezTo>
                <a:cubicBezTo>
                  <a:pt x="931006" y="303551"/>
                  <a:pt x="925188" y="311102"/>
                  <a:pt x="917415" y="317017"/>
                </a:cubicBezTo>
                <a:cubicBezTo>
                  <a:pt x="909642" y="322932"/>
                  <a:pt x="904627" y="321724"/>
                  <a:pt x="902368" y="313392"/>
                </a:cubicBezTo>
                <a:cubicBezTo>
                  <a:pt x="900110" y="305061"/>
                  <a:pt x="894427" y="295134"/>
                  <a:pt x="885322" y="283611"/>
                </a:cubicBezTo>
                <a:cubicBezTo>
                  <a:pt x="876215" y="272089"/>
                  <a:pt x="876355" y="267701"/>
                  <a:pt x="885741" y="270447"/>
                </a:cubicBezTo>
                <a:cubicBezTo>
                  <a:pt x="895127" y="273193"/>
                  <a:pt x="901426" y="274545"/>
                  <a:pt x="904638" y="274502"/>
                </a:cubicBezTo>
                <a:cubicBezTo>
                  <a:pt x="907850" y="274459"/>
                  <a:pt x="909456" y="264112"/>
                  <a:pt x="909456" y="243462"/>
                </a:cubicBezTo>
                <a:cubicBezTo>
                  <a:pt x="909456" y="219385"/>
                  <a:pt x="908589" y="195229"/>
                  <a:pt x="906853" y="170994"/>
                </a:cubicBezTo>
                <a:cubicBezTo>
                  <a:pt x="905118" y="146759"/>
                  <a:pt x="901716" y="133896"/>
                  <a:pt x="896647" y="132405"/>
                </a:cubicBezTo>
                <a:cubicBezTo>
                  <a:pt x="891577" y="130913"/>
                  <a:pt x="872953" y="133516"/>
                  <a:pt x="840774" y="140213"/>
                </a:cubicBezTo>
                <a:lnTo>
                  <a:pt x="840774" y="167789"/>
                </a:lnTo>
                <a:cubicBezTo>
                  <a:pt x="847270" y="167875"/>
                  <a:pt x="857093" y="166097"/>
                  <a:pt x="870243" y="162454"/>
                </a:cubicBezTo>
                <a:cubicBezTo>
                  <a:pt x="883393" y="158812"/>
                  <a:pt x="891893" y="160425"/>
                  <a:pt x="895743" y="167294"/>
                </a:cubicBezTo>
                <a:cubicBezTo>
                  <a:pt x="899594" y="174163"/>
                  <a:pt x="895055" y="178917"/>
                  <a:pt x="882127" y="181556"/>
                </a:cubicBezTo>
                <a:cubicBezTo>
                  <a:pt x="869199" y="184194"/>
                  <a:pt x="855415" y="185514"/>
                  <a:pt x="840774" y="185514"/>
                </a:cubicBezTo>
                <a:cubicBezTo>
                  <a:pt x="840774" y="194577"/>
                  <a:pt x="839877" y="203969"/>
                  <a:pt x="838085" y="213692"/>
                </a:cubicBezTo>
                <a:cubicBezTo>
                  <a:pt x="850776" y="213764"/>
                  <a:pt x="862284" y="211982"/>
                  <a:pt x="872609" y="208347"/>
                </a:cubicBezTo>
                <a:cubicBezTo>
                  <a:pt x="882934" y="204711"/>
                  <a:pt x="890781" y="206554"/>
                  <a:pt x="896152" y="213875"/>
                </a:cubicBezTo>
                <a:cubicBezTo>
                  <a:pt x="901522" y="221196"/>
                  <a:pt x="895374" y="226397"/>
                  <a:pt x="877707" y="229481"/>
                </a:cubicBezTo>
                <a:cubicBezTo>
                  <a:pt x="860040" y="232564"/>
                  <a:pt x="846689" y="232306"/>
                  <a:pt x="837655" y="228706"/>
                </a:cubicBezTo>
                <a:cubicBezTo>
                  <a:pt x="836048" y="251952"/>
                  <a:pt x="831672" y="270361"/>
                  <a:pt x="824523" y="283934"/>
                </a:cubicBezTo>
                <a:cubicBezTo>
                  <a:pt x="817374" y="297507"/>
                  <a:pt x="811072" y="299619"/>
                  <a:pt x="805615" y="290269"/>
                </a:cubicBezTo>
                <a:cubicBezTo>
                  <a:pt x="800158" y="280919"/>
                  <a:pt x="799467" y="271580"/>
                  <a:pt x="803539" y="262252"/>
                </a:cubicBezTo>
                <a:cubicBezTo>
                  <a:pt x="807612" y="252923"/>
                  <a:pt x="810759" y="242484"/>
                  <a:pt x="812982" y="230933"/>
                </a:cubicBezTo>
                <a:cubicBezTo>
                  <a:pt x="815205" y="219382"/>
                  <a:pt x="816991" y="203091"/>
                  <a:pt x="818338" y="182061"/>
                </a:cubicBezTo>
                <a:cubicBezTo>
                  <a:pt x="819686" y="161031"/>
                  <a:pt x="820303" y="147784"/>
                  <a:pt x="820188" y="142321"/>
                </a:cubicBezTo>
                <a:cubicBezTo>
                  <a:pt x="809863" y="161150"/>
                  <a:pt x="797577" y="177451"/>
                  <a:pt x="783331" y="191225"/>
                </a:cubicBezTo>
                <a:cubicBezTo>
                  <a:pt x="769083" y="204998"/>
                  <a:pt x="751896" y="216488"/>
                  <a:pt x="731770" y="225695"/>
                </a:cubicBezTo>
                <a:cubicBezTo>
                  <a:pt x="711644" y="234901"/>
                  <a:pt x="710249" y="231818"/>
                  <a:pt x="727586" y="216445"/>
                </a:cubicBezTo>
                <a:cubicBezTo>
                  <a:pt x="744924" y="201073"/>
                  <a:pt x="762964" y="182004"/>
                  <a:pt x="781706" y="159239"/>
                </a:cubicBezTo>
                <a:cubicBezTo>
                  <a:pt x="800449" y="136474"/>
                  <a:pt x="817385" y="111482"/>
                  <a:pt x="832514" y="84264"/>
                </a:cubicBezTo>
                <a:cubicBezTo>
                  <a:pt x="798083" y="88724"/>
                  <a:pt x="775855" y="92091"/>
                  <a:pt x="765832" y="94364"/>
                </a:cubicBezTo>
                <a:cubicBezTo>
                  <a:pt x="755808" y="96636"/>
                  <a:pt x="746193" y="94109"/>
                  <a:pt x="736986" y="86781"/>
                </a:cubicBezTo>
                <a:cubicBezTo>
                  <a:pt x="727780" y="79453"/>
                  <a:pt x="725769" y="75391"/>
                  <a:pt x="730953" y="74596"/>
                </a:cubicBezTo>
                <a:cubicBezTo>
                  <a:pt x="736137" y="73800"/>
                  <a:pt x="745921" y="73176"/>
                  <a:pt x="760303" y="72724"/>
                </a:cubicBezTo>
                <a:cubicBezTo>
                  <a:pt x="774687" y="72272"/>
                  <a:pt x="800370" y="69473"/>
                  <a:pt x="837354" y="64324"/>
                </a:cubicBezTo>
                <a:cubicBezTo>
                  <a:pt x="847621" y="39215"/>
                  <a:pt x="850733" y="22516"/>
                  <a:pt x="846689" y="14227"/>
                </a:cubicBezTo>
                <a:cubicBezTo>
                  <a:pt x="842645" y="5938"/>
                  <a:pt x="843348" y="1794"/>
                  <a:pt x="848797" y="1794"/>
                </a:cubicBezTo>
                <a:close/>
                <a:moveTo>
                  <a:pt x="2992853" y="25"/>
                </a:moveTo>
                <a:cubicBezTo>
                  <a:pt x="2994486" y="134"/>
                  <a:pt x="2996429" y="613"/>
                  <a:pt x="2998683" y="1461"/>
                </a:cubicBezTo>
                <a:cubicBezTo>
                  <a:pt x="3007696" y="4852"/>
                  <a:pt x="3014471" y="8849"/>
                  <a:pt x="3019010" y="13453"/>
                </a:cubicBezTo>
                <a:cubicBezTo>
                  <a:pt x="3023549" y="18056"/>
                  <a:pt x="3023595" y="22053"/>
                  <a:pt x="3019150" y="25445"/>
                </a:cubicBezTo>
                <a:cubicBezTo>
                  <a:pt x="3014704" y="28836"/>
                  <a:pt x="3008380" y="34447"/>
                  <a:pt x="3000178" y="42276"/>
                </a:cubicBezTo>
                <a:cubicBezTo>
                  <a:pt x="3028112" y="41445"/>
                  <a:pt x="3050451" y="37860"/>
                  <a:pt x="3067193" y="31521"/>
                </a:cubicBezTo>
                <a:cubicBezTo>
                  <a:pt x="3083935" y="25183"/>
                  <a:pt x="3096974" y="25143"/>
                  <a:pt x="3106310" y="31403"/>
                </a:cubicBezTo>
                <a:cubicBezTo>
                  <a:pt x="3115645" y="37662"/>
                  <a:pt x="3115294" y="43079"/>
                  <a:pt x="3105256" y="47654"/>
                </a:cubicBezTo>
                <a:cubicBezTo>
                  <a:pt x="3095217" y="52228"/>
                  <a:pt x="3081372" y="55871"/>
                  <a:pt x="3063719" y="58581"/>
                </a:cubicBezTo>
                <a:cubicBezTo>
                  <a:pt x="3046066" y="61291"/>
                  <a:pt x="3031780" y="62876"/>
                  <a:pt x="3020860" y="63335"/>
                </a:cubicBezTo>
                <a:cubicBezTo>
                  <a:pt x="3009940" y="63794"/>
                  <a:pt x="3000586" y="61772"/>
                  <a:pt x="2992800" y="57269"/>
                </a:cubicBezTo>
                <a:cubicBezTo>
                  <a:pt x="2968636" y="82063"/>
                  <a:pt x="2949177" y="97038"/>
                  <a:pt x="2934421" y="102193"/>
                </a:cubicBezTo>
                <a:cubicBezTo>
                  <a:pt x="2919665" y="107349"/>
                  <a:pt x="2917800" y="104265"/>
                  <a:pt x="2928828" y="92944"/>
                </a:cubicBezTo>
                <a:cubicBezTo>
                  <a:pt x="2939856" y="81622"/>
                  <a:pt x="2952453" y="66909"/>
                  <a:pt x="2966622" y="48805"/>
                </a:cubicBezTo>
                <a:cubicBezTo>
                  <a:pt x="2980790" y="30700"/>
                  <a:pt x="2987422" y="17436"/>
                  <a:pt x="2986519" y="9011"/>
                </a:cubicBezTo>
                <a:cubicBezTo>
                  <a:pt x="2985841" y="2692"/>
                  <a:pt x="2987952" y="-303"/>
                  <a:pt x="2992853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33590" y="3294952"/>
            <a:ext cx="433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23 - 7 - 7 - 7 = 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46810" y="4358100"/>
            <a:ext cx="506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答：可以分给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个小组。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04" y="2776151"/>
            <a:ext cx="2579402" cy="21928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80056" y="1782142"/>
            <a:ext cx="2855079" cy="318906"/>
          </a:xfrm>
          <a:custGeom>
            <a:avLst/>
            <a:gdLst/>
            <a:ahLst/>
            <a:cxnLst/>
            <a:rect l="l" t="t" r="r" b="b"/>
            <a:pathLst>
              <a:path w="2855079" h="318906">
                <a:moveTo>
                  <a:pt x="2761750" y="238915"/>
                </a:moveTo>
                <a:lnTo>
                  <a:pt x="2807803" y="238915"/>
                </a:lnTo>
                <a:lnTo>
                  <a:pt x="2807803" y="284947"/>
                </a:lnTo>
                <a:lnTo>
                  <a:pt x="2761750" y="284947"/>
                </a:lnTo>
                <a:close/>
                <a:moveTo>
                  <a:pt x="2459888" y="208976"/>
                </a:moveTo>
                <a:cubicBezTo>
                  <a:pt x="2461597" y="209083"/>
                  <a:pt x="2463863" y="209731"/>
                  <a:pt x="2466686" y="210919"/>
                </a:cubicBezTo>
                <a:cubicBezTo>
                  <a:pt x="2477979" y="215673"/>
                  <a:pt x="2486271" y="220273"/>
                  <a:pt x="2491563" y="224718"/>
                </a:cubicBezTo>
                <a:cubicBezTo>
                  <a:pt x="2497987" y="230110"/>
                  <a:pt x="2500593" y="238345"/>
                  <a:pt x="2499382" y="249423"/>
                </a:cubicBezTo>
                <a:cubicBezTo>
                  <a:pt x="2498170" y="260501"/>
                  <a:pt x="2492864" y="261938"/>
                  <a:pt x="2483464" y="253736"/>
                </a:cubicBezTo>
                <a:cubicBezTo>
                  <a:pt x="2474064" y="245533"/>
                  <a:pt x="2466094" y="235158"/>
                  <a:pt x="2459555" y="222610"/>
                </a:cubicBezTo>
                <a:cubicBezTo>
                  <a:pt x="2454651" y="213199"/>
                  <a:pt x="2454762" y="208655"/>
                  <a:pt x="2459888" y="208976"/>
                </a:cubicBezTo>
                <a:close/>
                <a:moveTo>
                  <a:pt x="786599" y="133756"/>
                </a:moveTo>
                <a:cubicBezTo>
                  <a:pt x="789714" y="133771"/>
                  <a:pt x="793231" y="134733"/>
                  <a:pt x="797149" y="136644"/>
                </a:cubicBezTo>
                <a:cubicBezTo>
                  <a:pt x="804986" y="140466"/>
                  <a:pt x="812311" y="145220"/>
                  <a:pt x="819122" y="150906"/>
                </a:cubicBezTo>
                <a:cubicBezTo>
                  <a:pt x="825934" y="156591"/>
                  <a:pt x="827479" y="161765"/>
                  <a:pt x="823758" y="166425"/>
                </a:cubicBezTo>
                <a:cubicBezTo>
                  <a:pt x="820037" y="171086"/>
                  <a:pt x="815720" y="185265"/>
                  <a:pt x="810809" y="208962"/>
                </a:cubicBezTo>
                <a:cubicBezTo>
                  <a:pt x="805897" y="232659"/>
                  <a:pt x="801369" y="249097"/>
                  <a:pt x="797225" y="258274"/>
                </a:cubicBezTo>
                <a:cubicBezTo>
                  <a:pt x="793081" y="267452"/>
                  <a:pt x="788843" y="275178"/>
                  <a:pt x="784512" y="281452"/>
                </a:cubicBezTo>
                <a:cubicBezTo>
                  <a:pt x="780181" y="287725"/>
                  <a:pt x="772879" y="293024"/>
                  <a:pt x="762604" y="297348"/>
                </a:cubicBezTo>
                <a:cubicBezTo>
                  <a:pt x="752329" y="301671"/>
                  <a:pt x="746923" y="299413"/>
                  <a:pt x="746385" y="290572"/>
                </a:cubicBezTo>
                <a:cubicBezTo>
                  <a:pt x="745847" y="281731"/>
                  <a:pt x="741743" y="272482"/>
                  <a:pt x="734071" y="262824"/>
                </a:cubicBezTo>
                <a:cubicBezTo>
                  <a:pt x="726399" y="253166"/>
                  <a:pt x="725592" y="249527"/>
                  <a:pt x="731651" y="251907"/>
                </a:cubicBezTo>
                <a:cubicBezTo>
                  <a:pt x="737709" y="254288"/>
                  <a:pt x="745087" y="256761"/>
                  <a:pt x="753785" y="259328"/>
                </a:cubicBezTo>
                <a:cubicBezTo>
                  <a:pt x="762482" y="261895"/>
                  <a:pt x="770025" y="252560"/>
                  <a:pt x="776414" y="231322"/>
                </a:cubicBezTo>
                <a:cubicBezTo>
                  <a:pt x="782802" y="210084"/>
                  <a:pt x="785996" y="191936"/>
                  <a:pt x="785996" y="176879"/>
                </a:cubicBezTo>
                <a:cubicBezTo>
                  <a:pt x="785996" y="164332"/>
                  <a:pt x="783426" y="158506"/>
                  <a:pt x="778285" y="159402"/>
                </a:cubicBezTo>
                <a:cubicBezTo>
                  <a:pt x="773144" y="160298"/>
                  <a:pt x="762271" y="162310"/>
                  <a:pt x="745665" y="165436"/>
                </a:cubicBezTo>
                <a:cubicBezTo>
                  <a:pt x="754183" y="168462"/>
                  <a:pt x="759460" y="171742"/>
                  <a:pt x="761496" y="175277"/>
                </a:cubicBezTo>
                <a:cubicBezTo>
                  <a:pt x="763532" y="178812"/>
                  <a:pt x="762375" y="182658"/>
                  <a:pt x="758022" y="186817"/>
                </a:cubicBezTo>
                <a:cubicBezTo>
                  <a:pt x="753670" y="190976"/>
                  <a:pt x="746998" y="200469"/>
                  <a:pt x="738007" y="215297"/>
                </a:cubicBezTo>
                <a:cubicBezTo>
                  <a:pt x="729016" y="230124"/>
                  <a:pt x="717601" y="243995"/>
                  <a:pt x="703763" y="256908"/>
                </a:cubicBezTo>
                <a:cubicBezTo>
                  <a:pt x="689924" y="269822"/>
                  <a:pt x="675423" y="279297"/>
                  <a:pt x="660258" y="285334"/>
                </a:cubicBezTo>
                <a:cubicBezTo>
                  <a:pt x="645093" y="291371"/>
                  <a:pt x="643304" y="288686"/>
                  <a:pt x="654891" y="277279"/>
                </a:cubicBezTo>
                <a:cubicBezTo>
                  <a:pt x="666478" y="265871"/>
                  <a:pt x="678230" y="253764"/>
                  <a:pt x="690146" y="240958"/>
                </a:cubicBezTo>
                <a:cubicBezTo>
                  <a:pt x="702063" y="228153"/>
                  <a:pt x="711345" y="214719"/>
                  <a:pt x="717992" y="200659"/>
                </a:cubicBezTo>
                <a:cubicBezTo>
                  <a:pt x="724638" y="186598"/>
                  <a:pt x="727410" y="176901"/>
                  <a:pt x="726305" y="171566"/>
                </a:cubicBezTo>
                <a:cubicBezTo>
                  <a:pt x="720598" y="174262"/>
                  <a:pt x="715274" y="176284"/>
                  <a:pt x="710334" y="177632"/>
                </a:cubicBezTo>
                <a:cubicBezTo>
                  <a:pt x="705394" y="178980"/>
                  <a:pt x="699220" y="176259"/>
                  <a:pt x="691814" y="169469"/>
                </a:cubicBezTo>
                <a:cubicBezTo>
                  <a:pt x="684407" y="162679"/>
                  <a:pt x="685680" y="159284"/>
                  <a:pt x="695632" y="159284"/>
                </a:cubicBezTo>
                <a:cubicBezTo>
                  <a:pt x="702429" y="159284"/>
                  <a:pt x="716776" y="156437"/>
                  <a:pt x="738674" y="150744"/>
                </a:cubicBezTo>
                <a:cubicBezTo>
                  <a:pt x="760571" y="145051"/>
                  <a:pt x="773832" y="140322"/>
                  <a:pt x="778457" y="136558"/>
                </a:cubicBezTo>
                <a:cubicBezTo>
                  <a:pt x="780769" y="134676"/>
                  <a:pt x="783483" y="133742"/>
                  <a:pt x="786599" y="133756"/>
                </a:cubicBezTo>
                <a:close/>
                <a:moveTo>
                  <a:pt x="1757818" y="115489"/>
                </a:moveTo>
                <a:cubicBezTo>
                  <a:pt x="1768293" y="116908"/>
                  <a:pt x="1776858" y="119526"/>
                  <a:pt x="1783512" y="123340"/>
                </a:cubicBezTo>
                <a:cubicBezTo>
                  <a:pt x="1792015" y="126839"/>
                  <a:pt x="1794686" y="131665"/>
                  <a:pt x="1791524" y="137817"/>
                </a:cubicBezTo>
                <a:cubicBezTo>
                  <a:pt x="1788362" y="143968"/>
                  <a:pt x="1787229" y="168978"/>
                  <a:pt x="1788126" y="212844"/>
                </a:cubicBezTo>
                <a:cubicBezTo>
                  <a:pt x="1789022" y="256711"/>
                  <a:pt x="1787477" y="286442"/>
                  <a:pt x="1783490" y="302037"/>
                </a:cubicBezTo>
                <a:cubicBezTo>
                  <a:pt x="1779504" y="317632"/>
                  <a:pt x="1773635" y="319238"/>
                  <a:pt x="1765884" y="306855"/>
                </a:cubicBezTo>
                <a:cubicBezTo>
                  <a:pt x="1758133" y="294473"/>
                  <a:pt x="1754932" y="284750"/>
                  <a:pt x="1756280" y="277687"/>
                </a:cubicBezTo>
                <a:cubicBezTo>
                  <a:pt x="1757628" y="270625"/>
                  <a:pt x="1759201" y="256349"/>
                  <a:pt x="1761001" y="234860"/>
                </a:cubicBezTo>
                <a:cubicBezTo>
                  <a:pt x="1762801" y="213371"/>
                  <a:pt x="1762597" y="191646"/>
                  <a:pt x="1760388" y="169684"/>
                </a:cubicBezTo>
                <a:cubicBezTo>
                  <a:pt x="1758180" y="147722"/>
                  <a:pt x="1754580" y="132844"/>
                  <a:pt x="1749590" y="125050"/>
                </a:cubicBezTo>
                <a:cubicBezTo>
                  <a:pt x="1744600" y="117256"/>
                  <a:pt x="1747342" y="114069"/>
                  <a:pt x="1757818" y="115489"/>
                </a:cubicBezTo>
                <a:close/>
                <a:moveTo>
                  <a:pt x="2468633" y="83826"/>
                </a:moveTo>
                <a:cubicBezTo>
                  <a:pt x="2457060" y="86522"/>
                  <a:pt x="2445416" y="88622"/>
                  <a:pt x="2433700" y="90128"/>
                </a:cubicBezTo>
                <a:lnTo>
                  <a:pt x="2433700" y="110692"/>
                </a:lnTo>
                <a:cubicBezTo>
                  <a:pt x="2432424" y="110692"/>
                  <a:pt x="2436414" y="109563"/>
                  <a:pt x="2445670" y="107304"/>
                </a:cubicBezTo>
                <a:cubicBezTo>
                  <a:pt x="2454927" y="105046"/>
                  <a:pt x="2461545" y="106573"/>
                  <a:pt x="2465524" y="111886"/>
                </a:cubicBezTo>
                <a:cubicBezTo>
                  <a:pt x="2469504" y="117199"/>
                  <a:pt x="2466628" y="121275"/>
                  <a:pt x="2456899" y="124114"/>
                </a:cubicBezTo>
                <a:cubicBezTo>
                  <a:pt x="2447169" y="126954"/>
                  <a:pt x="2439436" y="128373"/>
                  <a:pt x="2433700" y="128373"/>
                </a:cubicBezTo>
                <a:cubicBezTo>
                  <a:pt x="2433700" y="128832"/>
                  <a:pt x="2433248" y="134174"/>
                  <a:pt x="2432345" y="144399"/>
                </a:cubicBezTo>
                <a:cubicBezTo>
                  <a:pt x="2432861" y="144614"/>
                  <a:pt x="2437317" y="143545"/>
                  <a:pt x="2445713" y="141194"/>
                </a:cubicBezTo>
                <a:cubicBezTo>
                  <a:pt x="2454109" y="138842"/>
                  <a:pt x="2460279" y="140538"/>
                  <a:pt x="2464223" y="146281"/>
                </a:cubicBezTo>
                <a:cubicBezTo>
                  <a:pt x="2468166" y="152024"/>
                  <a:pt x="2466657" y="156100"/>
                  <a:pt x="2459695" y="158509"/>
                </a:cubicBezTo>
                <a:cubicBezTo>
                  <a:pt x="2452733" y="160919"/>
                  <a:pt x="2443480" y="162123"/>
                  <a:pt x="2431936" y="162123"/>
                </a:cubicBezTo>
                <a:cubicBezTo>
                  <a:pt x="2431319" y="169107"/>
                  <a:pt x="2431011" y="177152"/>
                  <a:pt x="2431011" y="186258"/>
                </a:cubicBezTo>
                <a:cubicBezTo>
                  <a:pt x="2447488" y="184523"/>
                  <a:pt x="2459154" y="182967"/>
                  <a:pt x="2466008" y="181590"/>
                </a:cubicBezTo>
                <a:cubicBezTo>
                  <a:pt x="2467758" y="135257"/>
                  <a:pt x="2468633" y="102669"/>
                  <a:pt x="2468633" y="83826"/>
                </a:cubicBezTo>
                <a:close/>
                <a:moveTo>
                  <a:pt x="79120" y="70339"/>
                </a:moveTo>
                <a:cubicBezTo>
                  <a:pt x="74416" y="69435"/>
                  <a:pt x="68250" y="70622"/>
                  <a:pt x="60621" y="73899"/>
                </a:cubicBezTo>
                <a:cubicBezTo>
                  <a:pt x="52992" y="77175"/>
                  <a:pt x="46876" y="83818"/>
                  <a:pt x="42273" y="93828"/>
                </a:cubicBezTo>
                <a:cubicBezTo>
                  <a:pt x="37669" y="103837"/>
                  <a:pt x="36020" y="114413"/>
                  <a:pt x="37325" y="125556"/>
                </a:cubicBezTo>
                <a:cubicBezTo>
                  <a:pt x="38630" y="136698"/>
                  <a:pt x="43176" y="145549"/>
                  <a:pt x="50963" y="152110"/>
                </a:cubicBezTo>
                <a:cubicBezTo>
                  <a:pt x="58749" y="158671"/>
                  <a:pt x="66966" y="161765"/>
                  <a:pt x="75614" y="161392"/>
                </a:cubicBezTo>
                <a:cubicBezTo>
                  <a:pt x="84261" y="161019"/>
                  <a:pt x="91234" y="158796"/>
                  <a:pt x="96532" y="154724"/>
                </a:cubicBezTo>
                <a:cubicBezTo>
                  <a:pt x="101831" y="150651"/>
                  <a:pt x="107076" y="143409"/>
                  <a:pt x="112267" y="132998"/>
                </a:cubicBezTo>
                <a:cubicBezTo>
                  <a:pt x="115781" y="120006"/>
                  <a:pt x="116698" y="109158"/>
                  <a:pt x="115020" y="100453"/>
                </a:cubicBezTo>
                <a:cubicBezTo>
                  <a:pt x="113343" y="91749"/>
                  <a:pt x="109048" y="84553"/>
                  <a:pt x="102136" y="78867"/>
                </a:cubicBezTo>
                <a:cubicBezTo>
                  <a:pt x="95224" y="73182"/>
                  <a:pt x="87552" y="70339"/>
                  <a:pt x="79120" y="70339"/>
                </a:cubicBezTo>
                <a:close/>
                <a:moveTo>
                  <a:pt x="2604309" y="48022"/>
                </a:moveTo>
                <a:cubicBezTo>
                  <a:pt x="2607155" y="48018"/>
                  <a:pt x="2610515" y="48728"/>
                  <a:pt x="2614387" y="50151"/>
                </a:cubicBezTo>
                <a:cubicBezTo>
                  <a:pt x="2622130" y="52998"/>
                  <a:pt x="2628598" y="56063"/>
                  <a:pt x="2633789" y="59347"/>
                </a:cubicBezTo>
                <a:cubicBezTo>
                  <a:pt x="2638980" y="62631"/>
                  <a:pt x="2639769" y="67929"/>
                  <a:pt x="2636155" y="75243"/>
                </a:cubicBezTo>
                <a:cubicBezTo>
                  <a:pt x="2632541" y="82557"/>
                  <a:pt x="2630953" y="98836"/>
                  <a:pt x="2631390" y="124082"/>
                </a:cubicBezTo>
                <a:cubicBezTo>
                  <a:pt x="2631828" y="149328"/>
                  <a:pt x="2632498" y="173416"/>
                  <a:pt x="2633402" y="196346"/>
                </a:cubicBezTo>
                <a:cubicBezTo>
                  <a:pt x="2634305" y="219276"/>
                  <a:pt x="2635216" y="238840"/>
                  <a:pt x="2636133" y="255037"/>
                </a:cubicBezTo>
                <a:cubicBezTo>
                  <a:pt x="2637051" y="271234"/>
                  <a:pt x="2632090" y="286342"/>
                  <a:pt x="2621248" y="300359"/>
                </a:cubicBezTo>
                <a:cubicBezTo>
                  <a:pt x="2610407" y="314377"/>
                  <a:pt x="2603043" y="316134"/>
                  <a:pt x="2599157" y="305629"/>
                </a:cubicBezTo>
                <a:cubicBezTo>
                  <a:pt x="2595271" y="295125"/>
                  <a:pt x="2588517" y="283850"/>
                  <a:pt x="2578895" y="271804"/>
                </a:cubicBezTo>
                <a:cubicBezTo>
                  <a:pt x="2569272" y="259758"/>
                  <a:pt x="2570154" y="255761"/>
                  <a:pt x="2581540" y="259812"/>
                </a:cubicBezTo>
                <a:cubicBezTo>
                  <a:pt x="2592926" y="263863"/>
                  <a:pt x="2599487" y="265821"/>
                  <a:pt x="2601222" y="265685"/>
                </a:cubicBezTo>
                <a:cubicBezTo>
                  <a:pt x="2602957" y="265548"/>
                  <a:pt x="2604463" y="261214"/>
                  <a:pt x="2605739" y="252682"/>
                </a:cubicBezTo>
                <a:cubicBezTo>
                  <a:pt x="2607016" y="244149"/>
                  <a:pt x="2607654" y="220681"/>
                  <a:pt x="2607654" y="182278"/>
                </a:cubicBezTo>
                <a:cubicBezTo>
                  <a:pt x="2607654" y="143847"/>
                  <a:pt x="2606998" y="116977"/>
                  <a:pt x="2605686" y="101668"/>
                </a:cubicBezTo>
                <a:cubicBezTo>
                  <a:pt x="2604374" y="86360"/>
                  <a:pt x="2602764" y="77534"/>
                  <a:pt x="2600857" y="75189"/>
                </a:cubicBezTo>
                <a:cubicBezTo>
                  <a:pt x="2598949" y="72845"/>
                  <a:pt x="2593952" y="72350"/>
                  <a:pt x="2585864" y="73705"/>
                </a:cubicBezTo>
                <a:cubicBezTo>
                  <a:pt x="2577776" y="75060"/>
                  <a:pt x="2570699" y="76390"/>
                  <a:pt x="2564633" y="77695"/>
                </a:cubicBezTo>
                <a:lnTo>
                  <a:pt x="2564633" y="125513"/>
                </a:lnTo>
                <a:cubicBezTo>
                  <a:pt x="2567344" y="125613"/>
                  <a:pt x="2572452" y="124287"/>
                  <a:pt x="2579959" y="121533"/>
                </a:cubicBezTo>
                <a:cubicBezTo>
                  <a:pt x="2587466" y="118780"/>
                  <a:pt x="2594213" y="120468"/>
                  <a:pt x="2600201" y="126599"/>
                </a:cubicBezTo>
                <a:cubicBezTo>
                  <a:pt x="2606187" y="132729"/>
                  <a:pt x="2603882" y="137483"/>
                  <a:pt x="2593285" y="140860"/>
                </a:cubicBezTo>
                <a:cubicBezTo>
                  <a:pt x="2582687" y="144237"/>
                  <a:pt x="2573015" y="145926"/>
                  <a:pt x="2564268" y="145926"/>
                </a:cubicBezTo>
                <a:cubicBezTo>
                  <a:pt x="2562661" y="166002"/>
                  <a:pt x="2561435" y="178091"/>
                  <a:pt x="2560589" y="182192"/>
                </a:cubicBezTo>
                <a:cubicBezTo>
                  <a:pt x="2563300" y="181432"/>
                  <a:pt x="2569097" y="179894"/>
                  <a:pt x="2577980" y="177578"/>
                </a:cubicBezTo>
                <a:cubicBezTo>
                  <a:pt x="2586864" y="175262"/>
                  <a:pt x="2594285" y="176965"/>
                  <a:pt x="2600244" y="182687"/>
                </a:cubicBezTo>
                <a:cubicBezTo>
                  <a:pt x="2606202" y="188409"/>
                  <a:pt x="2602882" y="192933"/>
                  <a:pt x="2590284" y="196260"/>
                </a:cubicBezTo>
                <a:cubicBezTo>
                  <a:pt x="2577686" y="199587"/>
                  <a:pt x="2567078" y="200354"/>
                  <a:pt x="2558460" y="198562"/>
                </a:cubicBezTo>
                <a:cubicBezTo>
                  <a:pt x="2555276" y="217261"/>
                  <a:pt x="2550207" y="234039"/>
                  <a:pt x="2543252" y="248896"/>
                </a:cubicBezTo>
                <a:cubicBezTo>
                  <a:pt x="2536297" y="263752"/>
                  <a:pt x="2527521" y="276476"/>
                  <a:pt x="2516923" y="287066"/>
                </a:cubicBezTo>
                <a:cubicBezTo>
                  <a:pt x="2506326" y="297656"/>
                  <a:pt x="2494054" y="306698"/>
                  <a:pt x="2480108" y="314190"/>
                </a:cubicBezTo>
                <a:cubicBezTo>
                  <a:pt x="2466162" y="321683"/>
                  <a:pt x="2464230" y="319572"/>
                  <a:pt x="2474311" y="307856"/>
                </a:cubicBezTo>
                <a:cubicBezTo>
                  <a:pt x="2484392" y="296140"/>
                  <a:pt x="2494760" y="282516"/>
                  <a:pt x="2505415" y="266986"/>
                </a:cubicBezTo>
                <a:cubicBezTo>
                  <a:pt x="2516070" y="251456"/>
                  <a:pt x="2523627" y="235452"/>
                  <a:pt x="2528087" y="218975"/>
                </a:cubicBezTo>
                <a:cubicBezTo>
                  <a:pt x="2532547" y="202498"/>
                  <a:pt x="2535677" y="182579"/>
                  <a:pt x="2537476" y="159219"/>
                </a:cubicBezTo>
                <a:cubicBezTo>
                  <a:pt x="2539276" y="135859"/>
                  <a:pt x="2539954" y="116701"/>
                  <a:pt x="2539509" y="101744"/>
                </a:cubicBezTo>
                <a:cubicBezTo>
                  <a:pt x="2539064" y="86787"/>
                  <a:pt x="2537491" y="75311"/>
                  <a:pt x="2534788" y="67316"/>
                </a:cubicBezTo>
                <a:cubicBezTo>
                  <a:pt x="2532084" y="59322"/>
                  <a:pt x="2534841" y="56224"/>
                  <a:pt x="2543058" y="58024"/>
                </a:cubicBezTo>
                <a:cubicBezTo>
                  <a:pt x="2551275" y="59824"/>
                  <a:pt x="2558517" y="60523"/>
                  <a:pt x="2564784" y="60121"/>
                </a:cubicBezTo>
                <a:cubicBezTo>
                  <a:pt x="2571050" y="59720"/>
                  <a:pt x="2577127" y="58676"/>
                  <a:pt x="2583014" y="56992"/>
                </a:cubicBezTo>
                <a:cubicBezTo>
                  <a:pt x="2588900" y="55307"/>
                  <a:pt x="2593665" y="53034"/>
                  <a:pt x="2597307" y="50173"/>
                </a:cubicBezTo>
                <a:cubicBezTo>
                  <a:pt x="2599128" y="48742"/>
                  <a:pt x="2601462" y="48025"/>
                  <a:pt x="2604309" y="48022"/>
                </a:cubicBezTo>
                <a:close/>
                <a:moveTo>
                  <a:pt x="2191741" y="40576"/>
                </a:moveTo>
                <a:cubicBezTo>
                  <a:pt x="2187303" y="40836"/>
                  <a:pt x="2181262" y="41529"/>
                  <a:pt x="2173619" y="42655"/>
                </a:cubicBezTo>
                <a:cubicBezTo>
                  <a:pt x="2158332" y="44906"/>
                  <a:pt x="2132950" y="48922"/>
                  <a:pt x="2097472" y="54701"/>
                </a:cubicBezTo>
                <a:cubicBezTo>
                  <a:pt x="2099250" y="57741"/>
                  <a:pt x="2101229" y="63800"/>
                  <a:pt x="2103409" y="72877"/>
                </a:cubicBezTo>
                <a:cubicBezTo>
                  <a:pt x="2117147" y="70367"/>
                  <a:pt x="2131731" y="66589"/>
                  <a:pt x="2147161" y="61541"/>
                </a:cubicBezTo>
                <a:cubicBezTo>
                  <a:pt x="2162591" y="56493"/>
                  <a:pt x="2173239" y="57572"/>
                  <a:pt x="2179104" y="64778"/>
                </a:cubicBezTo>
                <a:cubicBezTo>
                  <a:pt x="2184969" y="71984"/>
                  <a:pt x="2177867" y="77857"/>
                  <a:pt x="2157798" y="82395"/>
                </a:cubicBezTo>
                <a:cubicBezTo>
                  <a:pt x="2137729" y="86934"/>
                  <a:pt x="2120768" y="89569"/>
                  <a:pt x="2106915" y="90300"/>
                </a:cubicBezTo>
                <a:cubicBezTo>
                  <a:pt x="2109597" y="99292"/>
                  <a:pt x="2111490" y="105178"/>
                  <a:pt x="2112594" y="107960"/>
                </a:cubicBezTo>
                <a:cubicBezTo>
                  <a:pt x="2149377" y="102669"/>
                  <a:pt x="2174271" y="99205"/>
                  <a:pt x="2187278" y="97571"/>
                </a:cubicBezTo>
                <a:cubicBezTo>
                  <a:pt x="2194792" y="80090"/>
                  <a:pt x="2199449" y="66610"/>
                  <a:pt x="2201249" y="57131"/>
                </a:cubicBezTo>
                <a:cubicBezTo>
                  <a:pt x="2203048" y="47652"/>
                  <a:pt x="2202715" y="42307"/>
                  <a:pt x="2200248" y="41095"/>
                </a:cubicBezTo>
                <a:cubicBezTo>
                  <a:pt x="2199015" y="40490"/>
                  <a:pt x="2196179" y="40317"/>
                  <a:pt x="2191741" y="40576"/>
                </a:cubicBezTo>
                <a:close/>
                <a:moveTo>
                  <a:pt x="80550" y="36460"/>
                </a:moveTo>
                <a:cubicBezTo>
                  <a:pt x="89692" y="36460"/>
                  <a:pt x="99078" y="38385"/>
                  <a:pt x="108707" y="42235"/>
                </a:cubicBezTo>
                <a:cubicBezTo>
                  <a:pt x="118337" y="46086"/>
                  <a:pt x="126916" y="51775"/>
                  <a:pt x="134444" y="59304"/>
                </a:cubicBezTo>
                <a:cubicBezTo>
                  <a:pt x="141973" y="66832"/>
                  <a:pt x="147139" y="74558"/>
                  <a:pt x="149942" y="82481"/>
                </a:cubicBezTo>
                <a:cubicBezTo>
                  <a:pt x="152746" y="90404"/>
                  <a:pt x="154148" y="100614"/>
                  <a:pt x="154148" y="113112"/>
                </a:cubicBezTo>
                <a:cubicBezTo>
                  <a:pt x="154148" y="125609"/>
                  <a:pt x="149534" y="141549"/>
                  <a:pt x="140306" y="160929"/>
                </a:cubicBezTo>
                <a:cubicBezTo>
                  <a:pt x="131078" y="180310"/>
                  <a:pt x="108560" y="220301"/>
                  <a:pt x="72753" y="280903"/>
                </a:cubicBezTo>
                <a:lnTo>
                  <a:pt x="36551" y="280903"/>
                </a:lnTo>
                <a:cubicBezTo>
                  <a:pt x="56412" y="244407"/>
                  <a:pt x="72609" y="214257"/>
                  <a:pt x="85143" y="190452"/>
                </a:cubicBezTo>
                <a:cubicBezTo>
                  <a:pt x="64823" y="194052"/>
                  <a:pt x="46765" y="190868"/>
                  <a:pt x="30969" y="180902"/>
                </a:cubicBezTo>
                <a:cubicBezTo>
                  <a:pt x="15173" y="170935"/>
                  <a:pt x="5630" y="157434"/>
                  <a:pt x="2339" y="140398"/>
                </a:cubicBezTo>
                <a:cubicBezTo>
                  <a:pt x="-952" y="123362"/>
                  <a:pt x="-770" y="108172"/>
                  <a:pt x="2887" y="94828"/>
                </a:cubicBezTo>
                <a:cubicBezTo>
                  <a:pt x="6544" y="81485"/>
                  <a:pt x="12380" y="70331"/>
                  <a:pt x="20397" y="61369"/>
                </a:cubicBezTo>
                <a:cubicBezTo>
                  <a:pt x="28413" y="52406"/>
                  <a:pt x="38157" y="46014"/>
                  <a:pt x="49629" y="42192"/>
                </a:cubicBezTo>
                <a:cubicBezTo>
                  <a:pt x="61101" y="38371"/>
                  <a:pt x="71408" y="36460"/>
                  <a:pt x="80550" y="36460"/>
                </a:cubicBezTo>
                <a:close/>
                <a:moveTo>
                  <a:pt x="1443125" y="31015"/>
                </a:moveTo>
                <a:cubicBezTo>
                  <a:pt x="1446586" y="30895"/>
                  <a:pt x="1450633" y="31670"/>
                  <a:pt x="1455264" y="33341"/>
                </a:cubicBezTo>
                <a:cubicBezTo>
                  <a:pt x="1464528" y="36682"/>
                  <a:pt x="1472139" y="40805"/>
                  <a:pt x="1478098" y="45709"/>
                </a:cubicBezTo>
                <a:cubicBezTo>
                  <a:pt x="1484056" y="50614"/>
                  <a:pt x="1483597" y="56300"/>
                  <a:pt x="1476721" y="62767"/>
                </a:cubicBezTo>
                <a:cubicBezTo>
                  <a:pt x="1469845" y="69234"/>
                  <a:pt x="1465109" y="79595"/>
                  <a:pt x="1462513" y="93849"/>
                </a:cubicBezTo>
                <a:cubicBezTo>
                  <a:pt x="1459918" y="108104"/>
                  <a:pt x="1457727" y="131539"/>
                  <a:pt x="1455942" y="164156"/>
                </a:cubicBezTo>
                <a:cubicBezTo>
                  <a:pt x="1454157" y="196773"/>
                  <a:pt x="1455168" y="219430"/>
                  <a:pt x="1458975" y="232128"/>
                </a:cubicBezTo>
                <a:cubicBezTo>
                  <a:pt x="1462782" y="244827"/>
                  <a:pt x="1475427" y="251387"/>
                  <a:pt x="1496908" y="251810"/>
                </a:cubicBezTo>
                <a:cubicBezTo>
                  <a:pt x="1518390" y="252233"/>
                  <a:pt x="1532533" y="251244"/>
                  <a:pt x="1539337" y="248842"/>
                </a:cubicBezTo>
                <a:cubicBezTo>
                  <a:pt x="1546142" y="246440"/>
                  <a:pt x="1551032" y="241410"/>
                  <a:pt x="1554007" y="233753"/>
                </a:cubicBezTo>
                <a:cubicBezTo>
                  <a:pt x="1556983" y="226095"/>
                  <a:pt x="1561637" y="215365"/>
                  <a:pt x="1567968" y="201562"/>
                </a:cubicBezTo>
                <a:cubicBezTo>
                  <a:pt x="1574299" y="187760"/>
                  <a:pt x="1577009" y="190269"/>
                  <a:pt x="1576099" y="209091"/>
                </a:cubicBezTo>
                <a:cubicBezTo>
                  <a:pt x="1575188" y="227912"/>
                  <a:pt x="1576988" y="242529"/>
                  <a:pt x="1581498" y="252940"/>
                </a:cubicBezTo>
                <a:cubicBezTo>
                  <a:pt x="1586008" y="263351"/>
                  <a:pt x="1580695" y="271062"/>
                  <a:pt x="1565559" y="276074"/>
                </a:cubicBezTo>
                <a:cubicBezTo>
                  <a:pt x="1550422" y="281086"/>
                  <a:pt x="1531310" y="283363"/>
                  <a:pt x="1508223" y="282904"/>
                </a:cubicBezTo>
                <a:cubicBezTo>
                  <a:pt x="1485135" y="282445"/>
                  <a:pt x="1466833" y="278351"/>
                  <a:pt x="1453318" y="270621"/>
                </a:cubicBezTo>
                <a:cubicBezTo>
                  <a:pt x="1439802" y="262892"/>
                  <a:pt x="1432116" y="247146"/>
                  <a:pt x="1430259" y="223385"/>
                </a:cubicBezTo>
                <a:cubicBezTo>
                  <a:pt x="1428402" y="199623"/>
                  <a:pt x="1429050" y="167759"/>
                  <a:pt x="1432205" y="127793"/>
                </a:cubicBezTo>
                <a:cubicBezTo>
                  <a:pt x="1435360" y="87827"/>
                  <a:pt x="1436640" y="66234"/>
                  <a:pt x="1436045" y="63014"/>
                </a:cubicBezTo>
                <a:cubicBezTo>
                  <a:pt x="1435450" y="59795"/>
                  <a:pt x="1431782" y="59085"/>
                  <a:pt x="1425042" y="60885"/>
                </a:cubicBezTo>
                <a:cubicBezTo>
                  <a:pt x="1418303" y="62685"/>
                  <a:pt x="1401625" y="67320"/>
                  <a:pt x="1375009" y="74791"/>
                </a:cubicBezTo>
                <a:cubicBezTo>
                  <a:pt x="1375870" y="101665"/>
                  <a:pt x="1374701" y="130155"/>
                  <a:pt x="1371503" y="160263"/>
                </a:cubicBezTo>
                <a:cubicBezTo>
                  <a:pt x="1368305" y="190370"/>
                  <a:pt x="1360207" y="214476"/>
                  <a:pt x="1347207" y="232580"/>
                </a:cubicBezTo>
                <a:cubicBezTo>
                  <a:pt x="1334208" y="250685"/>
                  <a:pt x="1317792" y="265064"/>
                  <a:pt x="1297959" y="275719"/>
                </a:cubicBezTo>
                <a:cubicBezTo>
                  <a:pt x="1278127" y="286374"/>
                  <a:pt x="1277485" y="281609"/>
                  <a:pt x="1296034" y="261426"/>
                </a:cubicBezTo>
                <a:cubicBezTo>
                  <a:pt x="1314583" y="241242"/>
                  <a:pt x="1327629" y="221158"/>
                  <a:pt x="1335172" y="201175"/>
                </a:cubicBezTo>
                <a:cubicBezTo>
                  <a:pt x="1342715" y="181192"/>
                  <a:pt x="1347164" y="156591"/>
                  <a:pt x="1348519" y="127373"/>
                </a:cubicBezTo>
                <a:cubicBezTo>
                  <a:pt x="1349875" y="98155"/>
                  <a:pt x="1348301" y="79072"/>
                  <a:pt x="1343798" y="70124"/>
                </a:cubicBezTo>
                <a:cubicBezTo>
                  <a:pt x="1339295" y="61175"/>
                  <a:pt x="1340672" y="56701"/>
                  <a:pt x="1347928" y="56701"/>
                </a:cubicBezTo>
                <a:cubicBezTo>
                  <a:pt x="1352330" y="56701"/>
                  <a:pt x="1356944" y="56698"/>
                  <a:pt x="1361770" y="56690"/>
                </a:cubicBezTo>
                <a:cubicBezTo>
                  <a:pt x="1366595" y="56683"/>
                  <a:pt x="1374461" y="55593"/>
                  <a:pt x="1385367" y="53421"/>
                </a:cubicBezTo>
                <a:cubicBezTo>
                  <a:pt x="1396272" y="51248"/>
                  <a:pt x="1406042" y="48434"/>
                  <a:pt x="1414674" y="44978"/>
                </a:cubicBezTo>
                <a:cubicBezTo>
                  <a:pt x="1423307" y="41522"/>
                  <a:pt x="1429914" y="37883"/>
                  <a:pt x="1434496" y="34062"/>
                </a:cubicBezTo>
                <a:cubicBezTo>
                  <a:pt x="1436787" y="32151"/>
                  <a:pt x="1439663" y="31135"/>
                  <a:pt x="1443125" y="31015"/>
                </a:cubicBezTo>
                <a:close/>
                <a:moveTo>
                  <a:pt x="2790315" y="29835"/>
                </a:moveTo>
                <a:cubicBezTo>
                  <a:pt x="2816300" y="26135"/>
                  <a:pt x="2836928" y="38955"/>
                  <a:pt x="2852201" y="68295"/>
                </a:cubicBezTo>
                <a:cubicBezTo>
                  <a:pt x="2861292" y="100259"/>
                  <a:pt x="2848852" y="131980"/>
                  <a:pt x="2814880" y="163457"/>
                </a:cubicBezTo>
                <a:cubicBezTo>
                  <a:pt x="2804756" y="178657"/>
                  <a:pt x="2799694" y="196654"/>
                  <a:pt x="2799694" y="217448"/>
                </a:cubicBezTo>
                <a:lnTo>
                  <a:pt x="2767256" y="217448"/>
                </a:lnTo>
                <a:cubicBezTo>
                  <a:pt x="2766281" y="180938"/>
                  <a:pt x="2781231" y="147690"/>
                  <a:pt x="2812105" y="117704"/>
                </a:cubicBezTo>
                <a:cubicBezTo>
                  <a:pt x="2819032" y="107351"/>
                  <a:pt x="2822057" y="96345"/>
                  <a:pt x="2821183" y="84686"/>
                </a:cubicBezTo>
                <a:cubicBezTo>
                  <a:pt x="2816465" y="68811"/>
                  <a:pt x="2807509" y="61326"/>
                  <a:pt x="2794316" y="62229"/>
                </a:cubicBezTo>
                <a:lnTo>
                  <a:pt x="2789025" y="62229"/>
                </a:lnTo>
                <a:cubicBezTo>
                  <a:pt x="2772749" y="63004"/>
                  <a:pt x="2765062" y="76949"/>
                  <a:pt x="2765966" y="104067"/>
                </a:cubicBezTo>
                <a:lnTo>
                  <a:pt x="2732151" y="104067"/>
                </a:lnTo>
                <a:cubicBezTo>
                  <a:pt x="2731191" y="66954"/>
                  <a:pt x="2742928" y="44168"/>
                  <a:pt x="2767364" y="35707"/>
                </a:cubicBezTo>
                <a:cubicBezTo>
                  <a:pt x="2771336" y="32724"/>
                  <a:pt x="2778987" y="30767"/>
                  <a:pt x="2790315" y="29835"/>
                </a:cubicBezTo>
                <a:close/>
                <a:moveTo>
                  <a:pt x="640224" y="18958"/>
                </a:moveTo>
                <a:cubicBezTo>
                  <a:pt x="641914" y="19087"/>
                  <a:pt x="643942" y="19633"/>
                  <a:pt x="646308" y="20596"/>
                </a:cubicBezTo>
                <a:cubicBezTo>
                  <a:pt x="655773" y="24446"/>
                  <a:pt x="662466" y="27841"/>
                  <a:pt x="666388" y="30781"/>
                </a:cubicBezTo>
                <a:cubicBezTo>
                  <a:pt x="670310" y="33721"/>
                  <a:pt x="673031" y="36969"/>
                  <a:pt x="674552" y="40525"/>
                </a:cubicBezTo>
                <a:cubicBezTo>
                  <a:pt x="676072" y="44082"/>
                  <a:pt x="674881" y="47674"/>
                  <a:pt x="670981" y="51302"/>
                </a:cubicBezTo>
                <a:cubicBezTo>
                  <a:pt x="667080" y="54930"/>
                  <a:pt x="653730" y="77416"/>
                  <a:pt x="630929" y="118758"/>
                </a:cubicBezTo>
                <a:cubicBezTo>
                  <a:pt x="641727" y="129141"/>
                  <a:pt x="646667" y="141670"/>
                  <a:pt x="645749" y="156348"/>
                </a:cubicBezTo>
                <a:cubicBezTo>
                  <a:pt x="645520" y="160017"/>
                  <a:pt x="645291" y="164441"/>
                  <a:pt x="645062" y="169619"/>
                </a:cubicBezTo>
                <a:lnTo>
                  <a:pt x="644793" y="176615"/>
                </a:lnTo>
                <a:lnTo>
                  <a:pt x="653375" y="165269"/>
                </a:lnTo>
                <a:cubicBezTo>
                  <a:pt x="656884" y="160684"/>
                  <a:pt x="660971" y="155390"/>
                  <a:pt x="665635" y="149389"/>
                </a:cubicBezTo>
                <a:cubicBezTo>
                  <a:pt x="674964" y="137386"/>
                  <a:pt x="682958" y="123867"/>
                  <a:pt x="689619" y="108831"/>
                </a:cubicBezTo>
                <a:cubicBezTo>
                  <a:pt x="696280" y="93796"/>
                  <a:pt x="699159" y="82019"/>
                  <a:pt x="698256" y="73501"/>
                </a:cubicBezTo>
                <a:cubicBezTo>
                  <a:pt x="697352" y="64983"/>
                  <a:pt x="701214" y="62659"/>
                  <a:pt x="709839" y="66531"/>
                </a:cubicBezTo>
                <a:cubicBezTo>
                  <a:pt x="718465" y="70403"/>
                  <a:pt x="725395" y="74540"/>
                  <a:pt x="730629" y="78943"/>
                </a:cubicBezTo>
                <a:cubicBezTo>
                  <a:pt x="737053" y="85439"/>
                  <a:pt x="738057" y="90383"/>
                  <a:pt x="733640" y="93774"/>
                </a:cubicBezTo>
                <a:cubicBezTo>
                  <a:pt x="729224" y="97166"/>
                  <a:pt x="721641" y="107372"/>
                  <a:pt x="710893" y="124394"/>
                </a:cubicBezTo>
                <a:cubicBezTo>
                  <a:pt x="700145" y="141416"/>
                  <a:pt x="689673" y="154562"/>
                  <a:pt x="679477" y="163833"/>
                </a:cubicBezTo>
                <a:cubicBezTo>
                  <a:pt x="669281" y="173104"/>
                  <a:pt x="659738" y="179184"/>
                  <a:pt x="650847" y="182074"/>
                </a:cubicBezTo>
                <a:lnTo>
                  <a:pt x="644558" y="182741"/>
                </a:lnTo>
                <a:lnTo>
                  <a:pt x="644378" y="187417"/>
                </a:lnTo>
                <a:cubicBezTo>
                  <a:pt x="643923" y="200791"/>
                  <a:pt x="643469" y="217182"/>
                  <a:pt x="643017" y="236592"/>
                </a:cubicBezTo>
                <a:cubicBezTo>
                  <a:pt x="641182" y="261271"/>
                  <a:pt x="638296" y="277748"/>
                  <a:pt x="634359" y="286023"/>
                </a:cubicBezTo>
                <a:cubicBezTo>
                  <a:pt x="630423" y="294297"/>
                  <a:pt x="625017" y="291730"/>
                  <a:pt x="618141" y="278322"/>
                </a:cubicBezTo>
                <a:cubicBezTo>
                  <a:pt x="611265" y="264914"/>
                  <a:pt x="609630" y="253592"/>
                  <a:pt x="613236" y="244357"/>
                </a:cubicBezTo>
                <a:cubicBezTo>
                  <a:pt x="616843" y="235122"/>
                  <a:pt x="619091" y="221119"/>
                  <a:pt x="619980" y="202347"/>
                </a:cubicBezTo>
                <a:cubicBezTo>
                  <a:pt x="620869" y="183576"/>
                  <a:pt x="621313" y="168791"/>
                  <a:pt x="621313" y="157993"/>
                </a:cubicBezTo>
                <a:cubicBezTo>
                  <a:pt x="621313" y="147726"/>
                  <a:pt x="620718" y="139200"/>
                  <a:pt x="619528" y="132417"/>
                </a:cubicBezTo>
                <a:cubicBezTo>
                  <a:pt x="615255" y="140003"/>
                  <a:pt x="607723" y="149192"/>
                  <a:pt x="596932" y="159983"/>
                </a:cubicBezTo>
                <a:cubicBezTo>
                  <a:pt x="586141" y="170774"/>
                  <a:pt x="573561" y="179450"/>
                  <a:pt x="559192" y="186010"/>
                </a:cubicBezTo>
                <a:cubicBezTo>
                  <a:pt x="544823" y="192571"/>
                  <a:pt x="545145" y="187756"/>
                  <a:pt x="560160" y="171566"/>
                </a:cubicBezTo>
                <a:cubicBezTo>
                  <a:pt x="575174" y="155376"/>
                  <a:pt x="588912" y="137490"/>
                  <a:pt x="601373" y="117909"/>
                </a:cubicBezTo>
                <a:cubicBezTo>
                  <a:pt x="613835" y="98327"/>
                  <a:pt x="622751" y="80990"/>
                  <a:pt x="628122" y="65897"/>
                </a:cubicBezTo>
                <a:cubicBezTo>
                  <a:pt x="633492" y="50804"/>
                  <a:pt x="635500" y="38518"/>
                  <a:pt x="634144" y="29039"/>
                </a:cubicBezTo>
                <a:cubicBezTo>
                  <a:pt x="633128" y="21930"/>
                  <a:pt x="635155" y="18569"/>
                  <a:pt x="640224" y="18958"/>
                </a:cubicBezTo>
                <a:close/>
                <a:moveTo>
                  <a:pt x="2208210" y="18639"/>
                </a:moveTo>
                <a:cubicBezTo>
                  <a:pt x="2212123" y="18904"/>
                  <a:pt x="2215944" y="19990"/>
                  <a:pt x="2219672" y="21897"/>
                </a:cubicBezTo>
                <a:cubicBezTo>
                  <a:pt x="2227129" y="25712"/>
                  <a:pt x="2234722" y="30806"/>
                  <a:pt x="2242452" y="37181"/>
                </a:cubicBezTo>
                <a:cubicBezTo>
                  <a:pt x="2250181" y="43555"/>
                  <a:pt x="2251396" y="48674"/>
                  <a:pt x="2246098" y="52539"/>
                </a:cubicBezTo>
                <a:cubicBezTo>
                  <a:pt x="2240799" y="56404"/>
                  <a:pt x="2233683" y="66377"/>
                  <a:pt x="2224749" y="82460"/>
                </a:cubicBezTo>
                <a:cubicBezTo>
                  <a:pt x="2215815" y="98542"/>
                  <a:pt x="2208358" y="109989"/>
                  <a:pt x="2202378" y="116801"/>
                </a:cubicBezTo>
                <a:cubicBezTo>
                  <a:pt x="2196398" y="123613"/>
                  <a:pt x="2191515" y="123419"/>
                  <a:pt x="2187729" y="116220"/>
                </a:cubicBezTo>
                <a:cubicBezTo>
                  <a:pt x="2176688" y="117095"/>
                  <a:pt x="2160999" y="118622"/>
                  <a:pt x="2140665" y="120802"/>
                </a:cubicBezTo>
                <a:cubicBezTo>
                  <a:pt x="2158662" y="124975"/>
                  <a:pt x="2166513" y="129714"/>
                  <a:pt x="2164219" y="135020"/>
                </a:cubicBezTo>
                <a:cubicBezTo>
                  <a:pt x="2161924" y="140326"/>
                  <a:pt x="2160375" y="148407"/>
                  <a:pt x="2159572" y="159262"/>
                </a:cubicBezTo>
                <a:cubicBezTo>
                  <a:pt x="2171862" y="156552"/>
                  <a:pt x="2183453" y="154075"/>
                  <a:pt x="2194344" y="151830"/>
                </a:cubicBezTo>
                <a:cubicBezTo>
                  <a:pt x="2205235" y="149586"/>
                  <a:pt x="2214535" y="152340"/>
                  <a:pt x="2222243" y="160090"/>
                </a:cubicBezTo>
                <a:cubicBezTo>
                  <a:pt x="2229951" y="167841"/>
                  <a:pt x="2225423" y="173040"/>
                  <a:pt x="2208659" y="175685"/>
                </a:cubicBezTo>
                <a:cubicBezTo>
                  <a:pt x="2191895" y="178331"/>
                  <a:pt x="2175440" y="181232"/>
                  <a:pt x="2159293" y="184386"/>
                </a:cubicBezTo>
                <a:cubicBezTo>
                  <a:pt x="2158576" y="194281"/>
                  <a:pt x="2158217" y="202548"/>
                  <a:pt x="2158217" y="209188"/>
                </a:cubicBezTo>
                <a:cubicBezTo>
                  <a:pt x="2171152" y="207438"/>
                  <a:pt x="2181811" y="205653"/>
                  <a:pt x="2190192" y="203832"/>
                </a:cubicBezTo>
                <a:cubicBezTo>
                  <a:pt x="2198574" y="202010"/>
                  <a:pt x="2206587" y="205276"/>
                  <a:pt x="2214230" y="213630"/>
                </a:cubicBezTo>
                <a:cubicBezTo>
                  <a:pt x="2221873" y="221983"/>
                  <a:pt x="2220056" y="226715"/>
                  <a:pt x="2208777" y="227826"/>
                </a:cubicBezTo>
                <a:cubicBezTo>
                  <a:pt x="2197499" y="228938"/>
                  <a:pt x="2180581" y="230748"/>
                  <a:pt x="2158024" y="233258"/>
                </a:cubicBezTo>
                <a:lnTo>
                  <a:pt x="2156862" y="263179"/>
                </a:lnTo>
                <a:cubicBezTo>
                  <a:pt x="2209562" y="258733"/>
                  <a:pt x="2242355" y="255600"/>
                  <a:pt x="2255240" y="253779"/>
                </a:cubicBezTo>
                <a:cubicBezTo>
                  <a:pt x="2268124" y="251957"/>
                  <a:pt x="2278797" y="255102"/>
                  <a:pt x="2287258" y="263211"/>
                </a:cubicBezTo>
                <a:cubicBezTo>
                  <a:pt x="2295718" y="271320"/>
                  <a:pt x="2298687" y="277418"/>
                  <a:pt x="2296163" y="281505"/>
                </a:cubicBezTo>
                <a:cubicBezTo>
                  <a:pt x="2293639" y="285592"/>
                  <a:pt x="2285877" y="286736"/>
                  <a:pt x="2272878" y="284936"/>
                </a:cubicBezTo>
                <a:cubicBezTo>
                  <a:pt x="2259879" y="283137"/>
                  <a:pt x="2241620" y="282463"/>
                  <a:pt x="2218102" y="282914"/>
                </a:cubicBezTo>
                <a:cubicBezTo>
                  <a:pt x="2194584" y="283366"/>
                  <a:pt x="2173500" y="284477"/>
                  <a:pt x="2154851" y="286248"/>
                </a:cubicBezTo>
                <a:cubicBezTo>
                  <a:pt x="2136202" y="288019"/>
                  <a:pt x="2112934" y="290705"/>
                  <a:pt x="2085050" y="294304"/>
                </a:cubicBezTo>
                <a:cubicBezTo>
                  <a:pt x="2057165" y="297903"/>
                  <a:pt x="2039086" y="300391"/>
                  <a:pt x="2030812" y="301768"/>
                </a:cubicBezTo>
                <a:cubicBezTo>
                  <a:pt x="2022537" y="303145"/>
                  <a:pt x="2015124" y="302109"/>
                  <a:pt x="2008570" y="298660"/>
                </a:cubicBezTo>
                <a:cubicBezTo>
                  <a:pt x="2002017" y="295211"/>
                  <a:pt x="1997173" y="290690"/>
                  <a:pt x="1994040" y="285098"/>
                </a:cubicBezTo>
                <a:cubicBezTo>
                  <a:pt x="1990907" y="279505"/>
                  <a:pt x="1995212" y="276709"/>
                  <a:pt x="2006957" y="276709"/>
                </a:cubicBezTo>
                <a:cubicBezTo>
                  <a:pt x="2016938" y="276709"/>
                  <a:pt x="2032629" y="275816"/>
                  <a:pt x="2054032" y="274031"/>
                </a:cubicBezTo>
                <a:cubicBezTo>
                  <a:pt x="2075435" y="272245"/>
                  <a:pt x="2102011" y="269682"/>
                  <a:pt x="2133760" y="266341"/>
                </a:cubicBezTo>
                <a:lnTo>
                  <a:pt x="2133760" y="236355"/>
                </a:lnTo>
                <a:cubicBezTo>
                  <a:pt x="2121858" y="239051"/>
                  <a:pt x="2112673" y="240851"/>
                  <a:pt x="2106205" y="241754"/>
                </a:cubicBezTo>
                <a:cubicBezTo>
                  <a:pt x="2099738" y="242658"/>
                  <a:pt x="2091690" y="239567"/>
                  <a:pt x="2082060" y="232483"/>
                </a:cubicBezTo>
                <a:cubicBezTo>
                  <a:pt x="2072431" y="225399"/>
                  <a:pt x="2074012" y="221563"/>
                  <a:pt x="2086803" y="220975"/>
                </a:cubicBezTo>
                <a:cubicBezTo>
                  <a:pt x="2099595" y="220387"/>
                  <a:pt x="2115247" y="218487"/>
                  <a:pt x="2133760" y="215275"/>
                </a:cubicBezTo>
                <a:lnTo>
                  <a:pt x="2133760" y="186408"/>
                </a:lnTo>
                <a:cubicBezTo>
                  <a:pt x="2116710" y="189936"/>
                  <a:pt x="2104133" y="192170"/>
                  <a:pt x="2096031" y="193109"/>
                </a:cubicBezTo>
                <a:cubicBezTo>
                  <a:pt x="2087929" y="194048"/>
                  <a:pt x="2079977" y="190467"/>
                  <a:pt x="2072176" y="182364"/>
                </a:cubicBezTo>
                <a:cubicBezTo>
                  <a:pt x="2066497" y="190710"/>
                  <a:pt x="2059876" y="197486"/>
                  <a:pt x="2052311" y="202692"/>
                </a:cubicBezTo>
                <a:cubicBezTo>
                  <a:pt x="2044747" y="207897"/>
                  <a:pt x="2035508" y="211658"/>
                  <a:pt x="2024595" y="213974"/>
                </a:cubicBezTo>
                <a:cubicBezTo>
                  <a:pt x="2013682" y="216290"/>
                  <a:pt x="2013500" y="212694"/>
                  <a:pt x="2024047" y="203186"/>
                </a:cubicBezTo>
                <a:cubicBezTo>
                  <a:pt x="2034594" y="193679"/>
                  <a:pt x="2044266" y="182813"/>
                  <a:pt x="2053064" y="170587"/>
                </a:cubicBezTo>
                <a:cubicBezTo>
                  <a:pt x="2061862" y="158362"/>
                  <a:pt x="2065813" y="148919"/>
                  <a:pt x="2064916" y="142258"/>
                </a:cubicBezTo>
                <a:cubicBezTo>
                  <a:pt x="2064020" y="135597"/>
                  <a:pt x="2067369" y="133489"/>
                  <a:pt x="2074962" y="135934"/>
                </a:cubicBezTo>
                <a:cubicBezTo>
                  <a:pt x="2082555" y="138379"/>
                  <a:pt x="2089331" y="142133"/>
                  <a:pt x="2095289" y="147195"/>
                </a:cubicBezTo>
                <a:cubicBezTo>
                  <a:pt x="2101247" y="152257"/>
                  <a:pt x="2101767" y="156505"/>
                  <a:pt x="2096848" y="159940"/>
                </a:cubicBezTo>
                <a:cubicBezTo>
                  <a:pt x="2091930" y="163374"/>
                  <a:pt x="2086739" y="167192"/>
                  <a:pt x="2081275" y="171394"/>
                </a:cubicBezTo>
                <a:cubicBezTo>
                  <a:pt x="2103029" y="170577"/>
                  <a:pt x="2120072" y="168626"/>
                  <a:pt x="2132405" y="165543"/>
                </a:cubicBezTo>
                <a:cubicBezTo>
                  <a:pt x="2132405" y="148321"/>
                  <a:pt x="2130957" y="134131"/>
                  <a:pt x="2128060" y="122974"/>
                </a:cubicBezTo>
                <a:lnTo>
                  <a:pt x="2112852" y="125298"/>
                </a:lnTo>
                <a:cubicBezTo>
                  <a:pt x="2108564" y="136339"/>
                  <a:pt x="2103746" y="136859"/>
                  <a:pt x="2098397" y="126857"/>
                </a:cubicBezTo>
                <a:cubicBezTo>
                  <a:pt x="2093048" y="116855"/>
                  <a:pt x="2087122" y="103719"/>
                  <a:pt x="2080619" y="87450"/>
                </a:cubicBezTo>
                <a:cubicBezTo>
                  <a:pt x="2074116" y="71181"/>
                  <a:pt x="2067849" y="59171"/>
                  <a:pt x="2061819" y="51420"/>
                </a:cubicBezTo>
                <a:cubicBezTo>
                  <a:pt x="2055789" y="43669"/>
                  <a:pt x="2056212" y="39231"/>
                  <a:pt x="2063088" y="38105"/>
                </a:cubicBezTo>
                <a:cubicBezTo>
                  <a:pt x="2069964" y="36980"/>
                  <a:pt x="2076052" y="36869"/>
                  <a:pt x="2081350" y="37772"/>
                </a:cubicBezTo>
                <a:cubicBezTo>
                  <a:pt x="2086649" y="38675"/>
                  <a:pt x="2105065" y="36679"/>
                  <a:pt x="2136599" y="31781"/>
                </a:cubicBezTo>
                <a:cubicBezTo>
                  <a:pt x="2168134" y="26884"/>
                  <a:pt x="2187998" y="23059"/>
                  <a:pt x="2196194" y="20306"/>
                </a:cubicBezTo>
                <a:cubicBezTo>
                  <a:pt x="2200291" y="18929"/>
                  <a:pt x="2204297" y="18373"/>
                  <a:pt x="2208210" y="18639"/>
                </a:cubicBezTo>
                <a:close/>
                <a:moveTo>
                  <a:pt x="395096" y="17808"/>
                </a:moveTo>
                <a:cubicBezTo>
                  <a:pt x="401001" y="17046"/>
                  <a:pt x="410124" y="19843"/>
                  <a:pt x="422465" y="26199"/>
                </a:cubicBezTo>
                <a:cubicBezTo>
                  <a:pt x="438921" y="34675"/>
                  <a:pt x="443549" y="42852"/>
                  <a:pt x="436350" y="50732"/>
                </a:cubicBezTo>
                <a:cubicBezTo>
                  <a:pt x="429152" y="58612"/>
                  <a:pt x="425552" y="79065"/>
                  <a:pt x="425552" y="112090"/>
                </a:cubicBezTo>
                <a:cubicBezTo>
                  <a:pt x="425552" y="147166"/>
                  <a:pt x="426452" y="184286"/>
                  <a:pt x="428252" y="223449"/>
                </a:cubicBezTo>
                <a:cubicBezTo>
                  <a:pt x="430051" y="262612"/>
                  <a:pt x="425351" y="288952"/>
                  <a:pt x="414152" y="302467"/>
                </a:cubicBezTo>
                <a:cubicBezTo>
                  <a:pt x="402952" y="315983"/>
                  <a:pt x="395154" y="317969"/>
                  <a:pt x="390759" y="308426"/>
                </a:cubicBezTo>
                <a:cubicBezTo>
                  <a:pt x="386364" y="298882"/>
                  <a:pt x="377763" y="287607"/>
                  <a:pt x="364958" y="274601"/>
                </a:cubicBezTo>
                <a:cubicBezTo>
                  <a:pt x="352152" y="261594"/>
                  <a:pt x="351094" y="256460"/>
                  <a:pt x="361785" y="259199"/>
                </a:cubicBezTo>
                <a:cubicBezTo>
                  <a:pt x="372475" y="261938"/>
                  <a:pt x="380420" y="263286"/>
                  <a:pt x="385618" y="263243"/>
                </a:cubicBezTo>
                <a:cubicBezTo>
                  <a:pt x="390817" y="263200"/>
                  <a:pt x="394247" y="258177"/>
                  <a:pt x="395911" y="248175"/>
                </a:cubicBezTo>
                <a:cubicBezTo>
                  <a:pt x="397574" y="238173"/>
                  <a:pt x="398406" y="210356"/>
                  <a:pt x="398406" y="164726"/>
                </a:cubicBezTo>
                <a:cubicBezTo>
                  <a:pt x="398406" y="119095"/>
                  <a:pt x="397761" y="88379"/>
                  <a:pt x="396470" y="72576"/>
                </a:cubicBezTo>
                <a:cubicBezTo>
                  <a:pt x="395180" y="56773"/>
                  <a:pt x="392856" y="48172"/>
                  <a:pt x="389501" y="46774"/>
                </a:cubicBezTo>
                <a:cubicBezTo>
                  <a:pt x="386145" y="45376"/>
                  <a:pt x="364348" y="47667"/>
                  <a:pt x="324110" y="53647"/>
                </a:cubicBezTo>
                <a:cubicBezTo>
                  <a:pt x="323349" y="70927"/>
                  <a:pt x="322969" y="89031"/>
                  <a:pt x="322969" y="107960"/>
                </a:cubicBezTo>
                <a:cubicBezTo>
                  <a:pt x="340307" y="104433"/>
                  <a:pt x="353467" y="101525"/>
                  <a:pt x="362452" y="99238"/>
                </a:cubicBezTo>
                <a:cubicBezTo>
                  <a:pt x="371436" y="96951"/>
                  <a:pt x="378574" y="99478"/>
                  <a:pt x="383865" y="106820"/>
                </a:cubicBezTo>
                <a:cubicBezTo>
                  <a:pt x="389157" y="114162"/>
                  <a:pt x="384220" y="119138"/>
                  <a:pt x="369055" y="121748"/>
                </a:cubicBezTo>
                <a:cubicBezTo>
                  <a:pt x="353891" y="124358"/>
                  <a:pt x="337898" y="125219"/>
                  <a:pt x="321077" y="124330"/>
                </a:cubicBezTo>
                <a:cubicBezTo>
                  <a:pt x="319600" y="136347"/>
                  <a:pt x="317535" y="150687"/>
                  <a:pt x="314882" y="167350"/>
                </a:cubicBezTo>
                <a:cubicBezTo>
                  <a:pt x="323041" y="166561"/>
                  <a:pt x="333933" y="164116"/>
                  <a:pt x="347556" y="160015"/>
                </a:cubicBezTo>
                <a:cubicBezTo>
                  <a:pt x="361179" y="155914"/>
                  <a:pt x="372411" y="156864"/>
                  <a:pt x="381252" y="162865"/>
                </a:cubicBezTo>
                <a:cubicBezTo>
                  <a:pt x="390092" y="168867"/>
                  <a:pt x="385066" y="174517"/>
                  <a:pt x="366173" y="179815"/>
                </a:cubicBezTo>
                <a:cubicBezTo>
                  <a:pt x="347280" y="185114"/>
                  <a:pt x="329380" y="185964"/>
                  <a:pt x="312472" y="182364"/>
                </a:cubicBezTo>
                <a:cubicBezTo>
                  <a:pt x="303954" y="217742"/>
                  <a:pt x="292073" y="244902"/>
                  <a:pt x="276830" y="263845"/>
                </a:cubicBezTo>
                <a:cubicBezTo>
                  <a:pt x="261586" y="282789"/>
                  <a:pt x="245643" y="295989"/>
                  <a:pt x="229002" y="303446"/>
                </a:cubicBezTo>
                <a:cubicBezTo>
                  <a:pt x="212360" y="310903"/>
                  <a:pt x="206599" y="311254"/>
                  <a:pt x="211718" y="304500"/>
                </a:cubicBezTo>
                <a:cubicBezTo>
                  <a:pt x="216838" y="297746"/>
                  <a:pt x="225449" y="288091"/>
                  <a:pt x="237552" y="275536"/>
                </a:cubicBezTo>
                <a:cubicBezTo>
                  <a:pt x="249655" y="262981"/>
                  <a:pt x="260378" y="246695"/>
                  <a:pt x="269721" y="226676"/>
                </a:cubicBezTo>
                <a:cubicBezTo>
                  <a:pt x="279063" y="206657"/>
                  <a:pt x="285972" y="184340"/>
                  <a:pt x="290446" y="159725"/>
                </a:cubicBezTo>
                <a:cubicBezTo>
                  <a:pt x="294920" y="135110"/>
                  <a:pt x="296938" y="112234"/>
                  <a:pt x="296501" y="91096"/>
                </a:cubicBezTo>
                <a:cubicBezTo>
                  <a:pt x="296064" y="69959"/>
                  <a:pt x="292916" y="53761"/>
                  <a:pt x="287058" y="42504"/>
                </a:cubicBezTo>
                <a:cubicBezTo>
                  <a:pt x="281200" y="31247"/>
                  <a:pt x="283692" y="27232"/>
                  <a:pt x="294533" y="30459"/>
                </a:cubicBezTo>
                <a:cubicBezTo>
                  <a:pt x="305374" y="33685"/>
                  <a:pt x="313265" y="35711"/>
                  <a:pt x="318205" y="36535"/>
                </a:cubicBezTo>
                <a:cubicBezTo>
                  <a:pt x="323145" y="37360"/>
                  <a:pt x="335137" y="35815"/>
                  <a:pt x="354181" y="31900"/>
                </a:cubicBezTo>
                <a:cubicBezTo>
                  <a:pt x="373225" y="27985"/>
                  <a:pt x="385253" y="23937"/>
                  <a:pt x="390264" y="19757"/>
                </a:cubicBezTo>
                <a:cubicBezTo>
                  <a:pt x="391517" y="18712"/>
                  <a:pt x="393128" y="18063"/>
                  <a:pt x="395096" y="17808"/>
                </a:cubicBezTo>
                <a:close/>
                <a:moveTo>
                  <a:pt x="740524" y="12153"/>
                </a:moveTo>
                <a:cubicBezTo>
                  <a:pt x="751652" y="14376"/>
                  <a:pt x="757961" y="17979"/>
                  <a:pt x="759453" y="22962"/>
                </a:cubicBezTo>
                <a:cubicBezTo>
                  <a:pt x="760944" y="27945"/>
                  <a:pt x="766565" y="37528"/>
                  <a:pt x="776317" y="51711"/>
                </a:cubicBezTo>
                <a:cubicBezTo>
                  <a:pt x="786068" y="65893"/>
                  <a:pt x="797580" y="79620"/>
                  <a:pt x="810852" y="92892"/>
                </a:cubicBezTo>
                <a:cubicBezTo>
                  <a:pt x="824123" y="106164"/>
                  <a:pt x="839073" y="116360"/>
                  <a:pt x="855701" y="123480"/>
                </a:cubicBezTo>
                <a:cubicBezTo>
                  <a:pt x="872328" y="130600"/>
                  <a:pt x="879885" y="135644"/>
                  <a:pt x="878372" y="138612"/>
                </a:cubicBezTo>
                <a:cubicBezTo>
                  <a:pt x="876860" y="141581"/>
                  <a:pt x="869116" y="143542"/>
                  <a:pt x="855141" y="144495"/>
                </a:cubicBezTo>
                <a:cubicBezTo>
                  <a:pt x="841167" y="145449"/>
                  <a:pt x="829071" y="144474"/>
                  <a:pt x="818853" y="141570"/>
                </a:cubicBezTo>
                <a:cubicBezTo>
                  <a:pt x="808636" y="138666"/>
                  <a:pt x="800028" y="130919"/>
                  <a:pt x="793030" y="118328"/>
                </a:cubicBezTo>
                <a:cubicBezTo>
                  <a:pt x="786032" y="105737"/>
                  <a:pt x="775639" y="88106"/>
                  <a:pt x="761851" y="65434"/>
                </a:cubicBezTo>
                <a:cubicBezTo>
                  <a:pt x="748063" y="42762"/>
                  <a:pt x="737390" y="28214"/>
                  <a:pt x="729833" y="21790"/>
                </a:cubicBezTo>
                <a:cubicBezTo>
                  <a:pt x="722276" y="15365"/>
                  <a:pt x="725839" y="12153"/>
                  <a:pt x="740524" y="12153"/>
                </a:cubicBezTo>
                <a:close/>
                <a:moveTo>
                  <a:pt x="2463311" y="4209"/>
                </a:moveTo>
                <a:cubicBezTo>
                  <a:pt x="2464751" y="4061"/>
                  <a:pt x="2466618" y="4282"/>
                  <a:pt x="2468912" y="4872"/>
                </a:cubicBezTo>
                <a:cubicBezTo>
                  <a:pt x="2478090" y="7231"/>
                  <a:pt x="2485766" y="10013"/>
                  <a:pt x="2491939" y="13218"/>
                </a:cubicBezTo>
                <a:cubicBezTo>
                  <a:pt x="2498113" y="16423"/>
                  <a:pt x="2500073" y="21015"/>
                  <a:pt x="2497822" y="26995"/>
                </a:cubicBezTo>
                <a:cubicBezTo>
                  <a:pt x="2495571" y="32975"/>
                  <a:pt x="2494445" y="43315"/>
                  <a:pt x="2494445" y="58013"/>
                </a:cubicBezTo>
                <a:cubicBezTo>
                  <a:pt x="2496094" y="57282"/>
                  <a:pt x="2499909" y="56199"/>
                  <a:pt x="2505889" y="54765"/>
                </a:cubicBezTo>
                <a:cubicBezTo>
                  <a:pt x="2511868" y="53331"/>
                  <a:pt x="2517755" y="56006"/>
                  <a:pt x="2523549" y="62789"/>
                </a:cubicBezTo>
                <a:cubicBezTo>
                  <a:pt x="2529342" y="69571"/>
                  <a:pt x="2527833" y="73874"/>
                  <a:pt x="2519021" y="75695"/>
                </a:cubicBezTo>
                <a:cubicBezTo>
                  <a:pt x="2510208" y="77516"/>
                  <a:pt x="2501479" y="79158"/>
                  <a:pt x="2492832" y="80621"/>
                </a:cubicBezTo>
                <a:cubicBezTo>
                  <a:pt x="2492057" y="94488"/>
                  <a:pt x="2491448" y="110215"/>
                  <a:pt x="2491003" y="127803"/>
                </a:cubicBezTo>
                <a:cubicBezTo>
                  <a:pt x="2490559" y="145392"/>
                  <a:pt x="2489906" y="162173"/>
                  <a:pt x="2489046" y="178148"/>
                </a:cubicBezTo>
                <a:cubicBezTo>
                  <a:pt x="2490738" y="177245"/>
                  <a:pt x="2495882" y="176119"/>
                  <a:pt x="2504480" y="174771"/>
                </a:cubicBezTo>
                <a:cubicBezTo>
                  <a:pt x="2513076" y="173423"/>
                  <a:pt x="2520300" y="175994"/>
                  <a:pt x="2526151" y="182483"/>
                </a:cubicBezTo>
                <a:cubicBezTo>
                  <a:pt x="2532002" y="188972"/>
                  <a:pt x="2526348" y="193259"/>
                  <a:pt x="2509190" y="195346"/>
                </a:cubicBezTo>
                <a:cubicBezTo>
                  <a:pt x="2492032" y="197432"/>
                  <a:pt x="2475534" y="199605"/>
                  <a:pt x="2459695" y="201863"/>
                </a:cubicBezTo>
                <a:lnTo>
                  <a:pt x="2421902" y="209329"/>
                </a:lnTo>
                <a:lnTo>
                  <a:pt x="2428817" y="212264"/>
                </a:lnTo>
                <a:cubicBezTo>
                  <a:pt x="2440175" y="219276"/>
                  <a:pt x="2443817" y="224880"/>
                  <a:pt x="2439744" y="229074"/>
                </a:cubicBezTo>
                <a:cubicBezTo>
                  <a:pt x="2435672" y="233269"/>
                  <a:pt x="2430957" y="237556"/>
                  <a:pt x="2425601" y="241937"/>
                </a:cubicBezTo>
                <a:cubicBezTo>
                  <a:pt x="2420245" y="246318"/>
                  <a:pt x="2412519" y="253137"/>
                  <a:pt x="2402424" y="262394"/>
                </a:cubicBezTo>
                <a:cubicBezTo>
                  <a:pt x="2392328" y="271650"/>
                  <a:pt x="2380594" y="278623"/>
                  <a:pt x="2367222" y="283312"/>
                </a:cubicBezTo>
                <a:cubicBezTo>
                  <a:pt x="2353850" y="288002"/>
                  <a:pt x="2350620" y="286747"/>
                  <a:pt x="2357532" y="279548"/>
                </a:cubicBezTo>
                <a:cubicBezTo>
                  <a:pt x="2364444" y="272349"/>
                  <a:pt x="2372216" y="264208"/>
                  <a:pt x="2380849" y="255123"/>
                </a:cubicBezTo>
                <a:cubicBezTo>
                  <a:pt x="2389482" y="246039"/>
                  <a:pt x="2395931" y="238937"/>
                  <a:pt x="2400198" y="233817"/>
                </a:cubicBezTo>
                <a:cubicBezTo>
                  <a:pt x="2404464" y="228698"/>
                  <a:pt x="2407152" y="222191"/>
                  <a:pt x="2408264" y="214296"/>
                </a:cubicBezTo>
                <a:lnTo>
                  <a:pt x="2409300" y="211818"/>
                </a:lnTo>
                <a:lnTo>
                  <a:pt x="2408242" y="212027"/>
                </a:lnTo>
                <a:cubicBezTo>
                  <a:pt x="2389779" y="216544"/>
                  <a:pt x="2376360" y="219929"/>
                  <a:pt x="2367986" y="222180"/>
                </a:cubicBezTo>
                <a:cubicBezTo>
                  <a:pt x="2359611" y="224431"/>
                  <a:pt x="2351348" y="220810"/>
                  <a:pt x="2343195" y="211317"/>
                </a:cubicBezTo>
                <a:cubicBezTo>
                  <a:pt x="2335043" y="201824"/>
                  <a:pt x="2335039" y="197077"/>
                  <a:pt x="2343185" y="197077"/>
                </a:cubicBezTo>
                <a:cubicBezTo>
                  <a:pt x="2349552" y="197077"/>
                  <a:pt x="2357732" y="196640"/>
                  <a:pt x="2367728" y="195765"/>
                </a:cubicBezTo>
                <a:cubicBezTo>
                  <a:pt x="2377723" y="194891"/>
                  <a:pt x="2392049" y="192833"/>
                  <a:pt x="2410705" y="189592"/>
                </a:cubicBezTo>
                <a:cubicBezTo>
                  <a:pt x="2411537" y="173918"/>
                  <a:pt x="2411953" y="157986"/>
                  <a:pt x="2411953" y="141796"/>
                </a:cubicBezTo>
                <a:lnTo>
                  <a:pt x="2411953" y="93269"/>
                </a:lnTo>
                <a:cubicBezTo>
                  <a:pt x="2408167" y="95032"/>
                  <a:pt x="2403435" y="96151"/>
                  <a:pt x="2397756" y="96624"/>
                </a:cubicBezTo>
                <a:cubicBezTo>
                  <a:pt x="2392077" y="97097"/>
                  <a:pt x="2385825" y="94341"/>
                  <a:pt x="2378999" y="88354"/>
                </a:cubicBezTo>
                <a:cubicBezTo>
                  <a:pt x="2372173" y="82367"/>
                  <a:pt x="2373270" y="78767"/>
                  <a:pt x="2382290" y="77555"/>
                </a:cubicBezTo>
                <a:cubicBezTo>
                  <a:pt x="2391310" y="76344"/>
                  <a:pt x="2401198" y="74978"/>
                  <a:pt x="2411953" y="73458"/>
                </a:cubicBezTo>
                <a:cubicBezTo>
                  <a:pt x="2411093" y="57884"/>
                  <a:pt x="2408178" y="45570"/>
                  <a:pt x="2403209" y="36514"/>
                </a:cubicBezTo>
                <a:cubicBezTo>
                  <a:pt x="2398240" y="27458"/>
                  <a:pt x="2403205" y="25658"/>
                  <a:pt x="2418105" y="31115"/>
                </a:cubicBezTo>
                <a:cubicBezTo>
                  <a:pt x="2433004" y="36571"/>
                  <a:pt x="2439536" y="41708"/>
                  <a:pt x="2437701" y="46527"/>
                </a:cubicBezTo>
                <a:cubicBezTo>
                  <a:pt x="2435865" y="51345"/>
                  <a:pt x="2434532" y="59225"/>
                  <a:pt x="2433700" y="70167"/>
                </a:cubicBezTo>
                <a:cubicBezTo>
                  <a:pt x="2439694" y="69464"/>
                  <a:pt x="2451338" y="67055"/>
                  <a:pt x="2468633" y="62939"/>
                </a:cubicBezTo>
                <a:cubicBezTo>
                  <a:pt x="2468633" y="40755"/>
                  <a:pt x="2466385" y="24941"/>
                  <a:pt x="2461889" y="15498"/>
                </a:cubicBezTo>
                <a:cubicBezTo>
                  <a:pt x="2458517" y="8416"/>
                  <a:pt x="2458991" y="4653"/>
                  <a:pt x="2463311" y="4209"/>
                </a:cubicBezTo>
                <a:close/>
                <a:moveTo>
                  <a:pt x="1756027" y="919"/>
                </a:moveTo>
                <a:cubicBezTo>
                  <a:pt x="1757733" y="1006"/>
                  <a:pt x="1759818" y="1466"/>
                  <a:pt x="1762281" y="2302"/>
                </a:cubicBezTo>
                <a:cubicBezTo>
                  <a:pt x="1772133" y="5643"/>
                  <a:pt x="1780486" y="10196"/>
                  <a:pt x="1787341" y="15961"/>
                </a:cubicBezTo>
                <a:cubicBezTo>
                  <a:pt x="1794195" y="21725"/>
                  <a:pt x="1795884" y="26594"/>
                  <a:pt x="1792406" y="30566"/>
                </a:cubicBezTo>
                <a:cubicBezTo>
                  <a:pt x="1788929" y="34538"/>
                  <a:pt x="1785713" y="38374"/>
                  <a:pt x="1782759" y="42074"/>
                </a:cubicBezTo>
                <a:cubicBezTo>
                  <a:pt x="1813734" y="74268"/>
                  <a:pt x="1835445" y="95699"/>
                  <a:pt x="1847892" y="106368"/>
                </a:cubicBezTo>
                <a:cubicBezTo>
                  <a:pt x="1860339" y="117038"/>
                  <a:pt x="1873160" y="126115"/>
                  <a:pt x="1886353" y="133600"/>
                </a:cubicBezTo>
                <a:cubicBezTo>
                  <a:pt x="1899546" y="141086"/>
                  <a:pt x="1914599" y="147969"/>
                  <a:pt x="1931513" y="154250"/>
                </a:cubicBezTo>
                <a:cubicBezTo>
                  <a:pt x="1948428" y="160531"/>
                  <a:pt x="1949740" y="165213"/>
                  <a:pt x="1935450" y="168297"/>
                </a:cubicBezTo>
                <a:cubicBezTo>
                  <a:pt x="1921160" y="171380"/>
                  <a:pt x="1905486" y="172452"/>
                  <a:pt x="1888428" y="171512"/>
                </a:cubicBezTo>
                <a:cubicBezTo>
                  <a:pt x="1871371" y="170573"/>
                  <a:pt x="1859368" y="165637"/>
                  <a:pt x="1852420" y="156703"/>
                </a:cubicBezTo>
                <a:cubicBezTo>
                  <a:pt x="1845472" y="147769"/>
                  <a:pt x="1835886" y="135221"/>
                  <a:pt x="1823661" y="119060"/>
                </a:cubicBezTo>
                <a:cubicBezTo>
                  <a:pt x="1811436" y="102898"/>
                  <a:pt x="1794855" y="81259"/>
                  <a:pt x="1773918" y="54141"/>
                </a:cubicBezTo>
                <a:cubicBezTo>
                  <a:pt x="1764066" y="74533"/>
                  <a:pt x="1753480" y="92652"/>
                  <a:pt x="1742158" y="108498"/>
                </a:cubicBezTo>
                <a:cubicBezTo>
                  <a:pt x="1730837" y="124344"/>
                  <a:pt x="1716955" y="140943"/>
                  <a:pt x="1700514" y="158294"/>
                </a:cubicBezTo>
                <a:cubicBezTo>
                  <a:pt x="1684073" y="175646"/>
                  <a:pt x="1664850" y="189395"/>
                  <a:pt x="1642845" y="199540"/>
                </a:cubicBezTo>
                <a:cubicBezTo>
                  <a:pt x="1620840" y="209686"/>
                  <a:pt x="1618270" y="207080"/>
                  <a:pt x="1635134" y="191721"/>
                </a:cubicBezTo>
                <a:cubicBezTo>
                  <a:pt x="1651998" y="176363"/>
                  <a:pt x="1668066" y="159922"/>
                  <a:pt x="1683338" y="142398"/>
                </a:cubicBezTo>
                <a:cubicBezTo>
                  <a:pt x="1698611" y="124874"/>
                  <a:pt x="1711563" y="107917"/>
                  <a:pt x="1722197" y="91526"/>
                </a:cubicBezTo>
                <a:cubicBezTo>
                  <a:pt x="1732830" y="75135"/>
                  <a:pt x="1740832" y="59655"/>
                  <a:pt x="1746202" y="45086"/>
                </a:cubicBezTo>
                <a:cubicBezTo>
                  <a:pt x="1751573" y="30516"/>
                  <a:pt x="1753132" y="18907"/>
                  <a:pt x="1750881" y="10260"/>
                </a:cubicBezTo>
                <a:cubicBezTo>
                  <a:pt x="1749192" y="3775"/>
                  <a:pt x="1750908" y="661"/>
                  <a:pt x="1756027" y="919"/>
                </a:cubicBezTo>
                <a:close/>
                <a:moveTo>
                  <a:pt x="1050767" y="0"/>
                </a:moveTo>
                <a:cubicBezTo>
                  <a:pt x="1054940" y="0"/>
                  <a:pt x="1062745" y="2097"/>
                  <a:pt x="1074181" y="6292"/>
                </a:cubicBezTo>
                <a:cubicBezTo>
                  <a:pt x="1085617" y="10486"/>
                  <a:pt x="1089665" y="15132"/>
                  <a:pt x="1086324" y="20230"/>
                </a:cubicBezTo>
                <a:cubicBezTo>
                  <a:pt x="1082982" y="25328"/>
                  <a:pt x="1079928" y="31563"/>
                  <a:pt x="1077160" y="38934"/>
                </a:cubicBezTo>
                <a:cubicBezTo>
                  <a:pt x="1074392" y="46304"/>
                  <a:pt x="1071022" y="53116"/>
                  <a:pt x="1067050" y="59368"/>
                </a:cubicBezTo>
                <a:cubicBezTo>
                  <a:pt x="1081864" y="57619"/>
                  <a:pt x="1098054" y="55393"/>
                  <a:pt x="1115620" y="52689"/>
                </a:cubicBezTo>
                <a:cubicBezTo>
                  <a:pt x="1133187" y="49986"/>
                  <a:pt x="1147244" y="47724"/>
                  <a:pt x="1157792" y="45903"/>
                </a:cubicBezTo>
                <a:cubicBezTo>
                  <a:pt x="1168339" y="44082"/>
                  <a:pt x="1178764" y="44128"/>
                  <a:pt x="1189068" y="46043"/>
                </a:cubicBezTo>
                <a:cubicBezTo>
                  <a:pt x="1199371" y="47957"/>
                  <a:pt x="1207029" y="52528"/>
                  <a:pt x="1212041" y="59756"/>
                </a:cubicBezTo>
                <a:cubicBezTo>
                  <a:pt x="1217052" y="66983"/>
                  <a:pt x="1216242" y="71228"/>
                  <a:pt x="1209610" y="72490"/>
                </a:cubicBezTo>
                <a:cubicBezTo>
                  <a:pt x="1202977" y="73752"/>
                  <a:pt x="1192380" y="73931"/>
                  <a:pt x="1177818" y="73027"/>
                </a:cubicBezTo>
                <a:cubicBezTo>
                  <a:pt x="1163255" y="72124"/>
                  <a:pt x="1146452" y="72343"/>
                  <a:pt x="1127408" y="73684"/>
                </a:cubicBezTo>
                <a:cubicBezTo>
                  <a:pt x="1108364" y="75024"/>
                  <a:pt x="1086452" y="77401"/>
                  <a:pt x="1061673" y="80814"/>
                </a:cubicBezTo>
                <a:cubicBezTo>
                  <a:pt x="1054144" y="97578"/>
                  <a:pt x="1046486" y="111266"/>
                  <a:pt x="1038700" y="121877"/>
                </a:cubicBezTo>
                <a:cubicBezTo>
                  <a:pt x="1040750" y="123397"/>
                  <a:pt x="1049573" y="122390"/>
                  <a:pt x="1065168" y="118855"/>
                </a:cubicBezTo>
                <a:cubicBezTo>
                  <a:pt x="1080763" y="115320"/>
                  <a:pt x="1091461" y="112395"/>
                  <a:pt x="1097262" y="110079"/>
                </a:cubicBezTo>
                <a:cubicBezTo>
                  <a:pt x="1103062" y="107763"/>
                  <a:pt x="1109472" y="107799"/>
                  <a:pt x="1116492" y="110187"/>
                </a:cubicBezTo>
                <a:cubicBezTo>
                  <a:pt x="1123511" y="112574"/>
                  <a:pt x="1129846" y="115353"/>
                  <a:pt x="1135496" y="118522"/>
                </a:cubicBezTo>
                <a:cubicBezTo>
                  <a:pt x="1141146" y="121691"/>
                  <a:pt x="1142394" y="128474"/>
                  <a:pt x="1139239" y="138871"/>
                </a:cubicBezTo>
                <a:cubicBezTo>
                  <a:pt x="1136084" y="149267"/>
                  <a:pt x="1134951" y="160431"/>
                  <a:pt x="1135840" y="172362"/>
                </a:cubicBezTo>
                <a:cubicBezTo>
                  <a:pt x="1136729" y="184293"/>
                  <a:pt x="1137622" y="198350"/>
                  <a:pt x="1138518" y="214533"/>
                </a:cubicBezTo>
                <a:cubicBezTo>
                  <a:pt x="1139415" y="230716"/>
                  <a:pt x="1140325" y="245472"/>
                  <a:pt x="1141250" y="258801"/>
                </a:cubicBezTo>
                <a:cubicBezTo>
                  <a:pt x="1142175" y="272131"/>
                  <a:pt x="1140705" y="283388"/>
                  <a:pt x="1136840" y="292572"/>
                </a:cubicBezTo>
                <a:cubicBezTo>
                  <a:pt x="1132976" y="301757"/>
                  <a:pt x="1127157" y="309308"/>
                  <a:pt x="1119385" y="315223"/>
                </a:cubicBezTo>
                <a:cubicBezTo>
                  <a:pt x="1111612" y="321138"/>
                  <a:pt x="1106597" y="319930"/>
                  <a:pt x="1104338" y="311598"/>
                </a:cubicBezTo>
                <a:cubicBezTo>
                  <a:pt x="1102080" y="303267"/>
                  <a:pt x="1096397" y="293340"/>
                  <a:pt x="1087291" y="281817"/>
                </a:cubicBezTo>
                <a:cubicBezTo>
                  <a:pt x="1078185" y="270295"/>
                  <a:pt x="1078325" y="265907"/>
                  <a:pt x="1087711" y="268653"/>
                </a:cubicBezTo>
                <a:cubicBezTo>
                  <a:pt x="1097097" y="271399"/>
                  <a:pt x="1103395" y="272751"/>
                  <a:pt x="1106608" y="272708"/>
                </a:cubicBezTo>
                <a:cubicBezTo>
                  <a:pt x="1109820" y="272665"/>
                  <a:pt x="1111426" y="262318"/>
                  <a:pt x="1111426" y="241668"/>
                </a:cubicBezTo>
                <a:cubicBezTo>
                  <a:pt x="1111426" y="217591"/>
                  <a:pt x="1110558" y="193435"/>
                  <a:pt x="1108823" y="169200"/>
                </a:cubicBezTo>
                <a:cubicBezTo>
                  <a:pt x="1107088" y="144965"/>
                  <a:pt x="1103686" y="132102"/>
                  <a:pt x="1098617" y="130611"/>
                </a:cubicBezTo>
                <a:cubicBezTo>
                  <a:pt x="1093547" y="129119"/>
                  <a:pt x="1074923" y="131722"/>
                  <a:pt x="1042744" y="138419"/>
                </a:cubicBezTo>
                <a:lnTo>
                  <a:pt x="1042744" y="165995"/>
                </a:lnTo>
                <a:cubicBezTo>
                  <a:pt x="1049240" y="166081"/>
                  <a:pt x="1059063" y="164303"/>
                  <a:pt x="1072213" y="160660"/>
                </a:cubicBezTo>
                <a:cubicBezTo>
                  <a:pt x="1085363" y="157018"/>
                  <a:pt x="1093863" y="158631"/>
                  <a:pt x="1097713" y="165500"/>
                </a:cubicBezTo>
                <a:cubicBezTo>
                  <a:pt x="1101563" y="172369"/>
                  <a:pt x="1097025" y="177123"/>
                  <a:pt x="1084097" y="179762"/>
                </a:cubicBezTo>
                <a:cubicBezTo>
                  <a:pt x="1071169" y="182400"/>
                  <a:pt x="1057385" y="183720"/>
                  <a:pt x="1042744" y="183720"/>
                </a:cubicBezTo>
                <a:cubicBezTo>
                  <a:pt x="1042744" y="192783"/>
                  <a:pt x="1041847" y="202175"/>
                  <a:pt x="1040055" y="211898"/>
                </a:cubicBezTo>
                <a:cubicBezTo>
                  <a:pt x="1052746" y="211970"/>
                  <a:pt x="1064254" y="210188"/>
                  <a:pt x="1074579" y="206553"/>
                </a:cubicBezTo>
                <a:cubicBezTo>
                  <a:pt x="1084904" y="202917"/>
                  <a:pt x="1092752" y="204760"/>
                  <a:pt x="1098122" y="212081"/>
                </a:cubicBezTo>
                <a:cubicBezTo>
                  <a:pt x="1103492" y="219402"/>
                  <a:pt x="1097344" y="224603"/>
                  <a:pt x="1079677" y="227687"/>
                </a:cubicBezTo>
                <a:cubicBezTo>
                  <a:pt x="1062010" y="230770"/>
                  <a:pt x="1048659" y="230512"/>
                  <a:pt x="1039625" y="226912"/>
                </a:cubicBezTo>
                <a:cubicBezTo>
                  <a:pt x="1038018" y="250158"/>
                  <a:pt x="1033641" y="268567"/>
                  <a:pt x="1026492" y="282140"/>
                </a:cubicBezTo>
                <a:cubicBezTo>
                  <a:pt x="1019344" y="295713"/>
                  <a:pt x="1013041" y="297825"/>
                  <a:pt x="1007585" y="288475"/>
                </a:cubicBezTo>
                <a:cubicBezTo>
                  <a:pt x="1002129" y="279125"/>
                  <a:pt x="1001437" y="269786"/>
                  <a:pt x="1005509" y="260458"/>
                </a:cubicBezTo>
                <a:cubicBezTo>
                  <a:pt x="1009582" y="251129"/>
                  <a:pt x="1012729" y="240690"/>
                  <a:pt x="1014952" y="229139"/>
                </a:cubicBezTo>
                <a:cubicBezTo>
                  <a:pt x="1017175" y="217588"/>
                  <a:pt x="1018960" y="201297"/>
                  <a:pt x="1020308" y="180267"/>
                </a:cubicBezTo>
                <a:cubicBezTo>
                  <a:pt x="1021656" y="159237"/>
                  <a:pt x="1022273" y="145990"/>
                  <a:pt x="1022158" y="140527"/>
                </a:cubicBezTo>
                <a:cubicBezTo>
                  <a:pt x="1011833" y="159356"/>
                  <a:pt x="999547" y="175657"/>
                  <a:pt x="985300" y="189431"/>
                </a:cubicBezTo>
                <a:cubicBezTo>
                  <a:pt x="971053" y="203204"/>
                  <a:pt x="953866" y="214694"/>
                  <a:pt x="933740" y="223901"/>
                </a:cubicBezTo>
                <a:cubicBezTo>
                  <a:pt x="913614" y="233107"/>
                  <a:pt x="912219" y="230024"/>
                  <a:pt x="929556" y="214651"/>
                </a:cubicBezTo>
                <a:cubicBezTo>
                  <a:pt x="946894" y="199279"/>
                  <a:pt x="964934" y="180210"/>
                  <a:pt x="983676" y="157445"/>
                </a:cubicBezTo>
                <a:cubicBezTo>
                  <a:pt x="1002419" y="134680"/>
                  <a:pt x="1019355" y="109688"/>
                  <a:pt x="1034484" y="82470"/>
                </a:cubicBezTo>
                <a:cubicBezTo>
                  <a:pt x="1000053" y="86930"/>
                  <a:pt x="977825" y="90297"/>
                  <a:pt x="967802" y="92570"/>
                </a:cubicBezTo>
                <a:cubicBezTo>
                  <a:pt x="957778" y="94842"/>
                  <a:pt x="948163" y="92315"/>
                  <a:pt x="938956" y="84987"/>
                </a:cubicBezTo>
                <a:cubicBezTo>
                  <a:pt x="929750" y="77659"/>
                  <a:pt x="927739" y="73597"/>
                  <a:pt x="932923" y="72802"/>
                </a:cubicBezTo>
                <a:cubicBezTo>
                  <a:pt x="938107" y="72006"/>
                  <a:pt x="947890" y="71382"/>
                  <a:pt x="962273" y="70930"/>
                </a:cubicBezTo>
                <a:cubicBezTo>
                  <a:pt x="976657" y="70478"/>
                  <a:pt x="1002340" y="67679"/>
                  <a:pt x="1039323" y="62530"/>
                </a:cubicBezTo>
                <a:cubicBezTo>
                  <a:pt x="1049591" y="37421"/>
                  <a:pt x="1052703" y="20722"/>
                  <a:pt x="1048659" y="12433"/>
                </a:cubicBezTo>
                <a:cubicBezTo>
                  <a:pt x="1044615" y="4144"/>
                  <a:pt x="1045318" y="0"/>
                  <a:pt x="10507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3896" y="2846516"/>
            <a:ext cx="4797059" cy="298455"/>
          </a:xfrm>
          <a:custGeom>
            <a:avLst/>
            <a:gdLst/>
            <a:ahLst/>
            <a:cxnLst/>
            <a:rect l="l" t="t" r="r" b="b"/>
            <a:pathLst>
              <a:path w="4797059" h="298455">
                <a:moveTo>
                  <a:pt x="3412720" y="180901"/>
                </a:moveTo>
                <a:lnTo>
                  <a:pt x="3574844" y="180901"/>
                </a:lnTo>
                <a:lnTo>
                  <a:pt x="3574844" y="209381"/>
                </a:lnTo>
                <a:lnTo>
                  <a:pt x="3412720" y="209381"/>
                </a:lnTo>
                <a:close/>
                <a:moveTo>
                  <a:pt x="2688820" y="140397"/>
                </a:moveTo>
                <a:lnTo>
                  <a:pt x="2850944" y="140397"/>
                </a:lnTo>
                <a:lnTo>
                  <a:pt x="2850944" y="168877"/>
                </a:lnTo>
                <a:lnTo>
                  <a:pt x="2688820" y="168877"/>
                </a:lnTo>
                <a:close/>
                <a:moveTo>
                  <a:pt x="1974445" y="140397"/>
                </a:moveTo>
                <a:lnTo>
                  <a:pt x="2136569" y="140397"/>
                </a:lnTo>
                <a:lnTo>
                  <a:pt x="2136569" y="168877"/>
                </a:lnTo>
                <a:lnTo>
                  <a:pt x="1974445" y="168877"/>
                </a:lnTo>
                <a:close/>
                <a:moveTo>
                  <a:pt x="1260070" y="140397"/>
                </a:moveTo>
                <a:lnTo>
                  <a:pt x="1422194" y="140397"/>
                </a:lnTo>
                <a:lnTo>
                  <a:pt x="1422194" y="168877"/>
                </a:lnTo>
                <a:lnTo>
                  <a:pt x="1260070" y="168877"/>
                </a:lnTo>
                <a:close/>
                <a:moveTo>
                  <a:pt x="536170" y="140397"/>
                </a:moveTo>
                <a:lnTo>
                  <a:pt x="698294" y="140397"/>
                </a:lnTo>
                <a:lnTo>
                  <a:pt x="698294" y="168877"/>
                </a:lnTo>
                <a:lnTo>
                  <a:pt x="536170" y="168877"/>
                </a:lnTo>
                <a:close/>
                <a:moveTo>
                  <a:pt x="3412720" y="98560"/>
                </a:moveTo>
                <a:lnTo>
                  <a:pt x="3574844" y="98560"/>
                </a:lnTo>
                <a:lnTo>
                  <a:pt x="3574844" y="127040"/>
                </a:lnTo>
                <a:lnTo>
                  <a:pt x="3412720" y="127040"/>
                </a:lnTo>
                <a:close/>
                <a:moveTo>
                  <a:pt x="258423" y="66929"/>
                </a:moveTo>
                <a:cubicBezTo>
                  <a:pt x="248664" y="66506"/>
                  <a:pt x="239834" y="71719"/>
                  <a:pt x="231933" y="82567"/>
                </a:cubicBezTo>
                <a:cubicBezTo>
                  <a:pt x="224031" y="93415"/>
                  <a:pt x="218754" y="110935"/>
                  <a:pt x="216101" y="135127"/>
                </a:cubicBezTo>
                <a:cubicBezTo>
                  <a:pt x="213462" y="159305"/>
                  <a:pt x="214359" y="180905"/>
                  <a:pt x="218790" y="199927"/>
                </a:cubicBezTo>
                <a:cubicBezTo>
                  <a:pt x="223221" y="218950"/>
                  <a:pt x="230072" y="232003"/>
                  <a:pt x="239343" y="239087"/>
                </a:cubicBezTo>
                <a:cubicBezTo>
                  <a:pt x="248614" y="246171"/>
                  <a:pt x="257921" y="247659"/>
                  <a:pt x="267263" y="243550"/>
                </a:cubicBezTo>
                <a:cubicBezTo>
                  <a:pt x="276606" y="239442"/>
                  <a:pt x="283679" y="230189"/>
                  <a:pt x="288483" y="215791"/>
                </a:cubicBezTo>
                <a:cubicBezTo>
                  <a:pt x="293287" y="201394"/>
                  <a:pt x="295689" y="185526"/>
                  <a:pt x="295689" y="168189"/>
                </a:cubicBezTo>
                <a:cubicBezTo>
                  <a:pt x="295689" y="150851"/>
                  <a:pt x="295030" y="135138"/>
                  <a:pt x="293710" y="121049"/>
                </a:cubicBezTo>
                <a:cubicBezTo>
                  <a:pt x="292391" y="106960"/>
                  <a:pt x="288620" y="94523"/>
                  <a:pt x="282396" y="83739"/>
                </a:cubicBezTo>
                <a:cubicBezTo>
                  <a:pt x="276172" y="72955"/>
                  <a:pt x="268181" y="67352"/>
                  <a:pt x="258423" y="66929"/>
                </a:cubicBezTo>
                <a:close/>
                <a:moveTo>
                  <a:pt x="3058858" y="40525"/>
                </a:moveTo>
                <a:lnTo>
                  <a:pt x="3211560" y="40525"/>
                </a:lnTo>
                <a:lnTo>
                  <a:pt x="3211560" y="67370"/>
                </a:lnTo>
                <a:cubicBezTo>
                  <a:pt x="3169070" y="136060"/>
                  <a:pt x="3140913" y="205437"/>
                  <a:pt x="3127089" y="275504"/>
                </a:cubicBezTo>
                <a:lnTo>
                  <a:pt x="3089919" y="275504"/>
                </a:lnTo>
                <a:cubicBezTo>
                  <a:pt x="3106138" y="204032"/>
                  <a:pt x="3134481" y="136095"/>
                  <a:pt x="3174949" y="71694"/>
                </a:cubicBezTo>
                <a:lnTo>
                  <a:pt x="3058858" y="71694"/>
                </a:lnTo>
                <a:close/>
                <a:moveTo>
                  <a:pt x="2344483" y="40525"/>
                </a:moveTo>
                <a:lnTo>
                  <a:pt x="2497185" y="40525"/>
                </a:lnTo>
                <a:lnTo>
                  <a:pt x="2497185" y="67370"/>
                </a:lnTo>
                <a:cubicBezTo>
                  <a:pt x="2454695" y="136060"/>
                  <a:pt x="2426538" y="205437"/>
                  <a:pt x="2412714" y="275504"/>
                </a:cubicBezTo>
                <a:lnTo>
                  <a:pt x="2375544" y="275504"/>
                </a:lnTo>
                <a:cubicBezTo>
                  <a:pt x="2391763" y="204032"/>
                  <a:pt x="2420106" y="136095"/>
                  <a:pt x="2460574" y="71694"/>
                </a:cubicBezTo>
                <a:lnTo>
                  <a:pt x="2344483" y="71694"/>
                </a:lnTo>
                <a:close/>
                <a:moveTo>
                  <a:pt x="1620583" y="40525"/>
                </a:moveTo>
                <a:lnTo>
                  <a:pt x="1773285" y="40525"/>
                </a:lnTo>
                <a:lnTo>
                  <a:pt x="1773285" y="67370"/>
                </a:lnTo>
                <a:cubicBezTo>
                  <a:pt x="1730795" y="136060"/>
                  <a:pt x="1702638" y="205437"/>
                  <a:pt x="1688814" y="275504"/>
                </a:cubicBezTo>
                <a:lnTo>
                  <a:pt x="1651644" y="275504"/>
                </a:lnTo>
                <a:cubicBezTo>
                  <a:pt x="1667863" y="204032"/>
                  <a:pt x="1696206" y="136095"/>
                  <a:pt x="1736675" y="71694"/>
                </a:cubicBezTo>
                <a:lnTo>
                  <a:pt x="1620583" y="71694"/>
                </a:lnTo>
                <a:close/>
                <a:moveTo>
                  <a:pt x="906208" y="40525"/>
                </a:moveTo>
                <a:lnTo>
                  <a:pt x="1058910" y="40525"/>
                </a:lnTo>
                <a:lnTo>
                  <a:pt x="1058910" y="67370"/>
                </a:lnTo>
                <a:cubicBezTo>
                  <a:pt x="1016420" y="136060"/>
                  <a:pt x="988263" y="205437"/>
                  <a:pt x="974439" y="275504"/>
                </a:cubicBezTo>
                <a:lnTo>
                  <a:pt x="937269" y="275504"/>
                </a:lnTo>
                <a:cubicBezTo>
                  <a:pt x="953488" y="204032"/>
                  <a:pt x="981831" y="136095"/>
                  <a:pt x="1022299" y="71694"/>
                </a:cubicBezTo>
                <a:lnTo>
                  <a:pt x="906208" y="71694"/>
                </a:lnTo>
                <a:close/>
                <a:moveTo>
                  <a:pt x="91107" y="35790"/>
                </a:moveTo>
                <a:cubicBezTo>
                  <a:pt x="98707" y="36878"/>
                  <a:pt x="105773" y="39098"/>
                  <a:pt x="112305" y="42450"/>
                </a:cubicBezTo>
                <a:cubicBezTo>
                  <a:pt x="125369" y="49154"/>
                  <a:pt x="134464" y="58848"/>
                  <a:pt x="139591" y="71532"/>
                </a:cubicBezTo>
                <a:cubicBezTo>
                  <a:pt x="144718" y="84216"/>
                  <a:pt x="145392" y="98194"/>
                  <a:pt x="141613" y="113467"/>
                </a:cubicBezTo>
                <a:cubicBezTo>
                  <a:pt x="137834" y="128739"/>
                  <a:pt x="127577" y="140914"/>
                  <a:pt x="110842" y="149991"/>
                </a:cubicBezTo>
                <a:cubicBezTo>
                  <a:pt x="122845" y="154121"/>
                  <a:pt x="132367" y="161836"/>
                  <a:pt x="139408" y="173136"/>
                </a:cubicBezTo>
                <a:cubicBezTo>
                  <a:pt x="146449" y="184436"/>
                  <a:pt x="148801" y="199271"/>
                  <a:pt x="146463" y="217641"/>
                </a:cubicBezTo>
                <a:cubicBezTo>
                  <a:pt x="144126" y="236011"/>
                  <a:pt x="135787" y="250925"/>
                  <a:pt x="121447" y="262382"/>
                </a:cubicBezTo>
                <a:cubicBezTo>
                  <a:pt x="107107" y="273840"/>
                  <a:pt x="90902" y="279336"/>
                  <a:pt x="72834" y="278870"/>
                </a:cubicBezTo>
                <a:cubicBezTo>
                  <a:pt x="54765" y="278404"/>
                  <a:pt x="39066" y="272700"/>
                  <a:pt x="25737" y="261759"/>
                </a:cubicBezTo>
                <a:cubicBezTo>
                  <a:pt x="12408" y="250817"/>
                  <a:pt x="3829" y="233989"/>
                  <a:pt x="0" y="211274"/>
                </a:cubicBezTo>
                <a:lnTo>
                  <a:pt x="31555" y="205165"/>
                </a:lnTo>
                <a:cubicBezTo>
                  <a:pt x="35657" y="219003"/>
                  <a:pt x="41429" y="229210"/>
                  <a:pt x="48871" y="235785"/>
                </a:cubicBezTo>
                <a:cubicBezTo>
                  <a:pt x="56314" y="242360"/>
                  <a:pt x="65366" y="245676"/>
                  <a:pt x="76028" y="245733"/>
                </a:cubicBezTo>
                <a:cubicBezTo>
                  <a:pt x="86690" y="245791"/>
                  <a:pt x="95355" y="241457"/>
                  <a:pt x="102023" y="232730"/>
                </a:cubicBezTo>
                <a:cubicBezTo>
                  <a:pt x="108691" y="224004"/>
                  <a:pt x="111595" y="214006"/>
                  <a:pt x="110735" y="202734"/>
                </a:cubicBezTo>
                <a:cubicBezTo>
                  <a:pt x="109874" y="191463"/>
                  <a:pt x="105554" y="182751"/>
                  <a:pt x="97775" y="176599"/>
                </a:cubicBezTo>
                <a:cubicBezTo>
                  <a:pt x="89995" y="170447"/>
                  <a:pt x="75845" y="165909"/>
                  <a:pt x="55324" y="162983"/>
                </a:cubicBezTo>
                <a:lnTo>
                  <a:pt x="55324" y="139429"/>
                </a:lnTo>
                <a:cubicBezTo>
                  <a:pt x="75429" y="137522"/>
                  <a:pt x="89454" y="132815"/>
                  <a:pt x="97398" y="125308"/>
                </a:cubicBezTo>
                <a:cubicBezTo>
                  <a:pt x="105343" y="117801"/>
                  <a:pt x="108896" y="108085"/>
                  <a:pt x="108057" y="96161"/>
                </a:cubicBezTo>
                <a:cubicBezTo>
                  <a:pt x="107218" y="84238"/>
                  <a:pt x="102005" y="75605"/>
                  <a:pt x="92419" y="70263"/>
                </a:cubicBezTo>
                <a:cubicBezTo>
                  <a:pt x="82832" y="64921"/>
                  <a:pt x="72558" y="64355"/>
                  <a:pt x="61595" y="68564"/>
                </a:cubicBezTo>
                <a:cubicBezTo>
                  <a:pt x="50631" y="72773"/>
                  <a:pt x="41386" y="85517"/>
                  <a:pt x="33857" y="106798"/>
                </a:cubicBezTo>
                <a:lnTo>
                  <a:pt x="2689" y="101959"/>
                </a:lnTo>
                <a:cubicBezTo>
                  <a:pt x="8253" y="82886"/>
                  <a:pt x="15978" y="67700"/>
                  <a:pt x="25866" y="56400"/>
                </a:cubicBezTo>
                <a:cubicBezTo>
                  <a:pt x="35753" y="45100"/>
                  <a:pt x="49366" y="38274"/>
                  <a:pt x="66703" y="35922"/>
                </a:cubicBezTo>
                <a:cubicBezTo>
                  <a:pt x="75372" y="34746"/>
                  <a:pt x="83506" y="34702"/>
                  <a:pt x="91107" y="35790"/>
                </a:cubicBezTo>
                <a:close/>
                <a:moveTo>
                  <a:pt x="258810" y="35126"/>
                </a:moveTo>
                <a:cubicBezTo>
                  <a:pt x="275925" y="35126"/>
                  <a:pt x="290620" y="41973"/>
                  <a:pt x="302895" y="55668"/>
                </a:cubicBezTo>
                <a:cubicBezTo>
                  <a:pt x="315170" y="69363"/>
                  <a:pt x="323133" y="86238"/>
                  <a:pt x="326782" y="106293"/>
                </a:cubicBezTo>
                <a:cubicBezTo>
                  <a:pt x="330432" y="126348"/>
                  <a:pt x="331572" y="149385"/>
                  <a:pt x="330203" y="175405"/>
                </a:cubicBezTo>
                <a:cubicBezTo>
                  <a:pt x="328833" y="201426"/>
                  <a:pt x="324151" y="222897"/>
                  <a:pt x="316156" y="239818"/>
                </a:cubicBezTo>
                <a:cubicBezTo>
                  <a:pt x="308162" y="256740"/>
                  <a:pt x="295990" y="268495"/>
                  <a:pt x="279643" y="275084"/>
                </a:cubicBezTo>
                <a:cubicBezTo>
                  <a:pt x="263295" y="281674"/>
                  <a:pt x="246979" y="280971"/>
                  <a:pt x="230696" y="272976"/>
                </a:cubicBezTo>
                <a:cubicBezTo>
                  <a:pt x="214412" y="264982"/>
                  <a:pt x="202987" y="254413"/>
                  <a:pt x="196419" y="241270"/>
                </a:cubicBezTo>
                <a:cubicBezTo>
                  <a:pt x="189851" y="228127"/>
                  <a:pt x="185184" y="214404"/>
                  <a:pt x="182416" y="200099"/>
                </a:cubicBezTo>
                <a:cubicBezTo>
                  <a:pt x="179648" y="185795"/>
                  <a:pt x="178716" y="166576"/>
                  <a:pt x="179620" y="142441"/>
                </a:cubicBezTo>
                <a:cubicBezTo>
                  <a:pt x="180537" y="118306"/>
                  <a:pt x="183965" y="99159"/>
                  <a:pt x="189901" y="84998"/>
                </a:cubicBezTo>
                <a:cubicBezTo>
                  <a:pt x="195838" y="70837"/>
                  <a:pt x="204528" y="58985"/>
                  <a:pt x="215972" y="49441"/>
                </a:cubicBezTo>
                <a:cubicBezTo>
                  <a:pt x="227415" y="39898"/>
                  <a:pt x="241695" y="35126"/>
                  <a:pt x="258810" y="35126"/>
                </a:cubicBezTo>
                <a:close/>
                <a:moveTo>
                  <a:pt x="3853762" y="33817"/>
                </a:moveTo>
                <a:cubicBezTo>
                  <a:pt x="3858147" y="33826"/>
                  <a:pt x="3862286" y="34309"/>
                  <a:pt x="3866179" y="35266"/>
                </a:cubicBezTo>
                <a:cubicBezTo>
                  <a:pt x="3873966" y="37180"/>
                  <a:pt x="3881957" y="40790"/>
                  <a:pt x="3890152" y="46096"/>
                </a:cubicBezTo>
                <a:cubicBezTo>
                  <a:pt x="3898348" y="51402"/>
                  <a:pt x="3905009" y="59185"/>
                  <a:pt x="3910136" y="69446"/>
                </a:cubicBezTo>
                <a:cubicBezTo>
                  <a:pt x="3915262" y="79706"/>
                  <a:pt x="3917126" y="92089"/>
                  <a:pt x="3915728" y="106594"/>
                </a:cubicBezTo>
                <a:cubicBezTo>
                  <a:pt x="3914330" y="121099"/>
                  <a:pt x="3907200" y="138225"/>
                  <a:pt x="3894336" y="157971"/>
                </a:cubicBezTo>
                <a:cubicBezTo>
                  <a:pt x="3881473" y="177718"/>
                  <a:pt x="3857360" y="206506"/>
                  <a:pt x="3821997" y="244335"/>
                </a:cubicBezTo>
                <a:lnTo>
                  <a:pt x="3919181" y="244335"/>
                </a:lnTo>
                <a:lnTo>
                  <a:pt x="3919181" y="275504"/>
                </a:lnTo>
                <a:lnTo>
                  <a:pt x="3774588" y="275504"/>
                </a:lnTo>
                <a:lnTo>
                  <a:pt x="3774588" y="265803"/>
                </a:lnTo>
                <a:cubicBezTo>
                  <a:pt x="3775520" y="251835"/>
                  <a:pt x="3781934" y="239359"/>
                  <a:pt x="3793829" y="228375"/>
                </a:cubicBezTo>
                <a:cubicBezTo>
                  <a:pt x="3805724" y="217390"/>
                  <a:pt x="3820610" y="200508"/>
                  <a:pt x="3838485" y="177729"/>
                </a:cubicBezTo>
                <a:cubicBezTo>
                  <a:pt x="3856360" y="154949"/>
                  <a:pt x="3867950" y="137408"/>
                  <a:pt x="3873256" y="125104"/>
                </a:cubicBezTo>
                <a:cubicBezTo>
                  <a:pt x="3878562" y="112800"/>
                  <a:pt x="3880580" y="102529"/>
                  <a:pt x="3879311" y="94290"/>
                </a:cubicBezTo>
                <a:cubicBezTo>
                  <a:pt x="3878042" y="86052"/>
                  <a:pt x="3874235" y="79326"/>
                  <a:pt x="3867889" y="74113"/>
                </a:cubicBezTo>
                <a:cubicBezTo>
                  <a:pt x="3861544" y="68901"/>
                  <a:pt x="3854116" y="66728"/>
                  <a:pt x="3845605" y="67596"/>
                </a:cubicBezTo>
                <a:cubicBezTo>
                  <a:pt x="3837094" y="68463"/>
                  <a:pt x="3828894" y="71801"/>
                  <a:pt x="3821008" y="77609"/>
                </a:cubicBezTo>
                <a:cubicBezTo>
                  <a:pt x="3813120" y="83417"/>
                  <a:pt x="3806674" y="93146"/>
                  <a:pt x="3801670" y="106798"/>
                </a:cubicBezTo>
                <a:lnTo>
                  <a:pt x="3769189" y="101980"/>
                </a:lnTo>
                <a:cubicBezTo>
                  <a:pt x="3776560" y="78276"/>
                  <a:pt x="3786161" y="61455"/>
                  <a:pt x="3797992" y="51517"/>
                </a:cubicBezTo>
                <a:cubicBezTo>
                  <a:pt x="3809822" y="41579"/>
                  <a:pt x="3823782" y="36144"/>
                  <a:pt x="3839872" y="35212"/>
                </a:cubicBezTo>
                <a:cubicBezTo>
                  <a:pt x="3844748" y="34273"/>
                  <a:pt x="3849378" y="33808"/>
                  <a:pt x="3853762" y="33817"/>
                </a:cubicBezTo>
                <a:close/>
                <a:moveTo>
                  <a:pt x="4516188" y="28053"/>
                </a:moveTo>
                <a:cubicBezTo>
                  <a:pt x="4524178" y="27265"/>
                  <a:pt x="4531642" y="29458"/>
                  <a:pt x="4538579" y="34631"/>
                </a:cubicBezTo>
                <a:cubicBezTo>
                  <a:pt x="4547828" y="41529"/>
                  <a:pt x="4546724" y="46953"/>
                  <a:pt x="4535266" y="50904"/>
                </a:cubicBezTo>
                <a:cubicBezTo>
                  <a:pt x="4523808" y="54855"/>
                  <a:pt x="4499846" y="59619"/>
                  <a:pt x="4463379" y="65197"/>
                </a:cubicBezTo>
                <a:cubicBezTo>
                  <a:pt x="4471481" y="72109"/>
                  <a:pt x="4474610" y="77792"/>
                  <a:pt x="4472768" y="82244"/>
                </a:cubicBezTo>
                <a:cubicBezTo>
                  <a:pt x="4470925" y="86697"/>
                  <a:pt x="4469144" y="99772"/>
                  <a:pt x="4467423" y="121468"/>
                </a:cubicBezTo>
                <a:cubicBezTo>
                  <a:pt x="4493306" y="116249"/>
                  <a:pt x="4513003" y="111796"/>
                  <a:pt x="4526512" y="108110"/>
                </a:cubicBezTo>
                <a:cubicBezTo>
                  <a:pt x="4540020" y="104425"/>
                  <a:pt x="4551772" y="107440"/>
                  <a:pt x="4561767" y="117156"/>
                </a:cubicBezTo>
                <a:cubicBezTo>
                  <a:pt x="4571762" y="126871"/>
                  <a:pt x="4567675" y="132514"/>
                  <a:pt x="4549506" y="134084"/>
                </a:cubicBezTo>
                <a:cubicBezTo>
                  <a:pt x="4531337" y="135654"/>
                  <a:pt x="4515756" y="137347"/>
                  <a:pt x="4502764" y="139161"/>
                </a:cubicBezTo>
                <a:cubicBezTo>
                  <a:pt x="4489772" y="140975"/>
                  <a:pt x="4477404" y="143022"/>
                  <a:pt x="4465659" y="145302"/>
                </a:cubicBezTo>
                <a:cubicBezTo>
                  <a:pt x="4465000" y="151439"/>
                  <a:pt x="4464240" y="157319"/>
                  <a:pt x="4463379" y="162940"/>
                </a:cubicBezTo>
                <a:cubicBezTo>
                  <a:pt x="4483498" y="186516"/>
                  <a:pt x="4501846" y="205022"/>
                  <a:pt x="4518424" y="218458"/>
                </a:cubicBezTo>
                <a:cubicBezTo>
                  <a:pt x="4535001" y="231895"/>
                  <a:pt x="4548100" y="241675"/>
                  <a:pt x="4557723" y="247798"/>
                </a:cubicBezTo>
                <a:cubicBezTo>
                  <a:pt x="4567345" y="253922"/>
                  <a:pt x="4576774" y="258245"/>
                  <a:pt x="4586009" y="260769"/>
                </a:cubicBezTo>
                <a:cubicBezTo>
                  <a:pt x="4595244" y="263293"/>
                  <a:pt x="4604336" y="266079"/>
                  <a:pt x="4613284" y="269126"/>
                </a:cubicBezTo>
                <a:cubicBezTo>
                  <a:pt x="4622232" y="272173"/>
                  <a:pt x="4626706" y="275626"/>
                  <a:pt x="4626706" y="279483"/>
                </a:cubicBezTo>
                <a:cubicBezTo>
                  <a:pt x="4626706" y="283771"/>
                  <a:pt x="4617224" y="286879"/>
                  <a:pt x="4598260" y="288808"/>
                </a:cubicBezTo>
                <a:cubicBezTo>
                  <a:pt x="4579294" y="290737"/>
                  <a:pt x="4565876" y="290973"/>
                  <a:pt x="4558002" y="289518"/>
                </a:cubicBezTo>
                <a:cubicBezTo>
                  <a:pt x="4550130" y="288062"/>
                  <a:pt x="4542916" y="284058"/>
                  <a:pt x="4536364" y="277504"/>
                </a:cubicBezTo>
                <a:cubicBezTo>
                  <a:pt x="4529810" y="270951"/>
                  <a:pt x="4519678" y="259450"/>
                  <a:pt x="4505970" y="243002"/>
                </a:cubicBezTo>
                <a:cubicBezTo>
                  <a:pt x="4492260" y="226553"/>
                  <a:pt x="4476686" y="204993"/>
                  <a:pt x="4459249" y="178320"/>
                </a:cubicBezTo>
                <a:cubicBezTo>
                  <a:pt x="4449870" y="209654"/>
                  <a:pt x="4434520" y="233666"/>
                  <a:pt x="4413196" y="250358"/>
                </a:cubicBezTo>
                <a:cubicBezTo>
                  <a:pt x="4391872" y="267050"/>
                  <a:pt x="4370132" y="276314"/>
                  <a:pt x="4347976" y="278150"/>
                </a:cubicBezTo>
                <a:cubicBezTo>
                  <a:pt x="4325820" y="279985"/>
                  <a:pt x="4321576" y="277368"/>
                  <a:pt x="4335242" y="270298"/>
                </a:cubicBezTo>
                <a:cubicBezTo>
                  <a:pt x="4348908" y="263229"/>
                  <a:pt x="4361434" y="256410"/>
                  <a:pt x="4372820" y="249842"/>
                </a:cubicBezTo>
                <a:cubicBezTo>
                  <a:pt x="4384206" y="243274"/>
                  <a:pt x="4394524" y="235143"/>
                  <a:pt x="4403774" y="225449"/>
                </a:cubicBezTo>
                <a:cubicBezTo>
                  <a:pt x="4413023" y="215755"/>
                  <a:pt x="4420520" y="204287"/>
                  <a:pt x="4426263" y="191043"/>
                </a:cubicBezTo>
                <a:cubicBezTo>
                  <a:pt x="4432006" y="177800"/>
                  <a:pt x="4435774" y="164116"/>
                  <a:pt x="4437566" y="149991"/>
                </a:cubicBezTo>
                <a:cubicBezTo>
                  <a:pt x="4415568" y="154480"/>
                  <a:pt x="4401648" y="157401"/>
                  <a:pt x="4395804" y="158757"/>
                </a:cubicBezTo>
                <a:cubicBezTo>
                  <a:pt x="4389960" y="160112"/>
                  <a:pt x="4381514" y="156792"/>
                  <a:pt x="4370465" y="148797"/>
                </a:cubicBezTo>
                <a:cubicBezTo>
                  <a:pt x="4359416" y="140803"/>
                  <a:pt x="4360982" y="136515"/>
                  <a:pt x="4375165" y="135934"/>
                </a:cubicBezTo>
                <a:cubicBezTo>
                  <a:pt x="4389348" y="135353"/>
                  <a:pt x="4410664" y="132130"/>
                  <a:pt x="4439115" y="126265"/>
                </a:cubicBezTo>
                <a:cubicBezTo>
                  <a:pt x="4439890" y="119267"/>
                  <a:pt x="4440277" y="110046"/>
                  <a:pt x="4440277" y="98603"/>
                </a:cubicBezTo>
                <a:cubicBezTo>
                  <a:pt x="4440277" y="86270"/>
                  <a:pt x="4439940" y="76404"/>
                  <a:pt x="4439266" y="69005"/>
                </a:cubicBezTo>
                <a:cubicBezTo>
                  <a:pt x="4440370" y="69005"/>
                  <a:pt x="4436405" y="69679"/>
                  <a:pt x="4427370" y="71027"/>
                </a:cubicBezTo>
                <a:cubicBezTo>
                  <a:pt x="4418336" y="72375"/>
                  <a:pt x="4409230" y="69568"/>
                  <a:pt x="4400052" y="62605"/>
                </a:cubicBezTo>
                <a:cubicBezTo>
                  <a:pt x="4390875" y="55643"/>
                  <a:pt x="4392908" y="51585"/>
                  <a:pt x="4406150" y="50431"/>
                </a:cubicBezTo>
                <a:cubicBezTo>
                  <a:pt x="4419394" y="49276"/>
                  <a:pt x="4436903" y="46480"/>
                  <a:pt x="4458679" y="42042"/>
                </a:cubicBezTo>
                <a:cubicBezTo>
                  <a:pt x="4480454" y="37603"/>
                  <a:pt x="4496902" y="33534"/>
                  <a:pt x="4508024" y="29834"/>
                </a:cubicBezTo>
                <a:cubicBezTo>
                  <a:pt x="4510804" y="28909"/>
                  <a:pt x="4513526" y="28316"/>
                  <a:pt x="4516188" y="28053"/>
                </a:cubicBezTo>
                <a:close/>
                <a:moveTo>
                  <a:pt x="4711216" y="0"/>
                </a:moveTo>
                <a:cubicBezTo>
                  <a:pt x="4768391" y="46290"/>
                  <a:pt x="4796978" y="95161"/>
                  <a:pt x="4796978" y="146614"/>
                </a:cubicBezTo>
                <a:cubicBezTo>
                  <a:pt x="4798785" y="206886"/>
                  <a:pt x="4770621" y="257500"/>
                  <a:pt x="4712486" y="298455"/>
                </a:cubicBezTo>
                <a:lnTo>
                  <a:pt x="4694245" y="276794"/>
                </a:lnTo>
                <a:cubicBezTo>
                  <a:pt x="4741940" y="241030"/>
                  <a:pt x="4766232" y="199601"/>
                  <a:pt x="4767122" y="152508"/>
                </a:cubicBezTo>
                <a:cubicBezTo>
                  <a:pt x="4768929" y="104454"/>
                  <a:pt x="4744184" y="61204"/>
                  <a:pt x="4692890" y="22758"/>
                </a:cubicBezTo>
                <a:close/>
                <a:moveTo>
                  <a:pt x="4236983" y="0"/>
                </a:moveTo>
                <a:lnTo>
                  <a:pt x="4255374" y="22758"/>
                </a:lnTo>
                <a:cubicBezTo>
                  <a:pt x="4204079" y="61204"/>
                  <a:pt x="4179314" y="104468"/>
                  <a:pt x="4181078" y="152551"/>
                </a:cubicBezTo>
                <a:cubicBezTo>
                  <a:pt x="4181966" y="199630"/>
                  <a:pt x="4206280" y="241037"/>
                  <a:pt x="4254019" y="276773"/>
                </a:cubicBezTo>
                <a:lnTo>
                  <a:pt x="4235714" y="298455"/>
                </a:lnTo>
                <a:cubicBezTo>
                  <a:pt x="4177622" y="257514"/>
                  <a:pt x="4149479" y="206198"/>
                  <a:pt x="4151286" y="144506"/>
                </a:cubicBezTo>
                <a:cubicBezTo>
                  <a:pt x="4151286" y="94416"/>
                  <a:pt x="4179852" y="46247"/>
                  <a:pt x="423698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9243" y="3822735"/>
            <a:ext cx="386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月份有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个星期。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45" y="2379742"/>
            <a:ext cx="3689237" cy="34541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32413" y="1646225"/>
            <a:ext cx="6898769" cy="737287"/>
          </a:xfrm>
          <a:custGeom>
            <a:avLst/>
            <a:gdLst/>
            <a:ahLst/>
            <a:cxnLst/>
            <a:rect l="l" t="t" r="r" b="b"/>
            <a:pathLst>
              <a:path w="6898769" h="737287">
                <a:moveTo>
                  <a:pt x="1131030" y="659809"/>
                </a:moveTo>
                <a:lnTo>
                  <a:pt x="1177083" y="659809"/>
                </a:lnTo>
                <a:lnTo>
                  <a:pt x="1177083" y="705841"/>
                </a:lnTo>
                <a:lnTo>
                  <a:pt x="1131030" y="705841"/>
                </a:lnTo>
                <a:close/>
                <a:moveTo>
                  <a:pt x="911555" y="576014"/>
                </a:moveTo>
                <a:lnTo>
                  <a:pt x="898679" y="582609"/>
                </a:lnTo>
                <a:cubicBezTo>
                  <a:pt x="884196" y="586394"/>
                  <a:pt x="868945" y="590445"/>
                  <a:pt x="852927" y="594762"/>
                </a:cubicBezTo>
                <a:cubicBezTo>
                  <a:pt x="857430" y="599035"/>
                  <a:pt x="857430" y="602835"/>
                  <a:pt x="852927" y="606162"/>
                </a:cubicBezTo>
                <a:cubicBezTo>
                  <a:pt x="865174" y="608930"/>
                  <a:pt x="877048" y="614659"/>
                  <a:pt x="888548" y="623349"/>
                </a:cubicBezTo>
                <a:cubicBezTo>
                  <a:pt x="893668" y="617355"/>
                  <a:pt x="898658" y="610167"/>
                  <a:pt x="903519" y="601785"/>
                </a:cubicBezTo>
                <a:cubicBezTo>
                  <a:pt x="908380" y="593403"/>
                  <a:pt x="910811" y="586667"/>
                  <a:pt x="910811" y="581576"/>
                </a:cubicBezTo>
                <a:close/>
                <a:moveTo>
                  <a:pt x="889181" y="560955"/>
                </a:moveTo>
                <a:cubicBezTo>
                  <a:pt x="895228" y="560099"/>
                  <a:pt x="901416" y="562136"/>
                  <a:pt x="907746" y="567067"/>
                </a:cubicBezTo>
                <a:lnTo>
                  <a:pt x="911718" y="575687"/>
                </a:lnTo>
                <a:lnTo>
                  <a:pt x="913842" y="572493"/>
                </a:lnTo>
                <a:cubicBezTo>
                  <a:pt x="915862" y="570962"/>
                  <a:pt x="918892" y="570928"/>
                  <a:pt x="922932" y="572391"/>
                </a:cubicBezTo>
                <a:cubicBezTo>
                  <a:pt x="931013" y="575317"/>
                  <a:pt x="938011" y="579633"/>
                  <a:pt x="943927" y="585340"/>
                </a:cubicBezTo>
                <a:cubicBezTo>
                  <a:pt x="949842" y="591048"/>
                  <a:pt x="949376" y="595572"/>
                  <a:pt x="942529" y="598913"/>
                </a:cubicBezTo>
                <a:cubicBezTo>
                  <a:pt x="935681" y="602255"/>
                  <a:pt x="922011" y="614508"/>
                  <a:pt x="901519" y="635675"/>
                </a:cubicBezTo>
                <a:cubicBezTo>
                  <a:pt x="921237" y="649541"/>
                  <a:pt x="939223" y="660207"/>
                  <a:pt x="955477" y="667671"/>
                </a:cubicBezTo>
                <a:cubicBezTo>
                  <a:pt x="971732" y="675135"/>
                  <a:pt x="988847" y="679936"/>
                  <a:pt x="1006822" y="682072"/>
                </a:cubicBezTo>
                <a:cubicBezTo>
                  <a:pt x="1024798" y="684209"/>
                  <a:pt x="1031739" y="687113"/>
                  <a:pt x="1027645" y="690784"/>
                </a:cubicBezTo>
                <a:cubicBezTo>
                  <a:pt x="1023550" y="694455"/>
                  <a:pt x="1015162" y="697198"/>
                  <a:pt x="1002477" y="699012"/>
                </a:cubicBezTo>
                <a:cubicBezTo>
                  <a:pt x="989794" y="700826"/>
                  <a:pt x="977640" y="702192"/>
                  <a:pt x="966017" y="703109"/>
                </a:cubicBezTo>
                <a:cubicBezTo>
                  <a:pt x="954395" y="704027"/>
                  <a:pt x="940499" y="697352"/>
                  <a:pt x="924330" y="683083"/>
                </a:cubicBezTo>
                <a:cubicBezTo>
                  <a:pt x="908162" y="668815"/>
                  <a:pt x="893391" y="655883"/>
                  <a:pt x="880019" y="644289"/>
                </a:cubicBezTo>
                <a:cubicBezTo>
                  <a:pt x="866647" y="632695"/>
                  <a:pt x="857183" y="624306"/>
                  <a:pt x="851626" y="619122"/>
                </a:cubicBezTo>
                <a:cubicBezTo>
                  <a:pt x="846069" y="613938"/>
                  <a:pt x="842903" y="613849"/>
                  <a:pt x="842129" y="618853"/>
                </a:cubicBezTo>
                <a:cubicBezTo>
                  <a:pt x="848424" y="625091"/>
                  <a:pt x="850887" y="633154"/>
                  <a:pt x="849518" y="643042"/>
                </a:cubicBezTo>
                <a:cubicBezTo>
                  <a:pt x="848148" y="652929"/>
                  <a:pt x="846348" y="664039"/>
                  <a:pt x="844119" y="676372"/>
                </a:cubicBezTo>
                <a:cubicBezTo>
                  <a:pt x="841888" y="688705"/>
                  <a:pt x="843340" y="693043"/>
                  <a:pt x="848474" y="689386"/>
                </a:cubicBezTo>
                <a:cubicBezTo>
                  <a:pt x="853608" y="685729"/>
                  <a:pt x="863506" y="680108"/>
                  <a:pt x="878169" y="672522"/>
                </a:cubicBezTo>
                <a:cubicBezTo>
                  <a:pt x="892832" y="664936"/>
                  <a:pt x="897249" y="665036"/>
                  <a:pt x="891420" y="672823"/>
                </a:cubicBezTo>
                <a:cubicBezTo>
                  <a:pt x="885590" y="680610"/>
                  <a:pt x="876201" y="690755"/>
                  <a:pt x="863252" y="703260"/>
                </a:cubicBezTo>
                <a:cubicBezTo>
                  <a:pt x="850303" y="715765"/>
                  <a:pt x="840996" y="725620"/>
                  <a:pt x="835331" y="732826"/>
                </a:cubicBezTo>
                <a:cubicBezTo>
                  <a:pt x="829667" y="740032"/>
                  <a:pt x="823734" y="738508"/>
                  <a:pt x="817532" y="728255"/>
                </a:cubicBezTo>
                <a:cubicBezTo>
                  <a:pt x="811330" y="718002"/>
                  <a:pt x="809594" y="710229"/>
                  <a:pt x="812326" y="704938"/>
                </a:cubicBezTo>
                <a:cubicBezTo>
                  <a:pt x="815058" y="699646"/>
                  <a:pt x="817535" y="693896"/>
                  <a:pt x="819758" y="687686"/>
                </a:cubicBezTo>
                <a:cubicBezTo>
                  <a:pt x="821981" y="681477"/>
                  <a:pt x="823537" y="672005"/>
                  <a:pt x="824426" y="659271"/>
                </a:cubicBezTo>
                <a:cubicBezTo>
                  <a:pt x="825315" y="646537"/>
                  <a:pt x="825609" y="638213"/>
                  <a:pt x="825308" y="634298"/>
                </a:cubicBezTo>
                <a:cubicBezTo>
                  <a:pt x="801202" y="665330"/>
                  <a:pt x="775906" y="686138"/>
                  <a:pt x="749419" y="696721"/>
                </a:cubicBezTo>
                <a:cubicBezTo>
                  <a:pt x="722933" y="707304"/>
                  <a:pt x="720398" y="704217"/>
                  <a:pt x="741815" y="687461"/>
                </a:cubicBezTo>
                <a:cubicBezTo>
                  <a:pt x="763233" y="670704"/>
                  <a:pt x="782578" y="652424"/>
                  <a:pt x="799850" y="632620"/>
                </a:cubicBezTo>
                <a:cubicBezTo>
                  <a:pt x="817123" y="612816"/>
                  <a:pt x="825745" y="603029"/>
                  <a:pt x="825716" y="603258"/>
                </a:cubicBezTo>
                <a:cubicBezTo>
                  <a:pt x="815807" y="605051"/>
                  <a:pt x="806307" y="606847"/>
                  <a:pt x="797215" y="608647"/>
                </a:cubicBezTo>
                <a:cubicBezTo>
                  <a:pt x="788123" y="610446"/>
                  <a:pt x="778010" y="608711"/>
                  <a:pt x="766875" y="603441"/>
                </a:cubicBezTo>
                <a:cubicBezTo>
                  <a:pt x="755740" y="598171"/>
                  <a:pt x="757679" y="594339"/>
                  <a:pt x="772694" y="591944"/>
                </a:cubicBezTo>
                <a:cubicBezTo>
                  <a:pt x="787708" y="589549"/>
                  <a:pt x="807891" y="585018"/>
                  <a:pt x="833245" y="578350"/>
                </a:cubicBezTo>
                <a:cubicBezTo>
                  <a:pt x="858599" y="571681"/>
                  <a:pt x="875244" y="566490"/>
                  <a:pt x="883181" y="562776"/>
                </a:cubicBezTo>
                <a:cubicBezTo>
                  <a:pt x="885165" y="561848"/>
                  <a:pt x="887166" y="561241"/>
                  <a:pt x="889181" y="560955"/>
                </a:cubicBezTo>
                <a:close/>
                <a:moveTo>
                  <a:pt x="830987" y="534154"/>
                </a:moveTo>
                <a:cubicBezTo>
                  <a:pt x="833378" y="534041"/>
                  <a:pt x="835733" y="534347"/>
                  <a:pt x="838053" y="535071"/>
                </a:cubicBezTo>
                <a:cubicBezTo>
                  <a:pt x="842692" y="536519"/>
                  <a:pt x="848804" y="538785"/>
                  <a:pt x="856390" y="541868"/>
                </a:cubicBezTo>
                <a:cubicBezTo>
                  <a:pt x="863976" y="544951"/>
                  <a:pt x="866615" y="551680"/>
                  <a:pt x="864306" y="562055"/>
                </a:cubicBezTo>
                <a:cubicBezTo>
                  <a:pt x="861997" y="572431"/>
                  <a:pt x="851787" y="571380"/>
                  <a:pt x="833676" y="558904"/>
                </a:cubicBezTo>
                <a:cubicBezTo>
                  <a:pt x="822103" y="545367"/>
                  <a:pt x="818780" y="537648"/>
                  <a:pt x="823705" y="535748"/>
                </a:cubicBezTo>
                <a:cubicBezTo>
                  <a:pt x="826168" y="534798"/>
                  <a:pt x="828595" y="534267"/>
                  <a:pt x="830987" y="534154"/>
                </a:cubicBezTo>
                <a:close/>
                <a:moveTo>
                  <a:pt x="554284" y="530062"/>
                </a:moveTo>
                <a:cubicBezTo>
                  <a:pt x="556187" y="530282"/>
                  <a:pt x="558501" y="530862"/>
                  <a:pt x="561226" y="531801"/>
                </a:cubicBezTo>
                <a:cubicBezTo>
                  <a:pt x="569414" y="534870"/>
                  <a:pt x="576186" y="539574"/>
                  <a:pt x="581542" y="545912"/>
                </a:cubicBezTo>
                <a:cubicBezTo>
                  <a:pt x="586898" y="552250"/>
                  <a:pt x="586955" y="557753"/>
                  <a:pt x="581714" y="562421"/>
                </a:cubicBezTo>
                <a:cubicBezTo>
                  <a:pt x="576473" y="567089"/>
                  <a:pt x="568467" y="579515"/>
                  <a:pt x="557698" y="599699"/>
                </a:cubicBezTo>
                <a:cubicBezTo>
                  <a:pt x="546929" y="619882"/>
                  <a:pt x="533796" y="638410"/>
                  <a:pt x="518302" y="655281"/>
                </a:cubicBezTo>
                <a:cubicBezTo>
                  <a:pt x="502807" y="672152"/>
                  <a:pt x="484283" y="687235"/>
                  <a:pt x="462730" y="700528"/>
                </a:cubicBezTo>
                <a:cubicBezTo>
                  <a:pt x="441177" y="713822"/>
                  <a:pt x="417985" y="723204"/>
                  <a:pt x="393155" y="728674"/>
                </a:cubicBezTo>
                <a:cubicBezTo>
                  <a:pt x="368325" y="734145"/>
                  <a:pt x="366718" y="731349"/>
                  <a:pt x="388337" y="720285"/>
                </a:cubicBezTo>
                <a:cubicBezTo>
                  <a:pt x="409955" y="709222"/>
                  <a:pt x="431017" y="695670"/>
                  <a:pt x="451523" y="679631"/>
                </a:cubicBezTo>
                <a:cubicBezTo>
                  <a:pt x="472029" y="663591"/>
                  <a:pt x="489610" y="647358"/>
                  <a:pt x="504266" y="630932"/>
                </a:cubicBezTo>
                <a:cubicBezTo>
                  <a:pt x="518922" y="614505"/>
                  <a:pt x="530480" y="596809"/>
                  <a:pt x="538941" y="577844"/>
                </a:cubicBezTo>
                <a:cubicBezTo>
                  <a:pt x="547402" y="558879"/>
                  <a:pt x="550506" y="545525"/>
                  <a:pt x="548255" y="537781"/>
                </a:cubicBezTo>
                <a:cubicBezTo>
                  <a:pt x="546566" y="531973"/>
                  <a:pt x="548576" y="529400"/>
                  <a:pt x="554284" y="530062"/>
                </a:cubicBezTo>
                <a:close/>
                <a:moveTo>
                  <a:pt x="418696" y="501429"/>
                </a:moveTo>
                <a:cubicBezTo>
                  <a:pt x="420619" y="501203"/>
                  <a:pt x="423000" y="502633"/>
                  <a:pt x="425840" y="505720"/>
                </a:cubicBezTo>
                <a:cubicBezTo>
                  <a:pt x="431518" y="511893"/>
                  <a:pt x="434358" y="520982"/>
                  <a:pt x="434358" y="532984"/>
                </a:cubicBezTo>
                <a:cubicBezTo>
                  <a:pt x="434358" y="544399"/>
                  <a:pt x="429827" y="558065"/>
                  <a:pt x="420763" y="573983"/>
                </a:cubicBezTo>
                <a:cubicBezTo>
                  <a:pt x="411700" y="589901"/>
                  <a:pt x="404251" y="592718"/>
                  <a:pt x="398414" y="582437"/>
                </a:cubicBezTo>
                <a:cubicBezTo>
                  <a:pt x="392578" y="572155"/>
                  <a:pt x="391466" y="563733"/>
                  <a:pt x="395080" y="557173"/>
                </a:cubicBezTo>
                <a:cubicBezTo>
                  <a:pt x="398694" y="550612"/>
                  <a:pt x="402351" y="542248"/>
                  <a:pt x="406050" y="532081"/>
                </a:cubicBezTo>
                <a:cubicBezTo>
                  <a:pt x="409535" y="522487"/>
                  <a:pt x="412285" y="514152"/>
                  <a:pt x="414299" y="507075"/>
                </a:cubicBezTo>
                <a:cubicBezTo>
                  <a:pt x="415307" y="503537"/>
                  <a:pt x="416772" y="501655"/>
                  <a:pt x="418696" y="501429"/>
                </a:cubicBezTo>
                <a:close/>
                <a:moveTo>
                  <a:pt x="589275" y="485715"/>
                </a:moveTo>
                <a:cubicBezTo>
                  <a:pt x="593305" y="484776"/>
                  <a:pt x="601909" y="486630"/>
                  <a:pt x="615087" y="491276"/>
                </a:cubicBezTo>
                <a:cubicBezTo>
                  <a:pt x="630374" y="494345"/>
                  <a:pt x="638268" y="502526"/>
                  <a:pt x="638770" y="515819"/>
                </a:cubicBezTo>
                <a:cubicBezTo>
                  <a:pt x="639272" y="529112"/>
                  <a:pt x="633554" y="533207"/>
                  <a:pt x="621616" y="528101"/>
                </a:cubicBezTo>
                <a:cubicBezTo>
                  <a:pt x="609677" y="522996"/>
                  <a:pt x="596377" y="515231"/>
                  <a:pt x="581714" y="504806"/>
                </a:cubicBezTo>
                <a:cubicBezTo>
                  <a:pt x="567051" y="494380"/>
                  <a:pt x="563638" y="488827"/>
                  <a:pt x="571475" y="488146"/>
                </a:cubicBezTo>
                <a:cubicBezTo>
                  <a:pt x="579312" y="487465"/>
                  <a:pt x="585246" y="486655"/>
                  <a:pt x="589275" y="485715"/>
                </a:cubicBezTo>
                <a:close/>
                <a:moveTo>
                  <a:pt x="148404" y="462882"/>
                </a:moveTo>
                <a:cubicBezTo>
                  <a:pt x="144510" y="466711"/>
                  <a:pt x="139716" y="471001"/>
                  <a:pt x="134021" y="475753"/>
                </a:cubicBezTo>
                <a:lnTo>
                  <a:pt x="117440" y="488860"/>
                </a:lnTo>
                <a:lnTo>
                  <a:pt x="127485" y="488533"/>
                </a:lnTo>
                <a:cubicBezTo>
                  <a:pt x="138218" y="490448"/>
                  <a:pt x="146120" y="493968"/>
                  <a:pt x="151189" y="499095"/>
                </a:cubicBezTo>
                <a:cubicBezTo>
                  <a:pt x="156258" y="504221"/>
                  <a:pt x="158342" y="508290"/>
                  <a:pt x="157438" y="511302"/>
                </a:cubicBezTo>
                <a:cubicBezTo>
                  <a:pt x="159661" y="507616"/>
                  <a:pt x="165178" y="500923"/>
                  <a:pt x="173990" y="491222"/>
                </a:cubicBezTo>
                <a:cubicBezTo>
                  <a:pt x="182802" y="481521"/>
                  <a:pt x="188069" y="474820"/>
                  <a:pt x="189790" y="471121"/>
                </a:cubicBezTo>
                <a:cubicBezTo>
                  <a:pt x="191510" y="467421"/>
                  <a:pt x="190148" y="465571"/>
                  <a:pt x="185702" y="465571"/>
                </a:cubicBezTo>
                <a:cubicBezTo>
                  <a:pt x="179794" y="465571"/>
                  <a:pt x="173463" y="466023"/>
                  <a:pt x="166709" y="466926"/>
                </a:cubicBezTo>
                <a:cubicBezTo>
                  <a:pt x="159955" y="467830"/>
                  <a:pt x="153853" y="466482"/>
                  <a:pt x="148404" y="462882"/>
                </a:cubicBezTo>
                <a:close/>
                <a:moveTo>
                  <a:pt x="1159596" y="450729"/>
                </a:moveTo>
                <a:cubicBezTo>
                  <a:pt x="1185580" y="447029"/>
                  <a:pt x="1206208" y="459849"/>
                  <a:pt x="1221481" y="489189"/>
                </a:cubicBezTo>
                <a:cubicBezTo>
                  <a:pt x="1230572" y="521154"/>
                  <a:pt x="1218132" y="552874"/>
                  <a:pt x="1184160" y="584351"/>
                </a:cubicBezTo>
                <a:cubicBezTo>
                  <a:pt x="1174036" y="599552"/>
                  <a:pt x="1168974" y="617548"/>
                  <a:pt x="1168974" y="638342"/>
                </a:cubicBezTo>
                <a:lnTo>
                  <a:pt x="1136536" y="638342"/>
                </a:lnTo>
                <a:cubicBezTo>
                  <a:pt x="1135561" y="601832"/>
                  <a:pt x="1150511" y="568584"/>
                  <a:pt x="1181385" y="538598"/>
                </a:cubicBezTo>
                <a:cubicBezTo>
                  <a:pt x="1188312" y="528245"/>
                  <a:pt x="1191338" y="517239"/>
                  <a:pt x="1190463" y="505580"/>
                </a:cubicBezTo>
                <a:cubicBezTo>
                  <a:pt x="1185745" y="489706"/>
                  <a:pt x="1176789" y="482220"/>
                  <a:pt x="1163596" y="483123"/>
                </a:cubicBezTo>
                <a:lnTo>
                  <a:pt x="1158305" y="483123"/>
                </a:lnTo>
                <a:cubicBezTo>
                  <a:pt x="1142029" y="483898"/>
                  <a:pt x="1134342" y="497844"/>
                  <a:pt x="1135246" y="524961"/>
                </a:cubicBezTo>
                <a:lnTo>
                  <a:pt x="1101432" y="524961"/>
                </a:lnTo>
                <a:cubicBezTo>
                  <a:pt x="1100471" y="487848"/>
                  <a:pt x="1112209" y="465062"/>
                  <a:pt x="1136644" y="456601"/>
                </a:cubicBezTo>
                <a:cubicBezTo>
                  <a:pt x="1140616" y="453618"/>
                  <a:pt x="1148267" y="451661"/>
                  <a:pt x="1159596" y="450729"/>
                </a:cubicBezTo>
                <a:close/>
                <a:moveTo>
                  <a:pt x="778698" y="441323"/>
                </a:moveTo>
                <a:cubicBezTo>
                  <a:pt x="782639" y="441442"/>
                  <a:pt x="788891" y="443430"/>
                  <a:pt x="797452" y="447287"/>
                </a:cubicBezTo>
                <a:cubicBezTo>
                  <a:pt x="809239" y="455992"/>
                  <a:pt x="811821" y="463459"/>
                  <a:pt x="805195" y="469690"/>
                </a:cubicBezTo>
                <a:cubicBezTo>
                  <a:pt x="798570" y="475921"/>
                  <a:pt x="790633" y="485977"/>
                  <a:pt x="781384" y="499858"/>
                </a:cubicBezTo>
                <a:cubicBezTo>
                  <a:pt x="788511" y="503056"/>
                  <a:pt x="792311" y="511632"/>
                  <a:pt x="792784" y="525585"/>
                </a:cubicBezTo>
                <a:cubicBezTo>
                  <a:pt x="793257" y="539538"/>
                  <a:pt x="792942" y="554620"/>
                  <a:pt x="791838" y="570832"/>
                </a:cubicBezTo>
                <a:cubicBezTo>
                  <a:pt x="790733" y="587043"/>
                  <a:pt x="785539" y="591023"/>
                  <a:pt x="776254" y="582770"/>
                </a:cubicBezTo>
                <a:cubicBezTo>
                  <a:pt x="766968" y="574517"/>
                  <a:pt x="763681" y="567236"/>
                  <a:pt x="766391" y="560926"/>
                </a:cubicBezTo>
                <a:cubicBezTo>
                  <a:pt x="769101" y="554616"/>
                  <a:pt x="770675" y="544797"/>
                  <a:pt x="771113" y="531468"/>
                </a:cubicBezTo>
                <a:cubicBezTo>
                  <a:pt x="771550" y="518139"/>
                  <a:pt x="772113" y="511797"/>
                  <a:pt x="772801" y="512442"/>
                </a:cubicBezTo>
                <a:cubicBezTo>
                  <a:pt x="758690" y="530941"/>
                  <a:pt x="742393" y="545751"/>
                  <a:pt x="723908" y="556871"/>
                </a:cubicBezTo>
                <a:cubicBezTo>
                  <a:pt x="705424" y="567992"/>
                  <a:pt x="702775" y="566368"/>
                  <a:pt x="715960" y="551999"/>
                </a:cubicBezTo>
                <a:cubicBezTo>
                  <a:pt x="729146" y="537631"/>
                  <a:pt x="741091" y="521971"/>
                  <a:pt x="751796" y="505021"/>
                </a:cubicBezTo>
                <a:cubicBezTo>
                  <a:pt x="762501" y="488071"/>
                  <a:pt x="769184" y="475903"/>
                  <a:pt x="771844" y="468518"/>
                </a:cubicBezTo>
                <a:cubicBezTo>
                  <a:pt x="774504" y="461133"/>
                  <a:pt x="775156" y="453819"/>
                  <a:pt x="773801" y="446577"/>
                </a:cubicBezTo>
                <a:cubicBezTo>
                  <a:pt x="773124" y="442956"/>
                  <a:pt x="774756" y="441205"/>
                  <a:pt x="778698" y="441323"/>
                </a:cubicBezTo>
                <a:close/>
                <a:moveTo>
                  <a:pt x="834170" y="429025"/>
                </a:moveTo>
                <a:cubicBezTo>
                  <a:pt x="852067" y="431205"/>
                  <a:pt x="860115" y="434894"/>
                  <a:pt x="858315" y="440092"/>
                </a:cubicBezTo>
                <a:cubicBezTo>
                  <a:pt x="856515" y="445290"/>
                  <a:pt x="862434" y="457332"/>
                  <a:pt x="876072" y="476219"/>
                </a:cubicBezTo>
                <a:cubicBezTo>
                  <a:pt x="883271" y="473021"/>
                  <a:pt x="890405" y="469970"/>
                  <a:pt x="897475" y="467066"/>
                </a:cubicBezTo>
                <a:cubicBezTo>
                  <a:pt x="904545" y="464162"/>
                  <a:pt x="910134" y="465151"/>
                  <a:pt x="914242" y="470034"/>
                </a:cubicBezTo>
                <a:cubicBezTo>
                  <a:pt x="918351" y="474917"/>
                  <a:pt x="918118" y="479079"/>
                  <a:pt x="913543" y="482521"/>
                </a:cubicBezTo>
                <a:cubicBezTo>
                  <a:pt x="908969" y="485963"/>
                  <a:pt x="901361" y="490544"/>
                  <a:pt x="890720" y="496266"/>
                </a:cubicBezTo>
                <a:cubicBezTo>
                  <a:pt x="900730" y="504196"/>
                  <a:pt x="914253" y="512535"/>
                  <a:pt x="931289" y="521283"/>
                </a:cubicBezTo>
                <a:cubicBezTo>
                  <a:pt x="948325" y="530030"/>
                  <a:pt x="959292" y="534379"/>
                  <a:pt x="964189" y="534329"/>
                </a:cubicBezTo>
                <a:cubicBezTo>
                  <a:pt x="969086" y="534278"/>
                  <a:pt x="971535" y="531579"/>
                  <a:pt x="971535" y="526230"/>
                </a:cubicBezTo>
                <a:cubicBezTo>
                  <a:pt x="971535" y="518314"/>
                  <a:pt x="971312" y="510026"/>
                  <a:pt x="970868" y="501364"/>
                </a:cubicBezTo>
                <a:cubicBezTo>
                  <a:pt x="970424" y="492703"/>
                  <a:pt x="974905" y="497693"/>
                  <a:pt x="984312" y="516335"/>
                </a:cubicBezTo>
                <a:cubicBezTo>
                  <a:pt x="993719" y="534978"/>
                  <a:pt x="1000943" y="548726"/>
                  <a:pt x="1005984" y="557581"/>
                </a:cubicBezTo>
                <a:cubicBezTo>
                  <a:pt x="1011024" y="566436"/>
                  <a:pt x="1003847" y="569720"/>
                  <a:pt x="984452" y="567433"/>
                </a:cubicBezTo>
                <a:cubicBezTo>
                  <a:pt x="965057" y="565146"/>
                  <a:pt x="945497" y="558266"/>
                  <a:pt x="925772" y="546794"/>
                </a:cubicBezTo>
                <a:cubicBezTo>
                  <a:pt x="906047" y="535322"/>
                  <a:pt x="887695" y="521297"/>
                  <a:pt x="870716" y="504720"/>
                </a:cubicBezTo>
                <a:cubicBezTo>
                  <a:pt x="849177" y="512822"/>
                  <a:pt x="834052" y="515841"/>
                  <a:pt x="825340" y="513776"/>
                </a:cubicBezTo>
                <a:cubicBezTo>
                  <a:pt x="816628" y="511711"/>
                  <a:pt x="816148" y="508416"/>
                  <a:pt x="823899" y="503892"/>
                </a:cubicBezTo>
                <a:cubicBezTo>
                  <a:pt x="831650" y="499367"/>
                  <a:pt x="842623" y="493957"/>
                  <a:pt x="856820" y="487662"/>
                </a:cubicBezTo>
                <a:cubicBezTo>
                  <a:pt x="842222" y="464947"/>
                  <a:pt x="830474" y="449832"/>
                  <a:pt x="821576" y="442318"/>
                </a:cubicBezTo>
                <a:cubicBezTo>
                  <a:pt x="812677" y="434804"/>
                  <a:pt x="816876" y="430373"/>
                  <a:pt x="834170" y="429025"/>
                </a:cubicBezTo>
                <a:close/>
                <a:moveTo>
                  <a:pt x="922698" y="428374"/>
                </a:moveTo>
                <a:cubicBezTo>
                  <a:pt x="927135" y="428865"/>
                  <a:pt x="932307" y="430057"/>
                  <a:pt x="938215" y="431950"/>
                </a:cubicBezTo>
                <a:cubicBezTo>
                  <a:pt x="949745" y="437199"/>
                  <a:pt x="955510" y="444333"/>
                  <a:pt x="955510" y="453353"/>
                </a:cubicBezTo>
                <a:cubicBezTo>
                  <a:pt x="955510" y="464209"/>
                  <a:pt x="950347" y="467489"/>
                  <a:pt x="940022" y="463194"/>
                </a:cubicBezTo>
                <a:cubicBezTo>
                  <a:pt x="929697" y="458899"/>
                  <a:pt x="920896" y="452582"/>
                  <a:pt x="913618" y="444243"/>
                </a:cubicBezTo>
                <a:cubicBezTo>
                  <a:pt x="906341" y="435905"/>
                  <a:pt x="905667" y="430825"/>
                  <a:pt x="911596" y="429003"/>
                </a:cubicBezTo>
                <a:cubicBezTo>
                  <a:pt x="914561" y="428093"/>
                  <a:pt x="918262" y="427883"/>
                  <a:pt x="922698" y="428374"/>
                </a:cubicBezTo>
                <a:close/>
                <a:moveTo>
                  <a:pt x="488325" y="423830"/>
                </a:moveTo>
                <a:cubicBezTo>
                  <a:pt x="492499" y="424160"/>
                  <a:pt x="498243" y="425476"/>
                  <a:pt x="505557" y="427777"/>
                </a:cubicBezTo>
                <a:cubicBezTo>
                  <a:pt x="520184" y="432151"/>
                  <a:pt x="525698" y="438550"/>
                  <a:pt x="522098" y="446975"/>
                </a:cubicBezTo>
                <a:cubicBezTo>
                  <a:pt x="518499" y="455400"/>
                  <a:pt x="516699" y="472820"/>
                  <a:pt x="516699" y="499235"/>
                </a:cubicBezTo>
                <a:cubicBezTo>
                  <a:pt x="516699" y="526094"/>
                  <a:pt x="515982" y="546959"/>
                  <a:pt x="514548" y="561830"/>
                </a:cubicBezTo>
                <a:cubicBezTo>
                  <a:pt x="513114" y="576700"/>
                  <a:pt x="509895" y="585297"/>
                  <a:pt x="504890" y="587620"/>
                </a:cubicBezTo>
                <a:cubicBezTo>
                  <a:pt x="499886" y="589944"/>
                  <a:pt x="494727" y="586233"/>
                  <a:pt x="489413" y="576489"/>
                </a:cubicBezTo>
                <a:cubicBezTo>
                  <a:pt x="484100" y="566745"/>
                  <a:pt x="483018" y="557015"/>
                  <a:pt x="486165" y="547299"/>
                </a:cubicBezTo>
                <a:cubicBezTo>
                  <a:pt x="489313" y="537584"/>
                  <a:pt x="490887" y="519318"/>
                  <a:pt x="490887" y="492502"/>
                </a:cubicBezTo>
                <a:cubicBezTo>
                  <a:pt x="490887" y="465499"/>
                  <a:pt x="488639" y="448452"/>
                  <a:pt x="484143" y="441361"/>
                </a:cubicBezTo>
                <a:cubicBezTo>
                  <a:pt x="479648" y="434270"/>
                  <a:pt x="478436" y="429082"/>
                  <a:pt x="480508" y="425798"/>
                </a:cubicBezTo>
                <a:cubicBezTo>
                  <a:pt x="481544" y="424156"/>
                  <a:pt x="484150" y="423500"/>
                  <a:pt x="488325" y="423830"/>
                </a:cubicBezTo>
                <a:close/>
                <a:moveTo>
                  <a:pt x="144633" y="416037"/>
                </a:moveTo>
                <a:cubicBezTo>
                  <a:pt x="145999" y="416068"/>
                  <a:pt x="147572" y="416450"/>
                  <a:pt x="149350" y="417183"/>
                </a:cubicBezTo>
                <a:cubicBezTo>
                  <a:pt x="156463" y="420116"/>
                  <a:pt x="162966" y="424325"/>
                  <a:pt x="168860" y="429810"/>
                </a:cubicBezTo>
                <a:cubicBezTo>
                  <a:pt x="174754" y="435295"/>
                  <a:pt x="176048" y="439364"/>
                  <a:pt x="172743" y="442017"/>
                </a:cubicBezTo>
                <a:cubicBezTo>
                  <a:pt x="169437" y="444670"/>
                  <a:pt x="164336" y="447079"/>
                  <a:pt x="157438" y="449245"/>
                </a:cubicBezTo>
                <a:cubicBezTo>
                  <a:pt x="177256" y="449245"/>
                  <a:pt x="190733" y="447441"/>
                  <a:pt x="197867" y="443835"/>
                </a:cubicBezTo>
                <a:cubicBezTo>
                  <a:pt x="205001" y="440228"/>
                  <a:pt x="211949" y="440117"/>
                  <a:pt x="218710" y="443501"/>
                </a:cubicBezTo>
                <a:cubicBezTo>
                  <a:pt x="225472" y="446886"/>
                  <a:pt x="231573" y="451224"/>
                  <a:pt x="237016" y="456515"/>
                </a:cubicBezTo>
                <a:cubicBezTo>
                  <a:pt x="242458" y="461807"/>
                  <a:pt x="241981" y="465879"/>
                  <a:pt x="235585" y="468733"/>
                </a:cubicBezTo>
                <a:cubicBezTo>
                  <a:pt x="229190" y="471587"/>
                  <a:pt x="223127" y="476541"/>
                  <a:pt x="217398" y="483597"/>
                </a:cubicBezTo>
                <a:cubicBezTo>
                  <a:pt x="211669" y="490652"/>
                  <a:pt x="203581" y="499170"/>
                  <a:pt x="193134" y="509151"/>
                </a:cubicBezTo>
                <a:cubicBezTo>
                  <a:pt x="182688" y="519132"/>
                  <a:pt x="171993" y="527997"/>
                  <a:pt x="161052" y="535748"/>
                </a:cubicBezTo>
                <a:lnTo>
                  <a:pt x="156503" y="538260"/>
                </a:lnTo>
                <a:lnTo>
                  <a:pt x="160533" y="537831"/>
                </a:lnTo>
                <a:cubicBezTo>
                  <a:pt x="162154" y="538022"/>
                  <a:pt x="164043" y="538546"/>
                  <a:pt x="166204" y="539405"/>
                </a:cubicBezTo>
                <a:cubicBezTo>
                  <a:pt x="174844" y="542840"/>
                  <a:pt x="181168" y="547113"/>
                  <a:pt x="185175" y="552225"/>
                </a:cubicBezTo>
                <a:cubicBezTo>
                  <a:pt x="189184" y="557338"/>
                  <a:pt x="189144" y="561342"/>
                  <a:pt x="185057" y="564239"/>
                </a:cubicBezTo>
                <a:cubicBezTo>
                  <a:pt x="180971" y="567135"/>
                  <a:pt x="176718" y="569301"/>
                  <a:pt x="172302" y="570735"/>
                </a:cubicBezTo>
                <a:cubicBezTo>
                  <a:pt x="180892" y="570735"/>
                  <a:pt x="190126" y="569659"/>
                  <a:pt x="200007" y="567508"/>
                </a:cubicBezTo>
                <a:cubicBezTo>
                  <a:pt x="209887" y="565357"/>
                  <a:pt x="217574" y="562651"/>
                  <a:pt x="223066" y="559388"/>
                </a:cubicBezTo>
                <a:cubicBezTo>
                  <a:pt x="228558" y="556126"/>
                  <a:pt x="235402" y="556423"/>
                  <a:pt x="243597" y="560281"/>
                </a:cubicBezTo>
                <a:cubicBezTo>
                  <a:pt x="251793" y="564138"/>
                  <a:pt x="259278" y="569326"/>
                  <a:pt x="266055" y="575844"/>
                </a:cubicBezTo>
                <a:cubicBezTo>
                  <a:pt x="272830" y="582361"/>
                  <a:pt x="272805" y="587534"/>
                  <a:pt x="265979" y="591363"/>
                </a:cubicBezTo>
                <a:cubicBezTo>
                  <a:pt x="259153" y="595192"/>
                  <a:pt x="250829" y="602907"/>
                  <a:pt x="241005" y="614508"/>
                </a:cubicBezTo>
                <a:cubicBezTo>
                  <a:pt x="231183" y="626110"/>
                  <a:pt x="215641" y="641636"/>
                  <a:pt x="194382" y="661089"/>
                </a:cubicBezTo>
                <a:cubicBezTo>
                  <a:pt x="173123" y="680541"/>
                  <a:pt x="148769" y="696896"/>
                  <a:pt x="121322" y="710154"/>
                </a:cubicBezTo>
                <a:cubicBezTo>
                  <a:pt x="93875" y="723411"/>
                  <a:pt x="66912" y="731406"/>
                  <a:pt x="40433" y="734138"/>
                </a:cubicBezTo>
                <a:cubicBezTo>
                  <a:pt x="13954" y="736870"/>
                  <a:pt x="12756" y="733554"/>
                  <a:pt x="36841" y="724189"/>
                </a:cubicBezTo>
                <a:cubicBezTo>
                  <a:pt x="60925" y="714825"/>
                  <a:pt x="84937" y="703489"/>
                  <a:pt x="108879" y="690182"/>
                </a:cubicBezTo>
                <a:cubicBezTo>
                  <a:pt x="132820" y="676874"/>
                  <a:pt x="149852" y="665717"/>
                  <a:pt x="159976" y="656712"/>
                </a:cubicBezTo>
                <a:cubicBezTo>
                  <a:pt x="153652" y="652811"/>
                  <a:pt x="145324" y="644931"/>
                  <a:pt x="134992" y="633072"/>
                </a:cubicBezTo>
                <a:cubicBezTo>
                  <a:pt x="124660" y="621212"/>
                  <a:pt x="122502" y="614376"/>
                  <a:pt x="128517" y="612562"/>
                </a:cubicBezTo>
                <a:cubicBezTo>
                  <a:pt x="134533" y="610748"/>
                  <a:pt x="143758" y="612282"/>
                  <a:pt x="156191" y="617165"/>
                </a:cubicBezTo>
                <a:cubicBezTo>
                  <a:pt x="168623" y="622048"/>
                  <a:pt x="175191" y="631752"/>
                  <a:pt x="175894" y="646279"/>
                </a:cubicBezTo>
                <a:cubicBezTo>
                  <a:pt x="185530" y="636384"/>
                  <a:pt x="195637" y="624604"/>
                  <a:pt x="206213" y="610938"/>
                </a:cubicBezTo>
                <a:cubicBezTo>
                  <a:pt x="216789" y="597271"/>
                  <a:pt x="222076" y="588388"/>
                  <a:pt x="222076" y="584286"/>
                </a:cubicBezTo>
                <a:cubicBezTo>
                  <a:pt x="222076" y="582537"/>
                  <a:pt x="217918" y="582562"/>
                  <a:pt x="209601" y="584362"/>
                </a:cubicBezTo>
                <a:cubicBezTo>
                  <a:pt x="201283" y="586161"/>
                  <a:pt x="192787" y="587735"/>
                  <a:pt x="184111" y="589083"/>
                </a:cubicBezTo>
                <a:cubicBezTo>
                  <a:pt x="175435" y="590431"/>
                  <a:pt x="167992" y="588409"/>
                  <a:pt x="161783" y="583017"/>
                </a:cubicBezTo>
                <a:cubicBezTo>
                  <a:pt x="148848" y="596870"/>
                  <a:pt x="133211" y="608607"/>
                  <a:pt x="114869" y="618230"/>
                </a:cubicBezTo>
                <a:cubicBezTo>
                  <a:pt x="96528" y="627852"/>
                  <a:pt x="79442" y="634509"/>
                  <a:pt x="63610" y="638202"/>
                </a:cubicBezTo>
                <a:cubicBezTo>
                  <a:pt x="47779" y="641895"/>
                  <a:pt x="47735" y="638679"/>
                  <a:pt x="63481" y="628555"/>
                </a:cubicBezTo>
                <a:cubicBezTo>
                  <a:pt x="79226" y="618430"/>
                  <a:pt x="95292" y="607392"/>
                  <a:pt x="111675" y="595439"/>
                </a:cubicBezTo>
                <a:cubicBezTo>
                  <a:pt x="128058" y="583487"/>
                  <a:pt x="139082" y="572933"/>
                  <a:pt x="144747" y="563776"/>
                </a:cubicBezTo>
                <a:cubicBezTo>
                  <a:pt x="150411" y="554620"/>
                  <a:pt x="153243" y="548407"/>
                  <a:pt x="153243" y="545138"/>
                </a:cubicBezTo>
                <a:cubicBezTo>
                  <a:pt x="153243" y="543324"/>
                  <a:pt x="153514" y="541844"/>
                  <a:pt x="154054" y="540698"/>
                </a:cubicBezTo>
                <a:lnTo>
                  <a:pt x="156465" y="538281"/>
                </a:lnTo>
                <a:lnTo>
                  <a:pt x="115106" y="561120"/>
                </a:lnTo>
                <a:cubicBezTo>
                  <a:pt x="95417" y="570283"/>
                  <a:pt x="76828" y="575324"/>
                  <a:pt x="59340" y="576242"/>
                </a:cubicBezTo>
                <a:cubicBezTo>
                  <a:pt x="41852" y="577159"/>
                  <a:pt x="40243" y="574044"/>
                  <a:pt x="54512" y="566895"/>
                </a:cubicBezTo>
                <a:cubicBezTo>
                  <a:pt x="68780" y="559747"/>
                  <a:pt x="82725" y="552881"/>
                  <a:pt x="96349" y="546299"/>
                </a:cubicBezTo>
                <a:cubicBezTo>
                  <a:pt x="109972" y="539717"/>
                  <a:pt x="124434" y="531780"/>
                  <a:pt x="139735" y="522487"/>
                </a:cubicBezTo>
                <a:cubicBezTo>
                  <a:pt x="124864" y="511388"/>
                  <a:pt x="116422" y="502475"/>
                  <a:pt x="114407" y="495750"/>
                </a:cubicBezTo>
                <a:lnTo>
                  <a:pt x="115854" y="490114"/>
                </a:lnTo>
                <a:lnTo>
                  <a:pt x="114235" y="491394"/>
                </a:lnTo>
                <a:cubicBezTo>
                  <a:pt x="99242" y="502744"/>
                  <a:pt x="82421" y="510954"/>
                  <a:pt x="63771" y="516023"/>
                </a:cubicBezTo>
                <a:cubicBezTo>
                  <a:pt x="45122" y="521093"/>
                  <a:pt x="44064" y="517916"/>
                  <a:pt x="60599" y="506494"/>
                </a:cubicBezTo>
                <a:cubicBezTo>
                  <a:pt x="77133" y="495072"/>
                  <a:pt x="94015" y="480750"/>
                  <a:pt x="111245" y="463527"/>
                </a:cubicBezTo>
                <a:cubicBezTo>
                  <a:pt x="128474" y="446305"/>
                  <a:pt x="137355" y="433542"/>
                  <a:pt x="137885" y="425239"/>
                </a:cubicBezTo>
                <a:cubicBezTo>
                  <a:pt x="138283" y="419012"/>
                  <a:pt x="140533" y="415945"/>
                  <a:pt x="144633" y="416037"/>
                </a:cubicBezTo>
                <a:close/>
                <a:moveTo>
                  <a:pt x="2749415" y="239924"/>
                </a:moveTo>
                <a:cubicBezTo>
                  <a:pt x="2747163" y="239644"/>
                  <a:pt x="2737573" y="240404"/>
                  <a:pt x="2720645" y="242204"/>
                </a:cubicBezTo>
                <a:cubicBezTo>
                  <a:pt x="2703716" y="244004"/>
                  <a:pt x="2692892" y="245176"/>
                  <a:pt x="2688175" y="245721"/>
                </a:cubicBezTo>
                <a:cubicBezTo>
                  <a:pt x="2689924" y="256562"/>
                  <a:pt x="2691552" y="266579"/>
                  <a:pt x="2693058" y="275771"/>
                </a:cubicBezTo>
                <a:cubicBezTo>
                  <a:pt x="2717421" y="273089"/>
                  <a:pt x="2736071" y="271748"/>
                  <a:pt x="2749006" y="271748"/>
                </a:cubicBezTo>
                <a:cubicBezTo>
                  <a:pt x="2751530" y="250812"/>
                  <a:pt x="2751666" y="240204"/>
                  <a:pt x="2749415" y="239924"/>
                </a:cubicBezTo>
                <a:close/>
                <a:moveTo>
                  <a:pt x="5224227" y="235404"/>
                </a:moveTo>
                <a:cubicBezTo>
                  <a:pt x="5228210" y="234761"/>
                  <a:pt x="5232612" y="235059"/>
                  <a:pt x="5237434" y="236299"/>
                </a:cubicBezTo>
                <a:cubicBezTo>
                  <a:pt x="5247078" y="238780"/>
                  <a:pt x="5253377" y="243997"/>
                  <a:pt x="5256331" y="251948"/>
                </a:cubicBezTo>
                <a:cubicBezTo>
                  <a:pt x="5259285" y="259900"/>
                  <a:pt x="5258869" y="269848"/>
                  <a:pt x="5255083" y="281794"/>
                </a:cubicBezTo>
                <a:cubicBezTo>
                  <a:pt x="5251297" y="293739"/>
                  <a:pt x="5244421" y="305165"/>
                  <a:pt x="5234455" y="316070"/>
                </a:cubicBezTo>
                <a:cubicBezTo>
                  <a:pt x="5224488" y="326976"/>
                  <a:pt x="5214880" y="332913"/>
                  <a:pt x="5205631" y="333881"/>
                </a:cubicBezTo>
                <a:cubicBezTo>
                  <a:pt x="5196381" y="334849"/>
                  <a:pt x="5194574" y="332364"/>
                  <a:pt x="5200210" y="326428"/>
                </a:cubicBezTo>
                <a:cubicBezTo>
                  <a:pt x="5205846" y="320491"/>
                  <a:pt x="5211041" y="314500"/>
                  <a:pt x="5215795" y="308456"/>
                </a:cubicBezTo>
                <a:cubicBezTo>
                  <a:pt x="5220548" y="302411"/>
                  <a:pt x="5224682" y="295173"/>
                  <a:pt x="5228195" y="286741"/>
                </a:cubicBezTo>
                <a:cubicBezTo>
                  <a:pt x="5221871" y="286741"/>
                  <a:pt x="5216555" y="285124"/>
                  <a:pt x="5212246" y="281890"/>
                </a:cubicBezTo>
                <a:cubicBezTo>
                  <a:pt x="5207936" y="278657"/>
                  <a:pt x="5205018" y="274426"/>
                  <a:pt x="5203491" y="269199"/>
                </a:cubicBezTo>
                <a:cubicBezTo>
                  <a:pt x="5201964" y="263972"/>
                  <a:pt x="5201684" y="259090"/>
                  <a:pt x="5202652" y="254551"/>
                </a:cubicBezTo>
                <a:cubicBezTo>
                  <a:pt x="5203620" y="250012"/>
                  <a:pt x="5207248" y="245215"/>
                  <a:pt x="5213536" y="240160"/>
                </a:cubicBezTo>
                <a:cubicBezTo>
                  <a:pt x="5216680" y="237633"/>
                  <a:pt x="5220244" y="236048"/>
                  <a:pt x="5224227" y="235404"/>
                </a:cubicBezTo>
                <a:close/>
                <a:moveTo>
                  <a:pt x="2909652" y="235404"/>
                </a:moveTo>
                <a:cubicBezTo>
                  <a:pt x="2913635" y="234761"/>
                  <a:pt x="2918037" y="235059"/>
                  <a:pt x="2922859" y="236299"/>
                </a:cubicBezTo>
                <a:cubicBezTo>
                  <a:pt x="2932503" y="238780"/>
                  <a:pt x="2938802" y="243997"/>
                  <a:pt x="2941756" y="251948"/>
                </a:cubicBezTo>
                <a:cubicBezTo>
                  <a:pt x="2944710" y="259900"/>
                  <a:pt x="2944294" y="269848"/>
                  <a:pt x="2940508" y="281794"/>
                </a:cubicBezTo>
                <a:cubicBezTo>
                  <a:pt x="2936722" y="293739"/>
                  <a:pt x="2929846" y="305165"/>
                  <a:pt x="2919880" y="316070"/>
                </a:cubicBezTo>
                <a:cubicBezTo>
                  <a:pt x="2909913" y="326976"/>
                  <a:pt x="2900305" y="332913"/>
                  <a:pt x="2891056" y="333881"/>
                </a:cubicBezTo>
                <a:cubicBezTo>
                  <a:pt x="2881807" y="334849"/>
                  <a:pt x="2880000" y="332364"/>
                  <a:pt x="2885635" y="326428"/>
                </a:cubicBezTo>
                <a:cubicBezTo>
                  <a:pt x="2891271" y="320491"/>
                  <a:pt x="2896466" y="314500"/>
                  <a:pt x="2901220" y="308456"/>
                </a:cubicBezTo>
                <a:cubicBezTo>
                  <a:pt x="2905973" y="302411"/>
                  <a:pt x="2910107" y="295173"/>
                  <a:pt x="2913620" y="286741"/>
                </a:cubicBezTo>
                <a:cubicBezTo>
                  <a:pt x="2907296" y="286741"/>
                  <a:pt x="2901979" y="285124"/>
                  <a:pt x="2897670" y="281890"/>
                </a:cubicBezTo>
                <a:cubicBezTo>
                  <a:pt x="2893361" y="278657"/>
                  <a:pt x="2890443" y="274426"/>
                  <a:pt x="2888916" y="269199"/>
                </a:cubicBezTo>
                <a:cubicBezTo>
                  <a:pt x="2887388" y="263972"/>
                  <a:pt x="2887109" y="259090"/>
                  <a:pt x="2888077" y="254551"/>
                </a:cubicBezTo>
                <a:cubicBezTo>
                  <a:pt x="2889045" y="250012"/>
                  <a:pt x="2892673" y="245215"/>
                  <a:pt x="2898961" y="240160"/>
                </a:cubicBezTo>
                <a:cubicBezTo>
                  <a:pt x="2902105" y="237633"/>
                  <a:pt x="2905668" y="236048"/>
                  <a:pt x="2909652" y="235404"/>
                </a:cubicBezTo>
                <a:close/>
                <a:moveTo>
                  <a:pt x="537651" y="217030"/>
                </a:moveTo>
                <a:cubicBezTo>
                  <a:pt x="538810" y="216364"/>
                  <a:pt x="540879" y="216442"/>
                  <a:pt x="543856" y="217263"/>
                </a:cubicBezTo>
                <a:cubicBezTo>
                  <a:pt x="555766" y="220547"/>
                  <a:pt x="566739" y="224462"/>
                  <a:pt x="576777" y="229007"/>
                </a:cubicBezTo>
                <a:cubicBezTo>
                  <a:pt x="588092" y="233740"/>
                  <a:pt x="598005" y="240594"/>
                  <a:pt x="606516" y="249571"/>
                </a:cubicBezTo>
                <a:cubicBezTo>
                  <a:pt x="615026" y="258548"/>
                  <a:pt x="618716" y="270135"/>
                  <a:pt x="617582" y="284332"/>
                </a:cubicBezTo>
                <a:cubicBezTo>
                  <a:pt x="616450" y="298529"/>
                  <a:pt x="609491" y="300332"/>
                  <a:pt x="596707" y="289742"/>
                </a:cubicBezTo>
                <a:cubicBezTo>
                  <a:pt x="583923" y="279152"/>
                  <a:pt x="568941" y="263603"/>
                  <a:pt x="551761" y="243097"/>
                </a:cubicBezTo>
                <a:cubicBezTo>
                  <a:pt x="538876" y="227717"/>
                  <a:pt x="534173" y="219028"/>
                  <a:pt x="537651" y="217030"/>
                </a:cubicBezTo>
                <a:close/>
                <a:moveTo>
                  <a:pt x="2757937" y="215754"/>
                </a:moveTo>
                <a:cubicBezTo>
                  <a:pt x="2762824" y="215297"/>
                  <a:pt x="2769871" y="217801"/>
                  <a:pt x="2779077" y="223264"/>
                </a:cubicBezTo>
                <a:cubicBezTo>
                  <a:pt x="2791352" y="230549"/>
                  <a:pt x="2794020" y="237052"/>
                  <a:pt x="2787079" y="242774"/>
                </a:cubicBezTo>
                <a:cubicBezTo>
                  <a:pt x="2780138" y="248496"/>
                  <a:pt x="2774166" y="258928"/>
                  <a:pt x="2769161" y="274071"/>
                </a:cubicBezTo>
                <a:cubicBezTo>
                  <a:pt x="2778152" y="285027"/>
                  <a:pt x="2774345" y="290778"/>
                  <a:pt x="2757739" y="291323"/>
                </a:cubicBezTo>
                <a:cubicBezTo>
                  <a:pt x="2741133" y="291868"/>
                  <a:pt x="2719501" y="292972"/>
                  <a:pt x="2692842" y="294635"/>
                </a:cubicBezTo>
                <a:cubicBezTo>
                  <a:pt x="2688426" y="309162"/>
                  <a:pt x="2683615" y="309890"/>
                  <a:pt x="2678409" y="296819"/>
                </a:cubicBezTo>
                <a:cubicBezTo>
                  <a:pt x="2673204" y="283748"/>
                  <a:pt x="2669271" y="271652"/>
                  <a:pt x="2666611" y="260531"/>
                </a:cubicBezTo>
                <a:cubicBezTo>
                  <a:pt x="2663950" y="249410"/>
                  <a:pt x="2661003" y="240623"/>
                  <a:pt x="2657770" y="234170"/>
                </a:cubicBezTo>
                <a:cubicBezTo>
                  <a:pt x="2654536" y="227717"/>
                  <a:pt x="2655823" y="224967"/>
                  <a:pt x="2661631" y="225921"/>
                </a:cubicBezTo>
                <a:cubicBezTo>
                  <a:pt x="2667439" y="226874"/>
                  <a:pt x="2672461" y="227774"/>
                  <a:pt x="2676699" y="228620"/>
                </a:cubicBezTo>
                <a:cubicBezTo>
                  <a:pt x="2680937" y="229466"/>
                  <a:pt x="2693692" y="228584"/>
                  <a:pt x="2714966" y="225974"/>
                </a:cubicBezTo>
                <a:cubicBezTo>
                  <a:pt x="2736240" y="223365"/>
                  <a:pt x="2749174" y="220439"/>
                  <a:pt x="2753770" y="217198"/>
                </a:cubicBezTo>
                <a:cubicBezTo>
                  <a:pt x="2754920" y="216388"/>
                  <a:pt x="2756308" y="215907"/>
                  <a:pt x="2757937" y="215754"/>
                </a:cubicBezTo>
                <a:close/>
                <a:moveTo>
                  <a:pt x="467898" y="213187"/>
                </a:moveTo>
                <a:cubicBezTo>
                  <a:pt x="472139" y="213158"/>
                  <a:pt x="478612" y="215212"/>
                  <a:pt x="487316" y="219349"/>
                </a:cubicBezTo>
                <a:cubicBezTo>
                  <a:pt x="502402" y="229818"/>
                  <a:pt x="506726" y="236808"/>
                  <a:pt x="500287" y="240322"/>
                </a:cubicBezTo>
                <a:cubicBezTo>
                  <a:pt x="493848" y="243835"/>
                  <a:pt x="487531" y="248915"/>
                  <a:pt x="481336" y="255562"/>
                </a:cubicBezTo>
                <a:cubicBezTo>
                  <a:pt x="475141" y="262209"/>
                  <a:pt x="465889" y="270547"/>
                  <a:pt x="453577" y="280578"/>
                </a:cubicBezTo>
                <a:cubicBezTo>
                  <a:pt x="441266" y="290609"/>
                  <a:pt x="427761" y="298418"/>
                  <a:pt x="413063" y="304003"/>
                </a:cubicBezTo>
                <a:cubicBezTo>
                  <a:pt x="398364" y="309589"/>
                  <a:pt x="397184" y="306072"/>
                  <a:pt x="409524" y="293452"/>
                </a:cubicBezTo>
                <a:cubicBezTo>
                  <a:pt x="421864" y="280833"/>
                  <a:pt x="433784" y="267454"/>
                  <a:pt x="445285" y="253314"/>
                </a:cubicBezTo>
                <a:cubicBezTo>
                  <a:pt x="456786" y="239175"/>
                  <a:pt x="462314" y="227910"/>
                  <a:pt x="461869" y="219521"/>
                </a:cubicBezTo>
                <a:cubicBezTo>
                  <a:pt x="461647" y="215327"/>
                  <a:pt x="463657" y="213215"/>
                  <a:pt x="467898" y="213187"/>
                </a:cubicBezTo>
                <a:close/>
                <a:moveTo>
                  <a:pt x="6795987" y="178759"/>
                </a:moveTo>
                <a:lnTo>
                  <a:pt x="6768476" y="184933"/>
                </a:lnTo>
                <a:lnTo>
                  <a:pt x="6763401" y="200562"/>
                </a:lnTo>
                <a:lnTo>
                  <a:pt x="6766905" y="200270"/>
                </a:lnTo>
                <a:cubicBezTo>
                  <a:pt x="6774549" y="201345"/>
                  <a:pt x="6780207" y="204027"/>
                  <a:pt x="6783877" y="208314"/>
                </a:cubicBezTo>
                <a:lnTo>
                  <a:pt x="6787095" y="215309"/>
                </a:lnTo>
                <a:close/>
                <a:moveTo>
                  <a:pt x="2232672" y="176049"/>
                </a:moveTo>
                <a:cubicBezTo>
                  <a:pt x="2232364" y="189113"/>
                  <a:pt x="2232075" y="201247"/>
                  <a:pt x="2231807" y="212453"/>
                </a:cubicBezTo>
                <a:lnTo>
                  <a:pt x="2231594" y="221214"/>
                </a:lnTo>
                <a:lnTo>
                  <a:pt x="2232337" y="219379"/>
                </a:lnTo>
                <a:cubicBezTo>
                  <a:pt x="2233519" y="217880"/>
                  <a:pt x="2235435" y="215995"/>
                  <a:pt x="2238082" y="213724"/>
                </a:cubicBezTo>
                <a:lnTo>
                  <a:pt x="2258677" y="193307"/>
                </a:lnTo>
                <a:lnTo>
                  <a:pt x="2253290" y="197073"/>
                </a:lnTo>
                <a:cubicBezTo>
                  <a:pt x="2250895" y="197279"/>
                  <a:pt x="2247966" y="196391"/>
                  <a:pt x="2244503" y="194408"/>
                </a:cubicBezTo>
                <a:cubicBezTo>
                  <a:pt x="2237577" y="190443"/>
                  <a:pt x="2233633" y="184323"/>
                  <a:pt x="2232672" y="176049"/>
                </a:cubicBezTo>
                <a:close/>
                <a:moveTo>
                  <a:pt x="1870722" y="176049"/>
                </a:moveTo>
                <a:cubicBezTo>
                  <a:pt x="1870414" y="189113"/>
                  <a:pt x="1870125" y="201247"/>
                  <a:pt x="1869857" y="212453"/>
                </a:cubicBezTo>
                <a:lnTo>
                  <a:pt x="1869644" y="221214"/>
                </a:lnTo>
                <a:lnTo>
                  <a:pt x="1870387" y="219379"/>
                </a:lnTo>
                <a:cubicBezTo>
                  <a:pt x="1871570" y="217880"/>
                  <a:pt x="1873485" y="215995"/>
                  <a:pt x="1876132" y="213724"/>
                </a:cubicBezTo>
                <a:lnTo>
                  <a:pt x="1896727" y="193307"/>
                </a:lnTo>
                <a:lnTo>
                  <a:pt x="1891340" y="197073"/>
                </a:lnTo>
                <a:cubicBezTo>
                  <a:pt x="1888945" y="197279"/>
                  <a:pt x="1886016" y="196391"/>
                  <a:pt x="1882553" y="194408"/>
                </a:cubicBezTo>
                <a:cubicBezTo>
                  <a:pt x="1875627" y="190443"/>
                  <a:pt x="1871683" y="184323"/>
                  <a:pt x="1870722" y="176049"/>
                </a:cubicBezTo>
                <a:close/>
                <a:moveTo>
                  <a:pt x="3407777" y="174715"/>
                </a:moveTo>
                <a:lnTo>
                  <a:pt x="3357358" y="178669"/>
                </a:lnTo>
                <a:lnTo>
                  <a:pt x="3361841" y="179856"/>
                </a:lnTo>
                <a:cubicBezTo>
                  <a:pt x="3373507" y="184302"/>
                  <a:pt x="3379831" y="189626"/>
                  <a:pt x="3380814" y="195828"/>
                </a:cubicBezTo>
                <a:cubicBezTo>
                  <a:pt x="3381796" y="202030"/>
                  <a:pt x="3380226" y="207934"/>
                  <a:pt x="3376103" y="213541"/>
                </a:cubicBezTo>
                <a:cubicBezTo>
                  <a:pt x="3371980" y="219149"/>
                  <a:pt x="3367316" y="218008"/>
                  <a:pt x="3362110" y="210121"/>
                </a:cubicBezTo>
                <a:cubicBezTo>
                  <a:pt x="3356905" y="202234"/>
                  <a:pt x="3352459" y="195064"/>
                  <a:pt x="3348774" y="188611"/>
                </a:cubicBezTo>
                <a:cubicBezTo>
                  <a:pt x="3348035" y="186041"/>
                  <a:pt x="3347754" y="183930"/>
                  <a:pt x="3347929" y="182280"/>
                </a:cubicBezTo>
                <a:lnTo>
                  <a:pt x="3349521" y="179284"/>
                </a:lnTo>
                <a:lnTo>
                  <a:pt x="3324123" y="181276"/>
                </a:lnTo>
                <a:cubicBezTo>
                  <a:pt x="3312092" y="205296"/>
                  <a:pt x="3304484" y="217901"/>
                  <a:pt x="3301301" y="219091"/>
                </a:cubicBezTo>
                <a:cubicBezTo>
                  <a:pt x="3338184" y="219134"/>
                  <a:pt x="3372012" y="219134"/>
                  <a:pt x="3402786" y="219091"/>
                </a:cubicBezTo>
                <a:cubicBezTo>
                  <a:pt x="3404349" y="210630"/>
                  <a:pt x="3406013" y="195838"/>
                  <a:pt x="3407777" y="174715"/>
                </a:cubicBezTo>
                <a:close/>
                <a:moveTo>
                  <a:pt x="2666686" y="165251"/>
                </a:moveTo>
                <a:lnTo>
                  <a:pt x="2659683" y="191585"/>
                </a:lnTo>
                <a:lnTo>
                  <a:pt x="2666492" y="189428"/>
                </a:lnTo>
                <a:cubicBezTo>
                  <a:pt x="2672845" y="189428"/>
                  <a:pt x="2684554" y="188654"/>
                  <a:pt x="2701619" y="187105"/>
                </a:cubicBezTo>
                <a:lnTo>
                  <a:pt x="2702845" y="165251"/>
                </a:lnTo>
                <a:cubicBezTo>
                  <a:pt x="2693782" y="167058"/>
                  <a:pt x="2686945" y="168409"/>
                  <a:pt x="2682335" y="169306"/>
                </a:cubicBezTo>
                <a:cubicBezTo>
                  <a:pt x="2677724" y="170202"/>
                  <a:pt x="2672508" y="168850"/>
                  <a:pt x="2666686" y="165251"/>
                </a:cubicBezTo>
                <a:close/>
                <a:moveTo>
                  <a:pt x="2748748" y="159852"/>
                </a:moveTo>
                <a:lnTo>
                  <a:pt x="2727065" y="162239"/>
                </a:lnTo>
                <a:lnTo>
                  <a:pt x="2725968" y="183986"/>
                </a:lnTo>
                <a:cubicBezTo>
                  <a:pt x="2731604" y="184072"/>
                  <a:pt x="2737512" y="183427"/>
                  <a:pt x="2743693" y="182050"/>
                </a:cubicBezTo>
                <a:cubicBezTo>
                  <a:pt x="2745299" y="173174"/>
                  <a:pt x="2746984" y="165774"/>
                  <a:pt x="2748748" y="159852"/>
                </a:cubicBezTo>
                <a:close/>
                <a:moveTo>
                  <a:pt x="5026355" y="156914"/>
                </a:moveTo>
                <a:lnTo>
                  <a:pt x="5013479" y="163508"/>
                </a:lnTo>
                <a:cubicBezTo>
                  <a:pt x="4998996" y="167294"/>
                  <a:pt x="4983745" y="171345"/>
                  <a:pt x="4967727" y="175662"/>
                </a:cubicBezTo>
                <a:cubicBezTo>
                  <a:pt x="4972230" y="179935"/>
                  <a:pt x="4972230" y="183735"/>
                  <a:pt x="4967727" y="187062"/>
                </a:cubicBezTo>
                <a:cubicBezTo>
                  <a:pt x="4979974" y="189830"/>
                  <a:pt x="4991847" y="195559"/>
                  <a:pt x="5003348" y="204249"/>
                </a:cubicBezTo>
                <a:cubicBezTo>
                  <a:pt x="5008467" y="198255"/>
                  <a:pt x="5013458" y="191067"/>
                  <a:pt x="5018319" y="182685"/>
                </a:cubicBezTo>
                <a:cubicBezTo>
                  <a:pt x="5023180" y="174303"/>
                  <a:pt x="5025611" y="167567"/>
                  <a:pt x="5025611" y="162476"/>
                </a:cubicBezTo>
                <a:close/>
                <a:moveTo>
                  <a:pt x="1314930" y="154324"/>
                </a:moveTo>
                <a:cubicBezTo>
                  <a:pt x="1302182" y="156030"/>
                  <a:pt x="1292911" y="162254"/>
                  <a:pt x="1287117" y="172995"/>
                </a:cubicBezTo>
                <a:cubicBezTo>
                  <a:pt x="1281324" y="183735"/>
                  <a:pt x="1278861" y="195337"/>
                  <a:pt x="1279729" y="207798"/>
                </a:cubicBezTo>
                <a:cubicBezTo>
                  <a:pt x="1280596" y="220260"/>
                  <a:pt x="1284794" y="230463"/>
                  <a:pt x="1292323" y="238407"/>
                </a:cubicBezTo>
                <a:cubicBezTo>
                  <a:pt x="1299851" y="246352"/>
                  <a:pt x="1309613" y="250518"/>
                  <a:pt x="1321609" y="250905"/>
                </a:cubicBezTo>
                <a:cubicBezTo>
                  <a:pt x="1333605" y="251292"/>
                  <a:pt x="1343775" y="247105"/>
                  <a:pt x="1352121" y="238343"/>
                </a:cubicBezTo>
                <a:cubicBezTo>
                  <a:pt x="1360467" y="229581"/>
                  <a:pt x="1364640" y="216252"/>
                  <a:pt x="1364640" y="198355"/>
                </a:cubicBezTo>
                <a:cubicBezTo>
                  <a:pt x="1364640" y="180459"/>
                  <a:pt x="1359543" y="168219"/>
                  <a:pt x="1349347" y="161637"/>
                </a:cubicBezTo>
                <a:cubicBezTo>
                  <a:pt x="1339151" y="155055"/>
                  <a:pt x="1327678" y="152617"/>
                  <a:pt x="1314930" y="154324"/>
                </a:cubicBezTo>
                <a:close/>
                <a:moveTo>
                  <a:pt x="6686917" y="152736"/>
                </a:moveTo>
                <a:cubicBezTo>
                  <a:pt x="6687840" y="153477"/>
                  <a:pt x="6687522" y="156996"/>
                  <a:pt x="6685963" y="163293"/>
                </a:cubicBezTo>
                <a:cubicBezTo>
                  <a:pt x="6681804" y="180086"/>
                  <a:pt x="6676447" y="197817"/>
                  <a:pt x="6669894" y="216488"/>
                </a:cubicBezTo>
                <a:cubicBezTo>
                  <a:pt x="6663972" y="232578"/>
                  <a:pt x="6659659" y="250557"/>
                  <a:pt x="6656956" y="270425"/>
                </a:cubicBezTo>
                <a:cubicBezTo>
                  <a:pt x="6654253" y="290294"/>
                  <a:pt x="6646828" y="291025"/>
                  <a:pt x="6634681" y="272620"/>
                </a:cubicBezTo>
                <a:cubicBezTo>
                  <a:pt x="6622536" y="254214"/>
                  <a:pt x="6618646" y="244197"/>
                  <a:pt x="6623013" y="242570"/>
                </a:cubicBezTo>
                <a:cubicBezTo>
                  <a:pt x="6627379" y="240942"/>
                  <a:pt x="6633255" y="234482"/>
                  <a:pt x="6640640" y="223189"/>
                </a:cubicBezTo>
                <a:cubicBezTo>
                  <a:pt x="6648025" y="211896"/>
                  <a:pt x="6658465" y="194892"/>
                  <a:pt x="6671959" y="172177"/>
                </a:cubicBezTo>
                <a:cubicBezTo>
                  <a:pt x="6680393" y="157980"/>
                  <a:pt x="6685379" y="151500"/>
                  <a:pt x="6686917" y="152736"/>
                </a:cubicBezTo>
                <a:close/>
                <a:moveTo>
                  <a:pt x="5003981" y="141855"/>
                </a:moveTo>
                <a:cubicBezTo>
                  <a:pt x="5010028" y="140999"/>
                  <a:pt x="5016217" y="143036"/>
                  <a:pt x="5022546" y="147967"/>
                </a:cubicBezTo>
                <a:lnTo>
                  <a:pt x="5026518" y="156587"/>
                </a:lnTo>
                <a:lnTo>
                  <a:pt x="5028642" y="153393"/>
                </a:lnTo>
                <a:cubicBezTo>
                  <a:pt x="5030662" y="151862"/>
                  <a:pt x="5033692" y="151828"/>
                  <a:pt x="5037732" y="153291"/>
                </a:cubicBezTo>
                <a:cubicBezTo>
                  <a:pt x="5045813" y="156216"/>
                  <a:pt x="5052811" y="160533"/>
                  <a:pt x="5058726" y="166240"/>
                </a:cubicBezTo>
                <a:cubicBezTo>
                  <a:pt x="5064642" y="171948"/>
                  <a:pt x="5064175" y="176472"/>
                  <a:pt x="5057328" y="179813"/>
                </a:cubicBezTo>
                <a:cubicBezTo>
                  <a:pt x="5050481" y="183155"/>
                  <a:pt x="5036811" y="195408"/>
                  <a:pt x="5016319" y="216574"/>
                </a:cubicBezTo>
                <a:cubicBezTo>
                  <a:pt x="5036036" y="230441"/>
                  <a:pt x="5054023" y="241107"/>
                  <a:pt x="5070277" y="248571"/>
                </a:cubicBezTo>
                <a:cubicBezTo>
                  <a:pt x="5086532" y="256035"/>
                  <a:pt x="5103647" y="260835"/>
                  <a:pt x="5121623" y="262972"/>
                </a:cubicBezTo>
                <a:cubicBezTo>
                  <a:pt x="5139598" y="265109"/>
                  <a:pt x="5146538" y="268013"/>
                  <a:pt x="5142445" y="271684"/>
                </a:cubicBezTo>
                <a:cubicBezTo>
                  <a:pt x="5138351" y="275355"/>
                  <a:pt x="5129962" y="278098"/>
                  <a:pt x="5117277" y="279912"/>
                </a:cubicBezTo>
                <a:cubicBezTo>
                  <a:pt x="5104593" y="281726"/>
                  <a:pt x="5092440" y="283092"/>
                  <a:pt x="5080817" y="284009"/>
                </a:cubicBezTo>
                <a:cubicBezTo>
                  <a:pt x="5069195" y="284927"/>
                  <a:pt x="5055299" y="278252"/>
                  <a:pt x="5039130" y="263983"/>
                </a:cubicBezTo>
                <a:cubicBezTo>
                  <a:pt x="5022962" y="249715"/>
                  <a:pt x="5008192" y="236783"/>
                  <a:pt x="4994819" y="225189"/>
                </a:cubicBezTo>
                <a:cubicBezTo>
                  <a:pt x="4981447" y="213595"/>
                  <a:pt x="4971982" y="205206"/>
                  <a:pt x="4966426" y="200022"/>
                </a:cubicBezTo>
                <a:cubicBezTo>
                  <a:pt x="4960869" y="194838"/>
                  <a:pt x="4957703" y="194749"/>
                  <a:pt x="4956929" y="199753"/>
                </a:cubicBezTo>
                <a:cubicBezTo>
                  <a:pt x="4963224" y="205991"/>
                  <a:pt x="4965687" y="214054"/>
                  <a:pt x="4964318" y="223942"/>
                </a:cubicBezTo>
                <a:cubicBezTo>
                  <a:pt x="4962948" y="233829"/>
                  <a:pt x="4961149" y="244939"/>
                  <a:pt x="4958919" y="257272"/>
                </a:cubicBezTo>
                <a:cubicBezTo>
                  <a:pt x="4956688" y="269605"/>
                  <a:pt x="4958141" y="273942"/>
                  <a:pt x="4963274" y="270286"/>
                </a:cubicBezTo>
                <a:cubicBezTo>
                  <a:pt x="4968408" y="266629"/>
                  <a:pt x="4978306" y="261008"/>
                  <a:pt x="4992969" y="253422"/>
                </a:cubicBezTo>
                <a:cubicBezTo>
                  <a:pt x="5007632" y="245836"/>
                  <a:pt x="5012049" y="245936"/>
                  <a:pt x="5006220" y="253723"/>
                </a:cubicBezTo>
                <a:cubicBezTo>
                  <a:pt x="5000390" y="261509"/>
                  <a:pt x="4991001" y="271655"/>
                  <a:pt x="4978052" y="284160"/>
                </a:cubicBezTo>
                <a:cubicBezTo>
                  <a:pt x="4965102" y="296665"/>
                  <a:pt x="4955796" y="306520"/>
                  <a:pt x="4950131" y="313726"/>
                </a:cubicBezTo>
                <a:cubicBezTo>
                  <a:pt x="4944467" y="320932"/>
                  <a:pt x="4938534" y="319408"/>
                  <a:pt x="4932332" y="309155"/>
                </a:cubicBezTo>
                <a:cubicBezTo>
                  <a:pt x="4926130" y="298902"/>
                  <a:pt x="4924394" y="291129"/>
                  <a:pt x="4927126" y="285838"/>
                </a:cubicBezTo>
                <a:cubicBezTo>
                  <a:pt x="4929858" y="280546"/>
                  <a:pt x="4932335" y="274796"/>
                  <a:pt x="4934558" y="268586"/>
                </a:cubicBezTo>
                <a:cubicBezTo>
                  <a:pt x="4936781" y="262377"/>
                  <a:pt x="4938337" y="252905"/>
                  <a:pt x="4939226" y="240171"/>
                </a:cubicBezTo>
                <a:cubicBezTo>
                  <a:pt x="4940115" y="227437"/>
                  <a:pt x="4940409" y="219113"/>
                  <a:pt x="4940108" y="215198"/>
                </a:cubicBezTo>
                <a:cubicBezTo>
                  <a:pt x="4916002" y="246230"/>
                  <a:pt x="4890706" y="267038"/>
                  <a:pt x="4864220" y="277621"/>
                </a:cubicBezTo>
                <a:cubicBezTo>
                  <a:pt x="4837733" y="288204"/>
                  <a:pt x="4835198" y="285117"/>
                  <a:pt x="4856615" y="268361"/>
                </a:cubicBezTo>
                <a:cubicBezTo>
                  <a:pt x="4878033" y="251604"/>
                  <a:pt x="4897378" y="233324"/>
                  <a:pt x="4914650" y="213520"/>
                </a:cubicBezTo>
                <a:cubicBezTo>
                  <a:pt x="4931923" y="193716"/>
                  <a:pt x="4940545" y="183929"/>
                  <a:pt x="4940516" y="184158"/>
                </a:cubicBezTo>
                <a:cubicBezTo>
                  <a:pt x="4930607" y="185951"/>
                  <a:pt x="4921107" y="187747"/>
                  <a:pt x="4912016" y="189547"/>
                </a:cubicBezTo>
                <a:cubicBezTo>
                  <a:pt x="4902924" y="191346"/>
                  <a:pt x="4892810" y="189611"/>
                  <a:pt x="4881675" y="184341"/>
                </a:cubicBezTo>
                <a:cubicBezTo>
                  <a:pt x="4870540" y="179071"/>
                  <a:pt x="4872480" y="175239"/>
                  <a:pt x="4887494" y="172844"/>
                </a:cubicBezTo>
                <a:cubicBezTo>
                  <a:pt x="4902508" y="170449"/>
                  <a:pt x="4922692" y="165918"/>
                  <a:pt x="4948045" y="159249"/>
                </a:cubicBezTo>
                <a:cubicBezTo>
                  <a:pt x="4973398" y="152581"/>
                  <a:pt x="4990044" y="147390"/>
                  <a:pt x="4997981" y="143676"/>
                </a:cubicBezTo>
                <a:cubicBezTo>
                  <a:pt x="4999965" y="142747"/>
                  <a:pt x="5001965" y="142140"/>
                  <a:pt x="5003981" y="141855"/>
                </a:cubicBezTo>
                <a:close/>
                <a:moveTo>
                  <a:pt x="6798246" y="134211"/>
                </a:moveTo>
                <a:cubicBezTo>
                  <a:pt x="6790029" y="136018"/>
                  <a:pt x="6779432" y="137725"/>
                  <a:pt x="6766454" y="139331"/>
                </a:cubicBezTo>
                <a:cubicBezTo>
                  <a:pt x="6773653" y="141697"/>
                  <a:pt x="6776331" y="145418"/>
                  <a:pt x="6774489" y="150495"/>
                </a:cubicBezTo>
                <a:cubicBezTo>
                  <a:pt x="6772645" y="155571"/>
                  <a:pt x="6771315" y="160891"/>
                  <a:pt x="6770498" y="166455"/>
                </a:cubicBezTo>
                <a:lnTo>
                  <a:pt x="6797537" y="162971"/>
                </a:lnTo>
                <a:cubicBezTo>
                  <a:pt x="6799200" y="149333"/>
                  <a:pt x="6799437" y="139747"/>
                  <a:pt x="6798246" y="134211"/>
                </a:cubicBezTo>
                <a:close/>
                <a:moveTo>
                  <a:pt x="4711857" y="127803"/>
                </a:moveTo>
                <a:cubicBezTo>
                  <a:pt x="4728037" y="126719"/>
                  <a:pt x="4741609" y="129092"/>
                  <a:pt x="4752574" y="134921"/>
                </a:cubicBezTo>
                <a:cubicBezTo>
                  <a:pt x="4767194" y="142694"/>
                  <a:pt x="4773633" y="149692"/>
                  <a:pt x="4771890" y="155915"/>
                </a:cubicBezTo>
                <a:cubicBezTo>
                  <a:pt x="4770148" y="162139"/>
                  <a:pt x="4763114" y="164803"/>
                  <a:pt x="4750789" y="163906"/>
                </a:cubicBezTo>
                <a:cubicBezTo>
                  <a:pt x="4738463" y="163010"/>
                  <a:pt x="4721144" y="162562"/>
                  <a:pt x="4698831" y="162562"/>
                </a:cubicBezTo>
                <a:cubicBezTo>
                  <a:pt x="4676546" y="162562"/>
                  <a:pt x="4652605" y="163684"/>
                  <a:pt x="4627008" y="165928"/>
                </a:cubicBezTo>
                <a:cubicBezTo>
                  <a:pt x="4601410" y="168173"/>
                  <a:pt x="4579986" y="170843"/>
                  <a:pt x="4562735" y="173941"/>
                </a:cubicBezTo>
                <a:cubicBezTo>
                  <a:pt x="4545484" y="177038"/>
                  <a:pt x="4530426" y="179964"/>
                  <a:pt x="4517563" y="182717"/>
                </a:cubicBezTo>
                <a:cubicBezTo>
                  <a:pt x="4504700" y="185471"/>
                  <a:pt x="4491313" y="182481"/>
                  <a:pt x="4477403" y="173747"/>
                </a:cubicBezTo>
                <a:cubicBezTo>
                  <a:pt x="4464798" y="159880"/>
                  <a:pt x="4463902" y="153632"/>
                  <a:pt x="4474715" y="155001"/>
                </a:cubicBezTo>
                <a:cubicBezTo>
                  <a:pt x="4485527" y="156371"/>
                  <a:pt x="4504051" y="155940"/>
                  <a:pt x="4530287" y="153711"/>
                </a:cubicBezTo>
                <a:cubicBezTo>
                  <a:pt x="4556522" y="151481"/>
                  <a:pt x="4584528" y="148107"/>
                  <a:pt x="4614306" y="143590"/>
                </a:cubicBezTo>
                <a:cubicBezTo>
                  <a:pt x="4644083" y="139073"/>
                  <a:pt x="4670918" y="134556"/>
                  <a:pt x="4694808" y="130038"/>
                </a:cubicBezTo>
                <a:cubicBezTo>
                  <a:pt x="4700781" y="128909"/>
                  <a:pt x="4706464" y="128164"/>
                  <a:pt x="4711857" y="127803"/>
                </a:cubicBezTo>
                <a:close/>
                <a:moveTo>
                  <a:pt x="244632" y="127803"/>
                </a:moveTo>
                <a:cubicBezTo>
                  <a:pt x="260812" y="126719"/>
                  <a:pt x="274384" y="129092"/>
                  <a:pt x="285349" y="134921"/>
                </a:cubicBezTo>
                <a:cubicBezTo>
                  <a:pt x="299969" y="142694"/>
                  <a:pt x="306408" y="149692"/>
                  <a:pt x="304665" y="155915"/>
                </a:cubicBezTo>
                <a:cubicBezTo>
                  <a:pt x="302923" y="162139"/>
                  <a:pt x="295889" y="164803"/>
                  <a:pt x="283564" y="163906"/>
                </a:cubicBezTo>
                <a:cubicBezTo>
                  <a:pt x="271238" y="163010"/>
                  <a:pt x="253919" y="162562"/>
                  <a:pt x="231606" y="162562"/>
                </a:cubicBezTo>
                <a:cubicBezTo>
                  <a:pt x="209321" y="162562"/>
                  <a:pt x="185380" y="163684"/>
                  <a:pt x="159783" y="165928"/>
                </a:cubicBezTo>
                <a:cubicBezTo>
                  <a:pt x="134185" y="168173"/>
                  <a:pt x="112761" y="170843"/>
                  <a:pt x="95510" y="173941"/>
                </a:cubicBezTo>
                <a:cubicBezTo>
                  <a:pt x="78258" y="177038"/>
                  <a:pt x="63201" y="179964"/>
                  <a:pt x="50338" y="182717"/>
                </a:cubicBezTo>
                <a:cubicBezTo>
                  <a:pt x="37475" y="185471"/>
                  <a:pt x="24089" y="182481"/>
                  <a:pt x="10179" y="173747"/>
                </a:cubicBezTo>
                <a:cubicBezTo>
                  <a:pt x="-2427" y="159880"/>
                  <a:pt x="-3323" y="153632"/>
                  <a:pt x="7489" y="155001"/>
                </a:cubicBezTo>
                <a:cubicBezTo>
                  <a:pt x="18302" y="156371"/>
                  <a:pt x="36826" y="155940"/>
                  <a:pt x="63062" y="153711"/>
                </a:cubicBezTo>
                <a:cubicBezTo>
                  <a:pt x="89297" y="151481"/>
                  <a:pt x="117303" y="148107"/>
                  <a:pt x="147081" y="143590"/>
                </a:cubicBezTo>
                <a:cubicBezTo>
                  <a:pt x="176858" y="139073"/>
                  <a:pt x="203692" y="134556"/>
                  <a:pt x="227583" y="130038"/>
                </a:cubicBezTo>
                <a:cubicBezTo>
                  <a:pt x="233556" y="128909"/>
                  <a:pt x="239239" y="128164"/>
                  <a:pt x="244632" y="127803"/>
                </a:cubicBezTo>
                <a:close/>
                <a:moveTo>
                  <a:pt x="2745156" y="124758"/>
                </a:moveTo>
                <a:cubicBezTo>
                  <a:pt x="2740853" y="125654"/>
                  <a:pt x="2734902" y="126776"/>
                  <a:pt x="2727302" y="128124"/>
                </a:cubicBezTo>
                <a:lnTo>
                  <a:pt x="2727302" y="144859"/>
                </a:lnTo>
                <a:lnTo>
                  <a:pt x="2750361" y="142643"/>
                </a:lnTo>
                <a:cubicBezTo>
                  <a:pt x="2751981" y="131946"/>
                  <a:pt x="2752594" y="126066"/>
                  <a:pt x="2752200" y="125005"/>
                </a:cubicBezTo>
                <a:cubicBezTo>
                  <a:pt x="2751806" y="123944"/>
                  <a:pt x="2749458" y="123861"/>
                  <a:pt x="2745156" y="124758"/>
                </a:cubicBezTo>
                <a:close/>
                <a:moveTo>
                  <a:pt x="5663571" y="124209"/>
                </a:moveTo>
                <a:cubicBezTo>
                  <a:pt x="5662129" y="123679"/>
                  <a:pt x="5658319" y="123865"/>
                  <a:pt x="5652137" y="124768"/>
                </a:cubicBezTo>
                <a:cubicBezTo>
                  <a:pt x="5645957" y="125672"/>
                  <a:pt x="5637497" y="127213"/>
                  <a:pt x="5626755" y="129393"/>
                </a:cubicBezTo>
                <a:cubicBezTo>
                  <a:pt x="5627616" y="143246"/>
                  <a:pt x="5628426" y="155148"/>
                  <a:pt x="5629186" y="165100"/>
                </a:cubicBezTo>
                <a:cubicBezTo>
                  <a:pt x="5641993" y="163408"/>
                  <a:pt x="5653342" y="161042"/>
                  <a:pt x="5663237" y="158002"/>
                </a:cubicBezTo>
                <a:cubicBezTo>
                  <a:pt x="5664901" y="145469"/>
                  <a:pt x="5665732" y="136613"/>
                  <a:pt x="5665732" y="131437"/>
                </a:cubicBezTo>
                <a:cubicBezTo>
                  <a:pt x="5665732" y="127149"/>
                  <a:pt x="5665012" y="124740"/>
                  <a:pt x="5663571" y="124209"/>
                </a:cubicBezTo>
                <a:close/>
                <a:moveTo>
                  <a:pt x="6386857" y="122098"/>
                </a:moveTo>
                <a:cubicBezTo>
                  <a:pt x="6388593" y="121955"/>
                  <a:pt x="6390799" y="122182"/>
                  <a:pt x="6393476" y="122779"/>
                </a:cubicBezTo>
                <a:cubicBezTo>
                  <a:pt x="6404181" y="125166"/>
                  <a:pt x="6412083" y="128733"/>
                  <a:pt x="6417181" y="133480"/>
                </a:cubicBezTo>
                <a:cubicBezTo>
                  <a:pt x="6422279" y="138227"/>
                  <a:pt x="6422576" y="144264"/>
                  <a:pt x="6418073" y="151592"/>
                </a:cubicBezTo>
                <a:cubicBezTo>
                  <a:pt x="6449593" y="147204"/>
                  <a:pt x="6470197" y="143407"/>
                  <a:pt x="6479883" y="140202"/>
                </a:cubicBezTo>
                <a:cubicBezTo>
                  <a:pt x="6489569" y="136997"/>
                  <a:pt x="6499235" y="139553"/>
                  <a:pt x="6508879" y="147870"/>
                </a:cubicBezTo>
                <a:cubicBezTo>
                  <a:pt x="6518523" y="156188"/>
                  <a:pt x="6514959" y="161153"/>
                  <a:pt x="6498189" y="162766"/>
                </a:cubicBezTo>
                <a:cubicBezTo>
                  <a:pt x="6481417" y="164380"/>
                  <a:pt x="6447965" y="168097"/>
                  <a:pt x="6397831" y="173919"/>
                </a:cubicBezTo>
                <a:cubicBezTo>
                  <a:pt x="6400528" y="175626"/>
                  <a:pt x="6400076" y="178451"/>
                  <a:pt x="6396477" y="182395"/>
                </a:cubicBezTo>
                <a:cubicBezTo>
                  <a:pt x="6415205" y="192920"/>
                  <a:pt x="6429036" y="201101"/>
                  <a:pt x="6437970" y="206938"/>
                </a:cubicBezTo>
                <a:cubicBezTo>
                  <a:pt x="6459695" y="190375"/>
                  <a:pt x="6469659" y="178587"/>
                  <a:pt x="6467859" y="171575"/>
                </a:cubicBezTo>
                <a:cubicBezTo>
                  <a:pt x="6466059" y="164563"/>
                  <a:pt x="6472609" y="165620"/>
                  <a:pt x="6487508" y="174748"/>
                </a:cubicBezTo>
                <a:cubicBezTo>
                  <a:pt x="6502408" y="183875"/>
                  <a:pt x="6504297" y="190371"/>
                  <a:pt x="6493177" y="194236"/>
                </a:cubicBezTo>
                <a:cubicBezTo>
                  <a:pt x="6482055" y="198101"/>
                  <a:pt x="6467367" y="205332"/>
                  <a:pt x="6449112" y="215929"/>
                </a:cubicBezTo>
                <a:cubicBezTo>
                  <a:pt x="6459007" y="222196"/>
                  <a:pt x="6472115" y="229513"/>
                  <a:pt x="6488433" y="237880"/>
                </a:cubicBezTo>
                <a:cubicBezTo>
                  <a:pt x="6504753" y="246248"/>
                  <a:pt x="6521241" y="252235"/>
                  <a:pt x="6537897" y="255842"/>
                </a:cubicBezTo>
                <a:cubicBezTo>
                  <a:pt x="6554553" y="259448"/>
                  <a:pt x="6565067" y="262911"/>
                  <a:pt x="6569441" y="266231"/>
                </a:cubicBezTo>
                <a:cubicBezTo>
                  <a:pt x="6573815" y="269551"/>
                  <a:pt x="6560823" y="274588"/>
                  <a:pt x="6530464" y="281342"/>
                </a:cubicBezTo>
                <a:cubicBezTo>
                  <a:pt x="6513313" y="283135"/>
                  <a:pt x="6501336" y="281876"/>
                  <a:pt x="6494531" y="277567"/>
                </a:cubicBezTo>
                <a:cubicBezTo>
                  <a:pt x="6487727" y="273258"/>
                  <a:pt x="6479801" y="267260"/>
                  <a:pt x="6470751" y="259574"/>
                </a:cubicBezTo>
                <a:cubicBezTo>
                  <a:pt x="6461703" y="251887"/>
                  <a:pt x="6449991" y="242204"/>
                  <a:pt x="6435615" y="230524"/>
                </a:cubicBezTo>
                <a:cubicBezTo>
                  <a:pt x="6421239" y="218844"/>
                  <a:pt x="6404723" y="206085"/>
                  <a:pt x="6386065" y="192246"/>
                </a:cubicBezTo>
                <a:cubicBezTo>
                  <a:pt x="6381247" y="197925"/>
                  <a:pt x="6376615" y="202894"/>
                  <a:pt x="6372170" y="207153"/>
                </a:cubicBezTo>
                <a:cubicBezTo>
                  <a:pt x="6381175" y="213792"/>
                  <a:pt x="6384990" y="220912"/>
                  <a:pt x="6383613" y="228513"/>
                </a:cubicBezTo>
                <a:cubicBezTo>
                  <a:pt x="6382237" y="236113"/>
                  <a:pt x="6381111" y="245889"/>
                  <a:pt x="6380236" y="257842"/>
                </a:cubicBezTo>
                <a:cubicBezTo>
                  <a:pt x="6379362" y="269795"/>
                  <a:pt x="6382137" y="273372"/>
                  <a:pt x="6388561" y="268576"/>
                </a:cubicBezTo>
                <a:cubicBezTo>
                  <a:pt x="6394985" y="263779"/>
                  <a:pt x="6406457" y="256580"/>
                  <a:pt x="6422977" y="246979"/>
                </a:cubicBezTo>
                <a:cubicBezTo>
                  <a:pt x="6439497" y="237378"/>
                  <a:pt x="6436755" y="243660"/>
                  <a:pt x="6414750" y="265822"/>
                </a:cubicBezTo>
                <a:cubicBezTo>
                  <a:pt x="6392745" y="287985"/>
                  <a:pt x="6378895" y="302637"/>
                  <a:pt x="6373203" y="309779"/>
                </a:cubicBezTo>
                <a:cubicBezTo>
                  <a:pt x="6367509" y="316920"/>
                  <a:pt x="6362644" y="319121"/>
                  <a:pt x="6358608" y="316382"/>
                </a:cubicBezTo>
                <a:cubicBezTo>
                  <a:pt x="6354571" y="313643"/>
                  <a:pt x="6351523" y="309854"/>
                  <a:pt x="6349466" y="305014"/>
                </a:cubicBezTo>
                <a:cubicBezTo>
                  <a:pt x="6347408" y="300174"/>
                  <a:pt x="6347957" y="294266"/>
                  <a:pt x="6351111" y="287290"/>
                </a:cubicBezTo>
                <a:cubicBezTo>
                  <a:pt x="6354266" y="280313"/>
                  <a:pt x="6356514" y="268974"/>
                  <a:pt x="6357855" y="253271"/>
                </a:cubicBezTo>
                <a:cubicBezTo>
                  <a:pt x="6359195" y="237568"/>
                  <a:pt x="6358626" y="227129"/>
                  <a:pt x="6356145" y="221952"/>
                </a:cubicBezTo>
                <a:cubicBezTo>
                  <a:pt x="6344730" y="232420"/>
                  <a:pt x="6331505" y="241752"/>
                  <a:pt x="6316469" y="249948"/>
                </a:cubicBezTo>
                <a:cubicBezTo>
                  <a:pt x="6301433" y="258143"/>
                  <a:pt x="6285336" y="264073"/>
                  <a:pt x="6268179" y="267737"/>
                </a:cubicBezTo>
                <a:cubicBezTo>
                  <a:pt x="6251020" y="271401"/>
                  <a:pt x="6249869" y="268608"/>
                  <a:pt x="6264726" y="259358"/>
                </a:cubicBezTo>
                <a:cubicBezTo>
                  <a:pt x="6279583" y="250109"/>
                  <a:pt x="6297919" y="237690"/>
                  <a:pt x="6319739" y="222103"/>
                </a:cubicBezTo>
                <a:cubicBezTo>
                  <a:pt x="6341557" y="206515"/>
                  <a:pt x="6358081" y="191615"/>
                  <a:pt x="6369309" y="177404"/>
                </a:cubicBezTo>
                <a:cubicBezTo>
                  <a:pt x="6350997" y="181864"/>
                  <a:pt x="6338173" y="184779"/>
                  <a:pt x="6330838" y="186148"/>
                </a:cubicBezTo>
                <a:cubicBezTo>
                  <a:pt x="6323503" y="187518"/>
                  <a:pt x="6315709" y="185069"/>
                  <a:pt x="6307457" y="178802"/>
                </a:cubicBezTo>
                <a:cubicBezTo>
                  <a:pt x="6299203" y="172536"/>
                  <a:pt x="6296421" y="168481"/>
                  <a:pt x="6299111" y="166638"/>
                </a:cubicBezTo>
                <a:cubicBezTo>
                  <a:pt x="6301799" y="164796"/>
                  <a:pt x="6308201" y="163648"/>
                  <a:pt x="6318319" y="163197"/>
                </a:cubicBezTo>
                <a:cubicBezTo>
                  <a:pt x="6328436" y="162745"/>
                  <a:pt x="6341421" y="161612"/>
                  <a:pt x="6357274" y="159798"/>
                </a:cubicBezTo>
                <a:cubicBezTo>
                  <a:pt x="6373127" y="157984"/>
                  <a:pt x="6388389" y="156446"/>
                  <a:pt x="6403059" y="155184"/>
                </a:cubicBezTo>
                <a:cubicBezTo>
                  <a:pt x="6394627" y="150093"/>
                  <a:pt x="6388245" y="142823"/>
                  <a:pt x="6383915" y="133373"/>
                </a:cubicBezTo>
                <a:cubicBezTo>
                  <a:pt x="6380667" y="126285"/>
                  <a:pt x="6381647" y="122527"/>
                  <a:pt x="6386857" y="122098"/>
                </a:cubicBezTo>
                <a:close/>
                <a:moveTo>
                  <a:pt x="4243732" y="122098"/>
                </a:moveTo>
                <a:cubicBezTo>
                  <a:pt x="4245469" y="121955"/>
                  <a:pt x="4247675" y="122182"/>
                  <a:pt x="4250351" y="122779"/>
                </a:cubicBezTo>
                <a:cubicBezTo>
                  <a:pt x="4261056" y="125166"/>
                  <a:pt x="4268958" y="128733"/>
                  <a:pt x="4274056" y="133480"/>
                </a:cubicBezTo>
                <a:cubicBezTo>
                  <a:pt x="4279154" y="138227"/>
                  <a:pt x="4279451" y="144264"/>
                  <a:pt x="4274948" y="151592"/>
                </a:cubicBezTo>
                <a:cubicBezTo>
                  <a:pt x="4306468" y="147204"/>
                  <a:pt x="4327071" y="143407"/>
                  <a:pt x="4336758" y="140202"/>
                </a:cubicBezTo>
                <a:cubicBezTo>
                  <a:pt x="4346445" y="136997"/>
                  <a:pt x="4356110" y="139553"/>
                  <a:pt x="4365754" y="147870"/>
                </a:cubicBezTo>
                <a:cubicBezTo>
                  <a:pt x="4375398" y="156188"/>
                  <a:pt x="4371835" y="161153"/>
                  <a:pt x="4355064" y="162766"/>
                </a:cubicBezTo>
                <a:cubicBezTo>
                  <a:pt x="4338293" y="164380"/>
                  <a:pt x="4304840" y="168097"/>
                  <a:pt x="4254707" y="173919"/>
                </a:cubicBezTo>
                <a:cubicBezTo>
                  <a:pt x="4257403" y="175626"/>
                  <a:pt x="4256951" y="178451"/>
                  <a:pt x="4253352" y="182395"/>
                </a:cubicBezTo>
                <a:cubicBezTo>
                  <a:pt x="4272080" y="192920"/>
                  <a:pt x="4285911" y="201101"/>
                  <a:pt x="4294845" y="206938"/>
                </a:cubicBezTo>
                <a:cubicBezTo>
                  <a:pt x="4316571" y="190375"/>
                  <a:pt x="4326534" y="178587"/>
                  <a:pt x="4324734" y="171575"/>
                </a:cubicBezTo>
                <a:cubicBezTo>
                  <a:pt x="4322934" y="164563"/>
                  <a:pt x="4329484" y="165620"/>
                  <a:pt x="4344384" y="174748"/>
                </a:cubicBezTo>
                <a:cubicBezTo>
                  <a:pt x="4359283" y="183875"/>
                  <a:pt x="4361172" y="190371"/>
                  <a:pt x="4350052" y="194236"/>
                </a:cubicBezTo>
                <a:cubicBezTo>
                  <a:pt x="4338931" y="198101"/>
                  <a:pt x="4324243" y="205332"/>
                  <a:pt x="4305988" y="215929"/>
                </a:cubicBezTo>
                <a:cubicBezTo>
                  <a:pt x="4315882" y="222196"/>
                  <a:pt x="4328990" y="229513"/>
                  <a:pt x="4345309" y="237880"/>
                </a:cubicBezTo>
                <a:cubicBezTo>
                  <a:pt x="4361628" y="246248"/>
                  <a:pt x="4378116" y="252235"/>
                  <a:pt x="4394772" y="255842"/>
                </a:cubicBezTo>
                <a:cubicBezTo>
                  <a:pt x="4411428" y="259448"/>
                  <a:pt x="4421943" y="262911"/>
                  <a:pt x="4426316" y="266231"/>
                </a:cubicBezTo>
                <a:cubicBezTo>
                  <a:pt x="4430690" y="269551"/>
                  <a:pt x="4417698" y="274588"/>
                  <a:pt x="4387340" y="281342"/>
                </a:cubicBezTo>
                <a:cubicBezTo>
                  <a:pt x="4370189" y="283135"/>
                  <a:pt x="4358211" y="281876"/>
                  <a:pt x="4351407" y="277567"/>
                </a:cubicBezTo>
                <a:cubicBezTo>
                  <a:pt x="4344603" y="273258"/>
                  <a:pt x="4336676" y="267260"/>
                  <a:pt x="4327627" y="259574"/>
                </a:cubicBezTo>
                <a:cubicBezTo>
                  <a:pt x="4318579" y="251887"/>
                  <a:pt x="4306866" y="242204"/>
                  <a:pt x="4292490" y="230524"/>
                </a:cubicBezTo>
                <a:cubicBezTo>
                  <a:pt x="4278114" y="218844"/>
                  <a:pt x="4261598" y="206085"/>
                  <a:pt x="4242941" y="192246"/>
                </a:cubicBezTo>
                <a:cubicBezTo>
                  <a:pt x="4238123" y="197925"/>
                  <a:pt x="4233491" y="202894"/>
                  <a:pt x="4229045" y="207153"/>
                </a:cubicBezTo>
                <a:cubicBezTo>
                  <a:pt x="4238051" y="213792"/>
                  <a:pt x="4241865" y="220912"/>
                  <a:pt x="4240489" y="228513"/>
                </a:cubicBezTo>
                <a:cubicBezTo>
                  <a:pt x="4239112" y="236113"/>
                  <a:pt x="4237986" y="245889"/>
                  <a:pt x="4237112" y="257842"/>
                </a:cubicBezTo>
                <a:cubicBezTo>
                  <a:pt x="4236237" y="269795"/>
                  <a:pt x="4239012" y="273372"/>
                  <a:pt x="4245436" y="268576"/>
                </a:cubicBezTo>
                <a:cubicBezTo>
                  <a:pt x="4251861" y="263779"/>
                  <a:pt x="4263333" y="256580"/>
                  <a:pt x="4279853" y="246979"/>
                </a:cubicBezTo>
                <a:cubicBezTo>
                  <a:pt x="4296373" y="237378"/>
                  <a:pt x="4293630" y="243660"/>
                  <a:pt x="4271625" y="265822"/>
                </a:cubicBezTo>
                <a:cubicBezTo>
                  <a:pt x="4249620" y="287985"/>
                  <a:pt x="4235771" y="302637"/>
                  <a:pt x="4230078" y="309779"/>
                </a:cubicBezTo>
                <a:cubicBezTo>
                  <a:pt x="4224385" y="316920"/>
                  <a:pt x="4219520" y="319121"/>
                  <a:pt x="4215483" y="316382"/>
                </a:cubicBezTo>
                <a:cubicBezTo>
                  <a:pt x="4211446" y="313643"/>
                  <a:pt x="4208399" y="309854"/>
                  <a:pt x="4206341" y="305014"/>
                </a:cubicBezTo>
                <a:cubicBezTo>
                  <a:pt x="4204283" y="300174"/>
                  <a:pt x="4204832" y="294266"/>
                  <a:pt x="4207987" y="287290"/>
                </a:cubicBezTo>
                <a:cubicBezTo>
                  <a:pt x="4211141" y="280313"/>
                  <a:pt x="4213389" y="268974"/>
                  <a:pt x="4214730" y="253271"/>
                </a:cubicBezTo>
                <a:cubicBezTo>
                  <a:pt x="4216071" y="237568"/>
                  <a:pt x="4215501" y="227129"/>
                  <a:pt x="4213020" y="221952"/>
                </a:cubicBezTo>
                <a:cubicBezTo>
                  <a:pt x="4201605" y="232420"/>
                  <a:pt x="4188380" y="241752"/>
                  <a:pt x="4173344" y="249948"/>
                </a:cubicBezTo>
                <a:cubicBezTo>
                  <a:pt x="4158309" y="258143"/>
                  <a:pt x="4142212" y="264073"/>
                  <a:pt x="4125054" y="267737"/>
                </a:cubicBezTo>
                <a:cubicBezTo>
                  <a:pt x="4107896" y="271401"/>
                  <a:pt x="4106745" y="268608"/>
                  <a:pt x="4121601" y="259358"/>
                </a:cubicBezTo>
                <a:cubicBezTo>
                  <a:pt x="4136458" y="250109"/>
                  <a:pt x="4154795" y="237690"/>
                  <a:pt x="4176614" y="222103"/>
                </a:cubicBezTo>
                <a:cubicBezTo>
                  <a:pt x="4198433" y="206515"/>
                  <a:pt x="4214956" y="191615"/>
                  <a:pt x="4226184" y="177404"/>
                </a:cubicBezTo>
                <a:cubicBezTo>
                  <a:pt x="4207872" y="181864"/>
                  <a:pt x="4195048" y="184779"/>
                  <a:pt x="4187713" y="186148"/>
                </a:cubicBezTo>
                <a:cubicBezTo>
                  <a:pt x="4180378" y="187518"/>
                  <a:pt x="4172584" y="185069"/>
                  <a:pt x="4164332" y="178802"/>
                </a:cubicBezTo>
                <a:cubicBezTo>
                  <a:pt x="4156079" y="172536"/>
                  <a:pt x="4153297" y="168481"/>
                  <a:pt x="4155986" y="166638"/>
                </a:cubicBezTo>
                <a:cubicBezTo>
                  <a:pt x="4158674" y="164796"/>
                  <a:pt x="4165077" y="163648"/>
                  <a:pt x="4175194" y="163197"/>
                </a:cubicBezTo>
                <a:cubicBezTo>
                  <a:pt x="4185311" y="162745"/>
                  <a:pt x="4198296" y="161612"/>
                  <a:pt x="4214149" y="159798"/>
                </a:cubicBezTo>
                <a:cubicBezTo>
                  <a:pt x="4230003" y="157984"/>
                  <a:pt x="4245264" y="156446"/>
                  <a:pt x="4259934" y="155184"/>
                </a:cubicBezTo>
                <a:cubicBezTo>
                  <a:pt x="4251502" y="150093"/>
                  <a:pt x="4245121" y="142823"/>
                  <a:pt x="4240790" y="133373"/>
                </a:cubicBezTo>
                <a:cubicBezTo>
                  <a:pt x="4237542" y="126285"/>
                  <a:pt x="4238523" y="122527"/>
                  <a:pt x="4243732" y="122098"/>
                </a:cubicBezTo>
                <a:close/>
                <a:moveTo>
                  <a:pt x="527326" y="116659"/>
                </a:moveTo>
                <a:cubicBezTo>
                  <a:pt x="512569" y="120215"/>
                  <a:pt x="499061" y="123148"/>
                  <a:pt x="486800" y="125457"/>
                </a:cubicBezTo>
                <a:cubicBezTo>
                  <a:pt x="486040" y="145404"/>
                  <a:pt x="485660" y="162670"/>
                  <a:pt x="485660" y="177254"/>
                </a:cubicBezTo>
                <a:cubicBezTo>
                  <a:pt x="500258" y="175518"/>
                  <a:pt x="512426" y="173525"/>
                  <a:pt x="522163" y="171274"/>
                </a:cubicBezTo>
                <a:cubicBezTo>
                  <a:pt x="524730" y="154295"/>
                  <a:pt x="526451" y="136090"/>
                  <a:pt x="527326" y="116659"/>
                </a:cubicBezTo>
                <a:close/>
                <a:moveTo>
                  <a:pt x="3356727" y="115916"/>
                </a:moveTo>
                <a:cubicBezTo>
                  <a:pt x="3358324" y="115804"/>
                  <a:pt x="3360316" y="116112"/>
                  <a:pt x="3362702" y="116842"/>
                </a:cubicBezTo>
                <a:cubicBezTo>
                  <a:pt x="3372245" y="119760"/>
                  <a:pt x="3378795" y="123575"/>
                  <a:pt x="3382352" y="128285"/>
                </a:cubicBezTo>
                <a:cubicBezTo>
                  <a:pt x="3385908" y="132996"/>
                  <a:pt x="3386109" y="139213"/>
                  <a:pt x="3382954" y="146935"/>
                </a:cubicBezTo>
                <a:cubicBezTo>
                  <a:pt x="3379799" y="154657"/>
                  <a:pt x="3374676" y="154790"/>
                  <a:pt x="3367585" y="147333"/>
                </a:cubicBezTo>
                <a:cubicBezTo>
                  <a:pt x="3360493" y="139876"/>
                  <a:pt x="3355628" y="133530"/>
                  <a:pt x="3352990" y="128296"/>
                </a:cubicBezTo>
                <a:cubicBezTo>
                  <a:pt x="3350688" y="120380"/>
                  <a:pt x="3351934" y="116254"/>
                  <a:pt x="3356727" y="115916"/>
                </a:cubicBezTo>
                <a:close/>
                <a:moveTo>
                  <a:pt x="4945786" y="115054"/>
                </a:moveTo>
                <a:cubicBezTo>
                  <a:pt x="4948178" y="114941"/>
                  <a:pt x="4950533" y="115246"/>
                  <a:pt x="4952853" y="115971"/>
                </a:cubicBezTo>
                <a:cubicBezTo>
                  <a:pt x="4957492" y="117419"/>
                  <a:pt x="4963604" y="119685"/>
                  <a:pt x="4971190" y="122768"/>
                </a:cubicBezTo>
                <a:cubicBezTo>
                  <a:pt x="4978776" y="125851"/>
                  <a:pt x="4981415" y="132580"/>
                  <a:pt x="4979106" y="142955"/>
                </a:cubicBezTo>
                <a:cubicBezTo>
                  <a:pt x="4976797" y="153331"/>
                  <a:pt x="4966587" y="152280"/>
                  <a:pt x="4948475" y="139804"/>
                </a:cubicBezTo>
                <a:cubicBezTo>
                  <a:pt x="4936902" y="126267"/>
                  <a:pt x="4933579" y="118548"/>
                  <a:pt x="4938505" y="116648"/>
                </a:cubicBezTo>
                <a:cubicBezTo>
                  <a:pt x="4940968" y="115698"/>
                  <a:pt x="4943395" y="115167"/>
                  <a:pt x="4945786" y="115054"/>
                </a:cubicBezTo>
                <a:close/>
                <a:moveTo>
                  <a:pt x="3399947" y="107127"/>
                </a:moveTo>
                <a:cubicBezTo>
                  <a:pt x="3397007" y="107172"/>
                  <a:pt x="3393128" y="107639"/>
                  <a:pt x="3388310" y="108528"/>
                </a:cubicBezTo>
                <a:cubicBezTo>
                  <a:pt x="3378673" y="110306"/>
                  <a:pt x="3364649" y="112034"/>
                  <a:pt x="3346236" y="113712"/>
                </a:cubicBezTo>
                <a:cubicBezTo>
                  <a:pt x="3342378" y="126088"/>
                  <a:pt x="3337302" y="140966"/>
                  <a:pt x="3331006" y="158346"/>
                </a:cubicBezTo>
                <a:cubicBezTo>
                  <a:pt x="3355887" y="157500"/>
                  <a:pt x="3381498" y="155836"/>
                  <a:pt x="3407841" y="153356"/>
                </a:cubicBezTo>
                <a:cubicBezTo>
                  <a:pt x="3408702" y="124890"/>
                  <a:pt x="3408071" y="109858"/>
                  <a:pt x="3405948" y="108259"/>
                </a:cubicBezTo>
                <a:cubicBezTo>
                  <a:pt x="3404887" y="107460"/>
                  <a:pt x="3402887" y="107082"/>
                  <a:pt x="3399947" y="107127"/>
                </a:cubicBezTo>
                <a:close/>
                <a:moveTo>
                  <a:pt x="6622980" y="105717"/>
                </a:moveTo>
                <a:cubicBezTo>
                  <a:pt x="6624830" y="105696"/>
                  <a:pt x="6627089" y="105985"/>
                  <a:pt x="6629756" y="106581"/>
                </a:cubicBezTo>
                <a:cubicBezTo>
                  <a:pt x="6640425" y="108969"/>
                  <a:pt x="6648779" y="112447"/>
                  <a:pt x="6654815" y="117014"/>
                </a:cubicBezTo>
                <a:cubicBezTo>
                  <a:pt x="6660853" y="121581"/>
                  <a:pt x="6663025" y="129189"/>
                  <a:pt x="6661333" y="139836"/>
                </a:cubicBezTo>
                <a:cubicBezTo>
                  <a:pt x="6659641" y="150484"/>
                  <a:pt x="6655335" y="154069"/>
                  <a:pt x="6648417" y="150592"/>
                </a:cubicBezTo>
                <a:cubicBezTo>
                  <a:pt x="6641497" y="147114"/>
                  <a:pt x="6635219" y="142084"/>
                  <a:pt x="6629583" y="135502"/>
                </a:cubicBezTo>
                <a:cubicBezTo>
                  <a:pt x="6623848" y="128820"/>
                  <a:pt x="6619775" y="121732"/>
                  <a:pt x="6617366" y="114239"/>
                </a:cubicBezTo>
                <a:cubicBezTo>
                  <a:pt x="6615559" y="108620"/>
                  <a:pt x="6617431" y="105779"/>
                  <a:pt x="6622980" y="105717"/>
                </a:cubicBezTo>
                <a:close/>
                <a:moveTo>
                  <a:pt x="6850537" y="103075"/>
                </a:moveTo>
                <a:cubicBezTo>
                  <a:pt x="6856991" y="102136"/>
                  <a:pt x="6863035" y="105621"/>
                  <a:pt x="6868671" y="113529"/>
                </a:cubicBezTo>
                <a:cubicBezTo>
                  <a:pt x="6874307" y="121438"/>
                  <a:pt x="6872013" y="125962"/>
                  <a:pt x="6861787" y="127102"/>
                </a:cubicBezTo>
                <a:cubicBezTo>
                  <a:pt x="6851563" y="128242"/>
                  <a:pt x="6836879" y="129644"/>
                  <a:pt x="6817735" y="131308"/>
                </a:cubicBezTo>
                <a:cubicBezTo>
                  <a:pt x="6827629" y="133430"/>
                  <a:pt x="6831411" y="137373"/>
                  <a:pt x="6829081" y="143138"/>
                </a:cubicBezTo>
                <a:cubicBezTo>
                  <a:pt x="6826751" y="148903"/>
                  <a:pt x="6824769" y="153972"/>
                  <a:pt x="6823133" y="158346"/>
                </a:cubicBezTo>
                <a:cubicBezTo>
                  <a:pt x="6837087" y="155865"/>
                  <a:pt x="6846767" y="152997"/>
                  <a:pt x="6852173" y="149742"/>
                </a:cubicBezTo>
                <a:cubicBezTo>
                  <a:pt x="6857579" y="146487"/>
                  <a:pt x="6864140" y="146297"/>
                  <a:pt x="6871855" y="149172"/>
                </a:cubicBezTo>
                <a:cubicBezTo>
                  <a:pt x="6879569" y="152047"/>
                  <a:pt x="6886650" y="155836"/>
                  <a:pt x="6893096" y="160540"/>
                </a:cubicBezTo>
                <a:cubicBezTo>
                  <a:pt x="6899541" y="165244"/>
                  <a:pt x="6900495" y="171259"/>
                  <a:pt x="6895957" y="178587"/>
                </a:cubicBezTo>
                <a:cubicBezTo>
                  <a:pt x="6891419" y="185915"/>
                  <a:pt x="6888701" y="197807"/>
                  <a:pt x="6887805" y="214262"/>
                </a:cubicBezTo>
                <a:cubicBezTo>
                  <a:pt x="6886908" y="230717"/>
                  <a:pt x="6885539" y="246994"/>
                  <a:pt x="6883696" y="263090"/>
                </a:cubicBezTo>
                <a:cubicBezTo>
                  <a:pt x="6881853" y="279187"/>
                  <a:pt x="6875533" y="292327"/>
                  <a:pt x="6864735" y="302508"/>
                </a:cubicBezTo>
                <a:cubicBezTo>
                  <a:pt x="6853937" y="312690"/>
                  <a:pt x="6846627" y="313446"/>
                  <a:pt x="6842805" y="304777"/>
                </a:cubicBezTo>
                <a:cubicBezTo>
                  <a:pt x="6838983" y="296109"/>
                  <a:pt x="6833147" y="286859"/>
                  <a:pt x="6825295" y="277029"/>
                </a:cubicBezTo>
                <a:cubicBezTo>
                  <a:pt x="6817445" y="267199"/>
                  <a:pt x="6817967" y="263431"/>
                  <a:pt x="6826866" y="265725"/>
                </a:cubicBezTo>
                <a:cubicBezTo>
                  <a:pt x="6835763" y="268020"/>
                  <a:pt x="6842191" y="269146"/>
                  <a:pt x="6846149" y="269103"/>
                </a:cubicBezTo>
                <a:cubicBezTo>
                  <a:pt x="6850107" y="269060"/>
                  <a:pt x="6853309" y="264740"/>
                  <a:pt x="6855754" y="256143"/>
                </a:cubicBezTo>
                <a:cubicBezTo>
                  <a:pt x="6858199" y="247546"/>
                  <a:pt x="6860096" y="236063"/>
                  <a:pt x="6861443" y="221694"/>
                </a:cubicBezTo>
                <a:cubicBezTo>
                  <a:pt x="6862791" y="207325"/>
                  <a:pt x="6863265" y="195408"/>
                  <a:pt x="6862863" y="185944"/>
                </a:cubicBezTo>
                <a:cubicBezTo>
                  <a:pt x="6862462" y="176479"/>
                  <a:pt x="6859845" y="171564"/>
                  <a:pt x="6855012" y="171198"/>
                </a:cubicBezTo>
                <a:cubicBezTo>
                  <a:pt x="6850179" y="170833"/>
                  <a:pt x="6838973" y="172665"/>
                  <a:pt x="6821391" y="176694"/>
                </a:cubicBezTo>
                <a:lnTo>
                  <a:pt x="6813681" y="204885"/>
                </a:lnTo>
                <a:lnTo>
                  <a:pt x="6814959" y="204271"/>
                </a:lnTo>
                <a:cubicBezTo>
                  <a:pt x="6820925" y="204271"/>
                  <a:pt x="6827267" y="205565"/>
                  <a:pt x="6833986" y="208153"/>
                </a:cubicBezTo>
                <a:cubicBezTo>
                  <a:pt x="6840704" y="210742"/>
                  <a:pt x="6845300" y="214800"/>
                  <a:pt x="6847774" y="220328"/>
                </a:cubicBezTo>
                <a:cubicBezTo>
                  <a:pt x="6850247" y="225856"/>
                  <a:pt x="6850531" y="232008"/>
                  <a:pt x="6848623" y="238784"/>
                </a:cubicBezTo>
                <a:cubicBezTo>
                  <a:pt x="6846717" y="245560"/>
                  <a:pt x="6841443" y="246015"/>
                  <a:pt x="6832803" y="240150"/>
                </a:cubicBezTo>
                <a:cubicBezTo>
                  <a:pt x="6824163" y="234285"/>
                  <a:pt x="6816989" y="226838"/>
                  <a:pt x="6811281" y="217811"/>
                </a:cubicBezTo>
                <a:lnTo>
                  <a:pt x="6810660" y="215933"/>
                </a:lnTo>
                <a:lnTo>
                  <a:pt x="6808496" y="223845"/>
                </a:lnTo>
                <a:cubicBezTo>
                  <a:pt x="6801533" y="240566"/>
                  <a:pt x="6791184" y="252755"/>
                  <a:pt x="6777445" y="260412"/>
                </a:cubicBezTo>
                <a:cubicBezTo>
                  <a:pt x="6763708" y="268070"/>
                  <a:pt x="6760693" y="266123"/>
                  <a:pt x="6768401" y="254572"/>
                </a:cubicBezTo>
                <a:lnTo>
                  <a:pt x="6779999" y="230821"/>
                </a:lnTo>
                <a:lnTo>
                  <a:pt x="6777623" y="230582"/>
                </a:lnTo>
                <a:cubicBezTo>
                  <a:pt x="6776130" y="230077"/>
                  <a:pt x="6774469" y="229201"/>
                  <a:pt x="6772639" y="227953"/>
                </a:cubicBezTo>
                <a:cubicBezTo>
                  <a:pt x="6768978" y="225458"/>
                  <a:pt x="6765863" y="222630"/>
                  <a:pt x="6763295" y="219468"/>
                </a:cubicBezTo>
                <a:lnTo>
                  <a:pt x="6759431" y="212790"/>
                </a:lnTo>
                <a:lnTo>
                  <a:pt x="6757807" y="217790"/>
                </a:lnTo>
                <a:cubicBezTo>
                  <a:pt x="6753103" y="227677"/>
                  <a:pt x="6745693" y="236016"/>
                  <a:pt x="6735576" y="242806"/>
                </a:cubicBezTo>
                <a:cubicBezTo>
                  <a:pt x="6725459" y="249596"/>
                  <a:pt x="6722437" y="248152"/>
                  <a:pt x="6726509" y="238472"/>
                </a:cubicBezTo>
                <a:cubicBezTo>
                  <a:pt x="6730582" y="228792"/>
                  <a:pt x="6734196" y="219457"/>
                  <a:pt x="6737351" y="210465"/>
                </a:cubicBezTo>
                <a:cubicBezTo>
                  <a:pt x="6740505" y="201474"/>
                  <a:pt x="6742951" y="193601"/>
                  <a:pt x="6744685" y="186847"/>
                </a:cubicBezTo>
                <a:lnTo>
                  <a:pt x="6723261" y="190396"/>
                </a:lnTo>
                <a:cubicBezTo>
                  <a:pt x="6725025" y="217729"/>
                  <a:pt x="6725140" y="242867"/>
                  <a:pt x="6723605" y="265812"/>
                </a:cubicBezTo>
                <a:cubicBezTo>
                  <a:pt x="6722071" y="288756"/>
                  <a:pt x="6717615" y="297668"/>
                  <a:pt x="6710237" y="292549"/>
                </a:cubicBezTo>
                <a:cubicBezTo>
                  <a:pt x="6702859" y="287429"/>
                  <a:pt x="6698431" y="281604"/>
                  <a:pt x="6696954" y="275072"/>
                </a:cubicBezTo>
                <a:cubicBezTo>
                  <a:pt x="6695477" y="268540"/>
                  <a:pt x="6695420" y="261108"/>
                  <a:pt x="6696782" y="252776"/>
                </a:cubicBezTo>
                <a:cubicBezTo>
                  <a:pt x="6698145" y="244445"/>
                  <a:pt x="6699044" y="232481"/>
                  <a:pt x="6699482" y="216886"/>
                </a:cubicBezTo>
                <a:cubicBezTo>
                  <a:pt x="6699919" y="201291"/>
                  <a:pt x="6697664" y="188987"/>
                  <a:pt x="6692717" y="179975"/>
                </a:cubicBezTo>
                <a:cubicBezTo>
                  <a:pt x="6687769" y="170962"/>
                  <a:pt x="6689114" y="166925"/>
                  <a:pt x="6696750" y="167864"/>
                </a:cubicBezTo>
                <a:cubicBezTo>
                  <a:pt x="6704386" y="168804"/>
                  <a:pt x="6710341" y="169926"/>
                  <a:pt x="6714614" y="171231"/>
                </a:cubicBezTo>
                <a:cubicBezTo>
                  <a:pt x="6718887" y="172536"/>
                  <a:pt x="6729399" y="172070"/>
                  <a:pt x="6746148" y="169833"/>
                </a:cubicBezTo>
                <a:cubicBezTo>
                  <a:pt x="6746980" y="156224"/>
                  <a:pt x="6747131" y="147498"/>
                  <a:pt x="6746600" y="143654"/>
                </a:cubicBezTo>
                <a:cubicBezTo>
                  <a:pt x="6742125" y="144558"/>
                  <a:pt x="6737917" y="145010"/>
                  <a:pt x="6733973" y="145010"/>
                </a:cubicBezTo>
                <a:cubicBezTo>
                  <a:pt x="6729471" y="145010"/>
                  <a:pt x="6723831" y="141837"/>
                  <a:pt x="6717055" y="135491"/>
                </a:cubicBezTo>
                <a:cubicBezTo>
                  <a:pt x="6710280" y="129146"/>
                  <a:pt x="6710972" y="125973"/>
                  <a:pt x="6719131" y="125973"/>
                </a:cubicBezTo>
                <a:cubicBezTo>
                  <a:pt x="6724351" y="125973"/>
                  <a:pt x="6731973" y="125320"/>
                  <a:pt x="6741997" y="124016"/>
                </a:cubicBezTo>
                <a:cubicBezTo>
                  <a:pt x="6752021" y="122711"/>
                  <a:pt x="6767157" y="120258"/>
                  <a:pt x="6787405" y="116659"/>
                </a:cubicBezTo>
                <a:cubicBezTo>
                  <a:pt x="6807653" y="113060"/>
                  <a:pt x="6821625" y="110131"/>
                  <a:pt x="6829318" y="107872"/>
                </a:cubicBezTo>
                <a:cubicBezTo>
                  <a:pt x="6837011" y="105613"/>
                  <a:pt x="6844085" y="104015"/>
                  <a:pt x="6850537" y="103075"/>
                </a:cubicBezTo>
                <a:close/>
                <a:moveTo>
                  <a:pt x="5674321" y="96170"/>
                </a:moveTo>
                <a:cubicBezTo>
                  <a:pt x="5680081" y="96938"/>
                  <a:pt x="5687128" y="99472"/>
                  <a:pt x="5695459" y="103774"/>
                </a:cubicBezTo>
                <a:cubicBezTo>
                  <a:pt x="5707247" y="112450"/>
                  <a:pt x="5710341" y="119631"/>
                  <a:pt x="5704741" y="125317"/>
                </a:cubicBezTo>
                <a:cubicBezTo>
                  <a:pt x="5699141" y="131003"/>
                  <a:pt x="5693846" y="140600"/>
                  <a:pt x="5688855" y="154108"/>
                </a:cubicBezTo>
                <a:cubicBezTo>
                  <a:pt x="5699654" y="168492"/>
                  <a:pt x="5699543" y="175967"/>
                  <a:pt x="5688523" y="176533"/>
                </a:cubicBezTo>
                <a:cubicBezTo>
                  <a:pt x="5677503" y="177099"/>
                  <a:pt x="5658075" y="179483"/>
                  <a:pt x="5630240" y="183685"/>
                </a:cubicBezTo>
                <a:cubicBezTo>
                  <a:pt x="5628175" y="194799"/>
                  <a:pt x="5624659" y="199470"/>
                  <a:pt x="5619689" y="197699"/>
                </a:cubicBezTo>
                <a:cubicBezTo>
                  <a:pt x="5614721" y="195928"/>
                  <a:pt x="5610849" y="188794"/>
                  <a:pt x="5608074" y="176296"/>
                </a:cubicBezTo>
                <a:cubicBezTo>
                  <a:pt x="5605299" y="163799"/>
                  <a:pt x="5603005" y="153008"/>
                  <a:pt x="5601191" y="143923"/>
                </a:cubicBezTo>
                <a:cubicBezTo>
                  <a:pt x="5599377" y="134839"/>
                  <a:pt x="5596409" y="126428"/>
                  <a:pt x="5592285" y="118692"/>
                </a:cubicBezTo>
                <a:cubicBezTo>
                  <a:pt x="5588163" y="110955"/>
                  <a:pt x="5589729" y="107087"/>
                  <a:pt x="5596985" y="107087"/>
                </a:cubicBezTo>
                <a:cubicBezTo>
                  <a:pt x="5602177" y="107087"/>
                  <a:pt x="5607393" y="107983"/>
                  <a:pt x="5612634" y="109776"/>
                </a:cubicBezTo>
                <a:cubicBezTo>
                  <a:pt x="5617875" y="111568"/>
                  <a:pt x="5625633" y="111633"/>
                  <a:pt x="5635909" y="109969"/>
                </a:cubicBezTo>
                <a:cubicBezTo>
                  <a:pt x="5646183" y="108306"/>
                  <a:pt x="5654511" y="104706"/>
                  <a:pt x="5660893" y="99171"/>
                </a:cubicBezTo>
                <a:cubicBezTo>
                  <a:pt x="5664083" y="96403"/>
                  <a:pt x="5668559" y="95403"/>
                  <a:pt x="5674321" y="96170"/>
                </a:cubicBezTo>
                <a:close/>
                <a:moveTo>
                  <a:pt x="2698710" y="83743"/>
                </a:moveTo>
                <a:lnTo>
                  <a:pt x="2678710" y="86545"/>
                </a:lnTo>
                <a:cubicBezTo>
                  <a:pt x="2678710" y="90445"/>
                  <a:pt x="2677577" y="100813"/>
                  <a:pt x="2675312" y="117648"/>
                </a:cubicBezTo>
                <a:cubicBezTo>
                  <a:pt x="2673046" y="134484"/>
                  <a:pt x="2671031" y="145813"/>
                  <a:pt x="2669267" y="151635"/>
                </a:cubicBezTo>
                <a:cubicBezTo>
                  <a:pt x="2680639" y="151635"/>
                  <a:pt x="2691831" y="150531"/>
                  <a:pt x="2702845" y="148322"/>
                </a:cubicBezTo>
                <a:lnTo>
                  <a:pt x="2702845" y="132856"/>
                </a:lnTo>
                <a:cubicBezTo>
                  <a:pt x="2693194" y="135567"/>
                  <a:pt x="2685382" y="133749"/>
                  <a:pt x="2679409" y="127403"/>
                </a:cubicBezTo>
                <a:cubicBezTo>
                  <a:pt x="2673436" y="121058"/>
                  <a:pt x="2673626" y="117885"/>
                  <a:pt x="2679979" y="117885"/>
                </a:cubicBezTo>
                <a:cubicBezTo>
                  <a:pt x="2683464" y="117885"/>
                  <a:pt x="2691086" y="117147"/>
                  <a:pt x="2702845" y="115670"/>
                </a:cubicBezTo>
                <a:cubicBezTo>
                  <a:pt x="2702845" y="105359"/>
                  <a:pt x="2701497" y="96848"/>
                  <a:pt x="2698801" y="90137"/>
                </a:cubicBezTo>
                <a:close/>
                <a:moveTo>
                  <a:pt x="2529418" y="81869"/>
                </a:moveTo>
                <a:cubicBezTo>
                  <a:pt x="2531429" y="81225"/>
                  <a:pt x="2534570" y="81633"/>
                  <a:pt x="2538839" y="83092"/>
                </a:cubicBezTo>
                <a:cubicBezTo>
                  <a:pt x="2547379" y="86010"/>
                  <a:pt x="2554155" y="89793"/>
                  <a:pt x="2559167" y="94439"/>
                </a:cubicBezTo>
                <a:cubicBezTo>
                  <a:pt x="2564179" y="99085"/>
                  <a:pt x="2564566" y="105750"/>
                  <a:pt x="2560328" y="114433"/>
                </a:cubicBezTo>
                <a:cubicBezTo>
                  <a:pt x="2556091" y="123116"/>
                  <a:pt x="2548967" y="121951"/>
                  <a:pt x="2538958" y="110937"/>
                </a:cubicBezTo>
                <a:cubicBezTo>
                  <a:pt x="2531329" y="100440"/>
                  <a:pt x="2527267" y="92446"/>
                  <a:pt x="2526772" y="86953"/>
                </a:cubicBezTo>
                <a:cubicBezTo>
                  <a:pt x="2526525" y="84207"/>
                  <a:pt x="2527407" y="82512"/>
                  <a:pt x="2529418" y="81869"/>
                </a:cubicBezTo>
                <a:close/>
                <a:moveTo>
                  <a:pt x="3408868" y="79339"/>
                </a:moveTo>
                <a:cubicBezTo>
                  <a:pt x="3412729" y="79048"/>
                  <a:pt x="3416603" y="79869"/>
                  <a:pt x="3420489" y="81802"/>
                </a:cubicBezTo>
                <a:cubicBezTo>
                  <a:pt x="3428262" y="85666"/>
                  <a:pt x="3435088" y="90183"/>
                  <a:pt x="3440967" y="95353"/>
                </a:cubicBezTo>
                <a:cubicBezTo>
                  <a:pt x="3446846" y="100523"/>
                  <a:pt x="3447761" y="106037"/>
                  <a:pt x="3443710" y="111894"/>
                </a:cubicBezTo>
                <a:cubicBezTo>
                  <a:pt x="3439659" y="117752"/>
                  <a:pt x="3437633" y="130540"/>
                  <a:pt x="3437633" y="150258"/>
                </a:cubicBezTo>
                <a:cubicBezTo>
                  <a:pt x="3457035" y="149398"/>
                  <a:pt x="3474588" y="147831"/>
                  <a:pt x="3490290" y="145558"/>
                </a:cubicBezTo>
                <a:cubicBezTo>
                  <a:pt x="3505993" y="143285"/>
                  <a:pt x="3517791" y="147799"/>
                  <a:pt x="3525686" y="159099"/>
                </a:cubicBezTo>
                <a:cubicBezTo>
                  <a:pt x="3533580" y="170399"/>
                  <a:pt x="3532307" y="175827"/>
                  <a:pt x="3521867" y="175382"/>
                </a:cubicBezTo>
                <a:cubicBezTo>
                  <a:pt x="3511428" y="174938"/>
                  <a:pt x="3499715" y="174489"/>
                  <a:pt x="3486730" y="174038"/>
                </a:cubicBezTo>
                <a:cubicBezTo>
                  <a:pt x="3473745" y="173586"/>
                  <a:pt x="3456856" y="173360"/>
                  <a:pt x="3436063" y="173360"/>
                </a:cubicBezTo>
                <a:cubicBezTo>
                  <a:pt x="3435260" y="194526"/>
                  <a:pt x="3433983" y="210681"/>
                  <a:pt x="3432234" y="221823"/>
                </a:cubicBezTo>
                <a:cubicBezTo>
                  <a:pt x="3437841" y="221823"/>
                  <a:pt x="3447693" y="223035"/>
                  <a:pt x="3461789" y="225458"/>
                </a:cubicBezTo>
                <a:cubicBezTo>
                  <a:pt x="3475885" y="227882"/>
                  <a:pt x="3484156" y="234428"/>
                  <a:pt x="3486601" y="245097"/>
                </a:cubicBezTo>
                <a:cubicBezTo>
                  <a:pt x="3489046" y="255766"/>
                  <a:pt x="3483988" y="259280"/>
                  <a:pt x="3471426" y="255637"/>
                </a:cubicBezTo>
                <a:cubicBezTo>
                  <a:pt x="3458864" y="251995"/>
                  <a:pt x="3445054" y="248417"/>
                  <a:pt x="3429997" y="244904"/>
                </a:cubicBezTo>
                <a:cubicBezTo>
                  <a:pt x="3424963" y="273125"/>
                  <a:pt x="3416022" y="293900"/>
                  <a:pt x="3403174" y="307230"/>
                </a:cubicBezTo>
                <a:cubicBezTo>
                  <a:pt x="3390325" y="320559"/>
                  <a:pt x="3381276" y="322506"/>
                  <a:pt x="3376028" y="313070"/>
                </a:cubicBezTo>
                <a:cubicBezTo>
                  <a:pt x="3370779" y="303634"/>
                  <a:pt x="3362834" y="294384"/>
                  <a:pt x="3352194" y="285321"/>
                </a:cubicBezTo>
                <a:cubicBezTo>
                  <a:pt x="3341553" y="276258"/>
                  <a:pt x="3343676" y="273078"/>
                  <a:pt x="3358561" y="275782"/>
                </a:cubicBezTo>
                <a:cubicBezTo>
                  <a:pt x="3373446" y="278485"/>
                  <a:pt x="3383140" y="278320"/>
                  <a:pt x="3387643" y="275287"/>
                </a:cubicBezTo>
                <a:cubicBezTo>
                  <a:pt x="3392146" y="272254"/>
                  <a:pt x="3396161" y="261144"/>
                  <a:pt x="3399689" y="241957"/>
                </a:cubicBezTo>
                <a:cubicBezTo>
                  <a:pt x="3352223" y="239418"/>
                  <a:pt x="3321255" y="239469"/>
                  <a:pt x="3306786" y="242107"/>
                </a:cubicBezTo>
                <a:cubicBezTo>
                  <a:pt x="3292316" y="244746"/>
                  <a:pt x="3281070" y="248119"/>
                  <a:pt x="3273047" y="252228"/>
                </a:cubicBezTo>
                <a:cubicBezTo>
                  <a:pt x="3265024" y="256336"/>
                  <a:pt x="3259377" y="253221"/>
                  <a:pt x="3256108" y="242882"/>
                </a:cubicBezTo>
                <a:cubicBezTo>
                  <a:pt x="3252838" y="232542"/>
                  <a:pt x="3255824" y="225483"/>
                  <a:pt x="3265067" y="221705"/>
                </a:cubicBezTo>
                <a:cubicBezTo>
                  <a:pt x="3274309" y="217926"/>
                  <a:pt x="3285433" y="204959"/>
                  <a:pt x="3298440" y="182803"/>
                </a:cubicBezTo>
                <a:cubicBezTo>
                  <a:pt x="3269243" y="185485"/>
                  <a:pt x="3250070" y="187729"/>
                  <a:pt x="3240921" y="189536"/>
                </a:cubicBezTo>
                <a:cubicBezTo>
                  <a:pt x="3231772" y="191343"/>
                  <a:pt x="3222652" y="187496"/>
                  <a:pt x="3213560" y="177996"/>
                </a:cubicBezTo>
                <a:cubicBezTo>
                  <a:pt x="3204468" y="168495"/>
                  <a:pt x="3206877" y="164204"/>
                  <a:pt x="3220788" y="165122"/>
                </a:cubicBezTo>
                <a:cubicBezTo>
                  <a:pt x="3234697" y="166040"/>
                  <a:pt x="3263113" y="164785"/>
                  <a:pt x="3306033" y="161357"/>
                </a:cubicBezTo>
                <a:cubicBezTo>
                  <a:pt x="3317175" y="132634"/>
                  <a:pt x="3320947" y="113027"/>
                  <a:pt x="3317347" y="102537"/>
                </a:cubicBezTo>
                <a:cubicBezTo>
                  <a:pt x="3313748" y="92048"/>
                  <a:pt x="3314917" y="87287"/>
                  <a:pt x="3320854" y="88255"/>
                </a:cubicBezTo>
                <a:cubicBezTo>
                  <a:pt x="3326790" y="89223"/>
                  <a:pt x="3331910" y="90574"/>
                  <a:pt x="3336212" y="92309"/>
                </a:cubicBezTo>
                <a:cubicBezTo>
                  <a:pt x="3340514" y="94045"/>
                  <a:pt x="3349856" y="94274"/>
                  <a:pt x="3364240" y="92998"/>
                </a:cubicBezTo>
                <a:cubicBezTo>
                  <a:pt x="3378623" y="91721"/>
                  <a:pt x="3389651" y="88570"/>
                  <a:pt x="3397323" y="83544"/>
                </a:cubicBezTo>
                <a:cubicBezTo>
                  <a:pt x="3401159" y="81031"/>
                  <a:pt x="3405007" y="79629"/>
                  <a:pt x="3408868" y="79339"/>
                </a:cubicBezTo>
                <a:close/>
                <a:moveTo>
                  <a:pt x="5936828" y="76677"/>
                </a:moveTo>
                <a:cubicBezTo>
                  <a:pt x="5938171" y="76404"/>
                  <a:pt x="5939928" y="76445"/>
                  <a:pt x="5942097" y="76800"/>
                </a:cubicBezTo>
                <a:cubicBezTo>
                  <a:pt x="5950773" y="78220"/>
                  <a:pt x="5958409" y="80816"/>
                  <a:pt x="5965005" y="84587"/>
                </a:cubicBezTo>
                <a:cubicBezTo>
                  <a:pt x="5973553" y="89104"/>
                  <a:pt x="5976463" y="94830"/>
                  <a:pt x="5973739" y="101763"/>
                </a:cubicBezTo>
                <a:cubicBezTo>
                  <a:pt x="5971014" y="108697"/>
                  <a:pt x="5969433" y="123711"/>
                  <a:pt x="5968995" y="146806"/>
                </a:cubicBezTo>
                <a:cubicBezTo>
                  <a:pt x="5968559" y="169901"/>
                  <a:pt x="5968354" y="184574"/>
                  <a:pt x="5968382" y="190827"/>
                </a:cubicBezTo>
                <a:cubicBezTo>
                  <a:pt x="5968382" y="194369"/>
                  <a:pt x="5971175" y="193429"/>
                  <a:pt x="5976761" y="188009"/>
                </a:cubicBezTo>
                <a:cubicBezTo>
                  <a:pt x="5982347" y="182588"/>
                  <a:pt x="5994823" y="171342"/>
                  <a:pt x="6014189" y="154270"/>
                </a:cubicBezTo>
                <a:cubicBezTo>
                  <a:pt x="6033555" y="137198"/>
                  <a:pt x="6045160" y="129999"/>
                  <a:pt x="6049003" y="132673"/>
                </a:cubicBezTo>
                <a:cubicBezTo>
                  <a:pt x="6052847" y="135348"/>
                  <a:pt x="6047931" y="144515"/>
                  <a:pt x="6034258" y="160174"/>
                </a:cubicBezTo>
                <a:cubicBezTo>
                  <a:pt x="6020585" y="175834"/>
                  <a:pt x="6007589" y="190045"/>
                  <a:pt x="5995270" y="202808"/>
                </a:cubicBezTo>
                <a:cubicBezTo>
                  <a:pt x="5982953" y="215571"/>
                  <a:pt x="5973283" y="227799"/>
                  <a:pt x="5966264" y="239494"/>
                </a:cubicBezTo>
                <a:cubicBezTo>
                  <a:pt x="5959245" y="251188"/>
                  <a:pt x="5953175" y="257035"/>
                  <a:pt x="5948055" y="257035"/>
                </a:cubicBezTo>
                <a:cubicBezTo>
                  <a:pt x="5942935" y="257035"/>
                  <a:pt x="5938042" y="253246"/>
                  <a:pt x="5933375" y="245667"/>
                </a:cubicBezTo>
                <a:cubicBezTo>
                  <a:pt x="5928707" y="238088"/>
                  <a:pt x="5928642" y="230972"/>
                  <a:pt x="5933181" y="224318"/>
                </a:cubicBezTo>
                <a:cubicBezTo>
                  <a:pt x="5937719" y="217664"/>
                  <a:pt x="5941319" y="207934"/>
                  <a:pt x="5943979" y="195129"/>
                </a:cubicBezTo>
                <a:cubicBezTo>
                  <a:pt x="5946639" y="182323"/>
                  <a:pt x="5947083" y="163354"/>
                  <a:pt x="5945313" y="138223"/>
                </a:cubicBezTo>
                <a:cubicBezTo>
                  <a:pt x="5943542" y="113092"/>
                  <a:pt x="5940394" y="96217"/>
                  <a:pt x="5935869" y="87599"/>
                </a:cubicBezTo>
                <a:cubicBezTo>
                  <a:pt x="5932477" y="81135"/>
                  <a:pt x="5932795" y="77494"/>
                  <a:pt x="5936828" y="76677"/>
                </a:cubicBezTo>
                <a:close/>
                <a:moveTo>
                  <a:pt x="6021147" y="60563"/>
                </a:moveTo>
                <a:cubicBezTo>
                  <a:pt x="6024317" y="59446"/>
                  <a:pt x="6029830" y="59477"/>
                  <a:pt x="6037689" y="60657"/>
                </a:cubicBezTo>
                <a:cubicBezTo>
                  <a:pt x="6053405" y="63016"/>
                  <a:pt x="6064232" y="67680"/>
                  <a:pt x="6070169" y="74649"/>
                </a:cubicBezTo>
                <a:cubicBezTo>
                  <a:pt x="6076106" y="81619"/>
                  <a:pt x="6078207" y="89915"/>
                  <a:pt x="6076471" y="99537"/>
                </a:cubicBezTo>
                <a:cubicBezTo>
                  <a:pt x="6074737" y="109159"/>
                  <a:pt x="6069065" y="111091"/>
                  <a:pt x="6059457" y="105334"/>
                </a:cubicBezTo>
                <a:cubicBezTo>
                  <a:pt x="6049849" y="99576"/>
                  <a:pt x="6041489" y="93586"/>
                  <a:pt x="6034376" y="87362"/>
                </a:cubicBezTo>
                <a:cubicBezTo>
                  <a:pt x="6026948" y="80851"/>
                  <a:pt x="6021714" y="74183"/>
                  <a:pt x="6018673" y="67357"/>
                </a:cubicBezTo>
                <a:cubicBezTo>
                  <a:pt x="6017153" y="63944"/>
                  <a:pt x="6017978" y="61680"/>
                  <a:pt x="6021147" y="60563"/>
                </a:cubicBezTo>
                <a:close/>
                <a:moveTo>
                  <a:pt x="2618516" y="58272"/>
                </a:moveTo>
                <a:cubicBezTo>
                  <a:pt x="2621454" y="58177"/>
                  <a:pt x="2625974" y="59814"/>
                  <a:pt x="2632076" y="63184"/>
                </a:cubicBezTo>
                <a:cubicBezTo>
                  <a:pt x="2644279" y="69924"/>
                  <a:pt x="2648449" y="75535"/>
                  <a:pt x="2644584" y="80016"/>
                </a:cubicBezTo>
                <a:cubicBezTo>
                  <a:pt x="2640719" y="84497"/>
                  <a:pt x="2636442" y="88846"/>
                  <a:pt x="2631753" y="93062"/>
                </a:cubicBezTo>
                <a:cubicBezTo>
                  <a:pt x="2627064" y="97278"/>
                  <a:pt x="2619743" y="102491"/>
                  <a:pt x="2609791" y="108700"/>
                </a:cubicBezTo>
                <a:cubicBezTo>
                  <a:pt x="2599839" y="114909"/>
                  <a:pt x="2596218" y="113812"/>
                  <a:pt x="2598928" y="105409"/>
                </a:cubicBezTo>
                <a:cubicBezTo>
                  <a:pt x="2602528" y="99157"/>
                  <a:pt x="2606127" y="92431"/>
                  <a:pt x="2609727" y="85232"/>
                </a:cubicBezTo>
                <a:cubicBezTo>
                  <a:pt x="2613326" y="78034"/>
                  <a:pt x="2614900" y="70874"/>
                  <a:pt x="2614448" y="63754"/>
                </a:cubicBezTo>
                <a:cubicBezTo>
                  <a:pt x="2614222" y="60194"/>
                  <a:pt x="2615578" y="58367"/>
                  <a:pt x="2618516" y="58272"/>
                </a:cubicBezTo>
                <a:close/>
                <a:moveTo>
                  <a:pt x="3961671" y="54556"/>
                </a:moveTo>
                <a:cubicBezTo>
                  <a:pt x="3959767" y="53859"/>
                  <a:pt x="3957166" y="54057"/>
                  <a:pt x="3953868" y="55150"/>
                </a:cubicBezTo>
                <a:cubicBezTo>
                  <a:pt x="3947271" y="57337"/>
                  <a:pt x="3935899" y="61256"/>
                  <a:pt x="3919752" y="66906"/>
                </a:cubicBezTo>
                <a:lnTo>
                  <a:pt x="3919752" y="88158"/>
                </a:lnTo>
                <a:cubicBezTo>
                  <a:pt x="3926851" y="86494"/>
                  <a:pt x="3933290" y="84505"/>
                  <a:pt x="3939069" y="82189"/>
                </a:cubicBezTo>
                <a:cubicBezTo>
                  <a:pt x="3944848" y="79873"/>
                  <a:pt x="3950046" y="81228"/>
                  <a:pt x="3954664" y="86254"/>
                </a:cubicBezTo>
                <a:cubicBezTo>
                  <a:pt x="3959281" y="91280"/>
                  <a:pt x="3956998" y="96031"/>
                  <a:pt x="3947813" y="100505"/>
                </a:cubicBezTo>
                <a:cubicBezTo>
                  <a:pt x="3938628" y="104979"/>
                  <a:pt x="3929274" y="107216"/>
                  <a:pt x="3919752" y="107216"/>
                </a:cubicBezTo>
                <a:lnTo>
                  <a:pt x="3919752" y="132706"/>
                </a:lnTo>
                <a:cubicBezTo>
                  <a:pt x="3933892" y="128375"/>
                  <a:pt x="3946519" y="125019"/>
                  <a:pt x="3957632" y="122639"/>
                </a:cubicBezTo>
                <a:cubicBezTo>
                  <a:pt x="3963755" y="85412"/>
                  <a:pt x="3966308" y="64310"/>
                  <a:pt x="3965290" y="59334"/>
                </a:cubicBezTo>
                <a:cubicBezTo>
                  <a:pt x="3964781" y="56846"/>
                  <a:pt x="3963574" y="55253"/>
                  <a:pt x="3961671" y="54556"/>
                </a:cubicBezTo>
                <a:close/>
                <a:moveTo>
                  <a:pt x="1647096" y="54556"/>
                </a:moveTo>
                <a:cubicBezTo>
                  <a:pt x="1645192" y="53859"/>
                  <a:pt x="1642591" y="54057"/>
                  <a:pt x="1639293" y="55150"/>
                </a:cubicBezTo>
                <a:cubicBezTo>
                  <a:pt x="1632696" y="57337"/>
                  <a:pt x="1621325" y="61256"/>
                  <a:pt x="1605178" y="66906"/>
                </a:cubicBezTo>
                <a:lnTo>
                  <a:pt x="1605178" y="88158"/>
                </a:lnTo>
                <a:cubicBezTo>
                  <a:pt x="1612276" y="86494"/>
                  <a:pt x="1618715" y="84505"/>
                  <a:pt x="1624494" y="82189"/>
                </a:cubicBezTo>
                <a:cubicBezTo>
                  <a:pt x="1630273" y="79873"/>
                  <a:pt x="1635471" y="81228"/>
                  <a:pt x="1640089" y="86254"/>
                </a:cubicBezTo>
                <a:cubicBezTo>
                  <a:pt x="1644706" y="91280"/>
                  <a:pt x="1642423" y="96031"/>
                  <a:pt x="1633238" y="100505"/>
                </a:cubicBezTo>
                <a:cubicBezTo>
                  <a:pt x="1624053" y="104979"/>
                  <a:pt x="1614699" y="107216"/>
                  <a:pt x="1605178" y="107216"/>
                </a:cubicBezTo>
                <a:lnTo>
                  <a:pt x="1605178" y="132706"/>
                </a:lnTo>
                <a:cubicBezTo>
                  <a:pt x="1619317" y="128375"/>
                  <a:pt x="1631943" y="125019"/>
                  <a:pt x="1643057" y="122639"/>
                </a:cubicBezTo>
                <a:cubicBezTo>
                  <a:pt x="1649180" y="85412"/>
                  <a:pt x="1651733" y="64310"/>
                  <a:pt x="1650715" y="59334"/>
                </a:cubicBezTo>
                <a:cubicBezTo>
                  <a:pt x="1650206" y="56846"/>
                  <a:pt x="1648999" y="55253"/>
                  <a:pt x="1647096" y="54556"/>
                </a:cubicBezTo>
                <a:close/>
                <a:moveTo>
                  <a:pt x="2757053" y="50114"/>
                </a:moveTo>
                <a:cubicBezTo>
                  <a:pt x="2762702" y="50130"/>
                  <a:pt x="2767878" y="51411"/>
                  <a:pt x="2772581" y="53956"/>
                </a:cubicBezTo>
                <a:cubicBezTo>
                  <a:pt x="2781988" y="59047"/>
                  <a:pt x="2783741" y="63554"/>
                  <a:pt x="2777840" y="67476"/>
                </a:cubicBezTo>
                <a:cubicBezTo>
                  <a:pt x="2771939" y="71398"/>
                  <a:pt x="2764160" y="74054"/>
                  <a:pt x="2754502" y="75445"/>
                </a:cubicBezTo>
                <a:cubicBezTo>
                  <a:pt x="2744844" y="76836"/>
                  <a:pt x="2733092" y="78643"/>
                  <a:pt x="2719246" y="80866"/>
                </a:cubicBezTo>
                <a:lnTo>
                  <a:pt x="2703479" y="83075"/>
                </a:lnTo>
                <a:lnTo>
                  <a:pt x="2706502" y="82931"/>
                </a:lnTo>
                <a:cubicBezTo>
                  <a:pt x="2714331" y="84838"/>
                  <a:pt x="2720433" y="86925"/>
                  <a:pt x="2724807" y="89190"/>
                </a:cubicBezTo>
                <a:cubicBezTo>
                  <a:pt x="2729180" y="91456"/>
                  <a:pt x="2730898" y="94485"/>
                  <a:pt x="2729959" y="98278"/>
                </a:cubicBezTo>
                <a:cubicBezTo>
                  <a:pt x="2729019" y="102071"/>
                  <a:pt x="2728134" y="106348"/>
                  <a:pt x="2727302" y="111109"/>
                </a:cubicBezTo>
                <a:cubicBezTo>
                  <a:pt x="2739004" y="109575"/>
                  <a:pt x="2746435" y="106940"/>
                  <a:pt x="2749597" y="103204"/>
                </a:cubicBezTo>
                <a:cubicBezTo>
                  <a:pt x="2752759" y="99469"/>
                  <a:pt x="2760410" y="100971"/>
                  <a:pt x="2772549" y="107711"/>
                </a:cubicBezTo>
                <a:cubicBezTo>
                  <a:pt x="2784688" y="114451"/>
                  <a:pt x="2788664" y="120004"/>
                  <a:pt x="2784476" y="124370"/>
                </a:cubicBezTo>
                <a:cubicBezTo>
                  <a:pt x="2780289" y="128737"/>
                  <a:pt x="2777428" y="133315"/>
                  <a:pt x="2775894" y="138105"/>
                </a:cubicBezTo>
                <a:cubicBezTo>
                  <a:pt x="2785301" y="135423"/>
                  <a:pt x="2792027" y="134082"/>
                  <a:pt x="2796070" y="134082"/>
                </a:cubicBezTo>
                <a:cubicBezTo>
                  <a:pt x="2802050" y="134082"/>
                  <a:pt x="2807833" y="137929"/>
                  <a:pt x="2813419" y="145623"/>
                </a:cubicBezTo>
                <a:cubicBezTo>
                  <a:pt x="2819004" y="153316"/>
                  <a:pt x="2815917" y="157163"/>
                  <a:pt x="2804158" y="157163"/>
                </a:cubicBezTo>
                <a:cubicBezTo>
                  <a:pt x="2796200" y="157163"/>
                  <a:pt x="2785423" y="157564"/>
                  <a:pt x="2771828" y="158368"/>
                </a:cubicBezTo>
                <a:cubicBezTo>
                  <a:pt x="2769907" y="162885"/>
                  <a:pt x="2767662" y="171331"/>
                  <a:pt x="2765096" y="183707"/>
                </a:cubicBezTo>
                <a:cubicBezTo>
                  <a:pt x="2770502" y="193601"/>
                  <a:pt x="2769054" y="198843"/>
                  <a:pt x="2760751" y="199431"/>
                </a:cubicBezTo>
                <a:cubicBezTo>
                  <a:pt x="2752448" y="200019"/>
                  <a:pt x="2740588" y="201532"/>
                  <a:pt x="2725172" y="203969"/>
                </a:cubicBezTo>
                <a:cubicBezTo>
                  <a:pt x="2720971" y="218654"/>
                  <a:pt x="2716730" y="224802"/>
                  <a:pt x="2712449" y="222414"/>
                </a:cubicBezTo>
                <a:cubicBezTo>
                  <a:pt x="2708169" y="220027"/>
                  <a:pt x="2704859" y="214474"/>
                  <a:pt x="2702522" y="205755"/>
                </a:cubicBezTo>
                <a:cubicBezTo>
                  <a:pt x="2691308" y="206658"/>
                  <a:pt x="2683349" y="207110"/>
                  <a:pt x="2678646" y="207110"/>
                </a:cubicBezTo>
                <a:cubicBezTo>
                  <a:pt x="2674129" y="207110"/>
                  <a:pt x="2668934" y="204163"/>
                  <a:pt x="2663061" y="198269"/>
                </a:cubicBezTo>
                <a:lnTo>
                  <a:pt x="2659618" y="191831"/>
                </a:lnTo>
                <a:lnTo>
                  <a:pt x="2656920" y="201977"/>
                </a:lnTo>
                <a:cubicBezTo>
                  <a:pt x="2653220" y="213426"/>
                  <a:pt x="2649076" y="224082"/>
                  <a:pt x="2644487" y="233944"/>
                </a:cubicBezTo>
                <a:cubicBezTo>
                  <a:pt x="2635309" y="253669"/>
                  <a:pt x="2625408" y="268525"/>
                  <a:pt x="2614782" y="278513"/>
                </a:cubicBezTo>
                <a:cubicBezTo>
                  <a:pt x="2604155" y="288501"/>
                  <a:pt x="2597057" y="293040"/>
                  <a:pt x="2593486" y="292129"/>
                </a:cubicBezTo>
                <a:cubicBezTo>
                  <a:pt x="2589916" y="291219"/>
                  <a:pt x="2592422" y="283665"/>
                  <a:pt x="2601004" y="269468"/>
                </a:cubicBezTo>
                <a:cubicBezTo>
                  <a:pt x="2609587" y="255271"/>
                  <a:pt x="2618360" y="237199"/>
                  <a:pt x="2627322" y="215252"/>
                </a:cubicBezTo>
                <a:cubicBezTo>
                  <a:pt x="2636285" y="193304"/>
                  <a:pt x="2642343" y="172188"/>
                  <a:pt x="2645498" y="151904"/>
                </a:cubicBezTo>
                <a:cubicBezTo>
                  <a:pt x="2648653" y="131619"/>
                  <a:pt x="2650678" y="116254"/>
                  <a:pt x="2651575" y="105807"/>
                </a:cubicBezTo>
                <a:cubicBezTo>
                  <a:pt x="2652471" y="95360"/>
                  <a:pt x="2651794" y="85534"/>
                  <a:pt x="2649542" y="76327"/>
                </a:cubicBezTo>
                <a:cubicBezTo>
                  <a:pt x="2647291" y="67121"/>
                  <a:pt x="2650675" y="63866"/>
                  <a:pt x="2659695" y="66561"/>
                </a:cubicBezTo>
                <a:cubicBezTo>
                  <a:pt x="2668715" y="69257"/>
                  <a:pt x="2673290" y="70763"/>
                  <a:pt x="2673419" y="71079"/>
                </a:cubicBezTo>
                <a:cubicBezTo>
                  <a:pt x="2703748" y="64626"/>
                  <a:pt x="2725506" y="58886"/>
                  <a:pt x="2738692" y="53860"/>
                </a:cubicBezTo>
                <a:cubicBezTo>
                  <a:pt x="2745285" y="51347"/>
                  <a:pt x="2751405" y="50098"/>
                  <a:pt x="2757053" y="50114"/>
                </a:cubicBezTo>
                <a:close/>
                <a:moveTo>
                  <a:pt x="6306372" y="48038"/>
                </a:moveTo>
                <a:cubicBezTo>
                  <a:pt x="6309235" y="48388"/>
                  <a:pt x="6312697" y="49113"/>
                  <a:pt x="6316759" y="50214"/>
                </a:cubicBezTo>
                <a:cubicBezTo>
                  <a:pt x="6333007" y="54616"/>
                  <a:pt x="6340285" y="62969"/>
                  <a:pt x="6338592" y="75273"/>
                </a:cubicBezTo>
                <a:cubicBezTo>
                  <a:pt x="6336901" y="87577"/>
                  <a:pt x="6329085" y="89291"/>
                  <a:pt x="6315146" y="80414"/>
                </a:cubicBezTo>
                <a:cubicBezTo>
                  <a:pt x="6305839" y="71107"/>
                  <a:pt x="6299719" y="62647"/>
                  <a:pt x="6296787" y="55032"/>
                </a:cubicBezTo>
                <a:cubicBezTo>
                  <a:pt x="6294587" y="49321"/>
                  <a:pt x="6297783" y="46990"/>
                  <a:pt x="6306372" y="48038"/>
                </a:cubicBezTo>
                <a:close/>
                <a:moveTo>
                  <a:pt x="4163247" y="48038"/>
                </a:moveTo>
                <a:cubicBezTo>
                  <a:pt x="4166111" y="48388"/>
                  <a:pt x="4169573" y="49113"/>
                  <a:pt x="4173635" y="50214"/>
                </a:cubicBezTo>
                <a:cubicBezTo>
                  <a:pt x="4189882" y="54616"/>
                  <a:pt x="4197160" y="62969"/>
                  <a:pt x="4195468" y="75273"/>
                </a:cubicBezTo>
                <a:cubicBezTo>
                  <a:pt x="4193776" y="87577"/>
                  <a:pt x="4185960" y="89291"/>
                  <a:pt x="4172022" y="80414"/>
                </a:cubicBezTo>
                <a:cubicBezTo>
                  <a:pt x="4162715" y="71107"/>
                  <a:pt x="4156595" y="62647"/>
                  <a:pt x="4153662" y="55032"/>
                </a:cubicBezTo>
                <a:cubicBezTo>
                  <a:pt x="4151463" y="49321"/>
                  <a:pt x="4154658" y="46990"/>
                  <a:pt x="4163247" y="48038"/>
                </a:cubicBezTo>
                <a:close/>
                <a:moveTo>
                  <a:pt x="3592095" y="43653"/>
                </a:moveTo>
                <a:lnTo>
                  <a:pt x="3706443" y="43653"/>
                </a:lnTo>
                <a:lnTo>
                  <a:pt x="3706443" y="74821"/>
                </a:lnTo>
                <a:lnTo>
                  <a:pt x="3619305" y="74821"/>
                </a:lnTo>
                <a:cubicBezTo>
                  <a:pt x="3615161" y="97336"/>
                  <a:pt x="3610916" y="113927"/>
                  <a:pt x="3606571" y="124596"/>
                </a:cubicBezTo>
                <a:cubicBezTo>
                  <a:pt x="3616494" y="119219"/>
                  <a:pt x="3627730" y="116770"/>
                  <a:pt x="3640278" y="117251"/>
                </a:cubicBezTo>
                <a:cubicBezTo>
                  <a:pt x="3652825" y="117731"/>
                  <a:pt x="3664839" y="120603"/>
                  <a:pt x="3676318" y="125865"/>
                </a:cubicBezTo>
                <a:cubicBezTo>
                  <a:pt x="3687797" y="131128"/>
                  <a:pt x="3696104" y="138194"/>
                  <a:pt x="3701238" y="147064"/>
                </a:cubicBezTo>
                <a:cubicBezTo>
                  <a:pt x="3706372" y="155933"/>
                  <a:pt x="3710093" y="164745"/>
                  <a:pt x="3712402" y="173500"/>
                </a:cubicBezTo>
                <a:cubicBezTo>
                  <a:pt x="3714710" y="182255"/>
                  <a:pt x="3715628" y="191769"/>
                  <a:pt x="3715155" y="202044"/>
                </a:cubicBezTo>
                <a:cubicBezTo>
                  <a:pt x="3714682" y="212319"/>
                  <a:pt x="3712570" y="222845"/>
                  <a:pt x="3708820" y="233621"/>
                </a:cubicBezTo>
                <a:cubicBezTo>
                  <a:pt x="3705070" y="244398"/>
                  <a:pt x="3699359" y="253386"/>
                  <a:pt x="3691687" y="260585"/>
                </a:cubicBezTo>
                <a:cubicBezTo>
                  <a:pt x="3684015" y="267783"/>
                  <a:pt x="3674759" y="273491"/>
                  <a:pt x="3663918" y="277707"/>
                </a:cubicBezTo>
                <a:cubicBezTo>
                  <a:pt x="3653076" y="281923"/>
                  <a:pt x="3640529" y="283568"/>
                  <a:pt x="3626274" y="282643"/>
                </a:cubicBezTo>
                <a:cubicBezTo>
                  <a:pt x="3612020" y="281718"/>
                  <a:pt x="3598462" y="276491"/>
                  <a:pt x="3585598" y="266962"/>
                </a:cubicBezTo>
                <a:cubicBezTo>
                  <a:pt x="3572735" y="257433"/>
                  <a:pt x="3563923" y="240494"/>
                  <a:pt x="3559162" y="216144"/>
                </a:cubicBezTo>
                <a:lnTo>
                  <a:pt x="3590718" y="206938"/>
                </a:lnTo>
                <a:cubicBezTo>
                  <a:pt x="3597300" y="232506"/>
                  <a:pt x="3607471" y="246323"/>
                  <a:pt x="3621230" y="248388"/>
                </a:cubicBezTo>
                <a:cubicBezTo>
                  <a:pt x="3634990" y="250453"/>
                  <a:pt x="3646161" y="249012"/>
                  <a:pt x="3654743" y="244065"/>
                </a:cubicBezTo>
                <a:cubicBezTo>
                  <a:pt x="3663326" y="239117"/>
                  <a:pt x="3669564" y="232112"/>
                  <a:pt x="3673457" y="223049"/>
                </a:cubicBezTo>
                <a:cubicBezTo>
                  <a:pt x="3677351" y="213986"/>
                  <a:pt x="3679078" y="203890"/>
                  <a:pt x="3678641" y="192763"/>
                </a:cubicBezTo>
                <a:cubicBezTo>
                  <a:pt x="3678204" y="181635"/>
                  <a:pt x="3675321" y="172381"/>
                  <a:pt x="3669994" y="165003"/>
                </a:cubicBezTo>
                <a:cubicBezTo>
                  <a:pt x="3664667" y="157625"/>
                  <a:pt x="3657895" y="152674"/>
                  <a:pt x="3649678" y="150151"/>
                </a:cubicBezTo>
                <a:cubicBezTo>
                  <a:pt x="3641461" y="147627"/>
                  <a:pt x="3632158" y="147641"/>
                  <a:pt x="3621768" y="150194"/>
                </a:cubicBezTo>
                <a:cubicBezTo>
                  <a:pt x="3611379" y="152746"/>
                  <a:pt x="3602405" y="159120"/>
                  <a:pt x="3594848" y="169316"/>
                </a:cubicBezTo>
                <a:lnTo>
                  <a:pt x="3565917" y="166025"/>
                </a:lnTo>
                <a:cubicBezTo>
                  <a:pt x="3567723" y="158009"/>
                  <a:pt x="3576449" y="117218"/>
                  <a:pt x="3592095" y="43653"/>
                </a:cubicBezTo>
                <a:close/>
                <a:moveTo>
                  <a:pt x="6655117" y="43051"/>
                </a:moveTo>
                <a:cubicBezTo>
                  <a:pt x="6665585" y="44470"/>
                  <a:pt x="6674609" y="47217"/>
                  <a:pt x="6682187" y="51289"/>
                </a:cubicBezTo>
                <a:cubicBezTo>
                  <a:pt x="6689766" y="55362"/>
                  <a:pt x="6692713" y="63002"/>
                  <a:pt x="6691028" y="74208"/>
                </a:cubicBezTo>
                <a:cubicBezTo>
                  <a:pt x="6689343" y="85415"/>
                  <a:pt x="6682098" y="87591"/>
                  <a:pt x="6669292" y="80737"/>
                </a:cubicBezTo>
                <a:cubicBezTo>
                  <a:pt x="6660917" y="74226"/>
                  <a:pt x="6653844" y="65963"/>
                  <a:pt x="6648072" y="55946"/>
                </a:cubicBezTo>
                <a:cubicBezTo>
                  <a:pt x="6642300" y="45929"/>
                  <a:pt x="6644649" y="41631"/>
                  <a:pt x="6655117" y="43051"/>
                </a:cubicBezTo>
                <a:close/>
                <a:moveTo>
                  <a:pt x="6131624" y="39588"/>
                </a:moveTo>
                <a:cubicBezTo>
                  <a:pt x="6136098" y="39588"/>
                  <a:pt x="6143304" y="42341"/>
                  <a:pt x="6153242" y="47848"/>
                </a:cubicBezTo>
                <a:cubicBezTo>
                  <a:pt x="6163179" y="53354"/>
                  <a:pt x="6167898" y="58076"/>
                  <a:pt x="6167395" y="62012"/>
                </a:cubicBezTo>
                <a:cubicBezTo>
                  <a:pt x="6166894" y="65948"/>
                  <a:pt x="6165284" y="70634"/>
                  <a:pt x="6162567" y="76069"/>
                </a:cubicBezTo>
                <a:cubicBezTo>
                  <a:pt x="6159849" y="81504"/>
                  <a:pt x="6155329" y="96629"/>
                  <a:pt x="6149005" y="121445"/>
                </a:cubicBezTo>
                <a:cubicBezTo>
                  <a:pt x="6142681" y="146261"/>
                  <a:pt x="6133317" y="168291"/>
                  <a:pt x="6120912" y="187535"/>
                </a:cubicBezTo>
                <a:cubicBezTo>
                  <a:pt x="6147069" y="201976"/>
                  <a:pt x="6164607" y="212954"/>
                  <a:pt x="6173526" y="220468"/>
                </a:cubicBezTo>
                <a:cubicBezTo>
                  <a:pt x="6182446" y="227982"/>
                  <a:pt x="6187605" y="236543"/>
                  <a:pt x="6189003" y="246151"/>
                </a:cubicBezTo>
                <a:cubicBezTo>
                  <a:pt x="6190401" y="255759"/>
                  <a:pt x="6188889" y="263800"/>
                  <a:pt x="6184465" y="270275"/>
                </a:cubicBezTo>
                <a:cubicBezTo>
                  <a:pt x="6180041" y="276750"/>
                  <a:pt x="6174057" y="275197"/>
                  <a:pt x="6166514" y="265618"/>
                </a:cubicBezTo>
                <a:cubicBezTo>
                  <a:pt x="6158971" y="256039"/>
                  <a:pt x="6152313" y="247037"/>
                  <a:pt x="6146541" y="238612"/>
                </a:cubicBezTo>
                <a:cubicBezTo>
                  <a:pt x="6140770" y="230187"/>
                  <a:pt x="6130069" y="216531"/>
                  <a:pt x="6114437" y="197645"/>
                </a:cubicBezTo>
                <a:cubicBezTo>
                  <a:pt x="6098233" y="221995"/>
                  <a:pt x="6081573" y="240422"/>
                  <a:pt x="6064459" y="252927"/>
                </a:cubicBezTo>
                <a:cubicBezTo>
                  <a:pt x="6047343" y="265432"/>
                  <a:pt x="6031300" y="273294"/>
                  <a:pt x="6016329" y="276513"/>
                </a:cubicBezTo>
                <a:cubicBezTo>
                  <a:pt x="6001357" y="279732"/>
                  <a:pt x="5994137" y="279535"/>
                  <a:pt x="5994668" y="275921"/>
                </a:cubicBezTo>
                <a:cubicBezTo>
                  <a:pt x="5995199" y="272308"/>
                  <a:pt x="6003462" y="265926"/>
                  <a:pt x="6019459" y="256777"/>
                </a:cubicBezTo>
                <a:cubicBezTo>
                  <a:pt x="6035455" y="247628"/>
                  <a:pt x="6051879" y="233521"/>
                  <a:pt x="6068728" y="214456"/>
                </a:cubicBezTo>
                <a:cubicBezTo>
                  <a:pt x="6085578" y="195390"/>
                  <a:pt x="6098685" y="175167"/>
                  <a:pt x="6108049" y="153786"/>
                </a:cubicBezTo>
                <a:cubicBezTo>
                  <a:pt x="6117413" y="132405"/>
                  <a:pt x="6123669" y="112597"/>
                  <a:pt x="6126817" y="94364"/>
                </a:cubicBezTo>
                <a:cubicBezTo>
                  <a:pt x="6129964" y="76130"/>
                  <a:pt x="6130191" y="62442"/>
                  <a:pt x="6127494" y="53300"/>
                </a:cubicBezTo>
                <a:cubicBezTo>
                  <a:pt x="6124799" y="44158"/>
                  <a:pt x="6126175" y="39588"/>
                  <a:pt x="6131624" y="39588"/>
                </a:cubicBezTo>
                <a:close/>
                <a:moveTo>
                  <a:pt x="1325621" y="39588"/>
                </a:moveTo>
                <a:lnTo>
                  <a:pt x="1363457" y="39588"/>
                </a:lnTo>
                <a:lnTo>
                  <a:pt x="1306756" y="127307"/>
                </a:lnTo>
                <a:cubicBezTo>
                  <a:pt x="1328783" y="121011"/>
                  <a:pt x="1347461" y="122348"/>
                  <a:pt x="1362791" y="131318"/>
                </a:cubicBezTo>
                <a:cubicBezTo>
                  <a:pt x="1378120" y="140288"/>
                  <a:pt x="1388348" y="150133"/>
                  <a:pt x="1393475" y="160852"/>
                </a:cubicBezTo>
                <a:cubicBezTo>
                  <a:pt x="1398602" y="171571"/>
                  <a:pt x="1401398" y="183194"/>
                  <a:pt x="1401864" y="195720"/>
                </a:cubicBezTo>
                <a:cubicBezTo>
                  <a:pt x="1402330" y="208246"/>
                  <a:pt x="1400441" y="220640"/>
                  <a:pt x="1396196" y="232901"/>
                </a:cubicBezTo>
                <a:cubicBezTo>
                  <a:pt x="1391951" y="245162"/>
                  <a:pt x="1384362" y="256290"/>
                  <a:pt x="1373427" y="266285"/>
                </a:cubicBezTo>
                <a:cubicBezTo>
                  <a:pt x="1362493" y="276280"/>
                  <a:pt x="1347321" y="281736"/>
                  <a:pt x="1327912" y="282654"/>
                </a:cubicBezTo>
                <a:cubicBezTo>
                  <a:pt x="1308502" y="283572"/>
                  <a:pt x="1291893" y="279998"/>
                  <a:pt x="1278083" y="271931"/>
                </a:cubicBezTo>
                <a:cubicBezTo>
                  <a:pt x="1264273" y="263865"/>
                  <a:pt x="1254777" y="252493"/>
                  <a:pt x="1249593" y="237816"/>
                </a:cubicBezTo>
                <a:cubicBezTo>
                  <a:pt x="1244409" y="223139"/>
                  <a:pt x="1242268" y="209089"/>
                  <a:pt x="1243172" y="195666"/>
                </a:cubicBezTo>
                <a:cubicBezTo>
                  <a:pt x="1244075" y="182244"/>
                  <a:pt x="1246549" y="171048"/>
                  <a:pt x="1250593" y="162078"/>
                </a:cubicBezTo>
                <a:cubicBezTo>
                  <a:pt x="1254637" y="153108"/>
                  <a:pt x="1260810" y="141676"/>
                  <a:pt x="1269113" y="127780"/>
                </a:cubicBezTo>
                <a:close/>
                <a:moveTo>
                  <a:pt x="1144060" y="36944"/>
                </a:moveTo>
                <a:cubicBezTo>
                  <a:pt x="1148444" y="36953"/>
                  <a:pt x="1152583" y="37437"/>
                  <a:pt x="1156476" y="38394"/>
                </a:cubicBezTo>
                <a:cubicBezTo>
                  <a:pt x="1164263" y="40308"/>
                  <a:pt x="1172254" y="43918"/>
                  <a:pt x="1180450" y="49224"/>
                </a:cubicBezTo>
                <a:cubicBezTo>
                  <a:pt x="1188645" y="54530"/>
                  <a:pt x="1195306" y="62313"/>
                  <a:pt x="1200433" y="72574"/>
                </a:cubicBezTo>
                <a:cubicBezTo>
                  <a:pt x="1205559" y="82834"/>
                  <a:pt x="1207424" y="95217"/>
                  <a:pt x="1206026" y="109722"/>
                </a:cubicBezTo>
                <a:cubicBezTo>
                  <a:pt x="1204627" y="124227"/>
                  <a:pt x="1197497" y="141353"/>
                  <a:pt x="1184634" y="161099"/>
                </a:cubicBezTo>
                <a:cubicBezTo>
                  <a:pt x="1171770" y="180846"/>
                  <a:pt x="1147657" y="209634"/>
                  <a:pt x="1112294" y="247463"/>
                </a:cubicBezTo>
                <a:lnTo>
                  <a:pt x="1209478" y="247463"/>
                </a:lnTo>
                <a:lnTo>
                  <a:pt x="1209478" y="278632"/>
                </a:lnTo>
                <a:lnTo>
                  <a:pt x="1064886" y="278632"/>
                </a:lnTo>
                <a:lnTo>
                  <a:pt x="1064886" y="268931"/>
                </a:lnTo>
                <a:cubicBezTo>
                  <a:pt x="1065818" y="254963"/>
                  <a:pt x="1072231" y="242487"/>
                  <a:pt x="1084126" y="231503"/>
                </a:cubicBezTo>
                <a:cubicBezTo>
                  <a:pt x="1096022" y="220518"/>
                  <a:pt x="1110907" y="203636"/>
                  <a:pt x="1128782" y="180857"/>
                </a:cubicBezTo>
                <a:cubicBezTo>
                  <a:pt x="1146657" y="158077"/>
                  <a:pt x="1158248" y="140535"/>
                  <a:pt x="1163553" y="128232"/>
                </a:cubicBezTo>
                <a:cubicBezTo>
                  <a:pt x="1168859" y="115928"/>
                  <a:pt x="1170878" y="105656"/>
                  <a:pt x="1169609" y="97418"/>
                </a:cubicBezTo>
                <a:cubicBezTo>
                  <a:pt x="1168339" y="89180"/>
                  <a:pt x="1164533" y="82454"/>
                  <a:pt x="1158187" y="77241"/>
                </a:cubicBezTo>
                <a:cubicBezTo>
                  <a:pt x="1151841" y="72029"/>
                  <a:pt x="1144413" y="69856"/>
                  <a:pt x="1135902" y="70724"/>
                </a:cubicBezTo>
                <a:cubicBezTo>
                  <a:pt x="1127391" y="71591"/>
                  <a:pt x="1119192" y="74929"/>
                  <a:pt x="1111305" y="80737"/>
                </a:cubicBezTo>
                <a:cubicBezTo>
                  <a:pt x="1103418" y="86545"/>
                  <a:pt x="1096972" y="96274"/>
                  <a:pt x="1091967" y="109926"/>
                </a:cubicBezTo>
                <a:lnTo>
                  <a:pt x="1059486" y="105108"/>
                </a:lnTo>
                <a:cubicBezTo>
                  <a:pt x="1066858" y="81404"/>
                  <a:pt x="1076458" y="64583"/>
                  <a:pt x="1088289" y="54645"/>
                </a:cubicBezTo>
                <a:cubicBezTo>
                  <a:pt x="1100119" y="44707"/>
                  <a:pt x="1114080" y="39272"/>
                  <a:pt x="1130169" y="38340"/>
                </a:cubicBezTo>
                <a:cubicBezTo>
                  <a:pt x="1135045" y="37401"/>
                  <a:pt x="1139675" y="36936"/>
                  <a:pt x="1144060" y="36944"/>
                </a:cubicBezTo>
                <a:close/>
                <a:moveTo>
                  <a:pt x="5816210" y="30827"/>
                </a:moveTo>
                <a:cubicBezTo>
                  <a:pt x="5823279" y="31501"/>
                  <a:pt x="5829311" y="33314"/>
                  <a:pt x="5834309" y="36264"/>
                </a:cubicBezTo>
                <a:cubicBezTo>
                  <a:pt x="5844304" y="42165"/>
                  <a:pt x="5849556" y="48267"/>
                  <a:pt x="5850065" y="54569"/>
                </a:cubicBezTo>
                <a:cubicBezTo>
                  <a:pt x="5850575" y="60872"/>
                  <a:pt x="5843558" y="63349"/>
                  <a:pt x="5829017" y="62001"/>
                </a:cubicBezTo>
                <a:cubicBezTo>
                  <a:pt x="5814476" y="60653"/>
                  <a:pt x="5800803" y="60205"/>
                  <a:pt x="5787997" y="60657"/>
                </a:cubicBezTo>
                <a:cubicBezTo>
                  <a:pt x="5775191" y="61109"/>
                  <a:pt x="5760585" y="61951"/>
                  <a:pt x="5744180" y="63184"/>
                </a:cubicBezTo>
                <a:cubicBezTo>
                  <a:pt x="5756785" y="70613"/>
                  <a:pt x="5761963" y="77023"/>
                  <a:pt x="5759711" y="82415"/>
                </a:cubicBezTo>
                <a:cubicBezTo>
                  <a:pt x="5757459" y="87807"/>
                  <a:pt x="5756333" y="101444"/>
                  <a:pt x="5756333" y="123327"/>
                </a:cubicBezTo>
                <a:cubicBezTo>
                  <a:pt x="5756333" y="145913"/>
                  <a:pt x="5756785" y="168244"/>
                  <a:pt x="5757689" y="190321"/>
                </a:cubicBezTo>
                <a:cubicBezTo>
                  <a:pt x="5758592" y="212398"/>
                  <a:pt x="5759044" y="231460"/>
                  <a:pt x="5759044" y="247506"/>
                </a:cubicBezTo>
                <a:cubicBezTo>
                  <a:pt x="5759044" y="265446"/>
                  <a:pt x="5754405" y="280517"/>
                  <a:pt x="5745127" y="292721"/>
                </a:cubicBezTo>
                <a:cubicBezTo>
                  <a:pt x="5735849" y="304924"/>
                  <a:pt x="5728309" y="305405"/>
                  <a:pt x="5722509" y="294162"/>
                </a:cubicBezTo>
                <a:cubicBezTo>
                  <a:pt x="5716708" y="282919"/>
                  <a:pt x="5707373" y="271644"/>
                  <a:pt x="5694503" y="260337"/>
                </a:cubicBezTo>
                <a:cubicBezTo>
                  <a:pt x="5681633" y="249030"/>
                  <a:pt x="5682349" y="245176"/>
                  <a:pt x="5696653" y="248775"/>
                </a:cubicBezTo>
                <a:cubicBezTo>
                  <a:pt x="5710958" y="252375"/>
                  <a:pt x="5719755" y="253701"/>
                  <a:pt x="5723047" y="252755"/>
                </a:cubicBezTo>
                <a:cubicBezTo>
                  <a:pt x="5726337" y="251808"/>
                  <a:pt x="5728633" y="246384"/>
                  <a:pt x="5729930" y="236482"/>
                </a:cubicBezTo>
                <a:cubicBezTo>
                  <a:pt x="5731227" y="226580"/>
                  <a:pt x="5731651" y="201313"/>
                  <a:pt x="5731199" y="160680"/>
                </a:cubicBezTo>
                <a:cubicBezTo>
                  <a:pt x="5730747" y="120047"/>
                  <a:pt x="5729431" y="95138"/>
                  <a:pt x="5727251" y="85953"/>
                </a:cubicBezTo>
                <a:cubicBezTo>
                  <a:pt x="5725072" y="76768"/>
                  <a:pt x="5722706" y="69910"/>
                  <a:pt x="5720153" y="65378"/>
                </a:cubicBezTo>
                <a:cubicBezTo>
                  <a:pt x="5687128" y="67142"/>
                  <a:pt x="5662488" y="69157"/>
                  <a:pt x="5646233" y="71423"/>
                </a:cubicBezTo>
                <a:cubicBezTo>
                  <a:pt x="5629979" y="73689"/>
                  <a:pt x="5614140" y="75947"/>
                  <a:pt x="5598717" y="78199"/>
                </a:cubicBezTo>
                <a:cubicBezTo>
                  <a:pt x="5583294" y="80450"/>
                  <a:pt x="5570137" y="76374"/>
                  <a:pt x="5559245" y="65970"/>
                </a:cubicBezTo>
                <a:cubicBezTo>
                  <a:pt x="5548355" y="55566"/>
                  <a:pt x="5548791" y="51049"/>
                  <a:pt x="5560557" y="52418"/>
                </a:cubicBezTo>
                <a:cubicBezTo>
                  <a:pt x="5572324" y="53788"/>
                  <a:pt x="5588173" y="54032"/>
                  <a:pt x="5608106" y="53150"/>
                </a:cubicBezTo>
                <a:cubicBezTo>
                  <a:pt x="5628039" y="52268"/>
                  <a:pt x="5659085" y="49360"/>
                  <a:pt x="5701245" y="44427"/>
                </a:cubicBezTo>
                <a:cubicBezTo>
                  <a:pt x="5743406" y="39494"/>
                  <a:pt x="5773625" y="35425"/>
                  <a:pt x="5791901" y="32220"/>
                </a:cubicBezTo>
                <a:cubicBezTo>
                  <a:pt x="5801039" y="30618"/>
                  <a:pt x="5809143" y="30153"/>
                  <a:pt x="5816210" y="30827"/>
                </a:cubicBezTo>
                <a:close/>
                <a:moveTo>
                  <a:pt x="3971332" y="25450"/>
                </a:moveTo>
                <a:cubicBezTo>
                  <a:pt x="3976951" y="24374"/>
                  <a:pt x="3985176" y="26993"/>
                  <a:pt x="3996007" y="33307"/>
                </a:cubicBezTo>
                <a:cubicBezTo>
                  <a:pt x="4011752" y="42097"/>
                  <a:pt x="4016158" y="49368"/>
                  <a:pt x="4009225" y="55118"/>
                </a:cubicBezTo>
                <a:cubicBezTo>
                  <a:pt x="4002291" y="60868"/>
                  <a:pt x="3996401" y="72326"/>
                  <a:pt x="3991554" y="89491"/>
                </a:cubicBezTo>
                <a:cubicBezTo>
                  <a:pt x="3986707" y="106657"/>
                  <a:pt x="3982104" y="121101"/>
                  <a:pt x="3977744" y="132824"/>
                </a:cubicBezTo>
                <a:cubicBezTo>
                  <a:pt x="3973385" y="144547"/>
                  <a:pt x="3967484" y="147261"/>
                  <a:pt x="3960041" y="140966"/>
                </a:cubicBezTo>
                <a:cubicBezTo>
                  <a:pt x="3947823" y="144565"/>
                  <a:pt x="3934394" y="147663"/>
                  <a:pt x="3919752" y="150258"/>
                </a:cubicBezTo>
                <a:cubicBezTo>
                  <a:pt x="3939872" y="167266"/>
                  <a:pt x="3953151" y="178508"/>
                  <a:pt x="3959590" y="183986"/>
                </a:cubicBezTo>
                <a:cubicBezTo>
                  <a:pt x="3965541" y="177060"/>
                  <a:pt x="3970710" y="170144"/>
                  <a:pt x="3975099" y="163240"/>
                </a:cubicBezTo>
                <a:cubicBezTo>
                  <a:pt x="3979487" y="156335"/>
                  <a:pt x="3980781" y="148846"/>
                  <a:pt x="3978981" y="140772"/>
                </a:cubicBezTo>
                <a:cubicBezTo>
                  <a:pt x="3977182" y="132699"/>
                  <a:pt x="3981129" y="130078"/>
                  <a:pt x="3990823" y="132910"/>
                </a:cubicBezTo>
                <a:cubicBezTo>
                  <a:pt x="4000516" y="135742"/>
                  <a:pt x="4009092" y="139510"/>
                  <a:pt x="4016549" y="144214"/>
                </a:cubicBezTo>
                <a:cubicBezTo>
                  <a:pt x="4024006" y="148917"/>
                  <a:pt x="4024264" y="153054"/>
                  <a:pt x="4017323" y="156625"/>
                </a:cubicBezTo>
                <a:cubicBezTo>
                  <a:pt x="4010383" y="160196"/>
                  <a:pt x="3994953" y="172615"/>
                  <a:pt x="3971033" y="193881"/>
                </a:cubicBezTo>
                <a:cubicBezTo>
                  <a:pt x="3984556" y="204063"/>
                  <a:pt x="3997236" y="212226"/>
                  <a:pt x="4009074" y="218371"/>
                </a:cubicBezTo>
                <a:cubicBezTo>
                  <a:pt x="4020912" y="224515"/>
                  <a:pt x="4035528" y="230431"/>
                  <a:pt x="4052923" y="236117"/>
                </a:cubicBezTo>
                <a:cubicBezTo>
                  <a:pt x="4070317" y="241802"/>
                  <a:pt x="4072791" y="246259"/>
                  <a:pt x="4060344" y="249485"/>
                </a:cubicBezTo>
                <a:cubicBezTo>
                  <a:pt x="4047897" y="252712"/>
                  <a:pt x="4036217" y="254554"/>
                  <a:pt x="4025304" y="255013"/>
                </a:cubicBezTo>
                <a:cubicBezTo>
                  <a:pt x="4014391" y="255472"/>
                  <a:pt x="4004855" y="253070"/>
                  <a:pt x="3996695" y="247807"/>
                </a:cubicBezTo>
                <a:cubicBezTo>
                  <a:pt x="3988535" y="242545"/>
                  <a:pt x="3976231" y="231019"/>
                  <a:pt x="3959783" y="213230"/>
                </a:cubicBezTo>
                <a:cubicBezTo>
                  <a:pt x="3943335" y="195441"/>
                  <a:pt x="3929991" y="179448"/>
                  <a:pt x="3919752" y="165251"/>
                </a:cubicBezTo>
                <a:lnTo>
                  <a:pt x="3919752" y="248861"/>
                </a:lnTo>
                <a:cubicBezTo>
                  <a:pt x="3919752" y="257810"/>
                  <a:pt x="3923151" y="260362"/>
                  <a:pt x="3929948" y="256519"/>
                </a:cubicBezTo>
                <a:cubicBezTo>
                  <a:pt x="3936746" y="252676"/>
                  <a:pt x="3946192" y="247725"/>
                  <a:pt x="3958288" y="241666"/>
                </a:cubicBezTo>
                <a:cubicBezTo>
                  <a:pt x="3970384" y="235607"/>
                  <a:pt x="3971943" y="238049"/>
                  <a:pt x="3962967" y="248990"/>
                </a:cubicBezTo>
                <a:cubicBezTo>
                  <a:pt x="3953990" y="259932"/>
                  <a:pt x="3944364" y="270314"/>
                  <a:pt x="3934089" y="280137"/>
                </a:cubicBezTo>
                <a:cubicBezTo>
                  <a:pt x="3923814" y="289960"/>
                  <a:pt x="3916088" y="298242"/>
                  <a:pt x="3910912" y="304982"/>
                </a:cubicBezTo>
                <a:cubicBezTo>
                  <a:pt x="3905735" y="311722"/>
                  <a:pt x="3900038" y="309969"/>
                  <a:pt x="3893822" y="299723"/>
                </a:cubicBezTo>
                <a:cubicBezTo>
                  <a:pt x="3887605" y="289476"/>
                  <a:pt x="3886297" y="280833"/>
                  <a:pt x="3889896" y="273792"/>
                </a:cubicBezTo>
                <a:cubicBezTo>
                  <a:pt x="3893496" y="266751"/>
                  <a:pt x="3895518" y="254311"/>
                  <a:pt x="3895962" y="236471"/>
                </a:cubicBezTo>
                <a:cubicBezTo>
                  <a:pt x="3896407" y="218632"/>
                  <a:pt x="3896855" y="188339"/>
                  <a:pt x="3897306" y="145590"/>
                </a:cubicBezTo>
                <a:cubicBezTo>
                  <a:pt x="3897758" y="102842"/>
                  <a:pt x="3894836" y="75836"/>
                  <a:pt x="3888541" y="64572"/>
                </a:cubicBezTo>
                <a:cubicBezTo>
                  <a:pt x="3882246" y="53308"/>
                  <a:pt x="3882532" y="48134"/>
                  <a:pt x="3889401" y="49052"/>
                </a:cubicBezTo>
                <a:cubicBezTo>
                  <a:pt x="3896270" y="49970"/>
                  <a:pt x="3902429" y="50418"/>
                  <a:pt x="3907879" y="50396"/>
                </a:cubicBezTo>
                <a:cubicBezTo>
                  <a:pt x="3913328" y="50375"/>
                  <a:pt x="3923180" y="47776"/>
                  <a:pt x="3937434" y="42599"/>
                </a:cubicBezTo>
                <a:cubicBezTo>
                  <a:pt x="3951688" y="37422"/>
                  <a:pt x="3961404" y="32475"/>
                  <a:pt x="3966580" y="27757"/>
                </a:cubicBezTo>
                <a:cubicBezTo>
                  <a:pt x="3967875" y="26577"/>
                  <a:pt x="3969458" y="25808"/>
                  <a:pt x="3971332" y="25450"/>
                </a:cubicBezTo>
                <a:close/>
                <a:moveTo>
                  <a:pt x="1656757" y="25450"/>
                </a:moveTo>
                <a:cubicBezTo>
                  <a:pt x="1662376" y="24374"/>
                  <a:pt x="1670601" y="26993"/>
                  <a:pt x="1681432" y="33307"/>
                </a:cubicBezTo>
                <a:cubicBezTo>
                  <a:pt x="1697177" y="42097"/>
                  <a:pt x="1701583" y="49368"/>
                  <a:pt x="1694650" y="55118"/>
                </a:cubicBezTo>
                <a:cubicBezTo>
                  <a:pt x="1687716" y="60868"/>
                  <a:pt x="1681826" y="72326"/>
                  <a:pt x="1676979" y="89491"/>
                </a:cubicBezTo>
                <a:cubicBezTo>
                  <a:pt x="1672132" y="106657"/>
                  <a:pt x="1667529" y="121101"/>
                  <a:pt x="1663169" y="132824"/>
                </a:cubicBezTo>
                <a:cubicBezTo>
                  <a:pt x="1658810" y="144547"/>
                  <a:pt x="1652909" y="147261"/>
                  <a:pt x="1645466" y="140966"/>
                </a:cubicBezTo>
                <a:cubicBezTo>
                  <a:pt x="1633248" y="144565"/>
                  <a:pt x="1619819" y="147663"/>
                  <a:pt x="1605178" y="150258"/>
                </a:cubicBezTo>
                <a:cubicBezTo>
                  <a:pt x="1625297" y="167266"/>
                  <a:pt x="1638576" y="178508"/>
                  <a:pt x="1645015" y="183986"/>
                </a:cubicBezTo>
                <a:cubicBezTo>
                  <a:pt x="1650966" y="177060"/>
                  <a:pt x="1656135" y="170144"/>
                  <a:pt x="1660524" y="163240"/>
                </a:cubicBezTo>
                <a:cubicBezTo>
                  <a:pt x="1664912" y="156335"/>
                  <a:pt x="1666206" y="148846"/>
                  <a:pt x="1664406" y="140772"/>
                </a:cubicBezTo>
                <a:cubicBezTo>
                  <a:pt x="1662606" y="132699"/>
                  <a:pt x="1666554" y="130078"/>
                  <a:pt x="1676248" y="132910"/>
                </a:cubicBezTo>
                <a:cubicBezTo>
                  <a:pt x="1685942" y="135742"/>
                  <a:pt x="1694517" y="139510"/>
                  <a:pt x="1701974" y="144214"/>
                </a:cubicBezTo>
                <a:cubicBezTo>
                  <a:pt x="1709431" y="148917"/>
                  <a:pt x="1709689" y="153054"/>
                  <a:pt x="1702748" y="156625"/>
                </a:cubicBezTo>
                <a:cubicBezTo>
                  <a:pt x="1695808" y="160196"/>
                  <a:pt x="1680378" y="172615"/>
                  <a:pt x="1656458" y="193881"/>
                </a:cubicBezTo>
                <a:cubicBezTo>
                  <a:pt x="1669981" y="204063"/>
                  <a:pt x="1682661" y="212226"/>
                  <a:pt x="1694499" y="218371"/>
                </a:cubicBezTo>
                <a:cubicBezTo>
                  <a:pt x="1706337" y="224515"/>
                  <a:pt x="1720953" y="230431"/>
                  <a:pt x="1738348" y="236117"/>
                </a:cubicBezTo>
                <a:cubicBezTo>
                  <a:pt x="1755743" y="241802"/>
                  <a:pt x="1758216" y="246259"/>
                  <a:pt x="1745769" y="249485"/>
                </a:cubicBezTo>
                <a:cubicBezTo>
                  <a:pt x="1733322" y="252712"/>
                  <a:pt x="1721642" y="254554"/>
                  <a:pt x="1710729" y="255013"/>
                </a:cubicBezTo>
                <a:cubicBezTo>
                  <a:pt x="1699816" y="255472"/>
                  <a:pt x="1690279" y="253070"/>
                  <a:pt x="1682120" y="247807"/>
                </a:cubicBezTo>
                <a:cubicBezTo>
                  <a:pt x="1673960" y="242545"/>
                  <a:pt x="1661656" y="231019"/>
                  <a:pt x="1645208" y="213230"/>
                </a:cubicBezTo>
                <a:cubicBezTo>
                  <a:pt x="1628760" y="195441"/>
                  <a:pt x="1615416" y="179448"/>
                  <a:pt x="1605178" y="165251"/>
                </a:cubicBezTo>
                <a:lnTo>
                  <a:pt x="1605178" y="248861"/>
                </a:lnTo>
                <a:cubicBezTo>
                  <a:pt x="1605178" y="257810"/>
                  <a:pt x="1608576" y="260362"/>
                  <a:pt x="1615373" y="256519"/>
                </a:cubicBezTo>
                <a:cubicBezTo>
                  <a:pt x="1622171" y="252676"/>
                  <a:pt x="1631617" y="247725"/>
                  <a:pt x="1643713" y="241666"/>
                </a:cubicBezTo>
                <a:cubicBezTo>
                  <a:pt x="1655809" y="235607"/>
                  <a:pt x="1657369" y="238049"/>
                  <a:pt x="1648392" y="248990"/>
                </a:cubicBezTo>
                <a:cubicBezTo>
                  <a:pt x="1639415" y="259932"/>
                  <a:pt x="1629789" y="270314"/>
                  <a:pt x="1619514" y="280137"/>
                </a:cubicBezTo>
                <a:cubicBezTo>
                  <a:pt x="1609239" y="289960"/>
                  <a:pt x="1601514" y="298242"/>
                  <a:pt x="1596337" y="304982"/>
                </a:cubicBezTo>
                <a:cubicBezTo>
                  <a:pt x="1591160" y="311722"/>
                  <a:pt x="1585463" y="309969"/>
                  <a:pt x="1579247" y="299723"/>
                </a:cubicBezTo>
                <a:cubicBezTo>
                  <a:pt x="1573030" y="289476"/>
                  <a:pt x="1571722" y="280833"/>
                  <a:pt x="1575321" y="273792"/>
                </a:cubicBezTo>
                <a:cubicBezTo>
                  <a:pt x="1578921" y="266751"/>
                  <a:pt x="1580943" y="254311"/>
                  <a:pt x="1581387" y="236471"/>
                </a:cubicBezTo>
                <a:cubicBezTo>
                  <a:pt x="1581832" y="218632"/>
                  <a:pt x="1582280" y="188339"/>
                  <a:pt x="1582732" y="145590"/>
                </a:cubicBezTo>
                <a:cubicBezTo>
                  <a:pt x="1583183" y="102842"/>
                  <a:pt x="1580261" y="75836"/>
                  <a:pt x="1573966" y="64572"/>
                </a:cubicBezTo>
                <a:cubicBezTo>
                  <a:pt x="1567671" y="53308"/>
                  <a:pt x="1567957" y="48134"/>
                  <a:pt x="1574826" y="49052"/>
                </a:cubicBezTo>
                <a:cubicBezTo>
                  <a:pt x="1581695" y="49970"/>
                  <a:pt x="1587855" y="50418"/>
                  <a:pt x="1593304" y="50396"/>
                </a:cubicBezTo>
                <a:cubicBezTo>
                  <a:pt x="1598753" y="50375"/>
                  <a:pt x="1608605" y="47776"/>
                  <a:pt x="1622859" y="42599"/>
                </a:cubicBezTo>
                <a:cubicBezTo>
                  <a:pt x="1637113" y="37422"/>
                  <a:pt x="1646829" y="32475"/>
                  <a:pt x="1652005" y="27757"/>
                </a:cubicBezTo>
                <a:cubicBezTo>
                  <a:pt x="1653300" y="26577"/>
                  <a:pt x="1654883" y="25808"/>
                  <a:pt x="1656757" y="25450"/>
                </a:cubicBezTo>
                <a:close/>
                <a:moveTo>
                  <a:pt x="4893498" y="22223"/>
                </a:moveTo>
                <a:cubicBezTo>
                  <a:pt x="4897439" y="22342"/>
                  <a:pt x="4903691" y="24330"/>
                  <a:pt x="4912252" y="28187"/>
                </a:cubicBezTo>
                <a:cubicBezTo>
                  <a:pt x="4924040" y="36892"/>
                  <a:pt x="4926620" y="44359"/>
                  <a:pt x="4919996" y="50590"/>
                </a:cubicBezTo>
                <a:cubicBezTo>
                  <a:pt x="4913371" y="56821"/>
                  <a:pt x="4905433" y="66877"/>
                  <a:pt x="4896183" y="80758"/>
                </a:cubicBezTo>
                <a:cubicBezTo>
                  <a:pt x="4903311" y="83956"/>
                  <a:pt x="4907111" y="92532"/>
                  <a:pt x="4907584" y="106485"/>
                </a:cubicBezTo>
                <a:cubicBezTo>
                  <a:pt x="4908058" y="120438"/>
                  <a:pt x="4907742" y="135520"/>
                  <a:pt x="4906638" y="151732"/>
                </a:cubicBezTo>
                <a:cubicBezTo>
                  <a:pt x="4905533" y="167943"/>
                  <a:pt x="4900339" y="171923"/>
                  <a:pt x="4891053" y="163670"/>
                </a:cubicBezTo>
                <a:cubicBezTo>
                  <a:pt x="4881768" y="155417"/>
                  <a:pt x="4878481" y="148136"/>
                  <a:pt x="4881191" y="141826"/>
                </a:cubicBezTo>
                <a:cubicBezTo>
                  <a:pt x="4883901" y="135516"/>
                  <a:pt x="4885475" y="125697"/>
                  <a:pt x="4885913" y="112368"/>
                </a:cubicBezTo>
                <a:cubicBezTo>
                  <a:pt x="4886350" y="99038"/>
                  <a:pt x="4886913" y="92697"/>
                  <a:pt x="4887601" y="93342"/>
                </a:cubicBezTo>
                <a:cubicBezTo>
                  <a:pt x="4873490" y="111841"/>
                  <a:pt x="4857193" y="126651"/>
                  <a:pt x="4838708" y="137771"/>
                </a:cubicBezTo>
                <a:cubicBezTo>
                  <a:pt x="4820224" y="148892"/>
                  <a:pt x="4817574" y="147268"/>
                  <a:pt x="4830760" y="132899"/>
                </a:cubicBezTo>
                <a:cubicBezTo>
                  <a:pt x="4843946" y="118530"/>
                  <a:pt x="4855891" y="102871"/>
                  <a:pt x="4866596" y="85921"/>
                </a:cubicBezTo>
                <a:cubicBezTo>
                  <a:pt x="4877301" y="68971"/>
                  <a:pt x="4883984" y="56803"/>
                  <a:pt x="4886644" y="49418"/>
                </a:cubicBezTo>
                <a:cubicBezTo>
                  <a:pt x="4889304" y="42033"/>
                  <a:pt x="4889956" y="34719"/>
                  <a:pt x="4888601" y="27477"/>
                </a:cubicBezTo>
                <a:cubicBezTo>
                  <a:pt x="4887923" y="23856"/>
                  <a:pt x="4889556" y="22105"/>
                  <a:pt x="4893498" y="22223"/>
                </a:cubicBezTo>
                <a:close/>
                <a:moveTo>
                  <a:pt x="2570582" y="15029"/>
                </a:moveTo>
                <a:cubicBezTo>
                  <a:pt x="2572121" y="14831"/>
                  <a:pt x="2574048" y="14973"/>
                  <a:pt x="2576364" y="15453"/>
                </a:cubicBezTo>
                <a:cubicBezTo>
                  <a:pt x="2585628" y="17375"/>
                  <a:pt x="2592855" y="20235"/>
                  <a:pt x="2598047" y="24036"/>
                </a:cubicBezTo>
                <a:cubicBezTo>
                  <a:pt x="2603238" y="27836"/>
                  <a:pt x="2604682" y="32274"/>
                  <a:pt x="2602381" y="37350"/>
                </a:cubicBezTo>
                <a:cubicBezTo>
                  <a:pt x="2600079" y="42427"/>
                  <a:pt x="2598265" y="52271"/>
                  <a:pt x="2596939" y="66884"/>
                </a:cubicBezTo>
                <a:cubicBezTo>
                  <a:pt x="2595612" y="81497"/>
                  <a:pt x="2594526" y="101186"/>
                  <a:pt x="2593680" y="125951"/>
                </a:cubicBezTo>
                <a:cubicBezTo>
                  <a:pt x="2599932" y="125206"/>
                  <a:pt x="2605851" y="123894"/>
                  <a:pt x="2611437" y="122015"/>
                </a:cubicBezTo>
                <a:cubicBezTo>
                  <a:pt x="2617022" y="120136"/>
                  <a:pt x="2623110" y="121481"/>
                  <a:pt x="2629699" y="126048"/>
                </a:cubicBezTo>
                <a:cubicBezTo>
                  <a:pt x="2636288" y="130616"/>
                  <a:pt x="2634582" y="134670"/>
                  <a:pt x="2624579" y="138212"/>
                </a:cubicBezTo>
                <a:cubicBezTo>
                  <a:pt x="2614577" y="141754"/>
                  <a:pt x="2604277" y="145038"/>
                  <a:pt x="2593680" y="148064"/>
                </a:cubicBezTo>
                <a:lnTo>
                  <a:pt x="2593680" y="165573"/>
                </a:lnTo>
                <a:cubicBezTo>
                  <a:pt x="2599990" y="166276"/>
                  <a:pt x="2607418" y="168642"/>
                  <a:pt x="2615965" y="172672"/>
                </a:cubicBezTo>
                <a:cubicBezTo>
                  <a:pt x="2624511" y="176701"/>
                  <a:pt x="2628480" y="183671"/>
                  <a:pt x="2627871" y="193580"/>
                </a:cubicBezTo>
                <a:cubicBezTo>
                  <a:pt x="2627261" y="203489"/>
                  <a:pt x="2622758" y="206056"/>
                  <a:pt x="2614362" y="201281"/>
                </a:cubicBezTo>
                <a:cubicBezTo>
                  <a:pt x="2605966" y="196505"/>
                  <a:pt x="2598971" y="189894"/>
                  <a:pt x="2593379" y="181448"/>
                </a:cubicBezTo>
                <a:cubicBezTo>
                  <a:pt x="2592633" y="212165"/>
                  <a:pt x="2591805" y="235944"/>
                  <a:pt x="2590894" y="252787"/>
                </a:cubicBezTo>
                <a:cubicBezTo>
                  <a:pt x="2589984" y="269630"/>
                  <a:pt x="2588453" y="282425"/>
                  <a:pt x="2586302" y="291172"/>
                </a:cubicBezTo>
                <a:cubicBezTo>
                  <a:pt x="2584151" y="299920"/>
                  <a:pt x="2580641" y="303688"/>
                  <a:pt x="2575773" y="302476"/>
                </a:cubicBezTo>
                <a:cubicBezTo>
                  <a:pt x="2570904" y="301264"/>
                  <a:pt x="2567247" y="295420"/>
                  <a:pt x="2564802" y="284945"/>
                </a:cubicBezTo>
                <a:cubicBezTo>
                  <a:pt x="2562357" y="274469"/>
                  <a:pt x="2562483" y="265112"/>
                  <a:pt x="2565179" y="256874"/>
                </a:cubicBezTo>
                <a:cubicBezTo>
                  <a:pt x="2567875" y="248636"/>
                  <a:pt x="2570126" y="222597"/>
                  <a:pt x="2571933" y="178759"/>
                </a:cubicBezTo>
                <a:cubicBezTo>
                  <a:pt x="2566053" y="194849"/>
                  <a:pt x="2556707" y="209300"/>
                  <a:pt x="2543894" y="222113"/>
                </a:cubicBezTo>
                <a:cubicBezTo>
                  <a:pt x="2531081" y="234926"/>
                  <a:pt x="2517254" y="245076"/>
                  <a:pt x="2502412" y="252561"/>
                </a:cubicBezTo>
                <a:cubicBezTo>
                  <a:pt x="2487570" y="260047"/>
                  <a:pt x="2485422" y="257699"/>
                  <a:pt x="2495969" y="245517"/>
                </a:cubicBezTo>
                <a:cubicBezTo>
                  <a:pt x="2506517" y="233335"/>
                  <a:pt x="2519391" y="217628"/>
                  <a:pt x="2534591" y="198398"/>
                </a:cubicBezTo>
                <a:cubicBezTo>
                  <a:pt x="2549792" y="179168"/>
                  <a:pt x="2560439" y="164519"/>
                  <a:pt x="2566534" y="154453"/>
                </a:cubicBezTo>
                <a:cubicBezTo>
                  <a:pt x="2550243" y="157952"/>
                  <a:pt x="2538484" y="160852"/>
                  <a:pt x="2531257" y="163154"/>
                </a:cubicBezTo>
                <a:cubicBezTo>
                  <a:pt x="2524030" y="165455"/>
                  <a:pt x="2514827" y="163408"/>
                  <a:pt x="2503649" y="157012"/>
                </a:cubicBezTo>
                <a:cubicBezTo>
                  <a:pt x="2492470" y="150617"/>
                  <a:pt x="2495270" y="146562"/>
                  <a:pt x="2512048" y="144848"/>
                </a:cubicBezTo>
                <a:cubicBezTo>
                  <a:pt x="2528826" y="143135"/>
                  <a:pt x="2548809" y="138958"/>
                  <a:pt x="2571998" y="132319"/>
                </a:cubicBezTo>
                <a:cubicBezTo>
                  <a:pt x="2573747" y="92281"/>
                  <a:pt x="2574184" y="66780"/>
                  <a:pt x="2573310" y="55817"/>
                </a:cubicBezTo>
                <a:cubicBezTo>
                  <a:pt x="2572435" y="44854"/>
                  <a:pt x="2570409" y="34905"/>
                  <a:pt x="2567233" y="25972"/>
                </a:cubicBezTo>
                <a:cubicBezTo>
                  <a:pt x="2564851" y="19271"/>
                  <a:pt x="2565967" y="15624"/>
                  <a:pt x="2570582" y="15029"/>
                </a:cubicBezTo>
                <a:close/>
                <a:moveTo>
                  <a:pt x="525725" y="12274"/>
                </a:moveTo>
                <a:cubicBezTo>
                  <a:pt x="527690" y="12249"/>
                  <a:pt x="530170" y="12649"/>
                  <a:pt x="533165" y="13474"/>
                </a:cubicBezTo>
                <a:cubicBezTo>
                  <a:pt x="545147" y="16772"/>
                  <a:pt x="553944" y="20300"/>
                  <a:pt x="559559" y="24057"/>
                </a:cubicBezTo>
                <a:cubicBezTo>
                  <a:pt x="565173" y="27814"/>
                  <a:pt x="566381" y="32923"/>
                  <a:pt x="563183" y="39383"/>
                </a:cubicBezTo>
                <a:cubicBezTo>
                  <a:pt x="559985" y="45843"/>
                  <a:pt x="557089" y="61205"/>
                  <a:pt x="554493" y="85469"/>
                </a:cubicBezTo>
                <a:cubicBezTo>
                  <a:pt x="563671" y="83734"/>
                  <a:pt x="571601" y="82174"/>
                  <a:pt x="578283" y="80791"/>
                </a:cubicBezTo>
                <a:cubicBezTo>
                  <a:pt x="584966" y="79407"/>
                  <a:pt x="591670" y="82318"/>
                  <a:pt x="598395" y="89524"/>
                </a:cubicBezTo>
                <a:cubicBezTo>
                  <a:pt x="605121" y="96730"/>
                  <a:pt x="603192" y="101469"/>
                  <a:pt x="592609" y="103742"/>
                </a:cubicBezTo>
                <a:cubicBezTo>
                  <a:pt x="582026" y="106015"/>
                  <a:pt x="568768" y="108743"/>
                  <a:pt x="552836" y="111927"/>
                </a:cubicBezTo>
                <a:cubicBezTo>
                  <a:pt x="551202" y="132390"/>
                  <a:pt x="549503" y="151011"/>
                  <a:pt x="547739" y="167789"/>
                </a:cubicBezTo>
                <a:cubicBezTo>
                  <a:pt x="582069" y="165179"/>
                  <a:pt x="606143" y="162727"/>
                  <a:pt x="619959" y="160433"/>
                </a:cubicBezTo>
                <a:cubicBezTo>
                  <a:pt x="633777" y="158138"/>
                  <a:pt x="645890" y="160698"/>
                  <a:pt x="656301" y="168112"/>
                </a:cubicBezTo>
                <a:cubicBezTo>
                  <a:pt x="666713" y="175526"/>
                  <a:pt x="671287" y="181627"/>
                  <a:pt x="670025" y="186417"/>
                </a:cubicBezTo>
                <a:cubicBezTo>
                  <a:pt x="668763" y="191207"/>
                  <a:pt x="659685" y="193153"/>
                  <a:pt x="642793" y="192257"/>
                </a:cubicBezTo>
                <a:cubicBezTo>
                  <a:pt x="625900" y="191361"/>
                  <a:pt x="606784" y="190913"/>
                  <a:pt x="585446" y="190913"/>
                </a:cubicBezTo>
                <a:cubicBezTo>
                  <a:pt x="565097" y="190913"/>
                  <a:pt x="537811" y="193160"/>
                  <a:pt x="503589" y="197656"/>
                </a:cubicBezTo>
                <a:cubicBezTo>
                  <a:pt x="469366" y="202152"/>
                  <a:pt x="444274" y="205948"/>
                  <a:pt x="428313" y="209046"/>
                </a:cubicBezTo>
                <a:cubicBezTo>
                  <a:pt x="412353" y="212143"/>
                  <a:pt x="400020" y="215069"/>
                  <a:pt x="391316" y="217822"/>
                </a:cubicBezTo>
                <a:cubicBezTo>
                  <a:pt x="382611" y="220575"/>
                  <a:pt x="372508" y="217266"/>
                  <a:pt x="361008" y="207895"/>
                </a:cubicBezTo>
                <a:cubicBezTo>
                  <a:pt x="349507" y="198524"/>
                  <a:pt x="351952" y="193562"/>
                  <a:pt x="368342" y="193010"/>
                </a:cubicBezTo>
                <a:cubicBezTo>
                  <a:pt x="384733" y="192458"/>
                  <a:pt x="415723" y="188310"/>
                  <a:pt x="461310" y="180566"/>
                </a:cubicBezTo>
                <a:cubicBezTo>
                  <a:pt x="462128" y="164003"/>
                  <a:pt x="462536" y="147204"/>
                  <a:pt x="462536" y="130167"/>
                </a:cubicBezTo>
                <a:cubicBezTo>
                  <a:pt x="450620" y="133767"/>
                  <a:pt x="438642" y="132247"/>
                  <a:pt x="426603" y="125607"/>
                </a:cubicBezTo>
                <a:cubicBezTo>
                  <a:pt x="414565" y="118968"/>
                  <a:pt x="414934" y="114461"/>
                  <a:pt x="427711" y="112088"/>
                </a:cubicBezTo>
                <a:cubicBezTo>
                  <a:pt x="440488" y="109715"/>
                  <a:pt x="452096" y="107402"/>
                  <a:pt x="462536" y="105151"/>
                </a:cubicBezTo>
                <a:cubicBezTo>
                  <a:pt x="462536" y="97995"/>
                  <a:pt x="461887" y="90725"/>
                  <a:pt x="460590" y="83340"/>
                </a:cubicBezTo>
                <a:cubicBezTo>
                  <a:pt x="459292" y="75954"/>
                  <a:pt x="456370" y="67938"/>
                  <a:pt x="451824" y="59291"/>
                </a:cubicBezTo>
                <a:cubicBezTo>
                  <a:pt x="447278" y="50644"/>
                  <a:pt x="449530" y="47023"/>
                  <a:pt x="458578" y="48428"/>
                </a:cubicBezTo>
                <a:cubicBezTo>
                  <a:pt x="467627" y="49834"/>
                  <a:pt x="475977" y="52368"/>
                  <a:pt x="483627" y="56032"/>
                </a:cubicBezTo>
                <a:cubicBezTo>
                  <a:pt x="491277" y="59696"/>
                  <a:pt x="494185" y="64554"/>
                  <a:pt x="492350" y="70605"/>
                </a:cubicBezTo>
                <a:cubicBezTo>
                  <a:pt x="490514" y="76657"/>
                  <a:pt x="489180" y="86107"/>
                  <a:pt x="488349" y="98956"/>
                </a:cubicBezTo>
                <a:cubicBezTo>
                  <a:pt x="497082" y="97350"/>
                  <a:pt x="510131" y="94891"/>
                  <a:pt x="527497" y="91578"/>
                </a:cubicBezTo>
                <a:cubicBezTo>
                  <a:pt x="528286" y="83806"/>
                  <a:pt x="528680" y="73244"/>
                  <a:pt x="528680" y="59893"/>
                </a:cubicBezTo>
                <a:cubicBezTo>
                  <a:pt x="528680" y="46213"/>
                  <a:pt x="526433" y="34231"/>
                  <a:pt x="521937" y="23950"/>
                </a:cubicBezTo>
                <a:cubicBezTo>
                  <a:pt x="518565" y="16238"/>
                  <a:pt x="519828" y="12346"/>
                  <a:pt x="525725" y="12274"/>
                </a:cubicBezTo>
                <a:close/>
                <a:moveTo>
                  <a:pt x="6345819" y="11904"/>
                </a:moveTo>
                <a:cubicBezTo>
                  <a:pt x="6349046" y="10556"/>
                  <a:pt x="6356722" y="12165"/>
                  <a:pt x="6368847" y="16733"/>
                </a:cubicBezTo>
                <a:cubicBezTo>
                  <a:pt x="6380971" y="21300"/>
                  <a:pt x="6385456" y="26882"/>
                  <a:pt x="6382301" y="33479"/>
                </a:cubicBezTo>
                <a:cubicBezTo>
                  <a:pt x="6379147" y="40075"/>
                  <a:pt x="6377569" y="52028"/>
                  <a:pt x="6377569" y="69336"/>
                </a:cubicBezTo>
                <a:cubicBezTo>
                  <a:pt x="6377569" y="87176"/>
                  <a:pt x="6377787" y="100232"/>
                  <a:pt x="6378225" y="108507"/>
                </a:cubicBezTo>
                <a:cubicBezTo>
                  <a:pt x="6378663" y="116781"/>
                  <a:pt x="6377995" y="126959"/>
                  <a:pt x="6376225" y="139041"/>
                </a:cubicBezTo>
                <a:cubicBezTo>
                  <a:pt x="6374453" y="151122"/>
                  <a:pt x="6369259" y="152538"/>
                  <a:pt x="6360641" y="143289"/>
                </a:cubicBezTo>
                <a:cubicBezTo>
                  <a:pt x="6352022" y="134039"/>
                  <a:pt x="6348613" y="127658"/>
                  <a:pt x="6350413" y="124145"/>
                </a:cubicBezTo>
                <a:cubicBezTo>
                  <a:pt x="6352211" y="120631"/>
                  <a:pt x="6353111" y="115440"/>
                  <a:pt x="6353111" y="108571"/>
                </a:cubicBezTo>
                <a:cubicBezTo>
                  <a:pt x="6329508" y="122524"/>
                  <a:pt x="6314676" y="131860"/>
                  <a:pt x="6308618" y="136578"/>
                </a:cubicBezTo>
                <a:cubicBezTo>
                  <a:pt x="6302559" y="141296"/>
                  <a:pt x="6296067" y="141686"/>
                  <a:pt x="6289140" y="137750"/>
                </a:cubicBezTo>
                <a:cubicBezTo>
                  <a:pt x="6282213" y="133813"/>
                  <a:pt x="6277199" y="129067"/>
                  <a:pt x="6274094" y="123510"/>
                </a:cubicBezTo>
                <a:cubicBezTo>
                  <a:pt x="6270989" y="117953"/>
                  <a:pt x="6273961" y="115175"/>
                  <a:pt x="6283009" y="115175"/>
                </a:cubicBezTo>
                <a:cubicBezTo>
                  <a:pt x="6289707" y="115175"/>
                  <a:pt x="6297916" y="113630"/>
                  <a:pt x="6307639" y="110539"/>
                </a:cubicBezTo>
                <a:cubicBezTo>
                  <a:pt x="6317361" y="107449"/>
                  <a:pt x="6332519" y="102606"/>
                  <a:pt x="6353111" y="96009"/>
                </a:cubicBezTo>
                <a:cubicBezTo>
                  <a:pt x="6353111" y="66884"/>
                  <a:pt x="6352681" y="48665"/>
                  <a:pt x="6351821" y="41351"/>
                </a:cubicBezTo>
                <a:cubicBezTo>
                  <a:pt x="6350961" y="34038"/>
                  <a:pt x="6348939" y="27639"/>
                  <a:pt x="6345755" y="22153"/>
                </a:cubicBezTo>
                <a:cubicBezTo>
                  <a:pt x="6342571" y="16668"/>
                  <a:pt x="6342593" y="13252"/>
                  <a:pt x="6345819" y="11904"/>
                </a:cubicBezTo>
                <a:close/>
                <a:moveTo>
                  <a:pt x="4202695" y="11904"/>
                </a:moveTo>
                <a:cubicBezTo>
                  <a:pt x="4205922" y="10556"/>
                  <a:pt x="4213597" y="12165"/>
                  <a:pt x="4225722" y="16733"/>
                </a:cubicBezTo>
                <a:cubicBezTo>
                  <a:pt x="4237847" y="21300"/>
                  <a:pt x="4242331" y="26882"/>
                  <a:pt x="4239177" y="33479"/>
                </a:cubicBezTo>
                <a:cubicBezTo>
                  <a:pt x="4236022" y="40075"/>
                  <a:pt x="4234444" y="52028"/>
                  <a:pt x="4234444" y="69336"/>
                </a:cubicBezTo>
                <a:cubicBezTo>
                  <a:pt x="4234444" y="87176"/>
                  <a:pt x="4234663" y="100232"/>
                  <a:pt x="4235100" y="108507"/>
                </a:cubicBezTo>
                <a:cubicBezTo>
                  <a:pt x="4235538" y="116781"/>
                  <a:pt x="4234871" y="126959"/>
                  <a:pt x="4233100" y="139041"/>
                </a:cubicBezTo>
                <a:cubicBezTo>
                  <a:pt x="4231329" y="151122"/>
                  <a:pt x="4226134" y="152538"/>
                  <a:pt x="4217516" y="143289"/>
                </a:cubicBezTo>
                <a:cubicBezTo>
                  <a:pt x="4208897" y="134039"/>
                  <a:pt x="4205488" y="127658"/>
                  <a:pt x="4207288" y="124145"/>
                </a:cubicBezTo>
                <a:cubicBezTo>
                  <a:pt x="4209087" y="120631"/>
                  <a:pt x="4209987" y="115440"/>
                  <a:pt x="4209987" y="108571"/>
                </a:cubicBezTo>
                <a:cubicBezTo>
                  <a:pt x="4186383" y="122524"/>
                  <a:pt x="4171552" y="131860"/>
                  <a:pt x="4165493" y="136578"/>
                </a:cubicBezTo>
                <a:cubicBezTo>
                  <a:pt x="4159434" y="141296"/>
                  <a:pt x="4152942" y="141686"/>
                  <a:pt x="4146016" y="137750"/>
                </a:cubicBezTo>
                <a:cubicBezTo>
                  <a:pt x="4139089" y="133813"/>
                  <a:pt x="4134074" y="129067"/>
                  <a:pt x="4130969" y="123510"/>
                </a:cubicBezTo>
                <a:cubicBezTo>
                  <a:pt x="4127864" y="117953"/>
                  <a:pt x="4130837" y="115175"/>
                  <a:pt x="4139885" y="115175"/>
                </a:cubicBezTo>
                <a:cubicBezTo>
                  <a:pt x="4146582" y="115175"/>
                  <a:pt x="4154792" y="113630"/>
                  <a:pt x="4164514" y="110539"/>
                </a:cubicBezTo>
                <a:cubicBezTo>
                  <a:pt x="4174237" y="107449"/>
                  <a:pt x="4189395" y="102606"/>
                  <a:pt x="4209987" y="96009"/>
                </a:cubicBezTo>
                <a:cubicBezTo>
                  <a:pt x="4209987" y="66884"/>
                  <a:pt x="4209557" y="48665"/>
                  <a:pt x="4208697" y="41351"/>
                </a:cubicBezTo>
                <a:cubicBezTo>
                  <a:pt x="4207836" y="34038"/>
                  <a:pt x="4205814" y="27639"/>
                  <a:pt x="4202631" y="22153"/>
                </a:cubicBezTo>
                <a:cubicBezTo>
                  <a:pt x="4199447" y="16668"/>
                  <a:pt x="4199469" y="13252"/>
                  <a:pt x="4202695" y="11904"/>
                </a:cubicBezTo>
                <a:close/>
                <a:moveTo>
                  <a:pt x="2690726" y="11820"/>
                </a:moveTo>
                <a:cubicBezTo>
                  <a:pt x="2695238" y="10840"/>
                  <a:pt x="2702006" y="10957"/>
                  <a:pt x="2711029" y="12173"/>
                </a:cubicBezTo>
                <a:cubicBezTo>
                  <a:pt x="2729077" y="14603"/>
                  <a:pt x="2737276" y="22053"/>
                  <a:pt x="2735626" y="34522"/>
                </a:cubicBezTo>
                <a:cubicBezTo>
                  <a:pt x="2733977" y="46991"/>
                  <a:pt x="2723932" y="48400"/>
                  <a:pt x="2705491" y="38749"/>
                </a:cubicBezTo>
                <a:cubicBezTo>
                  <a:pt x="2691136" y="29169"/>
                  <a:pt x="2683959" y="22272"/>
                  <a:pt x="2683959" y="18056"/>
                </a:cubicBezTo>
                <a:cubicBezTo>
                  <a:pt x="2683959" y="14879"/>
                  <a:pt x="2686215" y="12801"/>
                  <a:pt x="2690726" y="11820"/>
                </a:cubicBezTo>
                <a:close/>
                <a:moveTo>
                  <a:pt x="4948970" y="9925"/>
                </a:moveTo>
                <a:cubicBezTo>
                  <a:pt x="4966866" y="12105"/>
                  <a:pt x="4974915" y="15794"/>
                  <a:pt x="4973115" y="20992"/>
                </a:cubicBezTo>
                <a:cubicBezTo>
                  <a:pt x="4971315" y="26190"/>
                  <a:pt x="4977234" y="38232"/>
                  <a:pt x="4990872" y="57118"/>
                </a:cubicBezTo>
                <a:cubicBezTo>
                  <a:pt x="4998071" y="53921"/>
                  <a:pt x="5005205" y="50870"/>
                  <a:pt x="5012275" y="47966"/>
                </a:cubicBezTo>
                <a:cubicBezTo>
                  <a:pt x="5019344" y="45062"/>
                  <a:pt x="5024934" y="46051"/>
                  <a:pt x="5029042" y="50934"/>
                </a:cubicBezTo>
                <a:cubicBezTo>
                  <a:pt x="5033151" y="55817"/>
                  <a:pt x="5032917" y="59979"/>
                  <a:pt x="5028343" y="63421"/>
                </a:cubicBezTo>
                <a:cubicBezTo>
                  <a:pt x="5023769" y="66863"/>
                  <a:pt x="5016161" y="71444"/>
                  <a:pt x="5005520" y="77166"/>
                </a:cubicBezTo>
                <a:cubicBezTo>
                  <a:pt x="5015530" y="85096"/>
                  <a:pt x="5029053" y="93435"/>
                  <a:pt x="5046089" y="102183"/>
                </a:cubicBezTo>
                <a:cubicBezTo>
                  <a:pt x="5063125" y="110930"/>
                  <a:pt x="5074092" y="115279"/>
                  <a:pt x="5078989" y="115229"/>
                </a:cubicBezTo>
                <a:cubicBezTo>
                  <a:pt x="5083886" y="115178"/>
                  <a:pt x="5086335" y="112479"/>
                  <a:pt x="5086335" y="107130"/>
                </a:cubicBezTo>
                <a:cubicBezTo>
                  <a:pt x="5086335" y="99214"/>
                  <a:pt x="5086113" y="90926"/>
                  <a:pt x="5085668" y="82264"/>
                </a:cubicBezTo>
                <a:cubicBezTo>
                  <a:pt x="5085224" y="73603"/>
                  <a:pt x="5089705" y="78593"/>
                  <a:pt x="5099112" y="97235"/>
                </a:cubicBezTo>
                <a:cubicBezTo>
                  <a:pt x="5108519" y="115877"/>
                  <a:pt x="5115743" y="129626"/>
                  <a:pt x="5120784" y="138481"/>
                </a:cubicBezTo>
                <a:cubicBezTo>
                  <a:pt x="5125824" y="147336"/>
                  <a:pt x="5118647" y="150620"/>
                  <a:pt x="5099252" y="148333"/>
                </a:cubicBezTo>
                <a:cubicBezTo>
                  <a:pt x="5079856" y="146046"/>
                  <a:pt x="5060297" y="139166"/>
                  <a:pt x="5040572" y="127694"/>
                </a:cubicBezTo>
                <a:cubicBezTo>
                  <a:pt x="5020847" y="116222"/>
                  <a:pt x="5002495" y="102197"/>
                  <a:pt x="4985516" y="85620"/>
                </a:cubicBezTo>
                <a:cubicBezTo>
                  <a:pt x="4963977" y="93722"/>
                  <a:pt x="4948852" y="96740"/>
                  <a:pt x="4940140" y="94675"/>
                </a:cubicBezTo>
                <a:cubicBezTo>
                  <a:pt x="4931428" y="92610"/>
                  <a:pt x="4930948" y="89316"/>
                  <a:pt x="4938699" y="84791"/>
                </a:cubicBezTo>
                <a:cubicBezTo>
                  <a:pt x="4946450" y="80267"/>
                  <a:pt x="4957423" y="74857"/>
                  <a:pt x="4971620" y="68562"/>
                </a:cubicBezTo>
                <a:cubicBezTo>
                  <a:pt x="4957022" y="45847"/>
                  <a:pt x="4945274" y="30732"/>
                  <a:pt x="4936376" y="23218"/>
                </a:cubicBezTo>
                <a:cubicBezTo>
                  <a:pt x="4927477" y="15704"/>
                  <a:pt x="4931675" y="11273"/>
                  <a:pt x="4948970" y="9925"/>
                </a:cubicBezTo>
                <a:close/>
                <a:moveTo>
                  <a:pt x="5037499" y="9274"/>
                </a:moveTo>
                <a:cubicBezTo>
                  <a:pt x="5041935" y="9765"/>
                  <a:pt x="5047107" y="10957"/>
                  <a:pt x="5053015" y="12850"/>
                </a:cubicBezTo>
                <a:cubicBezTo>
                  <a:pt x="5064545" y="18099"/>
                  <a:pt x="5070309" y="25233"/>
                  <a:pt x="5070309" y="34253"/>
                </a:cubicBezTo>
                <a:cubicBezTo>
                  <a:pt x="5070309" y="45109"/>
                  <a:pt x="5065147" y="48389"/>
                  <a:pt x="5054822" y="44094"/>
                </a:cubicBezTo>
                <a:cubicBezTo>
                  <a:pt x="5044497" y="39799"/>
                  <a:pt x="5035696" y="33482"/>
                  <a:pt x="5028418" y="25143"/>
                </a:cubicBezTo>
                <a:cubicBezTo>
                  <a:pt x="5021141" y="16805"/>
                  <a:pt x="5020467" y="11725"/>
                  <a:pt x="5026396" y="9903"/>
                </a:cubicBezTo>
                <a:cubicBezTo>
                  <a:pt x="5029361" y="8993"/>
                  <a:pt x="5033062" y="8783"/>
                  <a:pt x="5037499" y="9274"/>
                </a:cubicBezTo>
                <a:close/>
                <a:moveTo>
                  <a:pt x="6434184" y="8548"/>
                </a:moveTo>
                <a:cubicBezTo>
                  <a:pt x="6438415" y="8548"/>
                  <a:pt x="6445334" y="10377"/>
                  <a:pt x="6454941" y="14033"/>
                </a:cubicBezTo>
                <a:cubicBezTo>
                  <a:pt x="6464549" y="17690"/>
                  <a:pt x="6468213" y="22386"/>
                  <a:pt x="6465933" y="28123"/>
                </a:cubicBezTo>
                <a:cubicBezTo>
                  <a:pt x="6463653" y="33859"/>
                  <a:pt x="6462097" y="43072"/>
                  <a:pt x="6461265" y="55763"/>
                </a:cubicBezTo>
                <a:cubicBezTo>
                  <a:pt x="6472351" y="54946"/>
                  <a:pt x="6483895" y="53168"/>
                  <a:pt x="6495897" y="50429"/>
                </a:cubicBezTo>
                <a:cubicBezTo>
                  <a:pt x="6507900" y="47690"/>
                  <a:pt x="6517501" y="50303"/>
                  <a:pt x="6524699" y="58269"/>
                </a:cubicBezTo>
                <a:cubicBezTo>
                  <a:pt x="6531899" y="66235"/>
                  <a:pt x="6527751" y="70752"/>
                  <a:pt x="6512256" y="71821"/>
                </a:cubicBezTo>
                <a:cubicBezTo>
                  <a:pt x="6496761" y="72889"/>
                  <a:pt x="6479765" y="74635"/>
                  <a:pt x="6461265" y="77059"/>
                </a:cubicBezTo>
                <a:lnTo>
                  <a:pt x="6461265" y="98956"/>
                </a:lnTo>
                <a:cubicBezTo>
                  <a:pt x="6471447" y="98139"/>
                  <a:pt x="6480267" y="96809"/>
                  <a:pt x="6487723" y="94966"/>
                </a:cubicBezTo>
                <a:cubicBezTo>
                  <a:pt x="6495181" y="93123"/>
                  <a:pt x="6502759" y="96217"/>
                  <a:pt x="6510459" y="104248"/>
                </a:cubicBezTo>
                <a:cubicBezTo>
                  <a:pt x="6518161" y="112278"/>
                  <a:pt x="6515368" y="116577"/>
                  <a:pt x="6502081" y="117143"/>
                </a:cubicBezTo>
                <a:cubicBezTo>
                  <a:pt x="6488795" y="117709"/>
                  <a:pt x="6474025" y="119122"/>
                  <a:pt x="6457771" y="121381"/>
                </a:cubicBezTo>
                <a:cubicBezTo>
                  <a:pt x="6441515" y="123639"/>
                  <a:pt x="6429957" y="125442"/>
                  <a:pt x="6423096" y="126790"/>
                </a:cubicBezTo>
                <a:cubicBezTo>
                  <a:pt x="6416234" y="128138"/>
                  <a:pt x="6409379" y="125191"/>
                  <a:pt x="6402532" y="117950"/>
                </a:cubicBezTo>
                <a:cubicBezTo>
                  <a:pt x="6395684" y="110708"/>
                  <a:pt x="6397237" y="107087"/>
                  <a:pt x="6407189" y="107087"/>
                </a:cubicBezTo>
                <a:cubicBezTo>
                  <a:pt x="6414933" y="107087"/>
                  <a:pt x="6425257" y="105947"/>
                  <a:pt x="6438163" y="103667"/>
                </a:cubicBezTo>
                <a:lnTo>
                  <a:pt x="6438163" y="81576"/>
                </a:lnTo>
                <a:cubicBezTo>
                  <a:pt x="6428053" y="83325"/>
                  <a:pt x="6420005" y="84888"/>
                  <a:pt x="6414019" y="86265"/>
                </a:cubicBezTo>
                <a:cubicBezTo>
                  <a:pt x="6408031" y="87642"/>
                  <a:pt x="6400435" y="84483"/>
                  <a:pt x="6391228" y="76790"/>
                </a:cubicBezTo>
                <a:cubicBezTo>
                  <a:pt x="6382021" y="69096"/>
                  <a:pt x="6382847" y="65249"/>
                  <a:pt x="6393701" y="65249"/>
                </a:cubicBezTo>
                <a:cubicBezTo>
                  <a:pt x="6401546" y="65249"/>
                  <a:pt x="6415915" y="63643"/>
                  <a:pt x="6436809" y="60431"/>
                </a:cubicBezTo>
                <a:cubicBezTo>
                  <a:pt x="6436809" y="54121"/>
                  <a:pt x="6436375" y="47510"/>
                  <a:pt x="6435507" y="40599"/>
                </a:cubicBezTo>
                <a:cubicBezTo>
                  <a:pt x="6434640" y="33687"/>
                  <a:pt x="6432614" y="26617"/>
                  <a:pt x="6429431" y="19389"/>
                </a:cubicBezTo>
                <a:cubicBezTo>
                  <a:pt x="6426247" y="12162"/>
                  <a:pt x="6427831" y="8548"/>
                  <a:pt x="6434184" y="8548"/>
                </a:cubicBezTo>
                <a:close/>
                <a:moveTo>
                  <a:pt x="4291060" y="8548"/>
                </a:moveTo>
                <a:cubicBezTo>
                  <a:pt x="4295290" y="8548"/>
                  <a:pt x="4302209" y="10377"/>
                  <a:pt x="4311817" y="14033"/>
                </a:cubicBezTo>
                <a:cubicBezTo>
                  <a:pt x="4321425" y="17690"/>
                  <a:pt x="4325089" y="22386"/>
                  <a:pt x="4322809" y="28123"/>
                </a:cubicBezTo>
                <a:cubicBezTo>
                  <a:pt x="4320529" y="33859"/>
                  <a:pt x="4318973" y="43072"/>
                  <a:pt x="4318141" y="55763"/>
                </a:cubicBezTo>
                <a:cubicBezTo>
                  <a:pt x="4329226" y="54946"/>
                  <a:pt x="4340770" y="53168"/>
                  <a:pt x="4352773" y="50429"/>
                </a:cubicBezTo>
                <a:cubicBezTo>
                  <a:pt x="4364775" y="47690"/>
                  <a:pt x="4374376" y="50303"/>
                  <a:pt x="4381575" y="58269"/>
                </a:cubicBezTo>
                <a:cubicBezTo>
                  <a:pt x="4388774" y="66235"/>
                  <a:pt x="4384626" y="70752"/>
                  <a:pt x="4369131" y="71821"/>
                </a:cubicBezTo>
                <a:cubicBezTo>
                  <a:pt x="4353637" y="72889"/>
                  <a:pt x="4336640" y="74635"/>
                  <a:pt x="4318141" y="77059"/>
                </a:cubicBezTo>
                <a:lnTo>
                  <a:pt x="4318141" y="98956"/>
                </a:lnTo>
                <a:cubicBezTo>
                  <a:pt x="4328323" y="98139"/>
                  <a:pt x="4337142" y="96809"/>
                  <a:pt x="4344599" y="94966"/>
                </a:cubicBezTo>
                <a:cubicBezTo>
                  <a:pt x="4352056" y="93123"/>
                  <a:pt x="4359634" y="96217"/>
                  <a:pt x="4367335" y="104248"/>
                </a:cubicBezTo>
                <a:cubicBezTo>
                  <a:pt x="4375036" y="112278"/>
                  <a:pt x="4372243" y="116577"/>
                  <a:pt x="4358957" y="117143"/>
                </a:cubicBezTo>
                <a:cubicBezTo>
                  <a:pt x="4345671" y="117709"/>
                  <a:pt x="4330900" y="119122"/>
                  <a:pt x="4314646" y="121381"/>
                </a:cubicBezTo>
                <a:cubicBezTo>
                  <a:pt x="4298391" y="123639"/>
                  <a:pt x="4286833" y="125442"/>
                  <a:pt x="4279971" y="126790"/>
                </a:cubicBezTo>
                <a:cubicBezTo>
                  <a:pt x="4273109" y="128138"/>
                  <a:pt x="4266255" y="125191"/>
                  <a:pt x="4259407" y="117950"/>
                </a:cubicBezTo>
                <a:cubicBezTo>
                  <a:pt x="4252560" y="110708"/>
                  <a:pt x="4254112" y="107087"/>
                  <a:pt x="4264064" y="107087"/>
                </a:cubicBezTo>
                <a:cubicBezTo>
                  <a:pt x="4271808" y="107087"/>
                  <a:pt x="4282133" y="105947"/>
                  <a:pt x="4295039" y="103667"/>
                </a:cubicBezTo>
                <a:lnTo>
                  <a:pt x="4295039" y="81576"/>
                </a:lnTo>
                <a:cubicBezTo>
                  <a:pt x="4284929" y="83325"/>
                  <a:pt x="4276881" y="84888"/>
                  <a:pt x="4270894" y="86265"/>
                </a:cubicBezTo>
                <a:cubicBezTo>
                  <a:pt x="4264907" y="87642"/>
                  <a:pt x="4257310" y="84483"/>
                  <a:pt x="4248103" y="76790"/>
                </a:cubicBezTo>
                <a:cubicBezTo>
                  <a:pt x="4238897" y="69096"/>
                  <a:pt x="4239722" y="65249"/>
                  <a:pt x="4250577" y="65249"/>
                </a:cubicBezTo>
                <a:cubicBezTo>
                  <a:pt x="4258421" y="65249"/>
                  <a:pt x="4272790" y="63643"/>
                  <a:pt x="4293684" y="60431"/>
                </a:cubicBezTo>
                <a:cubicBezTo>
                  <a:pt x="4293684" y="54121"/>
                  <a:pt x="4293250" y="47510"/>
                  <a:pt x="4292382" y="40599"/>
                </a:cubicBezTo>
                <a:cubicBezTo>
                  <a:pt x="4291515" y="33687"/>
                  <a:pt x="4289489" y="26617"/>
                  <a:pt x="4286306" y="19389"/>
                </a:cubicBezTo>
                <a:cubicBezTo>
                  <a:pt x="4283122" y="12162"/>
                  <a:pt x="4284707" y="8548"/>
                  <a:pt x="4291060" y="8548"/>
                </a:cubicBezTo>
                <a:close/>
                <a:moveTo>
                  <a:pt x="6806525" y="7241"/>
                </a:moveTo>
                <a:cubicBezTo>
                  <a:pt x="6808567" y="7344"/>
                  <a:pt x="6811099" y="7869"/>
                  <a:pt x="6814121" y="8817"/>
                </a:cubicBezTo>
                <a:cubicBezTo>
                  <a:pt x="6826209" y="12610"/>
                  <a:pt x="6834333" y="16227"/>
                  <a:pt x="6838492" y="19669"/>
                </a:cubicBezTo>
                <a:cubicBezTo>
                  <a:pt x="6842651" y="23111"/>
                  <a:pt x="6843325" y="26717"/>
                  <a:pt x="6840514" y="30489"/>
                </a:cubicBezTo>
                <a:cubicBezTo>
                  <a:pt x="6837703" y="34260"/>
                  <a:pt x="6834613" y="42685"/>
                  <a:pt x="6831243" y="55763"/>
                </a:cubicBezTo>
                <a:cubicBezTo>
                  <a:pt x="6841640" y="54186"/>
                  <a:pt x="6851233" y="52218"/>
                  <a:pt x="6860023" y="49859"/>
                </a:cubicBezTo>
                <a:cubicBezTo>
                  <a:pt x="6868815" y="47500"/>
                  <a:pt x="6876561" y="50558"/>
                  <a:pt x="6883266" y="59033"/>
                </a:cubicBezTo>
                <a:cubicBezTo>
                  <a:pt x="6889969" y="67508"/>
                  <a:pt x="6888041" y="72029"/>
                  <a:pt x="6877479" y="72595"/>
                </a:cubicBezTo>
                <a:cubicBezTo>
                  <a:pt x="6866918" y="73162"/>
                  <a:pt x="6850229" y="75130"/>
                  <a:pt x="6827414" y="78500"/>
                </a:cubicBezTo>
                <a:cubicBezTo>
                  <a:pt x="6824345" y="86960"/>
                  <a:pt x="6818789" y="96113"/>
                  <a:pt x="6810743" y="105958"/>
                </a:cubicBezTo>
                <a:cubicBezTo>
                  <a:pt x="6802699" y="115802"/>
                  <a:pt x="6799135" y="114741"/>
                  <a:pt x="6800053" y="102774"/>
                </a:cubicBezTo>
                <a:cubicBezTo>
                  <a:pt x="6800971" y="90807"/>
                  <a:pt x="6801860" y="83741"/>
                  <a:pt x="6802721" y="81576"/>
                </a:cubicBezTo>
                <a:cubicBezTo>
                  <a:pt x="6792209" y="82479"/>
                  <a:pt x="6781017" y="84042"/>
                  <a:pt x="6769143" y="86265"/>
                </a:cubicBezTo>
                <a:cubicBezTo>
                  <a:pt x="6769143" y="92302"/>
                  <a:pt x="6767705" y="100003"/>
                  <a:pt x="6764830" y="109367"/>
                </a:cubicBezTo>
                <a:cubicBezTo>
                  <a:pt x="6761955" y="118731"/>
                  <a:pt x="6758581" y="119807"/>
                  <a:pt x="6754709" y="112594"/>
                </a:cubicBezTo>
                <a:cubicBezTo>
                  <a:pt x="6750837" y="105380"/>
                  <a:pt x="6748206" y="97737"/>
                  <a:pt x="6746815" y="89664"/>
                </a:cubicBezTo>
                <a:cubicBezTo>
                  <a:pt x="6737093" y="91427"/>
                  <a:pt x="6729237" y="92994"/>
                  <a:pt x="6723251" y="94364"/>
                </a:cubicBezTo>
                <a:cubicBezTo>
                  <a:pt x="6717263" y="95733"/>
                  <a:pt x="6710115" y="92797"/>
                  <a:pt x="6701805" y="85555"/>
                </a:cubicBezTo>
                <a:cubicBezTo>
                  <a:pt x="6693495" y="78313"/>
                  <a:pt x="6694316" y="74692"/>
                  <a:pt x="6704267" y="74692"/>
                </a:cubicBezTo>
                <a:cubicBezTo>
                  <a:pt x="6712255" y="74692"/>
                  <a:pt x="6725728" y="73538"/>
                  <a:pt x="6744685" y="71229"/>
                </a:cubicBezTo>
                <a:cubicBezTo>
                  <a:pt x="6741244" y="57606"/>
                  <a:pt x="6737458" y="46897"/>
                  <a:pt x="6733328" y="39104"/>
                </a:cubicBezTo>
                <a:cubicBezTo>
                  <a:pt x="6729198" y="31310"/>
                  <a:pt x="6731217" y="27890"/>
                  <a:pt x="6739383" y="28843"/>
                </a:cubicBezTo>
                <a:cubicBezTo>
                  <a:pt x="6747550" y="29797"/>
                  <a:pt x="6755451" y="32113"/>
                  <a:pt x="6763088" y="35791"/>
                </a:cubicBezTo>
                <a:cubicBezTo>
                  <a:pt x="6770724" y="39469"/>
                  <a:pt x="6773847" y="43234"/>
                  <a:pt x="6772455" y="47084"/>
                </a:cubicBezTo>
                <a:cubicBezTo>
                  <a:pt x="6771065" y="50934"/>
                  <a:pt x="6769960" y="56975"/>
                  <a:pt x="6769143" y="65206"/>
                </a:cubicBezTo>
                <a:cubicBezTo>
                  <a:pt x="6783928" y="63457"/>
                  <a:pt x="6795629" y="61865"/>
                  <a:pt x="6804247" y="60431"/>
                </a:cubicBezTo>
                <a:cubicBezTo>
                  <a:pt x="6805940" y="41717"/>
                  <a:pt x="6804987" y="27488"/>
                  <a:pt x="6801387" y="17744"/>
                </a:cubicBezTo>
                <a:cubicBezTo>
                  <a:pt x="6798687" y="10436"/>
                  <a:pt x="6800400" y="6935"/>
                  <a:pt x="6806525" y="7241"/>
                </a:cubicBezTo>
                <a:close/>
                <a:moveTo>
                  <a:pt x="2320875" y="6973"/>
                </a:moveTo>
                <a:cubicBezTo>
                  <a:pt x="2324489" y="7621"/>
                  <a:pt x="2329146" y="9100"/>
                  <a:pt x="2334846" y="11409"/>
                </a:cubicBezTo>
                <a:cubicBezTo>
                  <a:pt x="2346247" y="16027"/>
                  <a:pt x="2350789" y="20558"/>
                  <a:pt x="2348473" y="25004"/>
                </a:cubicBezTo>
                <a:cubicBezTo>
                  <a:pt x="2346157" y="29449"/>
                  <a:pt x="2343716" y="37903"/>
                  <a:pt x="2341149" y="50364"/>
                </a:cubicBezTo>
                <a:cubicBezTo>
                  <a:pt x="2345480" y="49633"/>
                  <a:pt x="2352653" y="47650"/>
                  <a:pt x="2362670" y="44417"/>
                </a:cubicBezTo>
                <a:cubicBezTo>
                  <a:pt x="2372686" y="41183"/>
                  <a:pt x="2381276" y="41298"/>
                  <a:pt x="2388439" y="44761"/>
                </a:cubicBezTo>
                <a:cubicBezTo>
                  <a:pt x="2395602" y="48224"/>
                  <a:pt x="2396782" y="52476"/>
                  <a:pt x="2391978" y="57516"/>
                </a:cubicBezTo>
                <a:cubicBezTo>
                  <a:pt x="2387174" y="62557"/>
                  <a:pt x="2369091" y="68562"/>
                  <a:pt x="2337729" y="75531"/>
                </a:cubicBezTo>
                <a:cubicBezTo>
                  <a:pt x="2336280" y="82085"/>
                  <a:pt x="2334717" y="86745"/>
                  <a:pt x="2333039" y="89513"/>
                </a:cubicBezTo>
                <a:cubicBezTo>
                  <a:pt x="2340181" y="87850"/>
                  <a:pt x="2348814" y="85182"/>
                  <a:pt x="2358938" y="81511"/>
                </a:cubicBezTo>
                <a:cubicBezTo>
                  <a:pt x="2369062" y="77840"/>
                  <a:pt x="2377849" y="79030"/>
                  <a:pt x="2385299" y="85082"/>
                </a:cubicBezTo>
                <a:cubicBezTo>
                  <a:pt x="2392749" y="91133"/>
                  <a:pt x="2390271" y="96109"/>
                  <a:pt x="2377867" y="100010"/>
                </a:cubicBezTo>
                <a:cubicBezTo>
                  <a:pt x="2365463" y="103911"/>
                  <a:pt x="2349373" y="107510"/>
                  <a:pt x="2329598" y="110808"/>
                </a:cubicBezTo>
                <a:cubicBezTo>
                  <a:pt x="2328164" y="117233"/>
                  <a:pt x="2326615" y="121829"/>
                  <a:pt x="2324952" y="124596"/>
                </a:cubicBezTo>
                <a:cubicBezTo>
                  <a:pt x="2338517" y="122904"/>
                  <a:pt x="2354274" y="119333"/>
                  <a:pt x="2372220" y="113884"/>
                </a:cubicBezTo>
                <a:cubicBezTo>
                  <a:pt x="2390167" y="108435"/>
                  <a:pt x="2401801" y="106703"/>
                  <a:pt x="2407121" y="108689"/>
                </a:cubicBezTo>
                <a:cubicBezTo>
                  <a:pt x="2412441" y="110676"/>
                  <a:pt x="2417396" y="114339"/>
                  <a:pt x="2421985" y="119681"/>
                </a:cubicBezTo>
                <a:cubicBezTo>
                  <a:pt x="2426574" y="125023"/>
                  <a:pt x="2425229" y="128318"/>
                  <a:pt x="2417951" y="129565"/>
                </a:cubicBezTo>
                <a:cubicBezTo>
                  <a:pt x="2410674" y="130813"/>
                  <a:pt x="2392272" y="132993"/>
                  <a:pt x="2362745" y="136104"/>
                </a:cubicBezTo>
                <a:cubicBezTo>
                  <a:pt x="2377329" y="149814"/>
                  <a:pt x="2392759" y="161504"/>
                  <a:pt x="2409035" y="171177"/>
                </a:cubicBezTo>
                <a:cubicBezTo>
                  <a:pt x="2425311" y="180849"/>
                  <a:pt x="2440785" y="187779"/>
                  <a:pt x="2455455" y="191967"/>
                </a:cubicBezTo>
                <a:cubicBezTo>
                  <a:pt x="2470125" y="196154"/>
                  <a:pt x="2473979" y="199492"/>
                  <a:pt x="2467016" y="201980"/>
                </a:cubicBezTo>
                <a:cubicBezTo>
                  <a:pt x="2460054" y="204468"/>
                  <a:pt x="2449547" y="206167"/>
                  <a:pt x="2435493" y="207078"/>
                </a:cubicBezTo>
                <a:cubicBezTo>
                  <a:pt x="2421440" y="207988"/>
                  <a:pt x="2411667" y="207210"/>
                  <a:pt x="2406175" y="204744"/>
                </a:cubicBezTo>
                <a:cubicBezTo>
                  <a:pt x="2400682" y="202277"/>
                  <a:pt x="2393544" y="195957"/>
                  <a:pt x="2384761" y="185782"/>
                </a:cubicBezTo>
                <a:cubicBezTo>
                  <a:pt x="2375978" y="175608"/>
                  <a:pt x="2362996" y="160217"/>
                  <a:pt x="2345817" y="139611"/>
                </a:cubicBezTo>
                <a:cubicBezTo>
                  <a:pt x="2343967" y="139611"/>
                  <a:pt x="2340751" y="140017"/>
                  <a:pt x="2336169" y="140831"/>
                </a:cubicBezTo>
                <a:lnTo>
                  <a:pt x="2326122" y="142893"/>
                </a:lnTo>
                <a:lnTo>
                  <a:pt x="2345117" y="147720"/>
                </a:lnTo>
                <a:cubicBezTo>
                  <a:pt x="2351463" y="150445"/>
                  <a:pt x="2353944" y="154187"/>
                  <a:pt x="2352560" y="158948"/>
                </a:cubicBezTo>
                <a:cubicBezTo>
                  <a:pt x="2351176" y="163709"/>
                  <a:pt x="2350068" y="168908"/>
                  <a:pt x="2349237" y="174543"/>
                </a:cubicBezTo>
                <a:cubicBezTo>
                  <a:pt x="2349896" y="172865"/>
                  <a:pt x="2353521" y="171546"/>
                  <a:pt x="2360110" y="170585"/>
                </a:cubicBezTo>
                <a:cubicBezTo>
                  <a:pt x="2366700" y="169625"/>
                  <a:pt x="2371708" y="171381"/>
                  <a:pt x="2375135" y="175855"/>
                </a:cubicBezTo>
                <a:cubicBezTo>
                  <a:pt x="2378563" y="180330"/>
                  <a:pt x="2377569" y="184377"/>
                  <a:pt x="2372156" y="187998"/>
                </a:cubicBezTo>
                <a:cubicBezTo>
                  <a:pt x="2366743" y="191619"/>
                  <a:pt x="2359103" y="194562"/>
                  <a:pt x="2349237" y="196828"/>
                </a:cubicBezTo>
                <a:lnTo>
                  <a:pt x="2349237" y="213692"/>
                </a:lnTo>
                <a:cubicBezTo>
                  <a:pt x="2360924" y="212000"/>
                  <a:pt x="2371625" y="209325"/>
                  <a:pt x="2381341" y="205669"/>
                </a:cubicBezTo>
                <a:cubicBezTo>
                  <a:pt x="2391056" y="202012"/>
                  <a:pt x="2400058" y="204002"/>
                  <a:pt x="2408347" y="211638"/>
                </a:cubicBezTo>
                <a:cubicBezTo>
                  <a:pt x="2416636" y="219274"/>
                  <a:pt x="2415159" y="224250"/>
                  <a:pt x="2403916" y="226566"/>
                </a:cubicBezTo>
                <a:cubicBezTo>
                  <a:pt x="2392673" y="228882"/>
                  <a:pt x="2374447" y="231682"/>
                  <a:pt x="2349237" y="234966"/>
                </a:cubicBezTo>
                <a:cubicBezTo>
                  <a:pt x="2349237" y="251041"/>
                  <a:pt x="2348534" y="268966"/>
                  <a:pt x="2347129" y="288742"/>
                </a:cubicBezTo>
                <a:cubicBezTo>
                  <a:pt x="2345723" y="308517"/>
                  <a:pt x="2342242" y="320100"/>
                  <a:pt x="2336685" y="323491"/>
                </a:cubicBezTo>
                <a:cubicBezTo>
                  <a:pt x="2331129" y="326883"/>
                  <a:pt x="2327529" y="321889"/>
                  <a:pt x="2325887" y="308510"/>
                </a:cubicBezTo>
                <a:cubicBezTo>
                  <a:pt x="2324245" y="295130"/>
                  <a:pt x="2323876" y="271677"/>
                  <a:pt x="2324779" y="238149"/>
                </a:cubicBezTo>
                <a:cubicBezTo>
                  <a:pt x="2309966" y="240845"/>
                  <a:pt x="2298257" y="242867"/>
                  <a:pt x="2289653" y="244215"/>
                </a:cubicBezTo>
                <a:cubicBezTo>
                  <a:pt x="2281049" y="245563"/>
                  <a:pt x="2273054" y="243222"/>
                  <a:pt x="2265669" y="237192"/>
                </a:cubicBezTo>
                <a:cubicBezTo>
                  <a:pt x="2258284" y="231162"/>
                  <a:pt x="2260292" y="227555"/>
                  <a:pt x="2271692" y="226372"/>
                </a:cubicBezTo>
                <a:cubicBezTo>
                  <a:pt x="2283092" y="225189"/>
                  <a:pt x="2300788" y="222526"/>
                  <a:pt x="2324779" y="218381"/>
                </a:cubicBezTo>
                <a:lnTo>
                  <a:pt x="2324779" y="199000"/>
                </a:lnTo>
                <a:cubicBezTo>
                  <a:pt x="2324234" y="199904"/>
                  <a:pt x="2320904" y="200112"/>
                  <a:pt x="2314788" y="199624"/>
                </a:cubicBezTo>
                <a:cubicBezTo>
                  <a:pt x="2308672" y="199137"/>
                  <a:pt x="2303635" y="196595"/>
                  <a:pt x="2299677" y="191999"/>
                </a:cubicBezTo>
                <a:cubicBezTo>
                  <a:pt x="2295719" y="187403"/>
                  <a:pt x="2297598" y="184495"/>
                  <a:pt x="2305313" y="183276"/>
                </a:cubicBezTo>
                <a:cubicBezTo>
                  <a:pt x="2313028" y="182058"/>
                  <a:pt x="2319517" y="180810"/>
                  <a:pt x="2324779" y="179534"/>
                </a:cubicBezTo>
                <a:cubicBezTo>
                  <a:pt x="2323933" y="167474"/>
                  <a:pt x="2321474" y="158002"/>
                  <a:pt x="2317401" y="151119"/>
                </a:cubicBezTo>
                <a:lnTo>
                  <a:pt x="2316723" y="147868"/>
                </a:lnTo>
                <a:lnTo>
                  <a:pt x="2310681" y="160582"/>
                </a:lnTo>
                <a:cubicBezTo>
                  <a:pt x="2302585" y="175767"/>
                  <a:pt x="2293138" y="188240"/>
                  <a:pt x="2282340" y="198000"/>
                </a:cubicBezTo>
                <a:cubicBezTo>
                  <a:pt x="2267942" y="211014"/>
                  <a:pt x="2254319" y="219159"/>
                  <a:pt x="2241470" y="222436"/>
                </a:cubicBezTo>
                <a:cubicBezTo>
                  <a:pt x="2238258" y="223255"/>
                  <a:pt x="2235778" y="223688"/>
                  <a:pt x="2234031" y="223735"/>
                </a:cubicBezTo>
                <a:lnTo>
                  <a:pt x="2231553" y="222905"/>
                </a:lnTo>
                <a:lnTo>
                  <a:pt x="2231059" y="243279"/>
                </a:lnTo>
                <a:cubicBezTo>
                  <a:pt x="2230600" y="261972"/>
                  <a:pt x="2229249" y="277488"/>
                  <a:pt x="2227004" y="289828"/>
                </a:cubicBezTo>
                <a:cubicBezTo>
                  <a:pt x="2224760" y="302168"/>
                  <a:pt x="2220279" y="305495"/>
                  <a:pt x="2213560" y="299809"/>
                </a:cubicBezTo>
                <a:cubicBezTo>
                  <a:pt x="2206842" y="294123"/>
                  <a:pt x="2203002" y="287838"/>
                  <a:pt x="2202042" y="280955"/>
                </a:cubicBezTo>
                <a:cubicBezTo>
                  <a:pt x="2201081" y="274071"/>
                  <a:pt x="2201500" y="265855"/>
                  <a:pt x="2203300" y="256304"/>
                </a:cubicBezTo>
                <a:cubicBezTo>
                  <a:pt x="2205100" y="246753"/>
                  <a:pt x="2206451" y="233198"/>
                  <a:pt x="2207355" y="215639"/>
                </a:cubicBezTo>
                <a:cubicBezTo>
                  <a:pt x="2208258" y="198079"/>
                  <a:pt x="2209606" y="179039"/>
                  <a:pt x="2211399" y="158518"/>
                </a:cubicBezTo>
                <a:cubicBezTo>
                  <a:pt x="2209276" y="169804"/>
                  <a:pt x="2202045" y="183907"/>
                  <a:pt x="2189705" y="200829"/>
                </a:cubicBezTo>
                <a:cubicBezTo>
                  <a:pt x="2177366" y="217750"/>
                  <a:pt x="2163725" y="230674"/>
                  <a:pt x="2148782" y="239601"/>
                </a:cubicBezTo>
                <a:cubicBezTo>
                  <a:pt x="2133840" y="248528"/>
                  <a:pt x="2131828" y="245825"/>
                  <a:pt x="2142748" y="231492"/>
                </a:cubicBezTo>
                <a:cubicBezTo>
                  <a:pt x="2153668" y="217159"/>
                  <a:pt x="2164710" y="200840"/>
                  <a:pt x="2175874" y="182534"/>
                </a:cubicBezTo>
                <a:cubicBezTo>
                  <a:pt x="2187038" y="164229"/>
                  <a:pt x="2195732" y="147670"/>
                  <a:pt x="2201956" y="132856"/>
                </a:cubicBezTo>
                <a:cubicBezTo>
                  <a:pt x="2199862" y="134634"/>
                  <a:pt x="2192731" y="135979"/>
                  <a:pt x="2180564" y="136889"/>
                </a:cubicBezTo>
                <a:cubicBezTo>
                  <a:pt x="2168396" y="137800"/>
                  <a:pt x="2157895" y="136445"/>
                  <a:pt x="2149062" y="132824"/>
                </a:cubicBezTo>
                <a:cubicBezTo>
                  <a:pt x="2140228" y="129203"/>
                  <a:pt x="2144548" y="125399"/>
                  <a:pt x="2162022" y="121413"/>
                </a:cubicBezTo>
                <a:cubicBezTo>
                  <a:pt x="2179495" y="117426"/>
                  <a:pt x="2196406" y="112163"/>
                  <a:pt x="2212754" y="105624"/>
                </a:cubicBezTo>
                <a:cubicBezTo>
                  <a:pt x="2212754" y="94295"/>
                  <a:pt x="2212094" y="81138"/>
                  <a:pt x="2210775" y="66153"/>
                </a:cubicBezTo>
                <a:cubicBezTo>
                  <a:pt x="2209456" y="51167"/>
                  <a:pt x="2206982" y="39620"/>
                  <a:pt x="2203354" y="31510"/>
                </a:cubicBezTo>
                <a:cubicBezTo>
                  <a:pt x="2199726" y="23401"/>
                  <a:pt x="2200636" y="19346"/>
                  <a:pt x="2206086" y="19346"/>
                </a:cubicBezTo>
                <a:cubicBezTo>
                  <a:pt x="2210316" y="19346"/>
                  <a:pt x="2217461" y="21397"/>
                  <a:pt x="2227521" y="25498"/>
                </a:cubicBezTo>
                <a:cubicBezTo>
                  <a:pt x="2237580" y="29600"/>
                  <a:pt x="2241258" y="36006"/>
                  <a:pt x="2238555" y="44718"/>
                </a:cubicBezTo>
                <a:cubicBezTo>
                  <a:pt x="2235852" y="53429"/>
                  <a:pt x="2234501" y="71509"/>
                  <a:pt x="2234501" y="98956"/>
                </a:cubicBezTo>
                <a:cubicBezTo>
                  <a:pt x="2235160" y="99142"/>
                  <a:pt x="2238803" y="98063"/>
                  <a:pt x="2245428" y="95719"/>
                </a:cubicBezTo>
                <a:cubicBezTo>
                  <a:pt x="2252053" y="93374"/>
                  <a:pt x="2257739" y="93973"/>
                  <a:pt x="2262486" y="97515"/>
                </a:cubicBezTo>
                <a:cubicBezTo>
                  <a:pt x="2267232" y="101057"/>
                  <a:pt x="2267748" y="105499"/>
                  <a:pt x="2264034" y="110840"/>
                </a:cubicBezTo>
                <a:cubicBezTo>
                  <a:pt x="2260320" y="116182"/>
                  <a:pt x="2250418" y="121391"/>
                  <a:pt x="2234329" y="126468"/>
                </a:cubicBezTo>
                <a:lnTo>
                  <a:pt x="2233167" y="160497"/>
                </a:lnTo>
                <a:cubicBezTo>
                  <a:pt x="2236107" y="161085"/>
                  <a:pt x="2241036" y="163107"/>
                  <a:pt x="2247955" y="166563"/>
                </a:cubicBezTo>
                <a:cubicBezTo>
                  <a:pt x="2254875" y="170019"/>
                  <a:pt x="2259087" y="174120"/>
                  <a:pt x="2260593" y="178867"/>
                </a:cubicBezTo>
                <a:lnTo>
                  <a:pt x="2258880" y="193106"/>
                </a:lnTo>
                <a:lnTo>
                  <a:pt x="2267960" y="184105"/>
                </a:lnTo>
                <a:cubicBezTo>
                  <a:pt x="2277288" y="173443"/>
                  <a:pt x="2285882" y="161314"/>
                  <a:pt x="2293740" y="147720"/>
                </a:cubicBezTo>
                <a:cubicBezTo>
                  <a:pt x="2280676" y="151319"/>
                  <a:pt x="2270918" y="153567"/>
                  <a:pt x="2264465" y="154463"/>
                </a:cubicBezTo>
                <a:cubicBezTo>
                  <a:pt x="2258011" y="155360"/>
                  <a:pt x="2251379" y="152187"/>
                  <a:pt x="2244568" y="144945"/>
                </a:cubicBezTo>
                <a:cubicBezTo>
                  <a:pt x="2237756" y="137703"/>
                  <a:pt x="2239778" y="134082"/>
                  <a:pt x="2250633" y="134082"/>
                </a:cubicBezTo>
                <a:cubicBezTo>
                  <a:pt x="2258549" y="134082"/>
                  <a:pt x="2274553" y="132426"/>
                  <a:pt x="2298644" y="129113"/>
                </a:cubicBezTo>
                <a:cubicBezTo>
                  <a:pt x="2300795" y="124080"/>
                  <a:pt x="2302760" y="118581"/>
                  <a:pt x="2304538" y="112615"/>
                </a:cubicBezTo>
                <a:cubicBezTo>
                  <a:pt x="2300939" y="113518"/>
                  <a:pt x="2296608" y="113479"/>
                  <a:pt x="2291546" y="112497"/>
                </a:cubicBezTo>
                <a:cubicBezTo>
                  <a:pt x="2286484" y="111514"/>
                  <a:pt x="2282433" y="109224"/>
                  <a:pt x="2279393" y="105624"/>
                </a:cubicBezTo>
                <a:cubicBezTo>
                  <a:pt x="2276352" y="102025"/>
                  <a:pt x="2278443" y="99340"/>
                  <a:pt x="2285663" y="97569"/>
                </a:cubicBezTo>
                <a:cubicBezTo>
                  <a:pt x="2292883" y="95798"/>
                  <a:pt x="2300215" y="94675"/>
                  <a:pt x="2307657" y="94202"/>
                </a:cubicBezTo>
                <a:cubicBezTo>
                  <a:pt x="2309192" y="88108"/>
                  <a:pt x="2310403" y="82995"/>
                  <a:pt x="2311293" y="78865"/>
                </a:cubicBezTo>
                <a:cubicBezTo>
                  <a:pt x="2306202" y="79769"/>
                  <a:pt x="2299476" y="80221"/>
                  <a:pt x="2291116" y="80221"/>
                </a:cubicBezTo>
                <a:cubicBezTo>
                  <a:pt x="2282010" y="80221"/>
                  <a:pt x="2274997" y="77636"/>
                  <a:pt x="2270079" y="72466"/>
                </a:cubicBezTo>
                <a:cubicBezTo>
                  <a:pt x="2265160" y="67296"/>
                  <a:pt x="2268401" y="64142"/>
                  <a:pt x="2279801" y="63002"/>
                </a:cubicBezTo>
                <a:cubicBezTo>
                  <a:pt x="2291202" y="61861"/>
                  <a:pt x="2302703" y="59743"/>
                  <a:pt x="2314304" y="56645"/>
                </a:cubicBezTo>
                <a:cubicBezTo>
                  <a:pt x="2315896" y="47941"/>
                  <a:pt x="2316692" y="40477"/>
                  <a:pt x="2316692" y="34253"/>
                </a:cubicBezTo>
                <a:cubicBezTo>
                  <a:pt x="2316692" y="28732"/>
                  <a:pt x="2315340" y="23401"/>
                  <a:pt x="2312637" y="18260"/>
                </a:cubicBezTo>
                <a:cubicBezTo>
                  <a:pt x="2309934" y="13119"/>
                  <a:pt x="2310109" y="9538"/>
                  <a:pt x="2313164" y="7516"/>
                </a:cubicBezTo>
                <a:cubicBezTo>
                  <a:pt x="2314691" y="6505"/>
                  <a:pt x="2317262" y="6324"/>
                  <a:pt x="2320875" y="6973"/>
                </a:cubicBezTo>
                <a:close/>
                <a:moveTo>
                  <a:pt x="1958925" y="6973"/>
                </a:moveTo>
                <a:cubicBezTo>
                  <a:pt x="1962539" y="7621"/>
                  <a:pt x="1967196" y="9100"/>
                  <a:pt x="1972896" y="11409"/>
                </a:cubicBezTo>
                <a:cubicBezTo>
                  <a:pt x="1984297" y="16027"/>
                  <a:pt x="1988839" y="20558"/>
                  <a:pt x="1986523" y="25004"/>
                </a:cubicBezTo>
                <a:cubicBezTo>
                  <a:pt x="1984207" y="29449"/>
                  <a:pt x="1981766" y="37903"/>
                  <a:pt x="1979199" y="50364"/>
                </a:cubicBezTo>
                <a:cubicBezTo>
                  <a:pt x="1983530" y="49633"/>
                  <a:pt x="1990703" y="47650"/>
                  <a:pt x="2000720" y="44417"/>
                </a:cubicBezTo>
                <a:cubicBezTo>
                  <a:pt x="2010737" y="41183"/>
                  <a:pt x="2019326" y="41298"/>
                  <a:pt x="2026489" y="44761"/>
                </a:cubicBezTo>
                <a:cubicBezTo>
                  <a:pt x="2033652" y="48224"/>
                  <a:pt x="2034832" y="52476"/>
                  <a:pt x="2030028" y="57516"/>
                </a:cubicBezTo>
                <a:cubicBezTo>
                  <a:pt x="2025224" y="62557"/>
                  <a:pt x="2007141" y="68562"/>
                  <a:pt x="1975779" y="75531"/>
                </a:cubicBezTo>
                <a:cubicBezTo>
                  <a:pt x="1974330" y="82085"/>
                  <a:pt x="1972767" y="86745"/>
                  <a:pt x="1971090" y="89513"/>
                </a:cubicBezTo>
                <a:cubicBezTo>
                  <a:pt x="1978231" y="87850"/>
                  <a:pt x="1986864" y="85182"/>
                  <a:pt x="1996988" y="81511"/>
                </a:cubicBezTo>
                <a:cubicBezTo>
                  <a:pt x="2007112" y="77840"/>
                  <a:pt x="2015899" y="79030"/>
                  <a:pt x="2023349" y="85082"/>
                </a:cubicBezTo>
                <a:cubicBezTo>
                  <a:pt x="2030798" y="91133"/>
                  <a:pt x="2028321" y="96109"/>
                  <a:pt x="2015917" y="100010"/>
                </a:cubicBezTo>
                <a:cubicBezTo>
                  <a:pt x="2003513" y="103911"/>
                  <a:pt x="1987423" y="107510"/>
                  <a:pt x="1967648" y="110808"/>
                </a:cubicBezTo>
                <a:cubicBezTo>
                  <a:pt x="1966214" y="117233"/>
                  <a:pt x="1964665" y="121829"/>
                  <a:pt x="1963002" y="124596"/>
                </a:cubicBezTo>
                <a:cubicBezTo>
                  <a:pt x="1976568" y="122904"/>
                  <a:pt x="1992324" y="119333"/>
                  <a:pt x="2010270" y="113884"/>
                </a:cubicBezTo>
                <a:cubicBezTo>
                  <a:pt x="2028217" y="108435"/>
                  <a:pt x="2039851" y="106703"/>
                  <a:pt x="2045171" y="108689"/>
                </a:cubicBezTo>
                <a:cubicBezTo>
                  <a:pt x="2050491" y="110676"/>
                  <a:pt x="2055446" y="114339"/>
                  <a:pt x="2060035" y="119681"/>
                </a:cubicBezTo>
                <a:cubicBezTo>
                  <a:pt x="2064623" y="125023"/>
                  <a:pt x="2063279" y="128318"/>
                  <a:pt x="2056001" y="129565"/>
                </a:cubicBezTo>
                <a:cubicBezTo>
                  <a:pt x="2048724" y="130813"/>
                  <a:pt x="2030322" y="132993"/>
                  <a:pt x="2000795" y="136104"/>
                </a:cubicBezTo>
                <a:cubicBezTo>
                  <a:pt x="2015379" y="149814"/>
                  <a:pt x="2030809" y="161504"/>
                  <a:pt x="2047085" y="171177"/>
                </a:cubicBezTo>
                <a:cubicBezTo>
                  <a:pt x="2063362" y="180849"/>
                  <a:pt x="2078835" y="187779"/>
                  <a:pt x="2093505" y="191967"/>
                </a:cubicBezTo>
                <a:cubicBezTo>
                  <a:pt x="2108175" y="196154"/>
                  <a:pt x="2112029" y="199492"/>
                  <a:pt x="2105066" y="201980"/>
                </a:cubicBezTo>
                <a:cubicBezTo>
                  <a:pt x="2098104" y="204468"/>
                  <a:pt x="2087596" y="206167"/>
                  <a:pt x="2073543" y="207078"/>
                </a:cubicBezTo>
                <a:cubicBezTo>
                  <a:pt x="2059490" y="207988"/>
                  <a:pt x="2049717" y="207210"/>
                  <a:pt x="2044225" y="204744"/>
                </a:cubicBezTo>
                <a:cubicBezTo>
                  <a:pt x="2038732" y="202277"/>
                  <a:pt x="2031594" y="195957"/>
                  <a:pt x="2022811" y="185782"/>
                </a:cubicBezTo>
                <a:cubicBezTo>
                  <a:pt x="2014028" y="175608"/>
                  <a:pt x="2001046" y="160217"/>
                  <a:pt x="1983867" y="139611"/>
                </a:cubicBezTo>
                <a:cubicBezTo>
                  <a:pt x="1982017" y="139611"/>
                  <a:pt x="1978801" y="140017"/>
                  <a:pt x="1974219" y="140831"/>
                </a:cubicBezTo>
                <a:lnTo>
                  <a:pt x="1964172" y="142893"/>
                </a:lnTo>
                <a:lnTo>
                  <a:pt x="1983167" y="147720"/>
                </a:lnTo>
                <a:cubicBezTo>
                  <a:pt x="1989513" y="150445"/>
                  <a:pt x="1991994" y="154187"/>
                  <a:pt x="1990610" y="158948"/>
                </a:cubicBezTo>
                <a:cubicBezTo>
                  <a:pt x="1989226" y="163709"/>
                  <a:pt x="1988118" y="168908"/>
                  <a:pt x="1987287" y="174543"/>
                </a:cubicBezTo>
                <a:cubicBezTo>
                  <a:pt x="1987946" y="172865"/>
                  <a:pt x="1991571" y="171546"/>
                  <a:pt x="1998160" y="170585"/>
                </a:cubicBezTo>
                <a:cubicBezTo>
                  <a:pt x="2004749" y="169625"/>
                  <a:pt x="2009758" y="171381"/>
                  <a:pt x="2013185" y="175855"/>
                </a:cubicBezTo>
                <a:cubicBezTo>
                  <a:pt x="2016612" y="180330"/>
                  <a:pt x="2015619" y="184377"/>
                  <a:pt x="2010206" y="187998"/>
                </a:cubicBezTo>
                <a:cubicBezTo>
                  <a:pt x="2004792" y="191619"/>
                  <a:pt x="1997153" y="194562"/>
                  <a:pt x="1987287" y="196828"/>
                </a:cubicBezTo>
                <a:lnTo>
                  <a:pt x="1987287" y="213692"/>
                </a:lnTo>
                <a:cubicBezTo>
                  <a:pt x="1998974" y="212000"/>
                  <a:pt x="2009675" y="209325"/>
                  <a:pt x="2019391" y="205669"/>
                </a:cubicBezTo>
                <a:cubicBezTo>
                  <a:pt x="2029106" y="202012"/>
                  <a:pt x="2038108" y="204002"/>
                  <a:pt x="2046397" y="211638"/>
                </a:cubicBezTo>
                <a:cubicBezTo>
                  <a:pt x="2054686" y="219274"/>
                  <a:pt x="2053209" y="224250"/>
                  <a:pt x="2041966" y="226566"/>
                </a:cubicBezTo>
                <a:cubicBezTo>
                  <a:pt x="2030723" y="228882"/>
                  <a:pt x="2012497" y="231682"/>
                  <a:pt x="1987287" y="234966"/>
                </a:cubicBezTo>
                <a:cubicBezTo>
                  <a:pt x="1987287" y="251041"/>
                  <a:pt x="1986584" y="268966"/>
                  <a:pt x="1985179" y="288742"/>
                </a:cubicBezTo>
                <a:cubicBezTo>
                  <a:pt x="1983773" y="308517"/>
                  <a:pt x="1980292" y="320100"/>
                  <a:pt x="1974735" y="323491"/>
                </a:cubicBezTo>
                <a:cubicBezTo>
                  <a:pt x="1969179" y="326883"/>
                  <a:pt x="1965579" y="321889"/>
                  <a:pt x="1963937" y="308510"/>
                </a:cubicBezTo>
                <a:cubicBezTo>
                  <a:pt x="1962295" y="295130"/>
                  <a:pt x="1961926" y="271677"/>
                  <a:pt x="1962830" y="238149"/>
                </a:cubicBezTo>
                <a:cubicBezTo>
                  <a:pt x="1948016" y="240845"/>
                  <a:pt x="1936307" y="242867"/>
                  <a:pt x="1927703" y="244215"/>
                </a:cubicBezTo>
                <a:cubicBezTo>
                  <a:pt x="1919099" y="245563"/>
                  <a:pt x="1911104" y="243222"/>
                  <a:pt x="1903719" y="237192"/>
                </a:cubicBezTo>
                <a:cubicBezTo>
                  <a:pt x="1896334" y="231162"/>
                  <a:pt x="1898342" y="227555"/>
                  <a:pt x="1909742" y="226372"/>
                </a:cubicBezTo>
                <a:cubicBezTo>
                  <a:pt x="1921143" y="225189"/>
                  <a:pt x="1938838" y="222526"/>
                  <a:pt x="1962830" y="218381"/>
                </a:cubicBezTo>
                <a:lnTo>
                  <a:pt x="1962830" y="199000"/>
                </a:lnTo>
                <a:cubicBezTo>
                  <a:pt x="1962285" y="199904"/>
                  <a:pt x="1958954" y="200112"/>
                  <a:pt x="1952838" y="199624"/>
                </a:cubicBezTo>
                <a:cubicBezTo>
                  <a:pt x="1946722" y="199137"/>
                  <a:pt x="1941685" y="196595"/>
                  <a:pt x="1937727" y="191999"/>
                </a:cubicBezTo>
                <a:cubicBezTo>
                  <a:pt x="1933769" y="187403"/>
                  <a:pt x="1935648" y="184495"/>
                  <a:pt x="1943363" y="183276"/>
                </a:cubicBezTo>
                <a:cubicBezTo>
                  <a:pt x="1951078" y="182058"/>
                  <a:pt x="1957567" y="180810"/>
                  <a:pt x="1962830" y="179534"/>
                </a:cubicBezTo>
                <a:cubicBezTo>
                  <a:pt x="1961984" y="167474"/>
                  <a:pt x="1959524" y="158002"/>
                  <a:pt x="1955452" y="151119"/>
                </a:cubicBezTo>
                <a:lnTo>
                  <a:pt x="1954773" y="147868"/>
                </a:lnTo>
                <a:lnTo>
                  <a:pt x="1948731" y="160582"/>
                </a:lnTo>
                <a:cubicBezTo>
                  <a:pt x="1940635" y="175767"/>
                  <a:pt x="1931188" y="188240"/>
                  <a:pt x="1920390" y="198000"/>
                </a:cubicBezTo>
                <a:cubicBezTo>
                  <a:pt x="1905992" y="211014"/>
                  <a:pt x="1892369" y="219159"/>
                  <a:pt x="1879520" y="222436"/>
                </a:cubicBezTo>
                <a:cubicBezTo>
                  <a:pt x="1876308" y="223255"/>
                  <a:pt x="1873828" y="223688"/>
                  <a:pt x="1872081" y="223735"/>
                </a:cubicBezTo>
                <a:lnTo>
                  <a:pt x="1869603" y="222905"/>
                </a:lnTo>
                <a:lnTo>
                  <a:pt x="1869109" y="243279"/>
                </a:lnTo>
                <a:cubicBezTo>
                  <a:pt x="1868650" y="261972"/>
                  <a:pt x="1867299" y="277488"/>
                  <a:pt x="1865054" y="289828"/>
                </a:cubicBezTo>
                <a:cubicBezTo>
                  <a:pt x="1862810" y="302168"/>
                  <a:pt x="1858329" y="305495"/>
                  <a:pt x="1851610" y="299809"/>
                </a:cubicBezTo>
                <a:cubicBezTo>
                  <a:pt x="1844892" y="294123"/>
                  <a:pt x="1841052" y="287838"/>
                  <a:pt x="1840092" y="280955"/>
                </a:cubicBezTo>
                <a:cubicBezTo>
                  <a:pt x="1839131" y="274071"/>
                  <a:pt x="1839550" y="265855"/>
                  <a:pt x="1841350" y="256304"/>
                </a:cubicBezTo>
                <a:cubicBezTo>
                  <a:pt x="1843150" y="246753"/>
                  <a:pt x="1844501" y="233198"/>
                  <a:pt x="1845405" y="215639"/>
                </a:cubicBezTo>
                <a:cubicBezTo>
                  <a:pt x="1846308" y="198079"/>
                  <a:pt x="1847656" y="179039"/>
                  <a:pt x="1849449" y="158518"/>
                </a:cubicBezTo>
                <a:cubicBezTo>
                  <a:pt x="1847326" y="169804"/>
                  <a:pt x="1840095" y="183907"/>
                  <a:pt x="1827756" y="200829"/>
                </a:cubicBezTo>
                <a:cubicBezTo>
                  <a:pt x="1815416" y="217750"/>
                  <a:pt x="1801775" y="230674"/>
                  <a:pt x="1786832" y="239601"/>
                </a:cubicBezTo>
                <a:cubicBezTo>
                  <a:pt x="1771890" y="248528"/>
                  <a:pt x="1769878" y="245825"/>
                  <a:pt x="1780799" y="231492"/>
                </a:cubicBezTo>
                <a:cubicBezTo>
                  <a:pt x="1791718" y="217159"/>
                  <a:pt x="1802761" y="200840"/>
                  <a:pt x="1813924" y="182534"/>
                </a:cubicBezTo>
                <a:cubicBezTo>
                  <a:pt x="1825088" y="164229"/>
                  <a:pt x="1833782" y="147670"/>
                  <a:pt x="1840006" y="132856"/>
                </a:cubicBezTo>
                <a:cubicBezTo>
                  <a:pt x="1837912" y="134634"/>
                  <a:pt x="1830781" y="135979"/>
                  <a:pt x="1818614" y="136889"/>
                </a:cubicBezTo>
                <a:cubicBezTo>
                  <a:pt x="1806446" y="137800"/>
                  <a:pt x="1795945" y="136445"/>
                  <a:pt x="1787112" y="132824"/>
                </a:cubicBezTo>
                <a:cubicBezTo>
                  <a:pt x="1778278" y="129203"/>
                  <a:pt x="1782598" y="125399"/>
                  <a:pt x="1800072" y="121413"/>
                </a:cubicBezTo>
                <a:cubicBezTo>
                  <a:pt x="1817545" y="117426"/>
                  <a:pt x="1834456" y="112163"/>
                  <a:pt x="1850804" y="105624"/>
                </a:cubicBezTo>
                <a:cubicBezTo>
                  <a:pt x="1850804" y="94295"/>
                  <a:pt x="1850144" y="81138"/>
                  <a:pt x="1848825" y="66153"/>
                </a:cubicBezTo>
                <a:cubicBezTo>
                  <a:pt x="1847505" y="51167"/>
                  <a:pt x="1845032" y="39620"/>
                  <a:pt x="1841404" y="31510"/>
                </a:cubicBezTo>
                <a:cubicBezTo>
                  <a:pt x="1837776" y="23401"/>
                  <a:pt x="1838686" y="19346"/>
                  <a:pt x="1844136" y="19346"/>
                </a:cubicBezTo>
                <a:cubicBezTo>
                  <a:pt x="1848366" y="19346"/>
                  <a:pt x="1855511" y="21397"/>
                  <a:pt x="1865571" y="25498"/>
                </a:cubicBezTo>
                <a:cubicBezTo>
                  <a:pt x="1875630" y="29600"/>
                  <a:pt x="1879308" y="36006"/>
                  <a:pt x="1876605" y="44718"/>
                </a:cubicBezTo>
                <a:cubicBezTo>
                  <a:pt x="1873902" y="53429"/>
                  <a:pt x="1872551" y="71509"/>
                  <a:pt x="1872551" y="98956"/>
                </a:cubicBezTo>
                <a:cubicBezTo>
                  <a:pt x="1873210" y="99142"/>
                  <a:pt x="1876853" y="98063"/>
                  <a:pt x="1883478" y="95719"/>
                </a:cubicBezTo>
                <a:cubicBezTo>
                  <a:pt x="1890103" y="93374"/>
                  <a:pt x="1895789" y="93973"/>
                  <a:pt x="1900536" y="97515"/>
                </a:cubicBezTo>
                <a:cubicBezTo>
                  <a:pt x="1905282" y="101057"/>
                  <a:pt x="1905798" y="105499"/>
                  <a:pt x="1902084" y="110840"/>
                </a:cubicBezTo>
                <a:cubicBezTo>
                  <a:pt x="1898370" y="116182"/>
                  <a:pt x="1888468" y="121391"/>
                  <a:pt x="1872379" y="126468"/>
                </a:cubicBezTo>
                <a:lnTo>
                  <a:pt x="1871217" y="160497"/>
                </a:lnTo>
                <a:cubicBezTo>
                  <a:pt x="1874157" y="161085"/>
                  <a:pt x="1879086" y="163107"/>
                  <a:pt x="1886005" y="166563"/>
                </a:cubicBezTo>
                <a:cubicBezTo>
                  <a:pt x="1892925" y="170019"/>
                  <a:pt x="1897137" y="174120"/>
                  <a:pt x="1898643" y="178867"/>
                </a:cubicBezTo>
                <a:lnTo>
                  <a:pt x="1896930" y="193106"/>
                </a:lnTo>
                <a:lnTo>
                  <a:pt x="1906010" y="184105"/>
                </a:lnTo>
                <a:cubicBezTo>
                  <a:pt x="1915338" y="173443"/>
                  <a:pt x="1923932" y="161314"/>
                  <a:pt x="1931790" y="147720"/>
                </a:cubicBezTo>
                <a:cubicBezTo>
                  <a:pt x="1918726" y="151319"/>
                  <a:pt x="1908968" y="153567"/>
                  <a:pt x="1902515" y="154463"/>
                </a:cubicBezTo>
                <a:cubicBezTo>
                  <a:pt x="1896062" y="155360"/>
                  <a:pt x="1889429" y="152187"/>
                  <a:pt x="1882618" y="144945"/>
                </a:cubicBezTo>
                <a:cubicBezTo>
                  <a:pt x="1875806" y="137703"/>
                  <a:pt x="1877828" y="134082"/>
                  <a:pt x="1888683" y="134082"/>
                </a:cubicBezTo>
                <a:cubicBezTo>
                  <a:pt x="1896599" y="134082"/>
                  <a:pt x="1912603" y="132426"/>
                  <a:pt x="1936695" y="129113"/>
                </a:cubicBezTo>
                <a:cubicBezTo>
                  <a:pt x="1938846" y="124080"/>
                  <a:pt x="1940810" y="118581"/>
                  <a:pt x="1942588" y="112615"/>
                </a:cubicBezTo>
                <a:cubicBezTo>
                  <a:pt x="1938989" y="113518"/>
                  <a:pt x="1934658" y="113479"/>
                  <a:pt x="1929596" y="112497"/>
                </a:cubicBezTo>
                <a:cubicBezTo>
                  <a:pt x="1924534" y="111514"/>
                  <a:pt x="1920483" y="109224"/>
                  <a:pt x="1917443" y="105624"/>
                </a:cubicBezTo>
                <a:cubicBezTo>
                  <a:pt x="1914403" y="102025"/>
                  <a:pt x="1916493" y="99340"/>
                  <a:pt x="1923713" y="97569"/>
                </a:cubicBezTo>
                <a:cubicBezTo>
                  <a:pt x="1930933" y="95798"/>
                  <a:pt x="1938265" y="94675"/>
                  <a:pt x="1945707" y="94202"/>
                </a:cubicBezTo>
                <a:cubicBezTo>
                  <a:pt x="1947242" y="88108"/>
                  <a:pt x="1948454" y="82995"/>
                  <a:pt x="1949343" y="78865"/>
                </a:cubicBezTo>
                <a:cubicBezTo>
                  <a:pt x="1944252" y="79769"/>
                  <a:pt x="1937526" y="80221"/>
                  <a:pt x="1929166" y="80221"/>
                </a:cubicBezTo>
                <a:cubicBezTo>
                  <a:pt x="1920060" y="80221"/>
                  <a:pt x="1913047" y="77636"/>
                  <a:pt x="1908129" y="72466"/>
                </a:cubicBezTo>
                <a:cubicBezTo>
                  <a:pt x="1903210" y="67296"/>
                  <a:pt x="1906451" y="64142"/>
                  <a:pt x="1917851" y="63002"/>
                </a:cubicBezTo>
                <a:cubicBezTo>
                  <a:pt x="1929252" y="61861"/>
                  <a:pt x="1940753" y="59743"/>
                  <a:pt x="1952354" y="56645"/>
                </a:cubicBezTo>
                <a:cubicBezTo>
                  <a:pt x="1953946" y="47941"/>
                  <a:pt x="1954742" y="40477"/>
                  <a:pt x="1954742" y="34253"/>
                </a:cubicBezTo>
                <a:cubicBezTo>
                  <a:pt x="1954742" y="28732"/>
                  <a:pt x="1953390" y="23401"/>
                  <a:pt x="1950687" y="18260"/>
                </a:cubicBezTo>
                <a:cubicBezTo>
                  <a:pt x="1947984" y="13119"/>
                  <a:pt x="1948160" y="9538"/>
                  <a:pt x="1951214" y="7516"/>
                </a:cubicBezTo>
                <a:cubicBezTo>
                  <a:pt x="1952741" y="6505"/>
                  <a:pt x="1955312" y="6324"/>
                  <a:pt x="1958925" y="6973"/>
                </a:cubicBezTo>
                <a:close/>
                <a:moveTo>
                  <a:pt x="3813340" y="1887"/>
                </a:moveTo>
                <a:cubicBezTo>
                  <a:pt x="3815036" y="1787"/>
                  <a:pt x="3817259" y="2032"/>
                  <a:pt x="3820009" y="2622"/>
                </a:cubicBezTo>
                <a:cubicBezTo>
                  <a:pt x="3831008" y="4981"/>
                  <a:pt x="3840258" y="8247"/>
                  <a:pt x="3847757" y="12420"/>
                </a:cubicBezTo>
                <a:cubicBezTo>
                  <a:pt x="3855257" y="16593"/>
                  <a:pt x="3856756" y="23017"/>
                  <a:pt x="3852253" y="31693"/>
                </a:cubicBezTo>
                <a:cubicBezTo>
                  <a:pt x="3847750" y="40369"/>
                  <a:pt x="3845499" y="60990"/>
                  <a:pt x="3845499" y="93557"/>
                </a:cubicBezTo>
                <a:cubicBezTo>
                  <a:pt x="3852726" y="90961"/>
                  <a:pt x="3860481" y="88964"/>
                  <a:pt x="3868762" y="87566"/>
                </a:cubicBezTo>
                <a:cubicBezTo>
                  <a:pt x="3877044" y="86168"/>
                  <a:pt x="3881762" y="88247"/>
                  <a:pt x="3882916" y="93804"/>
                </a:cubicBezTo>
                <a:cubicBezTo>
                  <a:pt x="3884070" y="99361"/>
                  <a:pt x="3881790" y="104276"/>
                  <a:pt x="3876076" y="108550"/>
                </a:cubicBezTo>
                <a:cubicBezTo>
                  <a:pt x="3870361" y="112823"/>
                  <a:pt x="3860169" y="117398"/>
                  <a:pt x="3845499" y="122273"/>
                </a:cubicBezTo>
                <a:lnTo>
                  <a:pt x="3845499" y="156281"/>
                </a:lnTo>
                <a:cubicBezTo>
                  <a:pt x="3861890" y="158862"/>
                  <a:pt x="3871612" y="162974"/>
                  <a:pt x="3874667" y="168617"/>
                </a:cubicBezTo>
                <a:cubicBezTo>
                  <a:pt x="3877721" y="174260"/>
                  <a:pt x="3878611" y="180287"/>
                  <a:pt x="3877334" y="186697"/>
                </a:cubicBezTo>
                <a:cubicBezTo>
                  <a:pt x="3876058" y="193107"/>
                  <a:pt x="3872014" y="194831"/>
                  <a:pt x="3865202" y="191870"/>
                </a:cubicBezTo>
                <a:cubicBezTo>
                  <a:pt x="3858391" y="188909"/>
                  <a:pt x="3851701" y="182287"/>
                  <a:pt x="3845133" y="172005"/>
                </a:cubicBezTo>
                <a:cubicBezTo>
                  <a:pt x="3844488" y="195795"/>
                  <a:pt x="3844165" y="218267"/>
                  <a:pt x="3844165" y="239418"/>
                </a:cubicBezTo>
                <a:cubicBezTo>
                  <a:pt x="3844165" y="258319"/>
                  <a:pt x="3842979" y="275656"/>
                  <a:pt x="3840605" y="291430"/>
                </a:cubicBezTo>
                <a:cubicBezTo>
                  <a:pt x="3838232" y="307205"/>
                  <a:pt x="3832578" y="307975"/>
                  <a:pt x="3823644" y="293743"/>
                </a:cubicBezTo>
                <a:cubicBezTo>
                  <a:pt x="3814710" y="279510"/>
                  <a:pt x="3811599" y="266808"/>
                  <a:pt x="3814309" y="255637"/>
                </a:cubicBezTo>
                <a:cubicBezTo>
                  <a:pt x="3817019" y="244466"/>
                  <a:pt x="3819045" y="231961"/>
                  <a:pt x="3820386" y="218123"/>
                </a:cubicBezTo>
                <a:cubicBezTo>
                  <a:pt x="3821726" y="204285"/>
                  <a:pt x="3822397" y="183965"/>
                  <a:pt x="3822397" y="157163"/>
                </a:cubicBezTo>
                <a:cubicBezTo>
                  <a:pt x="3812000" y="186833"/>
                  <a:pt x="3794103" y="210222"/>
                  <a:pt x="3768707" y="227330"/>
                </a:cubicBezTo>
                <a:cubicBezTo>
                  <a:pt x="3743311" y="244437"/>
                  <a:pt x="3737209" y="244681"/>
                  <a:pt x="3750402" y="228061"/>
                </a:cubicBezTo>
                <a:cubicBezTo>
                  <a:pt x="3763595" y="211441"/>
                  <a:pt x="3776246" y="194157"/>
                  <a:pt x="3788357" y="176210"/>
                </a:cubicBezTo>
                <a:cubicBezTo>
                  <a:pt x="3800467" y="158264"/>
                  <a:pt x="3810014" y="142464"/>
                  <a:pt x="3816998" y="128812"/>
                </a:cubicBezTo>
                <a:cubicBezTo>
                  <a:pt x="3812394" y="131422"/>
                  <a:pt x="3803475" y="133874"/>
                  <a:pt x="3790239" y="136169"/>
                </a:cubicBezTo>
                <a:cubicBezTo>
                  <a:pt x="3777003" y="138463"/>
                  <a:pt x="3766230" y="136628"/>
                  <a:pt x="3757920" y="130662"/>
                </a:cubicBezTo>
                <a:cubicBezTo>
                  <a:pt x="3749609" y="124697"/>
                  <a:pt x="3750434" y="121094"/>
                  <a:pt x="3760393" y="119853"/>
                </a:cubicBezTo>
                <a:cubicBezTo>
                  <a:pt x="3770353" y="118613"/>
                  <a:pt x="3791021" y="112479"/>
                  <a:pt x="3822397" y="101451"/>
                </a:cubicBezTo>
                <a:cubicBezTo>
                  <a:pt x="3822397" y="87326"/>
                  <a:pt x="3822178" y="71068"/>
                  <a:pt x="3821741" y="52677"/>
                </a:cubicBezTo>
                <a:cubicBezTo>
                  <a:pt x="3821303" y="34285"/>
                  <a:pt x="3818156" y="20755"/>
                  <a:pt x="3812298" y="12087"/>
                </a:cubicBezTo>
                <a:cubicBezTo>
                  <a:pt x="3807904" y="5585"/>
                  <a:pt x="3808252" y="2185"/>
                  <a:pt x="3813340" y="1887"/>
                </a:cubicBezTo>
                <a:close/>
                <a:moveTo>
                  <a:pt x="1498765" y="1887"/>
                </a:moveTo>
                <a:cubicBezTo>
                  <a:pt x="1500462" y="1787"/>
                  <a:pt x="1502684" y="2032"/>
                  <a:pt x="1505434" y="2622"/>
                </a:cubicBezTo>
                <a:cubicBezTo>
                  <a:pt x="1516433" y="4981"/>
                  <a:pt x="1525683" y="8247"/>
                  <a:pt x="1533183" y="12420"/>
                </a:cubicBezTo>
                <a:cubicBezTo>
                  <a:pt x="1540682" y="16593"/>
                  <a:pt x="1542181" y="23017"/>
                  <a:pt x="1537678" y="31693"/>
                </a:cubicBezTo>
                <a:cubicBezTo>
                  <a:pt x="1533175" y="40369"/>
                  <a:pt x="1530924" y="60990"/>
                  <a:pt x="1530924" y="93557"/>
                </a:cubicBezTo>
                <a:cubicBezTo>
                  <a:pt x="1538151" y="90961"/>
                  <a:pt x="1545906" y="88964"/>
                  <a:pt x="1554187" y="87566"/>
                </a:cubicBezTo>
                <a:cubicBezTo>
                  <a:pt x="1562469" y="86168"/>
                  <a:pt x="1567187" y="88247"/>
                  <a:pt x="1568341" y="93804"/>
                </a:cubicBezTo>
                <a:cubicBezTo>
                  <a:pt x="1569495" y="99361"/>
                  <a:pt x="1567215" y="104276"/>
                  <a:pt x="1561501" y="108550"/>
                </a:cubicBezTo>
                <a:cubicBezTo>
                  <a:pt x="1555786" y="112823"/>
                  <a:pt x="1545594" y="117398"/>
                  <a:pt x="1530924" y="122273"/>
                </a:cubicBezTo>
                <a:lnTo>
                  <a:pt x="1530924" y="156281"/>
                </a:lnTo>
                <a:cubicBezTo>
                  <a:pt x="1547315" y="158862"/>
                  <a:pt x="1557037" y="162974"/>
                  <a:pt x="1560092" y="168617"/>
                </a:cubicBezTo>
                <a:cubicBezTo>
                  <a:pt x="1563146" y="174260"/>
                  <a:pt x="1564035" y="180287"/>
                  <a:pt x="1562759" y="186697"/>
                </a:cubicBezTo>
                <a:cubicBezTo>
                  <a:pt x="1561483" y="193107"/>
                  <a:pt x="1557439" y="194831"/>
                  <a:pt x="1550627" y="191870"/>
                </a:cubicBezTo>
                <a:cubicBezTo>
                  <a:pt x="1543816" y="188909"/>
                  <a:pt x="1537126" y="182287"/>
                  <a:pt x="1530558" y="172005"/>
                </a:cubicBezTo>
                <a:cubicBezTo>
                  <a:pt x="1529913" y="195795"/>
                  <a:pt x="1529590" y="218267"/>
                  <a:pt x="1529590" y="239418"/>
                </a:cubicBezTo>
                <a:cubicBezTo>
                  <a:pt x="1529590" y="258319"/>
                  <a:pt x="1528404" y="275656"/>
                  <a:pt x="1526030" y="291430"/>
                </a:cubicBezTo>
                <a:cubicBezTo>
                  <a:pt x="1523657" y="307205"/>
                  <a:pt x="1518003" y="307975"/>
                  <a:pt x="1509069" y="293743"/>
                </a:cubicBezTo>
                <a:cubicBezTo>
                  <a:pt x="1500135" y="279510"/>
                  <a:pt x="1497024" y="266808"/>
                  <a:pt x="1499734" y="255637"/>
                </a:cubicBezTo>
                <a:cubicBezTo>
                  <a:pt x="1502444" y="244466"/>
                  <a:pt x="1504470" y="231961"/>
                  <a:pt x="1505811" y="218123"/>
                </a:cubicBezTo>
                <a:cubicBezTo>
                  <a:pt x="1507151" y="204285"/>
                  <a:pt x="1507822" y="183965"/>
                  <a:pt x="1507822" y="157163"/>
                </a:cubicBezTo>
                <a:cubicBezTo>
                  <a:pt x="1497425" y="186833"/>
                  <a:pt x="1479529" y="210222"/>
                  <a:pt x="1454132" y="227330"/>
                </a:cubicBezTo>
                <a:cubicBezTo>
                  <a:pt x="1428736" y="244437"/>
                  <a:pt x="1422634" y="244681"/>
                  <a:pt x="1435827" y="228061"/>
                </a:cubicBezTo>
                <a:cubicBezTo>
                  <a:pt x="1449020" y="211441"/>
                  <a:pt x="1461671" y="194157"/>
                  <a:pt x="1473782" y="176210"/>
                </a:cubicBezTo>
                <a:cubicBezTo>
                  <a:pt x="1485892" y="158264"/>
                  <a:pt x="1495439" y="142464"/>
                  <a:pt x="1502423" y="128812"/>
                </a:cubicBezTo>
                <a:cubicBezTo>
                  <a:pt x="1497820" y="131422"/>
                  <a:pt x="1488900" y="133874"/>
                  <a:pt x="1475664" y="136169"/>
                </a:cubicBezTo>
                <a:cubicBezTo>
                  <a:pt x="1462428" y="138463"/>
                  <a:pt x="1451655" y="136628"/>
                  <a:pt x="1443345" y="130662"/>
                </a:cubicBezTo>
                <a:cubicBezTo>
                  <a:pt x="1435034" y="124697"/>
                  <a:pt x="1435859" y="121094"/>
                  <a:pt x="1445818" y="119853"/>
                </a:cubicBezTo>
                <a:cubicBezTo>
                  <a:pt x="1455778" y="118613"/>
                  <a:pt x="1476445" y="112479"/>
                  <a:pt x="1507822" y="101451"/>
                </a:cubicBezTo>
                <a:cubicBezTo>
                  <a:pt x="1507822" y="87326"/>
                  <a:pt x="1507603" y="71068"/>
                  <a:pt x="1507166" y="52677"/>
                </a:cubicBezTo>
                <a:cubicBezTo>
                  <a:pt x="1506728" y="34285"/>
                  <a:pt x="1503581" y="20755"/>
                  <a:pt x="1497723" y="12087"/>
                </a:cubicBezTo>
                <a:cubicBezTo>
                  <a:pt x="1493329" y="5585"/>
                  <a:pt x="1493677" y="2185"/>
                  <a:pt x="1498765" y="1887"/>
                </a:cubicBezTo>
                <a:close/>
                <a:moveTo>
                  <a:pt x="848797" y="1794"/>
                </a:moveTo>
                <a:cubicBezTo>
                  <a:pt x="852970" y="1794"/>
                  <a:pt x="860775" y="3891"/>
                  <a:pt x="872211" y="8086"/>
                </a:cubicBezTo>
                <a:cubicBezTo>
                  <a:pt x="883647" y="12280"/>
                  <a:pt x="887695" y="16926"/>
                  <a:pt x="884353" y="22024"/>
                </a:cubicBezTo>
                <a:cubicBezTo>
                  <a:pt x="881012" y="27122"/>
                  <a:pt x="877958" y="33357"/>
                  <a:pt x="875190" y="40728"/>
                </a:cubicBezTo>
                <a:cubicBezTo>
                  <a:pt x="872423" y="48098"/>
                  <a:pt x="869053" y="54910"/>
                  <a:pt x="865080" y="61162"/>
                </a:cubicBezTo>
                <a:cubicBezTo>
                  <a:pt x="879894" y="59413"/>
                  <a:pt x="896084" y="57187"/>
                  <a:pt x="913651" y="54483"/>
                </a:cubicBezTo>
                <a:cubicBezTo>
                  <a:pt x="931217" y="51780"/>
                  <a:pt x="945275" y="49518"/>
                  <a:pt x="955822" y="47697"/>
                </a:cubicBezTo>
                <a:cubicBezTo>
                  <a:pt x="966369" y="45876"/>
                  <a:pt x="976794" y="45922"/>
                  <a:pt x="987097" y="47837"/>
                </a:cubicBezTo>
                <a:cubicBezTo>
                  <a:pt x="997401" y="49751"/>
                  <a:pt x="1005059" y="54322"/>
                  <a:pt x="1010071" y="61550"/>
                </a:cubicBezTo>
                <a:cubicBezTo>
                  <a:pt x="1015082" y="68777"/>
                  <a:pt x="1014272" y="73022"/>
                  <a:pt x="1007640" y="74284"/>
                </a:cubicBezTo>
                <a:cubicBezTo>
                  <a:pt x="1001008" y="75546"/>
                  <a:pt x="990410" y="75725"/>
                  <a:pt x="975848" y="74821"/>
                </a:cubicBezTo>
                <a:cubicBezTo>
                  <a:pt x="961285" y="73918"/>
                  <a:pt x="944482" y="74137"/>
                  <a:pt x="925438" y="75478"/>
                </a:cubicBezTo>
                <a:cubicBezTo>
                  <a:pt x="906394" y="76818"/>
                  <a:pt x="884483" y="79195"/>
                  <a:pt x="859703" y="82608"/>
                </a:cubicBezTo>
                <a:cubicBezTo>
                  <a:pt x="852174" y="99372"/>
                  <a:pt x="844516" y="113060"/>
                  <a:pt x="836730" y="123671"/>
                </a:cubicBezTo>
                <a:cubicBezTo>
                  <a:pt x="838780" y="125191"/>
                  <a:pt x="847603" y="124184"/>
                  <a:pt x="863198" y="120649"/>
                </a:cubicBezTo>
                <a:cubicBezTo>
                  <a:pt x="878793" y="117114"/>
                  <a:pt x="889491" y="114189"/>
                  <a:pt x="895292" y="111873"/>
                </a:cubicBezTo>
                <a:cubicBezTo>
                  <a:pt x="901092" y="109557"/>
                  <a:pt x="907502" y="109593"/>
                  <a:pt x="914522" y="111981"/>
                </a:cubicBezTo>
                <a:cubicBezTo>
                  <a:pt x="921541" y="114368"/>
                  <a:pt x="927876" y="117147"/>
                  <a:pt x="933526" y="120316"/>
                </a:cubicBezTo>
                <a:cubicBezTo>
                  <a:pt x="939176" y="123485"/>
                  <a:pt x="940424" y="130268"/>
                  <a:pt x="937269" y="140665"/>
                </a:cubicBezTo>
                <a:cubicBezTo>
                  <a:pt x="934114" y="151061"/>
                  <a:pt x="932981" y="162225"/>
                  <a:pt x="933870" y="174156"/>
                </a:cubicBezTo>
                <a:cubicBezTo>
                  <a:pt x="934759" y="186087"/>
                  <a:pt x="935652" y="200144"/>
                  <a:pt x="936548" y="216327"/>
                </a:cubicBezTo>
                <a:cubicBezTo>
                  <a:pt x="937445" y="232510"/>
                  <a:pt x="938355" y="247266"/>
                  <a:pt x="939280" y="260595"/>
                </a:cubicBezTo>
                <a:cubicBezTo>
                  <a:pt x="940205" y="273925"/>
                  <a:pt x="938735" y="285182"/>
                  <a:pt x="934871" y="294366"/>
                </a:cubicBezTo>
                <a:cubicBezTo>
                  <a:pt x="931006" y="303551"/>
                  <a:pt x="925187" y="311102"/>
                  <a:pt x="917415" y="317017"/>
                </a:cubicBezTo>
                <a:cubicBezTo>
                  <a:pt x="909642" y="322932"/>
                  <a:pt x="904627" y="321724"/>
                  <a:pt x="902368" y="313392"/>
                </a:cubicBezTo>
                <a:cubicBezTo>
                  <a:pt x="900110" y="305061"/>
                  <a:pt x="894427" y="295134"/>
                  <a:pt x="885322" y="283611"/>
                </a:cubicBezTo>
                <a:cubicBezTo>
                  <a:pt x="876215" y="272089"/>
                  <a:pt x="876355" y="267701"/>
                  <a:pt x="885741" y="270447"/>
                </a:cubicBezTo>
                <a:cubicBezTo>
                  <a:pt x="895127" y="273193"/>
                  <a:pt x="901425" y="274545"/>
                  <a:pt x="904638" y="274502"/>
                </a:cubicBezTo>
                <a:cubicBezTo>
                  <a:pt x="907850" y="274459"/>
                  <a:pt x="909456" y="264112"/>
                  <a:pt x="909456" y="243462"/>
                </a:cubicBezTo>
                <a:cubicBezTo>
                  <a:pt x="909456" y="219385"/>
                  <a:pt x="908588" y="195229"/>
                  <a:pt x="906853" y="170994"/>
                </a:cubicBezTo>
                <a:cubicBezTo>
                  <a:pt x="905118" y="146759"/>
                  <a:pt x="901716" y="133896"/>
                  <a:pt x="896647" y="132405"/>
                </a:cubicBezTo>
                <a:cubicBezTo>
                  <a:pt x="891577" y="130913"/>
                  <a:pt x="872953" y="133516"/>
                  <a:pt x="840774" y="140213"/>
                </a:cubicBezTo>
                <a:lnTo>
                  <a:pt x="840774" y="167789"/>
                </a:lnTo>
                <a:cubicBezTo>
                  <a:pt x="847270" y="167875"/>
                  <a:pt x="857093" y="166097"/>
                  <a:pt x="870243" y="162454"/>
                </a:cubicBezTo>
                <a:cubicBezTo>
                  <a:pt x="883393" y="158812"/>
                  <a:pt x="891893" y="160425"/>
                  <a:pt x="895743" y="167294"/>
                </a:cubicBezTo>
                <a:cubicBezTo>
                  <a:pt x="899594" y="174163"/>
                  <a:pt x="895055" y="178917"/>
                  <a:pt x="882127" y="181556"/>
                </a:cubicBezTo>
                <a:cubicBezTo>
                  <a:pt x="869200" y="184194"/>
                  <a:pt x="855415" y="185514"/>
                  <a:pt x="840774" y="185514"/>
                </a:cubicBezTo>
                <a:cubicBezTo>
                  <a:pt x="840774" y="194577"/>
                  <a:pt x="839877" y="203969"/>
                  <a:pt x="838085" y="213692"/>
                </a:cubicBezTo>
                <a:cubicBezTo>
                  <a:pt x="850776" y="213764"/>
                  <a:pt x="862284" y="211982"/>
                  <a:pt x="872609" y="208347"/>
                </a:cubicBezTo>
                <a:cubicBezTo>
                  <a:pt x="882934" y="204711"/>
                  <a:pt x="890782" y="206554"/>
                  <a:pt x="896152" y="213875"/>
                </a:cubicBezTo>
                <a:cubicBezTo>
                  <a:pt x="901522" y="221196"/>
                  <a:pt x="895374" y="226397"/>
                  <a:pt x="877707" y="229481"/>
                </a:cubicBezTo>
                <a:cubicBezTo>
                  <a:pt x="860040" y="232564"/>
                  <a:pt x="846689" y="232306"/>
                  <a:pt x="837655" y="228706"/>
                </a:cubicBezTo>
                <a:cubicBezTo>
                  <a:pt x="836048" y="251952"/>
                  <a:pt x="831671" y="270361"/>
                  <a:pt x="824522" y="283934"/>
                </a:cubicBezTo>
                <a:cubicBezTo>
                  <a:pt x="817374" y="297507"/>
                  <a:pt x="811071" y="299619"/>
                  <a:pt x="805615" y="290269"/>
                </a:cubicBezTo>
                <a:cubicBezTo>
                  <a:pt x="800158" y="280919"/>
                  <a:pt x="799467" y="271580"/>
                  <a:pt x="803539" y="262252"/>
                </a:cubicBezTo>
                <a:cubicBezTo>
                  <a:pt x="807612" y="252923"/>
                  <a:pt x="810759" y="242484"/>
                  <a:pt x="812982" y="230933"/>
                </a:cubicBezTo>
                <a:cubicBezTo>
                  <a:pt x="815205" y="219382"/>
                  <a:pt x="816991" y="203091"/>
                  <a:pt x="818339" y="182061"/>
                </a:cubicBezTo>
                <a:cubicBezTo>
                  <a:pt x="819687" y="161031"/>
                  <a:pt x="820303" y="147784"/>
                  <a:pt x="820188" y="142321"/>
                </a:cubicBezTo>
                <a:cubicBezTo>
                  <a:pt x="809863" y="161150"/>
                  <a:pt x="797578" y="177451"/>
                  <a:pt x="783330" y="191225"/>
                </a:cubicBezTo>
                <a:cubicBezTo>
                  <a:pt x="769083" y="204998"/>
                  <a:pt x="751896" y="216488"/>
                  <a:pt x="731770" y="225695"/>
                </a:cubicBezTo>
                <a:cubicBezTo>
                  <a:pt x="711644" y="234901"/>
                  <a:pt x="710249" y="231818"/>
                  <a:pt x="727586" y="216445"/>
                </a:cubicBezTo>
                <a:cubicBezTo>
                  <a:pt x="744924" y="201073"/>
                  <a:pt x="762964" y="182004"/>
                  <a:pt x="781706" y="159239"/>
                </a:cubicBezTo>
                <a:cubicBezTo>
                  <a:pt x="800449" y="136474"/>
                  <a:pt x="817385" y="111482"/>
                  <a:pt x="832514" y="84264"/>
                </a:cubicBezTo>
                <a:cubicBezTo>
                  <a:pt x="798083" y="88724"/>
                  <a:pt x="775855" y="92091"/>
                  <a:pt x="765832" y="94364"/>
                </a:cubicBezTo>
                <a:cubicBezTo>
                  <a:pt x="755808" y="96636"/>
                  <a:pt x="746193" y="94109"/>
                  <a:pt x="736986" y="86781"/>
                </a:cubicBezTo>
                <a:cubicBezTo>
                  <a:pt x="727780" y="79453"/>
                  <a:pt x="725769" y="75391"/>
                  <a:pt x="730953" y="74596"/>
                </a:cubicBezTo>
                <a:cubicBezTo>
                  <a:pt x="736137" y="73800"/>
                  <a:pt x="745920" y="73176"/>
                  <a:pt x="760303" y="72724"/>
                </a:cubicBezTo>
                <a:cubicBezTo>
                  <a:pt x="774687" y="72272"/>
                  <a:pt x="800370" y="69473"/>
                  <a:pt x="837354" y="64324"/>
                </a:cubicBezTo>
                <a:cubicBezTo>
                  <a:pt x="847621" y="39215"/>
                  <a:pt x="850733" y="22516"/>
                  <a:pt x="846689" y="14227"/>
                </a:cubicBezTo>
                <a:cubicBezTo>
                  <a:pt x="842645" y="5938"/>
                  <a:pt x="843348" y="1794"/>
                  <a:pt x="848797" y="1794"/>
                </a:cubicBezTo>
                <a:close/>
                <a:moveTo>
                  <a:pt x="3345278" y="25"/>
                </a:moveTo>
                <a:cubicBezTo>
                  <a:pt x="3346911" y="134"/>
                  <a:pt x="3348854" y="613"/>
                  <a:pt x="3351108" y="1461"/>
                </a:cubicBezTo>
                <a:cubicBezTo>
                  <a:pt x="3360121" y="4852"/>
                  <a:pt x="3366896" y="8849"/>
                  <a:pt x="3371435" y="13453"/>
                </a:cubicBezTo>
                <a:cubicBezTo>
                  <a:pt x="3375974" y="18056"/>
                  <a:pt x="3376020" y="22053"/>
                  <a:pt x="3371575" y="25445"/>
                </a:cubicBezTo>
                <a:cubicBezTo>
                  <a:pt x="3367129" y="28836"/>
                  <a:pt x="3360805" y="34447"/>
                  <a:pt x="3352603" y="42276"/>
                </a:cubicBezTo>
                <a:cubicBezTo>
                  <a:pt x="3380537" y="41445"/>
                  <a:pt x="3402876" y="37860"/>
                  <a:pt x="3419618" y="31521"/>
                </a:cubicBezTo>
                <a:cubicBezTo>
                  <a:pt x="3436360" y="25183"/>
                  <a:pt x="3449399" y="25143"/>
                  <a:pt x="3458735" y="31403"/>
                </a:cubicBezTo>
                <a:cubicBezTo>
                  <a:pt x="3468070" y="37662"/>
                  <a:pt x="3467719" y="43079"/>
                  <a:pt x="3457681" y="47654"/>
                </a:cubicBezTo>
                <a:cubicBezTo>
                  <a:pt x="3447642" y="52228"/>
                  <a:pt x="3433797" y="55871"/>
                  <a:pt x="3416144" y="58581"/>
                </a:cubicBezTo>
                <a:cubicBezTo>
                  <a:pt x="3398491" y="61291"/>
                  <a:pt x="3384205" y="62876"/>
                  <a:pt x="3373285" y="63335"/>
                </a:cubicBezTo>
                <a:cubicBezTo>
                  <a:pt x="3362365" y="63794"/>
                  <a:pt x="3353011" y="61772"/>
                  <a:pt x="3345225" y="57269"/>
                </a:cubicBezTo>
                <a:cubicBezTo>
                  <a:pt x="3321061" y="82063"/>
                  <a:pt x="3301602" y="97038"/>
                  <a:pt x="3286846" y="102193"/>
                </a:cubicBezTo>
                <a:cubicBezTo>
                  <a:pt x="3272090" y="107349"/>
                  <a:pt x="3270225" y="104265"/>
                  <a:pt x="3281253" y="92944"/>
                </a:cubicBezTo>
                <a:cubicBezTo>
                  <a:pt x="3292281" y="81622"/>
                  <a:pt x="3304878" y="66909"/>
                  <a:pt x="3319047" y="48805"/>
                </a:cubicBezTo>
                <a:cubicBezTo>
                  <a:pt x="3333215" y="30700"/>
                  <a:pt x="3339847" y="17436"/>
                  <a:pt x="3338944" y="9011"/>
                </a:cubicBezTo>
                <a:cubicBezTo>
                  <a:pt x="3338266" y="2692"/>
                  <a:pt x="3340377" y="-303"/>
                  <a:pt x="3345278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>
            <a:fillRect/>
          </a:stretch>
        </p:blipFill>
        <p:spPr>
          <a:xfrm>
            <a:off x="1534797" y="3408047"/>
            <a:ext cx="2588895" cy="11728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6960" y="2962651"/>
            <a:ext cx="64720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26 - 5 - 5 - 5 - 5 - 5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（根）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09841" y="4456947"/>
            <a:ext cx="2805018" cy="310964"/>
          </a:xfrm>
          <a:custGeom>
            <a:avLst/>
            <a:gdLst/>
            <a:ahLst/>
            <a:cxnLst/>
            <a:rect l="l" t="t" r="r" b="b"/>
            <a:pathLst>
              <a:path w="2805018" h="310964">
                <a:moveTo>
                  <a:pt x="436036" y="226407"/>
                </a:moveTo>
                <a:cubicBezTo>
                  <a:pt x="440768" y="226412"/>
                  <a:pt x="445508" y="227664"/>
                  <a:pt x="450254" y="230163"/>
                </a:cubicBezTo>
                <a:cubicBezTo>
                  <a:pt x="459748" y="235160"/>
                  <a:pt x="464494" y="243051"/>
                  <a:pt x="464494" y="253835"/>
                </a:cubicBezTo>
                <a:cubicBezTo>
                  <a:pt x="464494" y="264619"/>
                  <a:pt x="458998" y="272269"/>
                  <a:pt x="448006" y="276786"/>
                </a:cubicBezTo>
                <a:cubicBezTo>
                  <a:pt x="437015" y="281304"/>
                  <a:pt x="427314" y="280755"/>
                  <a:pt x="418903" y="275141"/>
                </a:cubicBezTo>
                <a:cubicBezTo>
                  <a:pt x="410493" y="269527"/>
                  <a:pt x="406524" y="261865"/>
                  <a:pt x="406997" y="252157"/>
                </a:cubicBezTo>
                <a:cubicBezTo>
                  <a:pt x="407470" y="242449"/>
                  <a:pt x="412425" y="235107"/>
                  <a:pt x="421861" y="230131"/>
                </a:cubicBezTo>
                <a:cubicBezTo>
                  <a:pt x="426579" y="227643"/>
                  <a:pt x="431304" y="226401"/>
                  <a:pt x="436036" y="226407"/>
                </a:cubicBezTo>
                <a:close/>
                <a:moveTo>
                  <a:pt x="178734" y="220688"/>
                </a:moveTo>
                <a:cubicBezTo>
                  <a:pt x="172051" y="220315"/>
                  <a:pt x="148003" y="222243"/>
                  <a:pt x="106588" y="226474"/>
                </a:cubicBezTo>
                <a:cubicBezTo>
                  <a:pt x="108352" y="242764"/>
                  <a:pt x="109614" y="255893"/>
                  <a:pt x="110374" y="265859"/>
                </a:cubicBezTo>
                <a:cubicBezTo>
                  <a:pt x="152462" y="262303"/>
                  <a:pt x="176489" y="260188"/>
                  <a:pt x="182455" y="259514"/>
                </a:cubicBezTo>
                <a:cubicBezTo>
                  <a:pt x="185768" y="242979"/>
                  <a:pt x="187646" y="232468"/>
                  <a:pt x="188091" y="227980"/>
                </a:cubicBezTo>
                <a:cubicBezTo>
                  <a:pt x="188535" y="223491"/>
                  <a:pt x="185416" y="221060"/>
                  <a:pt x="178734" y="220688"/>
                </a:cubicBezTo>
                <a:close/>
                <a:moveTo>
                  <a:pt x="2759402" y="217999"/>
                </a:moveTo>
                <a:cubicBezTo>
                  <a:pt x="2756030" y="218189"/>
                  <a:pt x="2752751" y="219469"/>
                  <a:pt x="2749564" y="221838"/>
                </a:cubicBezTo>
                <a:cubicBezTo>
                  <a:pt x="2743189" y="226578"/>
                  <a:pt x="2740002" y="232895"/>
                  <a:pt x="2740002" y="240789"/>
                </a:cubicBezTo>
                <a:cubicBezTo>
                  <a:pt x="2740002" y="248683"/>
                  <a:pt x="2743551" y="254609"/>
                  <a:pt x="2750650" y="258567"/>
                </a:cubicBezTo>
                <a:cubicBezTo>
                  <a:pt x="2757748" y="262525"/>
                  <a:pt x="2764696" y="262324"/>
                  <a:pt x="2771493" y="257965"/>
                </a:cubicBezTo>
                <a:cubicBezTo>
                  <a:pt x="2778291" y="253591"/>
                  <a:pt x="2781485" y="247281"/>
                  <a:pt x="2781076" y="239036"/>
                </a:cubicBezTo>
                <a:cubicBezTo>
                  <a:pt x="2780668" y="230790"/>
                  <a:pt x="2776907" y="224678"/>
                  <a:pt x="2769794" y="220698"/>
                </a:cubicBezTo>
                <a:cubicBezTo>
                  <a:pt x="2766238" y="218709"/>
                  <a:pt x="2762774" y="217809"/>
                  <a:pt x="2759402" y="217999"/>
                </a:cubicBezTo>
                <a:close/>
                <a:moveTo>
                  <a:pt x="2761883" y="195079"/>
                </a:moveTo>
                <a:cubicBezTo>
                  <a:pt x="2767405" y="195201"/>
                  <a:pt x="2773049" y="196474"/>
                  <a:pt x="2778818" y="198898"/>
                </a:cubicBezTo>
                <a:cubicBezTo>
                  <a:pt x="2790354" y="203745"/>
                  <a:pt x="2798016" y="211424"/>
                  <a:pt x="2801801" y="221935"/>
                </a:cubicBezTo>
                <a:cubicBezTo>
                  <a:pt x="2805587" y="232447"/>
                  <a:pt x="2806032" y="242843"/>
                  <a:pt x="2803135" y="253125"/>
                </a:cubicBezTo>
                <a:cubicBezTo>
                  <a:pt x="2800238" y="263407"/>
                  <a:pt x="2794818" y="271276"/>
                  <a:pt x="2786873" y="276733"/>
                </a:cubicBezTo>
                <a:cubicBezTo>
                  <a:pt x="2778929" y="282189"/>
                  <a:pt x="2769489" y="284917"/>
                  <a:pt x="2758555" y="284917"/>
                </a:cubicBezTo>
                <a:cubicBezTo>
                  <a:pt x="2747620" y="284917"/>
                  <a:pt x="2737719" y="280479"/>
                  <a:pt x="2728849" y="271602"/>
                </a:cubicBezTo>
                <a:cubicBezTo>
                  <a:pt x="2719980" y="262726"/>
                  <a:pt x="2715545" y="253182"/>
                  <a:pt x="2715545" y="242972"/>
                </a:cubicBezTo>
                <a:cubicBezTo>
                  <a:pt x="2715545" y="232762"/>
                  <a:pt x="2717933" y="223832"/>
                  <a:pt x="2722708" y="216181"/>
                </a:cubicBezTo>
                <a:cubicBezTo>
                  <a:pt x="2727483" y="208531"/>
                  <a:pt x="2735144" y="202526"/>
                  <a:pt x="2745692" y="198166"/>
                </a:cubicBezTo>
                <a:cubicBezTo>
                  <a:pt x="2750965" y="195987"/>
                  <a:pt x="2756363" y="194958"/>
                  <a:pt x="2761883" y="195079"/>
                </a:cubicBezTo>
                <a:close/>
                <a:moveTo>
                  <a:pt x="192264" y="194254"/>
                </a:moveTo>
                <a:cubicBezTo>
                  <a:pt x="195419" y="194396"/>
                  <a:pt x="198903" y="195413"/>
                  <a:pt x="202718" y="197306"/>
                </a:cubicBezTo>
                <a:cubicBezTo>
                  <a:pt x="210347" y="201092"/>
                  <a:pt x="217829" y="205688"/>
                  <a:pt x="225164" y="211094"/>
                </a:cubicBezTo>
                <a:cubicBezTo>
                  <a:pt x="232499" y="216500"/>
                  <a:pt x="232875" y="221835"/>
                  <a:pt x="226293" y="227098"/>
                </a:cubicBezTo>
                <a:cubicBezTo>
                  <a:pt x="219711" y="232360"/>
                  <a:pt x="212655" y="243080"/>
                  <a:pt x="205127" y="259256"/>
                </a:cubicBezTo>
                <a:cubicBezTo>
                  <a:pt x="212326" y="270656"/>
                  <a:pt x="214014" y="277106"/>
                  <a:pt x="210193" y="278604"/>
                </a:cubicBezTo>
                <a:cubicBezTo>
                  <a:pt x="206371" y="280103"/>
                  <a:pt x="196716" y="281078"/>
                  <a:pt x="181229" y="281529"/>
                </a:cubicBezTo>
                <a:cubicBezTo>
                  <a:pt x="165741" y="281981"/>
                  <a:pt x="141865" y="283060"/>
                  <a:pt x="109600" y="284767"/>
                </a:cubicBezTo>
                <a:cubicBezTo>
                  <a:pt x="102515" y="299265"/>
                  <a:pt x="96435" y="296450"/>
                  <a:pt x="91359" y="276324"/>
                </a:cubicBezTo>
                <a:cubicBezTo>
                  <a:pt x="86282" y="256197"/>
                  <a:pt x="82844" y="242302"/>
                  <a:pt x="81045" y="234637"/>
                </a:cubicBezTo>
                <a:cubicBezTo>
                  <a:pt x="79245" y="226972"/>
                  <a:pt x="76728" y="219910"/>
                  <a:pt x="73494" y="213449"/>
                </a:cubicBezTo>
                <a:cubicBezTo>
                  <a:pt x="70261" y="206989"/>
                  <a:pt x="73150" y="204698"/>
                  <a:pt x="82163" y="206577"/>
                </a:cubicBezTo>
                <a:cubicBezTo>
                  <a:pt x="91176" y="208455"/>
                  <a:pt x="97088" y="209581"/>
                  <a:pt x="99898" y="209954"/>
                </a:cubicBezTo>
                <a:cubicBezTo>
                  <a:pt x="102709" y="210327"/>
                  <a:pt x="116146" y="208975"/>
                  <a:pt x="140209" y="205899"/>
                </a:cubicBezTo>
                <a:cubicBezTo>
                  <a:pt x="164272" y="202823"/>
                  <a:pt x="178798" y="199676"/>
                  <a:pt x="183789" y="196456"/>
                </a:cubicBezTo>
                <a:cubicBezTo>
                  <a:pt x="186284" y="194846"/>
                  <a:pt x="189109" y="194112"/>
                  <a:pt x="192264" y="194254"/>
                </a:cubicBezTo>
                <a:close/>
                <a:moveTo>
                  <a:pt x="1988922" y="171536"/>
                </a:moveTo>
                <a:lnTo>
                  <a:pt x="1961410" y="177710"/>
                </a:lnTo>
                <a:lnTo>
                  <a:pt x="1956335" y="193339"/>
                </a:lnTo>
                <a:lnTo>
                  <a:pt x="1959840" y="193047"/>
                </a:lnTo>
                <a:cubicBezTo>
                  <a:pt x="1967483" y="194122"/>
                  <a:pt x="1973141" y="196804"/>
                  <a:pt x="1976812" y="201092"/>
                </a:cubicBezTo>
                <a:lnTo>
                  <a:pt x="1980030" y="208086"/>
                </a:lnTo>
                <a:close/>
                <a:moveTo>
                  <a:pt x="161730" y="155931"/>
                </a:moveTo>
                <a:cubicBezTo>
                  <a:pt x="168706" y="153629"/>
                  <a:pt x="176332" y="156042"/>
                  <a:pt x="184606" y="163169"/>
                </a:cubicBezTo>
                <a:cubicBezTo>
                  <a:pt x="192880" y="170296"/>
                  <a:pt x="190736" y="175272"/>
                  <a:pt x="178174" y="178097"/>
                </a:cubicBezTo>
                <a:cubicBezTo>
                  <a:pt x="165612" y="180922"/>
                  <a:pt x="153144" y="183234"/>
                  <a:pt x="140768" y="185034"/>
                </a:cubicBezTo>
                <a:cubicBezTo>
                  <a:pt x="128392" y="186834"/>
                  <a:pt x="119620" y="186726"/>
                  <a:pt x="114450" y="184712"/>
                </a:cubicBezTo>
                <a:cubicBezTo>
                  <a:pt x="109280" y="182697"/>
                  <a:pt x="105301" y="179377"/>
                  <a:pt x="102512" y="174752"/>
                </a:cubicBezTo>
                <a:cubicBezTo>
                  <a:pt x="99723" y="170128"/>
                  <a:pt x="102476" y="167528"/>
                  <a:pt x="110772" y="166955"/>
                </a:cubicBezTo>
                <a:cubicBezTo>
                  <a:pt x="119068" y="166381"/>
                  <a:pt x="127632" y="165205"/>
                  <a:pt x="136466" y="163427"/>
                </a:cubicBezTo>
                <a:cubicBezTo>
                  <a:pt x="146332" y="160731"/>
                  <a:pt x="154753" y="158232"/>
                  <a:pt x="161730" y="155931"/>
                </a:cubicBezTo>
                <a:close/>
                <a:moveTo>
                  <a:pt x="2533852" y="149779"/>
                </a:moveTo>
                <a:lnTo>
                  <a:pt x="2529702" y="153185"/>
                </a:lnTo>
                <a:cubicBezTo>
                  <a:pt x="2527514" y="154306"/>
                  <a:pt x="2524609" y="155339"/>
                  <a:pt x="2520988" y="156286"/>
                </a:cubicBezTo>
                <a:cubicBezTo>
                  <a:pt x="2506505" y="160071"/>
                  <a:pt x="2491254" y="164123"/>
                  <a:pt x="2475236" y="168439"/>
                </a:cubicBezTo>
                <a:cubicBezTo>
                  <a:pt x="2479739" y="172712"/>
                  <a:pt x="2479739" y="176513"/>
                  <a:pt x="2475236" y="179839"/>
                </a:cubicBezTo>
                <a:cubicBezTo>
                  <a:pt x="2487482" y="182607"/>
                  <a:pt x="2499356" y="188336"/>
                  <a:pt x="2510857" y="197026"/>
                </a:cubicBezTo>
                <a:cubicBezTo>
                  <a:pt x="2515976" y="191032"/>
                  <a:pt x="2520967" y="183844"/>
                  <a:pt x="2525828" y="175462"/>
                </a:cubicBezTo>
                <a:cubicBezTo>
                  <a:pt x="2530689" y="167080"/>
                  <a:pt x="2533120" y="160344"/>
                  <a:pt x="2533120" y="155253"/>
                </a:cubicBezTo>
                <a:close/>
                <a:moveTo>
                  <a:pt x="1879852" y="145513"/>
                </a:moveTo>
                <a:cubicBezTo>
                  <a:pt x="1880775" y="146254"/>
                  <a:pt x="1880456" y="149773"/>
                  <a:pt x="1878897" y="156071"/>
                </a:cubicBezTo>
                <a:cubicBezTo>
                  <a:pt x="1874738" y="172863"/>
                  <a:pt x="1869382" y="190595"/>
                  <a:pt x="1862829" y="209266"/>
                </a:cubicBezTo>
                <a:cubicBezTo>
                  <a:pt x="1856906" y="225355"/>
                  <a:pt x="1852593" y="243334"/>
                  <a:pt x="1849890" y="263203"/>
                </a:cubicBezTo>
                <a:cubicBezTo>
                  <a:pt x="1847187" y="283071"/>
                  <a:pt x="1839762" y="283802"/>
                  <a:pt x="1827616" y="265397"/>
                </a:cubicBezTo>
                <a:cubicBezTo>
                  <a:pt x="1815470" y="246991"/>
                  <a:pt x="1811580" y="236974"/>
                  <a:pt x="1815947" y="235347"/>
                </a:cubicBezTo>
                <a:cubicBezTo>
                  <a:pt x="1820313" y="233719"/>
                  <a:pt x="1826189" y="227259"/>
                  <a:pt x="1833575" y="215966"/>
                </a:cubicBezTo>
                <a:cubicBezTo>
                  <a:pt x="1840960" y="204673"/>
                  <a:pt x="1851399" y="187669"/>
                  <a:pt x="1864894" y="164954"/>
                </a:cubicBezTo>
                <a:cubicBezTo>
                  <a:pt x="1873327" y="150757"/>
                  <a:pt x="1878313" y="144277"/>
                  <a:pt x="1879852" y="145513"/>
                </a:cubicBezTo>
                <a:close/>
                <a:moveTo>
                  <a:pt x="2511490" y="134632"/>
                </a:moveTo>
                <a:cubicBezTo>
                  <a:pt x="2517537" y="133776"/>
                  <a:pt x="2523725" y="135813"/>
                  <a:pt x="2530055" y="140744"/>
                </a:cubicBezTo>
                <a:cubicBezTo>
                  <a:pt x="2532165" y="142388"/>
                  <a:pt x="2533558" y="143945"/>
                  <a:pt x="2534235" y="145414"/>
                </a:cubicBezTo>
                <a:lnTo>
                  <a:pt x="2534127" y="149213"/>
                </a:lnTo>
                <a:lnTo>
                  <a:pt x="2536150" y="146170"/>
                </a:lnTo>
                <a:cubicBezTo>
                  <a:pt x="2538170" y="144640"/>
                  <a:pt x="2541201" y="144606"/>
                  <a:pt x="2545241" y="146068"/>
                </a:cubicBezTo>
                <a:cubicBezTo>
                  <a:pt x="2553322" y="148994"/>
                  <a:pt x="2560320" y="153310"/>
                  <a:pt x="2566235" y="159017"/>
                </a:cubicBezTo>
                <a:cubicBezTo>
                  <a:pt x="2572151" y="164725"/>
                  <a:pt x="2571684" y="169249"/>
                  <a:pt x="2564837" y="172590"/>
                </a:cubicBezTo>
                <a:cubicBezTo>
                  <a:pt x="2557990" y="175932"/>
                  <a:pt x="2544320" y="188185"/>
                  <a:pt x="2523828" y="209352"/>
                </a:cubicBezTo>
                <a:cubicBezTo>
                  <a:pt x="2543545" y="223219"/>
                  <a:pt x="2561531" y="233884"/>
                  <a:pt x="2577786" y="241348"/>
                </a:cubicBezTo>
                <a:cubicBezTo>
                  <a:pt x="2594041" y="248812"/>
                  <a:pt x="2611156" y="253613"/>
                  <a:pt x="2629131" y="255749"/>
                </a:cubicBezTo>
                <a:cubicBezTo>
                  <a:pt x="2647107" y="257886"/>
                  <a:pt x="2654047" y="260790"/>
                  <a:pt x="2649953" y="264461"/>
                </a:cubicBezTo>
                <a:cubicBezTo>
                  <a:pt x="2645859" y="268132"/>
                  <a:pt x="2637470" y="270875"/>
                  <a:pt x="2624786" y="272689"/>
                </a:cubicBezTo>
                <a:cubicBezTo>
                  <a:pt x="2612102" y="274503"/>
                  <a:pt x="2599949" y="275869"/>
                  <a:pt x="2588326" y="276786"/>
                </a:cubicBezTo>
                <a:cubicBezTo>
                  <a:pt x="2576704" y="277704"/>
                  <a:pt x="2562808" y="271029"/>
                  <a:pt x="2546639" y="256760"/>
                </a:cubicBezTo>
                <a:cubicBezTo>
                  <a:pt x="2530471" y="242492"/>
                  <a:pt x="2515700" y="229561"/>
                  <a:pt x="2502328" y="217966"/>
                </a:cubicBezTo>
                <a:cubicBezTo>
                  <a:pt x="2488956" y="206372"/>
                  <a:pt x="2479491" y="197983"/>
                  <a:pt x="2473935" y="192799"/>
                </a:cubicBezTo>
                <a:cubicBezTo>
                  <a:pt x="2468378" y="187615"/>
                  <a:pt x="2465212" y="187526"/>
                  <a:pt x="2464438" y="192531"/>
                </a:cubicBezTo>
                <a:cubicBezTo>
                  <a:pt x="2470733" y="198769"/>
                  <a:pt x="2473196" y="206831"/>
                  <a:pt x="2471826" y="216719"/>
                </a:cubicBezTo>
                <a:cubicBezTo>
                  <a:pt x="2470457" y="226606"/>
                  <a:pt x="2468657" y="237717"/>
                  <a:pt x="2466427" y="250049"/>
                </a:cubicBezTo>
                <a:cubicBezTo>
                  <a:pt x="2464198" y="262382"/>
                  <a:pt x="2465649" y="266720"/>
                  <a:pt x="2470783" y="263063"/>
                </a:cubicBezTo>
                <a:cubicBezTo>
                  <a:pt x="2475917" y="259406"/>
                  <a:pt x="2485815" y="253785"/>
                  <a:pt x="2500478" y="246199"/>
                </a:cubicBezTo>
                <a:cubicBezTo>
                  <a:pt x="2515141" y="238613"/>
                  <a:pt x="2519558" y="238713"/>
                  <a:pt x="2513729" y="246500"/>
                </a:cubicBezTo>
                <a:cubicBezTo>
                  <a:pt x="2507899" y="254287"/>
                  <a:pt x="2498510" y="264432"/>
                  <a:pt x="2485561" y="276937"/>
                </a:cubicBezTo>
                <a:cubicBezTo>
                  <a:pt x="2472612" y="289442"/>
                  <a:pt x="2463305" y="299297"/>
                  <a:pt x="2457640" y="306503"/>
                </a:cubicBezTo>
                <a:cubicBezTo>
                  <a:pt x="2451976" y="313709"/>
                  <a:pt x="2446043" y="312185"/>
                  <a:pt x="2439841" y="301932"/>
                </a:cubicBezTo>
                <a:cubicBezTo>
                  <a:pt x="2433638" y="291679"/>
                  <a:pt x="2431903" y="283906"/>
                  <a:pt x="2434635" y="278615"/>
                </a:cubicBezTo>
                <a:cubicBezTo>
                  <a:pt x="2437367" y="273323"/>
                  <a:pt x="2439844" y="267573"/>
                  <a:pt x="2442067" y="261364"/>
                </a:cubicBezTo>
                <a:cubicBezTo>
                  <a:pt x="2444290" y="255154"/>
                  <a:pt x="2445846" y="245683"/>
                  <a:pt x="2446735" y="232948"/>
                </a:cubicBezTo>
                <a:cubicBezTo>
                  <a:pt x="2447624" y="220214"/>
                  <a:pt x="2447918" y="211890"/>
                  <a:pt x="2447617" y="207975"/>
                </a:cubicBezTo>
                <a:cubicBezTo>
                  <a:pt x="2423511" y="239007"/>
                  <a:pt x="2398215" y="259815"/>
                  <a:pt x="2371728" y="270398"/>
                </a:cubicBezTo>
                <a:cubicBezTo>
                  <a:pt x="2345242" y="280981"/>
                  <a:pt x="2342707" y="277894"/>
                  <a:pt x="2364124" y="261138"/>
                </a:cubicBezTo>
                <a:cubicBezTo>
                  <a:pt x="2385541" y="244381"/>
                  <a:pt x="2404886" y="226101"/>
                  <a:pt x="2422159" y="206297"/>
                </a:cubicBezTo>
                <a:cubicBezTo>
                  <a:pt x="2439432" y="186493"/>
                  <a:pt x="2448054" y="176706"/>
                  <a:pt x="2448025" y="176936"/>
                </a:cubicBezTo>
                <a:cubicBezTo>
                  <a:pt x="2438116" y="178728"/>
                  <a:pt x="2428616" y="180524"/>
                  <a:pt x="2419524" y="182324"/>
                </a:cubicBezTo>
                <a:cubicBezTo>
                  <a:pt x="2410433" y="184124"/>
                  <a:pt x="2400319" y="182388"/>
                  <a:pt x="2389184" y="177118"/>
                </a:cubicBezTo>
                <a:cubicBezTo>
                  <a:pt x="2378048" y="171848"/>
                  <a:pt x="2379988" y="168016"/>
                  <a:pt x="2395002" y="165621"/>
                </a:cubicBezTo>
                <a:cubicBezTo>
                  <a:pt x="2410017" y="163226"/>
                  <a:pt x="2430201" y="158695"/>
                  <a:pt x="2455554" y="152027"/>
                </a:cubicBezTo>
                <a:cubicBezTo>
                  <a:pt x="2480907" y="145358"/>
                  <a:pt x="2497553" y="140167"/>
                  <a:pt x="2505490" y="136453"/>
                </a:cubicBezTo>
                <a:cubicBezTo>
                  <a:pt x="2507474" y="135525"/>
                  <a:pt x="2509474" y="134918"/>
                  <a:pt x="2511490" y="134632"/>
                </a:cubicBezTo>
                <a:close/>
                <a:moveTo>
                  <a:pt x="1991181" y="126989"/>
                </a:moveTo>
                <a:cubicBezTo>
                  <a:pt x="1982964" y="128795"/>
                  <a:pt x="1972366" y="130502"/>
                  <a:pt x="1959388" y="132108"/>
                </a:cubicBezTo>
                <a:cubicBezTo>
                  <a:pt x="1966587" y="134474"/>
                  <a:pt x="1969265" y="138195"/>
                  <a:pt x="1967422" y="143272"/>
                </a:cubicBezTo>
                <a:cubicBezTo>
                  <a:pt x="1965580" y="148348"/>
                  <a:pt x="1964250" y="153669"/>
                  <a:pt x="1963432" y="159233"/>
                </a:cubicBezTo>
                <a:lnTo>
                  <a:pt x="1990471" y="155748"/>
                </a:lnTo>
                <a:cubicBezTo>
                  <a:pt x="1992134" y="142110"/>
                  <a:pt x="1992371" y="132524"/>
                  <a:pt x="1991181" y="126989"/>
                </a:cubicBezTo>
                <a:close/>
                <a:moveTo>
                  <a:pt x="436052" y="125174"/>
                </a:moveTo>
                <a:cubicBezTo>
                  <a:pt x="440784" y="125179"/>
                  <a:pt x="445522" y="126429"/>
                  <a:pt x="450265" y="128925"/>
                </a:cubicBezTo>
                <a:cubicBezTo>
                  <a:pt x="459751" y="133915"/>
                  <a:pt x="464494" y="141809"/>
                  <a:pt x="464494" y="152607"/>
                </a:cubicBezTo>
                <a:cubicBezTo>
                  <a:pt x="464494" y="163391"/>
                  <a:pt x="458998" y="171042"/>
                  <a:pt x="448006" y="175559"/>
                </a:cubicBezTo>
                <a:cubicBezTo>
                  <a:pt x="437015" y="180076"/>
                  <a:pt x="427314" y="179528"/>
                  <a:pt x="418903" y="173913"/>
                </a:cubicBezTo>
                <a:cubicBezTo>
                  <a:pt x="410493" y="168299"/>
                  <a:pt x="406524" y="160634"/>
                  <a:pt x="406997" y="150919"/>
                </a:cubicBezTo>
                <a:cubicBezTo>
                  <a:pt x="407470" y="141203"/>
                  <a:pt x="412428" y="133861"/>
                  <a:pt x="421871" y="128892"/>
                </a:cubicBezTo>
                <a:cubicBezTo>
                  <a:pt x="426593" y="126408"/>
                  <a:pt x="431320" y="125168"/>
                  <a:pt x="436052" y="125174"/>
                </a:cubicBezTo>
                <a:close/>
                <a:moveTo>
                  <a:pt x="846980" y="116986"/>
                </a:moveTo>
                <a:cubicBezTo>
                  <a:pt x="845539" y="116456"/>
                  <a:pt x="841728" y="116642"/>
                  <a:pt x="835547" y="117546"/>
                </a:cubicBezTo>
                <a:cubicBezTo>
                  <a:pt x="829366" y="118449"/>
                  <a:pt x="820906" y="119991"/>
                  <a:pt x="810165" y="122170"/>
                </a:cubicBezTo>
                <a:cubicBezTo>
                  <a:pt x="811025" y="136023"/>
                  <a:pt x="811835" y="147925"/>
                  <a:pt x="812596" y="157877"/>
                </a:cubicBezTo>
                <a:cubicBezTo>
                  <a:pt x="825401" y="156185"/>
                  <a:pt x="836752" y="153819"/>
                  <a:pt x="846646" y="150779"/>
                </a:cubicBezTo>
                <a:cubicBezTo>
                  <a:pt x="848310" y="138246"/>
                  <a:pt x="849142" y="129391"/>
                  <a:pt x="849142" y="124214"/>
                </a:cubicBezTo>
                <a:cubicBezTo>
                  <a:pt x="849142" y="119926"/>
                  <a:pt x="848421" y="117517"/>
                  <a:pt x="846980" y="116986"/>
                </a:cubicBezTo>
                <a:close/>
                <a:moveTo>
                  <a:pt x="1570266" y="114875"/>
                </a:moveTo>
                <a:cubicBezTo>
                  <a:pt x="1572003" y="114732"/>
                  <a:pt x="1574209" y="114959"/>
                  <a:pt x="1576885" y="115556"/>
                </a:cubicBezTo>
                <a:cubicBezTo>
                  <a:pt x="1587590" y="117944"/>
                  <a:pt x="1595492" y="121511"/>
                  <a:pt x="1600590" y="126257"/>
                </a:cubicBezTo>
                <a:cubicBezTo>
                  <a:pt x="1605688" y="131004"/>
                  <a:pt x="1605985" y="137041"/>
                  <a:pt x="1601482" y="144369"/>
                </a:cubicBezTo>
                <a:cubicBezTo>
                  <a:pt x="1633002" y="139981"/>
                  <a:pt x="1653605" y="136184"/>
                  <a:pt x="1663292" y="132979"/>
                </a:cubicBezTo>
                <a:cubicBezTo>
                  <a:pt x="1672979" y="129774"/>
                  <a:pt x="1682644" y="132330"/>
                  <a:pt x="1692288" y="140648"/>
                </a:cubicBezTo>
                <a:cubicBezTo>
                  <a:pt x="1701932" y="148965"/>
                  <a:pt x="1698368" y="153930"/>
                  <a:pt x="1681597" y="155544"/>
                </a:cubicBezTo>
                <a:cubicBezTo>
                  <a:pt x="1664827" y="157157"/>
                  <a:pt x="1631375" y="160875"/>
                  <a:pt x="1581241" y="166697"/>
                </a:cubicBezTo>
                <a:cubicBezTo>
                  <a:pt x="1583937" y="168403"/>
                  <a:pt x="1583485" y="171228"/>
                  <a:pt x="1579886" y="175172"/>
                </a:cubicBezTo>
                <a:cubicBezTo>
                  <a:pt x="1598614" y="185697"/>
                  <a:pt x="1612445" y="193879"/>
                  <a:pt x="1621379" y="199715"/>
                </a:cubicBezTo>
                <a:cubicBezTo>
                  <a:pt x="1643105" y="183152"/>
                  <a:pt x="1653068" y="171364"/>
                  <a:pt x="1651268" y="164352"/>
                </a:cubicBezTo>
                <a:cubicBezTo>
                  <a:pt x="1649468" y="157340"/>
                  <a:pt x="1656018" y="158397"/>
                  <a:pt x="1670918" y="167525"/>
                </a:cubicBezTo>
                <a:cubicBezTo>
                  <a:pt x="1685817" y="176652"/>
                  <a:pt x="1687706" y="183148"/>
                  <a:pt x="1676586" y="187013"/>
                </a:cubicBezTo>
                <a:cubicBezTo>
                  <a:pt x="1665465" y="190878"/>
                  <a:pt x="1650777" y="198109"/>
                  <a:pt x="1632522" y="208706"/>
                </a:cubicBezTo>
                <a:cubicBezTo>
                  <a:pt x="1642416" y="214973"/>
                  <a:pt x="1655523" y="222290"/>
                  <a:pt x="1671843" y="230658"/>
                </a:cubicBezTo>
                <a:cubicBezTo>
                  <a:pt x="1688162" y="239025"/>
                  <a:pt x="1704649" y="245012"/>
                  <a:pt x="1721306" y="248619"/>
                </a:cubicBezTo>
                <a:cubicBezTo>
                  <a:pt x="1737962" y="252225"/>
                  <a:pt x="1748477" y="255688"/>
                  <a:pt x="1752850" y="259008"/>
                </a:cubicBezTo>
                <a:cubicBezTo>
                  <a:pt x="1757224" y="262328"/>
                  <a:pt x="1744232" y="267365"/>
                  <a:pt x="1713874" y="274119"/>
                </a:cubicBezTo>
                <a:cubicBezTo>
                  <a:pt x="1696723" y="275912"/>
                  <a:pt x="1684745" y="274653"/>
                  <a:pt x="1677941" y="270344"/>
                </a:cubicBezTo>
                <a:cubicBezTo>
                  <a:pt x="1671136" y="266035"/>
                  <a:pt x="1663210" y="260037"/>
                  <a:pt x="1654161" y="252351"/>
                </a:cubicBezTo>
                <a:cubicBezTo>
                  <a:pt x="1645112" y="244664"/>
                  <a:pt x="1633400" y="234981"/>
                  <a:pt x="1619024" y="223301"/>
                </a:cubicBezTo>
                <a:cubicBezTo>
                  <a:pt x="1604648" y="211621"/>
                  <a:pt x="1588132" y="198862"/>
                  <a:pt x="1569475" y="185023"/>
                </a:cubicBezTo>
                <a:cubicBezTo>
                  <a:pt x="1564657" y="190702"/>
                  <a:pt x="1560025" y="195671"/>
                  <a:pt x="1555579" y="199930"/>
                </a:cubicBezTo>
                <a:cubicBezTo>
                  <a:pt x="1564585" y="206570"/>
                  <a:pt x="1568399" y="213690"/>
                  <a:pt x="1567023" y="221290"/>
                </a:cubicBezTo>
                <a:cubicBezTo>
                  <a:pt x="1565646" y="228890"/>
                  <a:pt x="1564520" y="238667"/>
                  <a:pt x="1563646" y="250619"/>
                </a:cubicBezTo>
                <a:cubicBezTo>
                  <a:pt x="1562771" y="262572"/>
                  <a:pt x="1565546" y="266150"/>
                  <a:pt x="1571970" y="261353"/>
                </a:cubicBezTo>
                <a:cubicBezTo>
                  <a:pt x="1578395" y="256556"/>
                  <a:pt x="1589867" y="249357"/>
                  <a:pt x="1606387" y="239756"/>
                </a:cubicBezTo>
                <a:cubicBezTo>
                  <a:pt x="1622907" y="230156"/>
                  <a:pt x="1620164" y="236437"/>
                  <a:pt x="1598159" y="258599"/>
                </a:cubicBezTo>
                <a:cubicBezTo>
                  <a:pt x="1576154" y="280762"/>
                  <a:pt x="1562305" y="295414"/>
                  <a:pt x="1556612" y="302556"/>
                </a:cubicBezTo>
                <a:cubicBezTo>
                  <a:pt x="1550919" y="309697"/>
                  <a:pt x="1546054" y="311898"/>
                  <a:pt x="1542017" y="309159"/>
                </a:cubicBezTo>
                <a:cubicBezTo>
                  <a:pt x="1537980" y="306420"/>
                  <a:pt x="1534933" y="302631"/>
                  <a:pt x="1532875" y="297791"/>
                </a:cubicBezTo>
                <a:cubicBezTo>
                  <a:pt x="1530817" y="292951"/>
                  <a:pt x="1531366" y="287043"/>
                  <a:pt x="1534521" y="280067"/>
                </a:cubicBezTo>
                <a:cubicBezTo>
                  <a:pt x="1537676" y="273090"/>
                  <a:pt x="1539923" y="261751"/>
                  <a:pt x="1541264" y="246048"/>
                </a:cubicBezTo>
                <a:cubicBezTo>
                  <a:pt x="1542605" y="230346"/>
                  <a:pt x="1542035" y="219906"/>
                  <a:pt x="1539554" y="214729"/>
                </a:cubicBezTo>
                <a:cubicBezTo>
                  <a:pt x="1528139" y="225198"/>
                  <a:pt x="1514914" y="234529"/>
                  <a:pt x="1499878" y="242725"/>
                </a:cubicBezTo>
                <a:cubicBezTo>
                  <a:pt x="1484843" y="250920"/>
                  <a:pt x="1468746" y="256850"/>
                  <a:pt x="1451588" y="260514"/>
                </a:cubicBezTo>
                <a:cubicBezTo>
                  <a:pt x="1434430" y="264178"/>
                  <a:pt x="1433279" y="261385"/>
                  <a:pt x="1448135" y="252136"/>
                </a:cubicBezTo>
                <a:cubicBezTo>
                  <a:pt x="1462992" y="242886"/>
                  <a:pt x="1481329" y="230468"/>
                  <a:pt x="1503148" y="214880"/>
                </a:cubicBezTo>
                <a:cubicBezTo>
                  <a:pt x="1524966" y="199292"/>
                  <a:pt x="1541490" y="184392"/>
                  <a:pt x="1552718" y="170181"/>
                </a:cubicBezTo>
                <a:cubicBezTo>
                  <a:pt x="1534406" y="174641"/>
                  <a:pt x="1521582" y="177556"/>
                  <a:pt x="1514247" y="178925"/>
                </a:cubicBezTo>
                <a:cubicBezTo>
                  <a:pt x="1506912" y="180295"/>
                  <a:pt x="1499118" y="177846"/>
                  <a:pt x="1490866" y="171579"/>
                </a:cubicBezTo>
                <a:cubicBezTo>
                  <a:pt x="1482613" y="165313"/>
                  <a:pt x="1479831" y="161258"/>
                  <a:pt x="1482519" y="159415"/>
                </a:cubicBezTo>
                <a:cubicBezTo>
                  <a:pt x="1485208" y="157573"/>
                  <a:pt x="1491611" y="156425"/>
                  <a:pt x="1501728" y="155974"/>
                </a:cubicBezTo>
                <a:cubicBezTo>
                  <a:pt x="1511845" y="155522"/>
                  <a:pt x="1524830" y="154389"/>
                  <a:pt x="1540683" y="152575"/>
                </a:cubicBezTo>
                <a:cubicBezTo>
                  <a:pt x="1556536" y="150761"/>
                  <a:pt x="1571798" y="149223"/>
                  <a:pt x="1586468" y="147961"/>
                </a:cubicBezTo>
                <a:cubicBezTo>
                  <a:pt x="1578036" y="142870"/>
                  <a:pt x="1571655" y="135600"/>
                  <a:pt x="1567324" y="126150"/>
                </a:cubicBezTo>
                <a:cubicBezTo>
                  <a:pt x="1564076" y="119062"/>
                  <a:pt x="1565057" y="115304"/>
                  <a:pt x="1570266" y="114875"/>
                </a:cubicBezTo>
                <a:close/>
                <a:moveTo>
                  <a:pt x="2453295" y="107831"/>
                </a:moveTo>
                <a:cubicBezTo>
                  <a:pt x="2455686" y="107718"/>
                  <a:pt x="2458042" y="108024"/>
                  <a:pt x="2460361" y="108748"/>
                </a:cubicBezTo>
                <a:cubicBezTo>
                  <a:pt x="2465000" y="110196"/>
                  <a:pt x="2471113" y="112462"/>
                  <a:pt x="2478699" y="115545"/>
                </a:cubicBezTo>
                <a:cubicBezTo>
                  <a:pt x="2486285" y="118628"/>
                  <a:pt x="2488923" y="125357"/>
                  <a:pt x="2486615" y="135733"/>
                </a:cubicBezTo>
                <a:cubicBezTo>
                  <a:pt x="2484306" y="146108"/>
                  <a:pt x="2474096" y="145057"/>
                  <a:pt x="2455984" y="132581"/>
                </a:cubicBezTo>
                <a:cubicBezTo>
                  <a:pt x="2444412" y="119044"/>
                  <a:pt x="2441088" y="111326"/>
                  <a:pt x="2446014" y="109425"/>
                </a:cubicBezTo>
                <a:cubicBezTo>
                  <a:pt x="2448477" y="108475"/>
                  <a:pt x="2450904" y="107944"/>
                  <a:pt x="2453295" y="107831"/>
                </a:cubicBezTo>
                <a:close/>
                <a:moveTo>
                  <a:pt x="1815915" y="98494"/>
                </a:moveTo>
                <a:cubicBezTo>
                  <a:pt x="1817764" y="98474"/>
                  <a:pt x="1820023" y="98762"/>
                  <a:pt x="1822690" y="99359"/>
                </a:cubicBezTo>
                <a:cubicBezTo>
                  <a:pt x="1833359" y="101746"/>
                  <a:pt x="1841713" y="105224"/>
                  <a:pt x="1847750" y="109791"/>
                </a:cubicBezTo>
                <a:cubicBezTo>
                  <a:pt x="1853787" y="114358"/>
                  <a:pt x="1855960" y="121966"/>
                  <a:pt x="1854267" y="132614"/>
                </a:cubicBezTo>
                <a:cubicBezTo>
                  <a:pt x="1852575" y="143261"/>
                  <a:pt x="1848270" y="146846"/>
                  <a:pt x="1841351" y="143369"/>
                </a:cubicBezTo>
                <a:cubicBezTo>
                  <a:pt x="1834431" y="139891"/>
                  <a:pt x="1828154" y="134861"/>
                  <a:pt x="1822518" y="128279"/>
                </a:cubicBezTo>
                <a:cubicBezTo>
                  <a:pt x="1816782" y="121597"/>
                  <a:pt x="1812710" y="114509"/>
                  <a:pt x="1810300" y="107016"/>
                </a:cubicBezTo>
                <a:cubicBezTo>
                  <a:pt x="1808493" y="101397"/>
                  <a:pt x="1810365" y="98556"/>
                  <a:pt x="1815915" y="98494"/>
                </a:cubicBezTo>
                <a:close/>
                <a:moveTo>
                  <a:pt x="2043472" y="95852"/>
                </a:moveTo>
                <a:cubicBezTo>
                  <a:pt x="2049925" y="94913"/>
                  <a:pt x="2055970" y="98398"/>
                  <a:pt x="2061605" y="106306"/>
                </a:cubicBezTo>
                <a:cubicBezTo>
                  <a:pt x="2067241" y="114215"/>
                  <a:pt x="2064947" y="118739"/>
                  <a:pt x="2054722" y="119879"/>
                </a:cubicBezTo>
                <a:cubicBezTo>
                  <a:pt x="2044497" y="121019"/>
                  <a:pt x="2029813" y="122421"/>
                  <a:pt x="2010669" y="124085"/>
                </a:cubicBezTo>
                <a:cubicBezTo>
                  <a:pt x="2020564" y="126207"/>
                  <a:pt x="2024346" y="130151"/>
                  <a:pt x="2022016" y="135915"/>
                </a:cubicBezTo>
                <a:cubicBezTo>
                  <a:pt x="2019685" y="141680"/>
                  <a:pt x="2017703" y="146749"/>
                  <a:pt x="2016068" y="151123"/>
                </a:cubicBezTo>
                <a:cubicBezTo>
                  <a:pt x="2030021" y="148642"/>
                  <a:pt x="2039701" y="145774"/>
                  <a:pt x="2045107" y="142519"/>
                </a:cubicBezTo>
                <a:cubicBezTo>
                  <a:pt x="2050513" y="139264"/>
                  <a:pt x="2057074" y="139074"/>
                  <a:pt x="2064789" y="141949"/>
                </a:cubicBezTo>
                <a:cubicBezTo>
                  <a:pt x="2072504" y="144824"/>
                  <a:pt x="2079584" y="148614"/>
                  <a:pt x="2086030" y="153317"/>
                </a:cubicBezTo>
                <a:cubicBezTo>
                  <a:pt x="2092476" y="158021"/>
                  <a:pt x="2093430" y="164037"/>
                  <a:pt x="2088891" y="171364"/>
                </a:cubicBezTo>
                <a:cubicBezTo>
                  <a:pt x="2084352" y="178692"/>
                  <a:pt x="2081635" y="190584"/>
                  <a:pt x="2080739" y="207039"/>
                </a:cubicBezTo>
                <a:cubicBezTo>
                  <a:pt x="2079842" y="223495"/>
                  <a:pt x="2078473" y="239771"/>
                  <a:pt x="2076630" y="255868"/>
                </a:cubicBezTo>
                <a:cubicBezTo>
                  <a:pt x="2074787" y="271965"/>
                  <a:pt x="2068467" y="285104"/>
                  <a:pt x="2057669" y="295285"/>
                </a:cubicBezTo>
                <a:cubicBezTo>
                  <a:pt x="2046871" y="305467"/>
                  <a:pt x="2039561" y="306223"/>
                  <a:pt x="2035739" y="297555"/>
                </a:cubicBezTo>
                <a:cubicBezTo>
                  <a:pt x="2031917" y="288886"/>
                  <a:pt x="2026081" y="279637"/>
                  <a:pt x="2018230" y="269806"/>
                </a:cubicBezTo>
                <a:cubicBezTo>
                  <a:pt x="2010378" y="259976"/>
                  <a:pt x="2010902" y="256208"/>
                  <a:pt x="2019800" y="258503"/>
                </a:cubicBezTo>
                <a:cubicBezTo>
                  <a:pt x="2028698" y="260797"/>
                  <a:pt x="2035126" y="261923"/>
                  <a:pt x="2039084" y="261880"/>
                </a:cubicBezTo>
                <a:cubicBezTo>
                  <a:pt x="2043042" y="261837"/>
                  <a:pt x="2046243" y="257517"/>
                  <a:pt x="2048688" y="248920"/>
                </a:cubicBezTo>
                <a:cubicBezTo>
                  <a:pt x="2051133" y="240323"/>
                  <a:pt x="2053030" y="228840"/>
                  <a:pt x="2054378" y="214471"/>
                </a:cubicBezTo>
                <a:cubicBezTo>
                  <a:pt x="2055726" y="200102"/>
                  <a:pt x="2056199" y="188185"/>
                  <a:pt x="2055798" y="178721"/>
                </a:cubicBezTo>
                <a:cubicBezTo>
                  <a:pt x="2055396" y="169256"/>
                  <a:pt x="2052779" y="164341"/>
                  <a:pt x="2047946" y="163976"/>
                </a:cubicBezTo>
                <a:cubicBezTo>
                  <a:pt x="2043114" y="163610"/>
                  <a:pt x="2031907" y="165442"/>
                  <a:pt x="2014326" y="169471"/>
                </a:cubicBezTo>
                <a:lnTo>
                  <a:pt x="2006615" y="197663"/>
                </a:lnTo>
                <a:lnTo>
                  <a:pt x="2007894" y="197048"/>
                </a:lnTo>
                <a:cubicBezTo>
                  <a:pt x="2013860" y="197048"/>
                  <a:pt x="2020202" y="198342"/>
                  <a:pt x="2026920" y="200930"/>
                </a:cubicBezTo>
                <a:cubicBezTo>
                  <a:pt x="2033638" y="203519"/>
                  <a:pt x="2038234" y="207577"/>
                  <a:pt x="2040708" y="213105"/>
                </a:cubicBezTo>
                <a:cubicBezTo>
                  <a:pt x="2043182" y="218633"/>
                  <a:pt x="2043465" y="224785"/>
                  <a:pt x="2041558" y="231561"/>
                </a:cubicBezTo>
                <a:cubicBezTo>
                  <a:pt x="2039650" y="238337"/>
                  <a:pt x="2034377" y="238792"/>
                  <a:pt x="2025737" y="232927"/>
                </a:cubicBezTo>
                <a:cubicBezTo>
                  <a:pt x="2017097" y="227062"/>
                  <a:pt x="2009923" y="219616"/>
                  <a:pt x="2004216" y="210588"/>
                </a:cubicBezTo>
                <a:lnTo>
                  <a:pt x="2003594" y="208710"/>
                </a:lnTo>
                <a:lnTo>
                  <a:pt x="2001430" y="216622"/>
                </a:lnTo>
                <a:cubicBezTo>
                  <a:pt x="1994468" y="233343"/>
                  <a:pt x="1984118" y="245532"/>
                  <a:pt x="1970380" y="253190"/>
                </a:cubicBezTo>
                <a:cubicBezTo>
                  <a:pt x="1956642" y="260847"/>
                  <a:pt x="1953627" y="258901"/>
                  <a:pt x="1961335" y="247350"/>
                </a:cubicBezTo>
                <a:lnTo>
                  <a:pt x="1972934" y="223598"/>
                </a:lnTo>
                <a:lnTo>
                  <a:pt x="1970557" y="223359"/>
                </a:lnTo>
                <a:cubicBezTo>
                  <a:pt x="1969064" y="222854"/>
                  <a:pt x="1967403" y="221978"/>
                  <a:pt x="1965573" y="220731"/>
                </a:cubicBezTo>
                <a:cubicBezTo>
                  <a:pt x="1961912" y="218235"/>
                  <a:pt x="1958798" y="215407"/>
                  <a:pt x="1956229" y="212245"/>
                </a:cubicBezTo>
                <a:lnTo>
                  <a:pt x="1952365" y="205567"/>
                </a:lnTo>
                <a:lnTo>
                  <a:pt x="1950741" y="210567"/>
                </a:lnTo>
                <a:cubicBezTo>
                  <a:pt x="1946038" y="220454"/>
                  <a:pt x="1938627" y="228793"/>
                  <a:pt x="1928510" y="235583"/>
                </a:cubicBezTo>
                <a:cubicBezTo>
                  <a:pt x="1918393" y="242374"/>
                  <a:pt x="1915371" y="240929"/>
                  <a:pt x="1919444" y="231249"/>
                </a:cubicBezTo>
                <a:cubicBezTo>
                  <a:pt x="1923516" y="221569"/>
                  <a:pt x="1927130" y="212234"/>
                  <a:pt x="1930285" y="203243"/>
                </a:cubicBezTo>
                <a:cubicBezTo>
                  <a:pt x="1933440" y="194251"/>
                  <a:pt x="1935885" y="186379"/>
                  <a:pt x="1937620" y="179624"/>
                </a:cubicBezTo>
                <a:lnTo>
                  <a:pt x="1916196" y="183174"/>
                </a:lnTo>
                <a:cubicBezTo>
                  <a:pt x="1917959" y="210506"/>
                  <a:pt x="1918074" y="235644"/>
                  <a:pt x="1916540" y="258589"/>
                </a:cubicBezTo>
                <a:cubicBezTo>
                  <a:pt x="1915005" y="281533"/>
                  <a:pt x="1910549" y="290445"/>
                  <a:pt x="1903171" y="285326"/>
                </a:cubicBezTo>
                <a:cubicBezTo>
                  <a:pt x="1895793" y="280207"/>
                  <a:pt x="1891366" y="274381"/>
                  <a:pt x="1889889" y="267849"/>
                </a:cubicBezTo>
                <a:cubicBezTo>
                  <a:pt x="1888411" y="261317"/>
                  <a:pt x="1888354" y="253885"/>
                  <a:pt x="1889716" y="245553"/>
                </a:cubicBezTo>
                <a:cubicBezTo>
                  <a:pt x="1891079" y="237222"/>
                  <a:pt x="1891979" y="225258"/>
                  <a:pt x="1892416" y="209663"/>
                </a:cubicBezTo>
                <a:cubicBezTo>
                  <a:pt x="1892853" y="194069"/>
                  <a:pt x="1890598" y="181765"/>
                  <a:pt x="1885651" y="172752"/>
                </a:cubicBezTo>
                <a:cubicBezTo>
                  <a:pt x="1880704" y="163739"/>
                  <a:pt x="1882048" y="159702"/>
                  <a:pt x="1889684" y="160641"/>
                </a:cubicBezTo>
                <a:cubicBezTo>
                  <a:pt x="1897320" y="161581"/>
                  <a:pt x="1903275" y="162703"/>
                  <a:pt x="1907548" y="164008"/>
                </a:cubicBezTo>
                <a:cubicBezTo>
                  <a:pt x="1911822" y="165313"/>
                  <a:pt x="1922333" y="164847"/>
                  <a:pt x="1939083" y="162610"/>
                </a:cubicBezTo>
                <a:cubicBezTo>
                  <a:pt x="1939914" y="149001"/>
                  <a:pt x="1940065" y="140275"/>
                  <a:pt x="1939534" y="136432"/>
                </a:cubicBezTo>
                <a:cubicBezTo>
                  <a:pt x="1935060" y="137335"/>
                  <a:pt x="1930851" y="137787"/>
                  <a:pt x="1926908" y="137787"/>
                </a:cubicBezTo>
                <a:cubicBezTo>
                  <a:pt x="1922405" y="137787"/>
                  <a:pt x="1916766" y="134614"/>
                  <a:pt x="1909990" y="128268"/>
                </a:cubicBezTo>
                <a:cubicBezTo>
                  <a:pt x="1903214" y="121923"/>
                  <a:pt x="1903906" y="118750"/>
                  <a:pt x="1912066" y="118750"/>
                </a:cubicBezTo>
                <a:cubicBezTo>
                  <a:pt x="1917286" y="118750"/>
                  <a:pt x="1924907" y="118098"/>
                  <a:pt x="1934931" y="116793"/>
                </a:cubicBezTo>
                <a:cubicBezTo>
                  <a:pt x="1944955" y="115488"/>
                  <a:pt x="1960091" y="113036"/>
                  <a:pt x="1980339" y="109436"/>
                </a:cubicBezTo>
                <a:cubicBezTo>
                  <a:pt x="2000588" y="105837"/>
                  <a:pt x="2014559" y="102908"/>
                  <a:pt x="2022252" y="100649"/>
                </a:cubicBezTo>
                <a:cubicBezTo>
                  <a:pt x="2029946" y="98391"/>
                  <a:pt x="2037019" y="96792"/>
                  <a:pt x="2043472" y="95852"/>
                </a:cubicBezTo>
                <a:close/>
                <a:moveTo>
                  <a:pt x="857730" y="88948"/>
                </a:moveTo>
                <a:cubicBezTo>
                  <a:pt x="863491" y="89715"/>
                  <a:pt x="870537" y="92249"/>
                  <a:pt x="878869" y="96551"/>
                </a:cubicBezTo>
                <a:cubicBezTo>
                  <a:pt x="890656" y="105227"/>
                  <a:pt x="893750" y="112408"/>
                  <a:pt x="888151" y="118094"/>
                </a:cubicBezTo>
                <a:cubicBezTo>
                  <a:pt x="882551" y="123780"/>
                  <a:pt x="877256" y="133377"/>
                  <a:pt x="872265" y="146886"/>
                </a:cubicBezTo>
                <a:cubicBezTo>
                  <a:pt x="883063" y="161269"/>
                  <a:pt x="882952" y="168744"/>
                  <a:pt x="871932" y="169310"/>
                </a:cubicBezTo>
                <a:cubicBezTo>
                  <a:pt x="860911" y="169877"/>
                  <a:pt x="841484" y="172261"/>
                  <a:pt x="813650" y="176462"/>
                </a:cubicBezTo>
                <a:cubicBezTo>
                  <a:pt x="811585" y="187576"/>
                  <a:pt x="808068" y="192247"/>
                  <a:pt x="803099" y="190476"/>
                </a:cubicBezTo>
                <a:cubicBezTo>
                  <a:pt x="798130" y="188705"/>
                  <a:pt x="794258" y="181571"/>
                  <a:pt x="791483" y="169074"/>
                </a:cubicBezTo>
                <a:cubicBezTo>
                  <a:pt x="788708" y="156576"/>
                  <a:pt x="786414" y="145785"/>
                  <a:pt x="784600" y="136700"/>
                </a:cubicBezTo>
                <a:cubicBezTo>
                  <a:pt x="782786" y="127616"/>
                  <a:pt x="779817" y="119205"/>
                  <a:pt x="775695" y="111469"/>
                </a:cubicBezTo>
                <a:cubicBezTo>
                  <a:pt x="771572" y="103732"/>
                  <a:pt x="773138" y="99864"/>
                  <a:pt x="780395" y="99864"/>
                </a:cubicBezTo>
                <a:cubicBezTo>
                  <a:pt x="785586" y="99864"/>
                  <a:pt x="790802" y="100760"/>
                  <a:pt x="796043" y="102553"/>
                </a:cubicBezTo>
                <a:cubicBezTo>
                  <a:pt x="801285" y="104345"/>
                  <a:pt x="809043" y="104410"/>
                  <a:pt x="819317" y="102746"/>
                </a:cubicBezTo>
                <a:cubicBezTo>
                  <a:pt x="829592" y="101083"/>
                  <a:pt x="837920" y="97484"/>
                  <a:pt x="844302" y="91948"/>
                </a:cubicBezTo>
                <a:cubicBezTo>
                  <a:pt x="847492" y="89181"/>
                  <a:pt x="851968" y="88180"/>
                  <a:pt x="857730" y="88948"/>
                </a:cubicBezTo>
                <a:close/>
                <a:moveTo>
                  <a:pt x="130908" y="81961"/>
                </a:moveTo>
                <a:cubicBezTo>
                  <a:pt x="132073" y="81826"/>
                  <a:pt x="133471" y="82000"/>
                  <a:pt x="135100" y="82484"/>
                </a:cubicBezTo>
                <a:cubicBezTo>
                  <a:pt x="141618" y="84420"/>
                  <a:pt x="147945" y="87083"/>
                  <a:pt x="154083" y="90475"/>
                </a:cubicBezTo>
                <a:cubicBezTo>
                  <a:pt x="160220" y="93866"/>
                  <a:pt x="162260" y="96932"/>
                  <a:pt x="160203" y="99670"/>
                </a:cubicBezTo>
                <a:cubicBezTo>
                  <a:pt x="158145" y="102409"/>
                  <a:pt x="156019" y="105485"/>
                  <a:pt x="153825" y="108898"/>
                </a:cubicBezTo>
                <a:cubicBezTo>
                  <a:pt x="191525" y="134854"/>
                  <a:pt x="218198" y="152077"/>
                  <a:pt x="233843" y="160566"/>
                </a:cubicBezTo>
                <a:cubicBezTo>
                  <a:pt x="249488" y="169056"/>
                  <a:pt x="264316" y="175928"/>
                  <a:pt x="278326" y="181184"/>
                </a:cubicBezTo>
                <a:cubicBezTo>
                  <a:pt x="292337" y="186440"/>
                  <a:pt x="305910" y="191745"/>
                  <a:pt x="319045" y="197101"/>
                </a:cubicBezTo>
                <a:cubicBezTo>
                  <a:pt x="332181" y="202458"/>
                  <a:pt x="329560" y="206061"/>
                  <a:pt x="311183" y="207910"/>
                </a:cubicBezTo>
                <a:cubicBezTo>
                  <a:pt x="292806" y="209760"/>
                  <a:pt x="278126" y="210685"/>
                  <a:pt x="267141" y="210685"/>
                </a:cubicBezTo>
                <a:cubicBezTo>
                  <a:pt x="256185" y="210685"/>
                  <a:pt x="246513" y="207186"/>
                  <a:pt x="238124" y="200188"/>
                </a:cubicBezTo>
                <a:cubicBezTo>
                  <a:pt x="229735" y="193190"/>
                  <a:pt x="218922" y="183736"/>
                  <a:pt x="205686" y="171827"/>
                </a:cubicBezTo>
                <a:cubicBezTo>
                  <a:pt x="192450" y="159917"/>
                  <a:pt x="172596" y="142275"/>
                  <a:pt x="146124" y="118901"/>
                </a:cubicBezTo>
                <a:cubicBezTo>
                  <a:pt x="139069" y="128537"/>
                  <a:pt x="130034" y="139547"/>
                  <a:pt x="119021" y="151930"/>
                </a:cubicBezTo>
                <a:cubicBezTo>
                  <a:pt x="108008" y="164313"/>
                  <a:pt x="96346" y="175519"/>
                  <a:pt x="84035" y="185550"/>
                </a:cubicBezTo>
                <a:cubicBezTo>
                  <a:pt x="71723" y="195581"/>
                  <a:pt x="59409" y="204246"/>
                  <a:pt x="47091" y="211546"/>
                </a:cubicBezTo>
                <a:cubicBezTo>
                  <a:pt x="34772" y="218845"/>
                  <a:pt x="22235" y="224126"/>
                  <a:pt x="9480" y="227388"/>
                </a:cubicBezTo>
                <a:cubicBezTo>
                  <a:pt x="-3276" y="230650"/>
                  <a:pt x="-3158" y="227456"/>
                  <a:pt x="9835" y="217805"/>
                </a:cubicBezTo>
                <a:cubicBezTo>
                  <a:pt x="22827" y="208154"/>
                  <a:pt x="38239" y="195972"/>
                  <a:pt x="56071" y="181259"/>
                </a:cubicBezTo>
                <a:cubicBezTo>
                  <a:pt x="73903" y="166546"/>
                  <a:pt x="90355" y="149911"/>
                  <a:pt x="105427" y="131355"/>
                </a:cubicBezTo>
                <a:cubicBezTo>
                  <a:pt x="120498" y="112799"/>
                  <a:pt x="127582" y="99531"/>
                  <a:pt x="126679" y="91550"/>
                </a:cubicBezTo>
                <a:cubicBezTo>
                  <a:pt x="126001" y="85565"/>
                  <a:pt x="127411" y="82369"/>
                  <a:pt x="130908" y="81961"/>
                </a:cubicBezTo>
                <a:close/>
                <a:moveTo>
                  <a:pt x="1129762" y="69454"/>
                </a:moveTo>
                <a:cubicBezTo>
                  <a:pt x="1131106" y="69181"/>
                  <a:pt x="1132862" y="69223"/>
                  <a:pt x="1135031" y="69578"/>
                </a:cubicBezTo>
                <a:cubicBezTo>
                  <a:pt x="1143707" y="70997"/>
                  <a:pt x="1151343" y="73593"/>
                  <a:pt x="1157940" y="77364"/>
                </a:cubicBezTo>
                <a:cubicBezTo>
                  <a:pt x="1166486" y="81881"/>
                  <a:pt x="1169397" y="87607"/>
                  <a:pt x="1166673" y="94540"/>
                </a:cubicBezTo>
                <a:cubicBezTo>
                  <a:pt x="1163948" y="101474"/>
                  <a:pt x="1162367" y="116488"/>
                  <a:pt x="1161930" y="139583"/>
                </a:cubicBezTo>
                <a:cubicBezTo>
                  <a:pt x="1161492" y="162678"/>
                  <a:pt x="1161288" y="177351"/>
                  <a:pt x="1161317" y="183604"/>
                </a:cubicBezTo>
                <a:cubicBezTo>
                  <a:pt x="1161317" y="187146"/>
                  <a:pt x="1164109" y="186206"/>
                  <a:pt x="1169695" y="180786"/>
                </a:cubicBezTo>
                <a:cubicBezTo>
                  <a:pt x="1175281" y="175365"/>
                  <a:pt x="1187757" y="164119"/>
                  <a:pt x="1207123" y="147047"/>
                </a:cubicBezTo>
                <a:cubicBezTo>
                  <a:pt x="1226489" y="129975"/>
                  <a:pt x="1238094" y="122776"/>
                  <a:pt x="1241937" y="125451"/>
                </a:cubicBezTo>
                <a:cubicBezTo>
                  <a:pt x="1245781" y="128125"/>
                  <a:pt x="1240865" y="137292"/>
                  <a:pt x="1227192" y="152952"/>
                </a:cubicBezTo>
                <a:cubicBezTo>
                  <a:pt x="1213519" y="168611"/>
                  <a:pt x="1200523" y="182822"/>
                  <a:pt x="1188205" y="195585"/>
                </a:cubicBezTo>
                <a:cubicBezTo>
                  <a:pt x="1175886" y="208348"/>
                  <a:pt x="1166217" y="220576"/>
                  <a:pt x="1159198" y="232271"/>
                </a:cubicBezTo>
                <a:cubicBezTo>
                  <a:pt x="1152178" y="243965"/>
                  <a:pt x="1146109" y="249812"/>
                  <a:pt x="1140989" y="249812"/>
                </a:cubicBezTo>
                <a:cubicBezTo>
                  <a:pt x="1135870" y="249812"/>
                  <a:pt x="1130976" y="246023"/>
                  <a:pt x="1126309" y="238444"/>
                </a:cubicBezTo>
                <a:cubicBezTo>
                  <a:pt x="1121641" y="230865"/>
                  <a:pt x="1121576" y="223749"/>
                  <a:pt x="1126115" y="217095"/>
                </a:cubicBezTo>
                <a:cubicBezTo>
                  <a:pt x="1130654" y="210441"/>
                  <a:pt x="1134253" y="200712"/>
                  <a:pt x="1136913" y="187906"/>
                </a:cubicBezTo>
                <a:cubicBezTo>
                  <a:pt x="1139573" y="175100"/>
                  <a:pt x="1140018" y="156131"/>
                  <a:pt x="1138247" y="131000"/>
                </a:cubicBezTo>
                <a:cubicBezTo>
                  <a:pt x="1136476" y="105869"/>
                  <a:pt x="1133328" y="88994"/>
                  <a:pt x="1128804" y="80376"/>
                </a:cubicBezTo>
                <a:cubicBezTo>
                  <a:pt x="1125411" y="73912"/>
                  <a:pt x="1125730" y="70271"/>
                  <a:pt x="1129762" y="69454"/>
                </a:cubicBezTo>
                <a:close/>
                <a:moveTo>
                  <a:pt x="87283" y="68539"/>
                </a:moveTo>
                <a:cubicBezTo>
                  <a:pt x="88783" y="68376"/>
                  <a:pt x="90654" y="68540"/>
                  <a:pt x="92897" y="69029"/>
                </a:cubicBezTo>
                <a:cubicBezTo>
                  <a:pt x="101867" y="70986"/>
                  <a:pt x="108865" y="74521"/>
                  <a:pt x="113891" y="79634"/>
                </a:cubicBezTo>
                <a:cubicBezTo>
                  <a:pt x="118917" y="84746"/>
                  <a:pt x="120233" y="91669"/>
                  <a:pt x="117838" y="100402"/>
                </a:cubicBezTo>
                <a:cubicBezTo>
                  <a:pt x="115443" y="109135"/>
                  <a:pt x="108868" y="109960"/>
                  <a:pt x="98113" y="102876"/>
                </a:cubicBezTo>
                <a:cubicBezTo>
                  <a:pt x="91474" y="95304"/>
                  <a:pt x="86702" y="87281"/>
                  <a:pt x="83798" y="78805"/>
                </a:cubicBezTo>
                <a:cubicBezTo>
                  <a:pt x="81620" y="72449"/>
                  <a:pt x="82782" y="69027"/>
                  <a:pt x="87283" y="68539"/>
                </a:cubicBezTo>
                <a:close/>
                <a:moveTo>
                  <a:pt x="189758" y="58204"/>
                </a:moveTo>
                <a:cubicBezTo>
                  <a:pt x="191378" y="58061"/>
                  <a:pt x="193468" y="58288"/>
                  <a:pt x="196028" y="58887"/>
                </a:cubicBezTo>
                <a:cubicBezTo>
                  <a:pt x="206267" y="61282"/>
                  <a:pt x="214391" y="65014"/>
                  <a:pt x="220399" y="70083"/>
                </a:cubicBezTo>
                <a:cubicBezTo>
                  <a:pt x="226408" y="75152"/>
                  <a:pt x="228225" y="82305"/>
                  <a:pt x="225852" y="91540"/>
                </a:cubicBezTo>
                <a:cubicBezTo>
                  <a:pt x="223479" y="100775"/>
                  <a:pt x="216958" y="101915"/>
                  <a:pt x="206288" y="94960"/>
                </a:cubicBezTo>
                <a:cubicBezTo>
                  <a:pt x="198803" y="87474"/>
                  <a:pt x="192662" y="78992"/>
                  <a:pt x="187865" y="69513"/>
                </a:cubicBezTo>
                <a:cubicBezTo>
                  <a:pt x="184267" y="62404"/>
                  <a:pt x="184898" y="58634"/>
                  <a:pt x="189758" y="58204"/>
                </a:cubicBezTo>
                <a:close/>
                <a:moveTo>
                  <a:pt x="1214082" y="53340"/>
                </a:moveTo>
                <a:cubicBezTo>
                  <a:pt x="1217251" y="52223"/>
                  <a:pt x="1222765" y="52255"/>
                  <a:pt x="1230623" y="53434"/>
                </a:cubicBezTo>
                <a:cubicBezTo>
                  <a:pt x="1246340" y="55793"/>
                  <a:pt x="1257167" y="60457"/>
                  <a:pt x="1263104" y="67427"/>
                </a:cubicBezTo>
                <a:cubicBezTo>
                  <a:pt x="1269040" y="74396"/>
                  <a:pt x="1271141" y="82692"/>
                  <a:pt x="1269406" y="92314"/>
                </a:cubicBezTo>
                <a:cubicBezTo>
                  <a:pt x="1267671" y="101936"/>
                  <a:pt x="1261999" y="103869"/>
                  <a:pt x="1252391" y="98111"/>
                </a:cubicBezTo>
                <a:cubicBezTo>
                  <a:pt x="1242783" y="92353"/>
                  <a:pt x="1234423" y="86363"/>
                  <a:pt x="1227310" y="80139"/>
                </a:cubicBezTo>
                <a:cubicBezTo>
                  <a:pt x="1219882" y="73629"/>
                  <a:pt x="1214648" y="66960"/>
                  <a:pt x="1211608" y="60135"/>
                </a:cubicBezTo>
                <a:cubicBezTo>
                  <a:pt x="1210088" y="56722"/>
                  <a:pt x="1210912" y="54457"/>
                  <a:pt x="1214082" y="53340"/>
                </a:cubicBezTo>
                <a:close/>
                <a:moveTo>
                  <a:pt x="1489781" y="40816"/>
                </a:moveTo>
                <a:cubicBezTo>
                  <a:pt x="1492644" y="41165"/>
                  <a:pt x="1496107" y="41890"/>
                  <a:pt x="1500169" y="42991"/>
                </a:cubicBezTo>
                <a:cubicBezTo>
                  <a:pt x="1516416" y="47393"/>
                  <a:pt x="1523694" y="55746"/>
                  <a:pt x="1522002" y="68050"/>
                </a:cubicBezTo>
                <a:cubicBezTo>
                  <a:pt x="1520309" y="80354"/>
                  <a:pt x="1512494" y="82068"/>
                  <a:pt x="1498555" y="73191"/>
                </a:cubicBezTo>
                <a:cubicBezTo>
                  <a:pt x="1489249" y="63884"/>
                  <a:pt x="1483129" y="55424"/>
                  <a:pt x="1480196" y="47809"/>
                </a:cubicBezTo>
                <a:cubicBezTo>
                  <a:pt x="1477997" y="42098"/>
                  <a:pt x="1481192" y="39767"/>
                  <a:pt x="1489781" y="40816"/>
                </a:cubicBezTo>
                <a:close/>
                <a:moveTo>
                  <a:pt x="2175929" y="36430"/>
                </a:moveTo>
                <a:lnTo>
                  <a:pt x="2290277" y="36430"/>
                </a:lnTo>
                <a:lnTo>
                  <a:pt x="2290277" y="67599"/>
                </a:lnTo>
                <a:lnTo>
                  <a:pt x="2203139" y="67599"/>
                </a:lnTo>
                <a:cubicBezTo>
                  <a:pt x="2198995" y="90113"/>
                  <a:pt x="2194750" y="106704"/>
                  <a:pt x="2190405" y="117373"/>
                </a:cubicBezTo>
                <a:cubicBezTo>
                  <a:pt x="2200328" y="111996"/>
                  <a:pt x="2211564" y="109547"/>
                  <a:pt x="2224112" y="110028"/>
                </a:cubicBezTo>
                <a:cubicBezTo>
                  <a:pt x="2236659" y="110508"/>
                  <a:pt x="2248673" y="113380"/>
                  <a:pt x="2260152" y="118643"/>
                </a:cubicBezTo>
                <a:cubicBezTo>
                  <a:pt x="2271631" y="123905"/>
                  <a:pt x="2279938" y="130972"/>
                  <a:pt x="2285072" y="139841"/>
                </a:cubicBezTo>
                <a:cubicBezTo>
                  <a:pt x="2290206" y="148710"/>
                  <a:pt x="2293927" y="157522"/>
                  <a:pt x="2296236" y="166277"/>
                </a:cubicBezTo>
                <a:cubicBezTo>
                  <a:pt x="2298544" y="175032"/>
                  <a:pt x="2299462" y="184547"/>
                  <a:pt x="2298989" y="194821"/>
                </a:cubicBezTo>
                <a:cubicBezTo>
                  <a:pt x="2298516" y="205096"/>
                  <a:pt x="2296404" y="215622"/>
                  <a:pt x="2292654" y="226399"/>
                </a:cubicBezTo>
                <a:cubicBezTo>
                  <a:pt x="2288904" y="237175"/>
                  <a:pt x="2283193" y="246163"/>
                  <a:pt x="2275521" y="253362"/>
                </a:cubicBezTo>
                <a:cubicBezTo>
                  <a:pt x="2267849" y="260560"/>
                  <a:pt x="2258593" y="266268"/>
                  <a:pt x="2247752" y="270484"/>
                </a:cubicBezTo>
                <a:cubicBezTo>
                  <a:pt x="2236910" y="274700"/>
                  <a:pt x="2224363" y="276345"/>
                  <a:pt x="2210108" y="275421"/>
                </a:cubicBezTo>
                <a:cubicBezTo>
                  <a:pt x="2195854" y="274496"/>
                  <a:pt x="2182296" y="269269"/>
                  <a:pt x="2169432" y="259739"/>
                </a:cubicBezTo>
                <a:cubicBezTo>
                  <a:pt x="2156569" y="250210"/>
                  <a:pt x="2147757" y="233271"/>
                  <a:pt x="2142996" y="208921"/>
                </a:cubicBezTo>
                <a:lnTo>
                  <a:pt x="2174552" y="199715"/>
                </a:lnTo>
                <a:cubicBezTo>
                  <a:pt x="2181134" y="225284"/>
                  <a:pt x="2191305" y="239100"/>
                  <a:pt x="2205064" y="241165"/>
                </a:cubicBezTo>
                <a:cubicBezTo>
                  <a:pt x="2218824" y="243230"/>
                  <a:pt x="2229995" y="241789"/>
                  <a:pt x="2238577" y="236842"/>
                </a:cubicBezTo>
                <a:cubicBezTo>
                  <a:pt x="2247160" y="231894"/>
                  <a:pt x="2253398" y="224889"/>
                  <a:pt x="2257291" y="215826"/>
                </a:cubicBezTo>
                <a:cubicBezTo>
                  <a:pt x="2261185" y="206763"/>
                  <a:pt x="2262913" y="196668"/>
                  <a:pt x="2262475" y="185540"/>
                </a:cubicBezTo>
                <a:cubicBezTo>
                  <a:pt x="2262038" y="174412"/>
                  <a:pt x="2259155" y="165159"/>
                  <a:pt x="2253828" y="157781"/>
                </a:cubicBezTo>
                <a:cubicBezTo>
                  <a:pt x="2248501" y="150403"/>
                  <a:pt x="2241729" y="145452"/>
                  <a:pt x="2233512" y="142928"/>
                </a:cubicBezTo>
                <a:cubicBezTo>
                  <a:pt x="2225295" y="140404"/>
                  <a:pt x="2215992" y="140418"/>
                  <a:pt x="2205602" y="142971"/>
                </a:cubicBezTo>
                <a:cubicBezTo>
                  <a:pt x="2195213" y="145523"/>
                  <a:pt x="2186239" y="151898"/>
                  <a:pt x="2178682" y="162093"/>
                </a:cubicBezTo>
                <a:lnTo>
                  <a:pt x="2149751" y="158802"/>
                </a:lnTo>
                <a:cubicBezTo>
                  <a:pt x="2151557" y="150786"/>
                  <a:pt x="2160283" y="109995"/>
                  <a:pt x="2175929" y="36430"/>
                </a:cubicBezTo>
                <a:close/>
                <a:moveTo>
                  <a:pt x="1848051" y="35828"/>
                </a:moveTo>
                <a:cubicBezTo>
                  <a:pt x="1858519" y="37248"/>
                  <a:pt x="1867543" y="39994"/>
                  <a:pt x="1875122" y="44066"/>
                </a:cubicBezTo>
                <a:cubicBezTo>
                  <a:pt x="1882700" y="48139"/>
                  <a:pt x="1885647" y="55779"/>
                  <a:pt x="1883962" y="66986"/>
                </a:cubicBezTo>
                <a:cubicBezTo>
                  <a:pt x="1882278" y="78192"/>
                  <a:pt x="1875032" y="80369"/>
                  <a:pt x="1862226" y="73514"/>
                </a:cubicBezTo>
                <a:cubicBezTo>
                  <a:pt x="1853852" y="67003"/>
                  <a:pt x="1846778" y="58740"/>
                  <a:pt x="1841006" y="48723"/>
                </a:cubicBezTo>
                <a:cubicBezTo>
                  <a:pt x="1835234" y="38707"/>
                  <a:pt x="1837583" y="34408"/>
                  <a:pt x="1848051" y="35828"/>
                </a:cubicBezTo>
                <a:close/>
                <a:moveTo>
                  <a:pt x="1324559" y="32365"/>
                </a:moveTo>
                <a:cubicBezTo>
                  <a:pt x="1329033" y="32365"/>
                  <a:pt x="1336239" y="35118"/>
                  <a:pt x="1346176" y="40625"/>
                </a:cubicBezTo>
                <a:cubicBezTo>
                  <a:pt x="1356114" y="46131"/>
                  <a:pt x="1360832" y="50853"/>
                  <a:pt x="1360330" y="54789"/>
                </a:cubicBezTo>
                <a:cubicBezTo>
                  <a:pt x="1359828" y="58726"/>
                  <a:pt x="1358219" y="63411"/>
                  <a:pt x="1355501" y="68846"/>
                </a:cubicBezTo>
                <a:cubicBezTo>
                  <a:pt x="1352784" y="74281"/>
                  <a:pt x="1348263" y="89406"/>
                  <a:pt x="1341939" y="114222"/>
                </a:cubicBezTo>
                <a:cubicBezTo>
                  <a:pt x="1335615" y="139038"/>
                  <a:pt x="1326251" y="161068"/>
                  <a:pt x="1313846" y="180313"/>
                </a:cubicBezTo>
                <a:cubicBezTo>
                  <a:pt x="1340003" y="194753"/>
                  <a:pt x="1357541" y="205731"/>
                  <a:pt x="1366461" y="213245"/>
                </a:cubicBezTo>
                <a:cubicBezTo>
                  <a:pt x="1375380" y="220759"/>
                  <a:pt x="1380539" y="229320"/>
                  <a:pt x="1381937" y="238928"/>
                </a:cubicBezTo>
                <a:cubicBezTo>
                  <a:pt x="1383335" y="248536"/>
                  <a:pt x="1381823" y="256577"/>
                  <a:pt x="1377399" y="263052"/>
                </a:cubicBezTo>
                <a:cubicBezTo>
                  <a:pt x="1372975" y="269527"/>
                  <a:pt x="1366991" y="267974"/>
                  <a:pt x="1359448" y="258395"/>
                </a:cubicBezTo>
                <a:cubicBezTo>
                  <a:pt x="1351905" y="248816"/>
                  <a:pt x="1345248" y="239814"/>
                  <a:pt x="1339476" y="231389"/>
                </a:cubicBezTo>
                <a:cubicBezTo>
                  <a:pt x="1333704" y="222964"/>
                  <a:pt x="1323003" y="209309"/>
                  <a:pt x="1307372" y="190423"/>
                </a:cubicBezTo>
                <a:cubicBezTo>
                  <a:pt x="1291167" y="214772"/>
                  <a:pt x="1274508" y="233199"/>
                  <a:pt x="1257393" y="245704"/>
                </a:cubicBezTo>
                <a:cubicBezTo>
                  <a:pt x="1240277" y="258209"/>
                  <a:pt x="1224234" y="266071"/>
                  <a:pt x="1209263" y="269290"/>
                </a:cubicBezTo>
                <a:cubicBezTo>
                  <a:pt x="1194292" y="272509"/>
                  <a:pt x="1187072" y="272312"/>
                  <a:pt x="1187602" y="268699"/>
                </a:cubicBezTo>
                <a:cubicBezTo>
                  <a:pt x="1188133" y="265085"/>
                  <a:pt x="1196396" y="258703"/>
                  <a:pt x="1212393" y="249554"/>
                </a:cubicBezTo>
                <a:cubicBezTo>
                  <a:pt x="1228390" y="240405"/>
                  <a:pt x="1244813" y="226298"/>
                  <a:pt x="1261662" y="207233"/>
                </a:cubicBezTo>
                <a:cubicBezTo>
                  <a:pt x="1278512" y="188168"/>
                  <a:pt x="1291619" y="167944"/>
                  <a:pt x="1300983" y="146563"/>
                </a:cubicBezTo>
                <a:cubicBezTo>
                  <a:pt x="1310347" y="125182"/>
                  <a:pt x="1316603" y="105374"/>
                  <a:pt x="1319751" y="87141"/>
                </a:cubicBezTo>
                <a:cubicBezTo>
                  <a:pt x="1322899" y="68907"/>
                  <a:pt x="1323124" y="55219"/>
                  <a:pt x="1320429" y="46078"/>
                </a:cubicBezTo>
                <a:cubicBezTo>
                  <a:pt x="1317733" y="36936"/>
                  <a:pt x="1319109" y="32365"/>
                  <a:pt x="1324559" y="32365"/>
                </a:cubicBezTo>
                <a:close/>
                <a:moveTo>
                  <a:pt x="999620" y="23605"/>
                </a:moveTo>
                <a:cubicBezTo>
                  <a:pt x="1006688" y="24279"/>
                  <a:pt x="1012720" y="26091"/>
                  <a:pt x="1017718" y="29041"/>
                </a:cubicBezTo>
                <a:cubicBezTo>
                  <a:pt x="1027713" y="34942"/>
                  <a:pt x="1032965" y="41044"/>
                  <a:pt x="1033474" y="47347"/>
                </a:cubicBezTo>
                <a:cubicBezTo>
                  <a:pt x="1033983" y="53649"/>
                  <a:pt x="1026967" y="56126"/>
                  <a:pt x="1012426" y="54778"/>
                </a:cubicBezTo>
                <a:cubicBezTo>
                  <a:pt x="997885" y="53430"/>
                  <a:pt x="984212" y="52982"/>
                  <a:pt x="971406" y="53434"/>
                </a:cubicBezTo>
                <a:cubicBezTo>
                  <a:pt x="958600" y="53886"/>
                  <a:pt x="943995" y="54728"/>
                  <a:pt x="927590" y="55962"/>
                </a:cubicBezTo>
                <a:cubicBezTo>
                  <a:pt x="940195" y="63390"/>
                  <a:pt x="945372" y="69800"/>
                  <a:pt x="943120" y="75192"/>
                </a:cubicBezTo>
                <a:cubicBezTo>
                  <a:pt x="940869" y="80584"/>
                  <a:pt x="939743" y="94221"/>
                  <a:pt x="939743" y="116104"/>
                </a:cubicBezTo>
                <a:cubicBezTo>
                  <a:pt x="939743" y="138690"/>
                  <a:pt x="940195" y="161021"/>
                  <a:pt x="941098" y="183098"/>
                </a:cubicBezTo>
                <a:cubicBezTo>
                  <a:pt x="942002" y="205175"/>
                  <a:pt x="942453" y="224237"/>
                  <a:pt x="942453" y="240283"/>
                </a:cubicBezTo>
                <a:cubicBezTo>
                  <a:pt x="942453" y="258223"/>
                  <a:pt x="937814" y="273295"/>
                  <a:pt x="928536" y="285498"/>
                </a:cubicBezTo>
                <a:cubicBezTo>
                  <a:pt x="919258" y="297702"/>
                  <a:pt x="911719" y="298182"/>
                  <a:pt x="905918" y="286939"/>
                </a:cubicBezTo>
                <a:cubicBezTo>
                  <a:pt x="900117" y="275697"/>
                  <a:pt x="890782" y="264422"/>
                  <a:pt x="877912" y="253114"/>
                </a:cubicBezTo>
                <a:cubicBezTo>
                  <a:pt x="865041" y="241807"/>
                  <a:pt x="865758" y="237953"/>
                  <a:pt x="880063" y="241553"/>
                </a:cubicBezTo>
                <a:cubicBezTo>
                  <a:pt x="894367" y="245152"/>
                  <a:pt x="903165" y="246478"/>
                  <a:pt x="906456" y="245532"/>
                </a:cubicBezTo>
                <a:cubicBezTo>
                  <a:pt x="909747" y="244585"/>
                  <a:pt x="912041" y="239161"/>
                  <a:pt x="913339" y="229259"/>
                </a:cubicBezTo>
                <a:cubicBezTo>
                  <a:pt x="914637" y="219357"/>
                  <a:pt x="915060" y="194090"/>
                  <a:pt x="914608" y="153457"/>
                </a:cubicBezTo>
                <a:cubicBezTo>
                  <a:pt x="914156" y="112824"/>
                  <a:pt x="912841" y="87915"/>
                  <a:pt x="910661" y="78730"/>
                </a:cubicBezTo>
                <a:cubicBezTo>
                  <a:pt x="908481" y="69545"/>
                  <a:pt x="906115" y="62687"/>
                  <a:pt x="903563" y="58156"/>
                </a:cubicBezTo>
                <a:cubicBezTo>
                  <a:pt x="870537" y="59919"/>
                  <a:pt x="845897" y="61934"/>
                  <a:pt x="829642" y="64200"/>
                </a:cubicBezTo>
                <a:cubicBezTo>
                  <a:pt x="813388" y="66466"/>
                  <a:pt x="797549" y="68724"/>
                  <a:pt x="782126" y="70976"/>
                </a:cubicBezTo>
                <a:cubicBezTo>
                  <a:pt x="766703" y="73227"/>
                  <a:pt x="753546" y="69151"/>
                  <a:pt x="742655" y="58747"/>
                </a:cubicBezTo>
                <a:cubicBezTo>
                  <a:pt x="731763" y="48343"/>
                  <a:pt x="732201" y="43826"/>
                  <a:pt x="743967" y="45196"/>
                </a:cubicBezTo>
                <a:cubicBezTo>
                  <a:pt x="755733" y="46565"/>
                  <a:pt x="771583" y="46809"/>
                  <a:pt x="791515" y="45927"/>
                </a:cubicBezTo>
                <a:cubicBezTo>
                  <a:pt x="811448" y="45045"/>
                  <a:pt x="842495" y="42138"/>
                  <a:pt x="884655" y="37205"/>
                </a:cubicBezTo>
                <a:cubicBezTo>
                  <a:pt x="926815" y="32272"/>
                  <a:pt x="957034" y="28202"/>
                  <a:pt x="975310" y="24997"/>
                </a:cubicBezTo>
                <a:cubicBezTo>
                  <a:pt x="984449" y="23395"/>
                  <a:pt x="992552" y="22931"/>
                  <a:pt x="999620" y="23605"/>
                </a:cubicBezTo>
                <a:close/>
                <a:moveTo>
                  <a:pt x="2401006" y="15001"/>
                </a:moveTo>
                <a:cubicBezTo>
                  <a:pt x="2404948" y="15119"/>
                  <a:pt x="2411200" y="17107"/>
                  <a:pt x="2419761" y="20964"/>
                </a:cubicBezTo>
                <a:cubicBezTo>
                  <a:pt x="2431548" y="29669"/>
                  <a:pt x="2434130" y="37136"/>
                  <a:pt x="2427504" y="43367"/>
                </a:cubicBezTo>
                <a:cubicBezTo>
                  <a:pt x="2420879" y="49598"/>
                  <a:pt x="2412942" y="59654"/>
                  <a:pt x="2403693" y="73535"/>
                </a:cubicBezTo>
                <a:cubicBezTo>
                  <a:pt x="2410819" y="76733"/>
                  <a:pt x="2414620" y="85309"/>
                  <a:pt x="2415093" y="99262"/>
                </a:cubicBezTo>
                <a:cubicBezTo>
                  <a:pt x="2415566" y="113215"/>
                  <a:pt x="2415251" y="128297"/>
                  <a:pt x="2414147" y="144509"/>
                </a:cubicBezTo>
                <a:cubicBezTo>
                  <a:pt x="2413042" y="160720"/>
                  <a:pt x="2407848" y="164700"/>
                  <a:pt x="2398562" y="156447"/>
                </a:cubicBezTo>
                <a:cubicBezTo>
                  <a:pt x="2389277" y="148194"/>
                  <a:pt x="2385990" y="140913"/>
                  <a:pt x="2388700" y="134603"/>
                </a:cubicBezTo>
                <a:cubicBezTo>
                  <a:pt x="2391410" y="128294"/>
                  <a:pt x="2392984" y="118474"/>
                  <a:pt x="2393421" y="105145"/>
                </a:cubicBezTo>
                <a:cubicBezTo>
                  <a:pt x="2393859" y="91816"/>
                  <a:pt x="2394422" y="85474"/>
                  <a:pt x="2395110" y="86119"/>
                </a:cubicBezTo>
                <a:cubicBezTo>
                  <a:pt x="2380999" y="104618"/>
                  <a:pt x="2364701" y="119428"/>
                  <a:pt x="2346217" y="130549"/>
                </a:cubicBezTo>
                <a:cubicBezTo>
                  <a:pt x="2327732" y="141669"/>
                  <a:pt x="2325083" y="140045"/>
                  <a:pt x="2338269" y="125676"/>
                </a:cubicBezTo>
                <a:cubicBezTo>
                  <a:pt x="2351455" y="111308"/>
                  <a:pt x="2363400" y="95648"/>
                  <a:pt x="2374105" y="78698"/>
                </a:cubicBezTo>
                <a:cubicBezTo>
                  <a:pt x="2384810" y="61748"/>
                  <a:pt x="2391492" y="49580"/>
                  <a:pt x="2394153" y="42195"/>
                </a:cubicBezTo>
                <a:cubicBezTo>
                  <a:pt x="2396813" y="34810"/>
                  <a:pt x="2397465" y="27496"/>
                  <a:pt x="2396110" y="20254"/>
                </a:cubicBezTo>
                <a:cubicBezTo>
                  <a:pt x="2395433" y="16633"/>
                  <a:pt x="2397065" y="14882"/>
                  <a:pt x="2401006" y="15001"/>
                </a:cubicBezTo>
                <a:close/>
                <a:moveTo>
                  <a:pt x="81811" y="10892"/>
                </a:moveTo>
                <a:cubicBezTo>
                  <a:pt x="84975" y="10318"/>
                  <a:pt x="90283" y="11593"/>
                  <a:pt x="97737" y="14716"/>
                </a:cubicBezTo>
                <a:cubicBezTo>
                  <a:pt x="112643" y="20961"/>
                  <a:pt x="118125" y="25955"/>
                  <a:pt x="114181" y="29697"/>
                </a:cubicBezTo>
                <a:cubicBezTo>
                  <a:pt x="110238" y="33440"/>
                  <a:pt x="106359" y="37025"/>
                  <a:pt x="102544" y="40453"/>
                </a:cubicBezTo>
                <a:cubicBezTo>
                  <a:pt x="109829" y="39650"/>
                  <a:pt x="119620" y="37197"/>
                  <a:pt x="131916" y="33096"/>
                </a:cubicBezTo>
                <a:cubicBezTo>
                  <a:pt x="144213" y="28995"/>
                  <a:pt x="152516" y="30820"/>
                  <a:pt x="156825" y="38570"/>
                </a:cubicBezTo>
                <a:cubicBezTo>
                  <a:pt x="161135" y="46321"/>
                  <a:pt x="153671" y="52197"/>
                  <a:pt x="134433" y="56198"/>
                </a:cubicBezTo>
                <a:cubicBezTo>
                  <a:pt x="115196" y="60199"/>
                  <a:pt x="102157" y="59504"/>
                  <a:pt x="95317" y="54112"/>
                </a:cubicBezTo>
                <a:cubicBezTo>
                  <a:pt x="78496" y="77845"/>
                  <a:pt x="60169" y="94124"/>
                  <a:pt x="40336" y="102951"/>
                </a:cubicBezTo>
                <a:cubicBezTo>
                  <a:pt x="20504" y="111777"/>
                  <a:pt x="16757" y="110107"/>
                  <a:pt x="29097" y="97939"/>
                </a:cubicBezTo>
                <a:cubicBezTo>
                  <a:pt x="41437" y="85771"/>
                  <a:pt x="53361" y="71567"/>
                  <a:pt x="64869" y="55327"/>
                </a:cubicBezTo>
                <a:cubicBezTo>
                  <a:pt x="76377" y="39087"/>
                  <a:pt x="81005" y="26697"/>
                  <a:pt x="78754" y="18157"/>
                </a:cubicBezTo>
                <a:cubicBezTo>
                  <a:pt x="77628" y="13887"/>
                  <a:pt x="78647" y="11466"/>
                  <a:pt x="81811" y="10892"/>
                </a:cubicBezTo>
                <a:close/>
                <a:moveTo>
                  <a:pt x="183520" y="6122"/>
                </a:moveTo>
                <a:cubicBezTo>
                  <a:pt x="191715" y="7542"/>
                  <a:pt x="198939" y="10008"/>
                  <a:pt x="205191" y="13522"/>
                </a:cubicBezTo>
                <a:cubicBezTo>
                  <a:pt x="211444" y="17035"/>
                  <a:pt x="212838" y="20616"/>
                  <a:pt x="209375" y="24266"/>
                </a:cubicBezTo>
                <a:cubicBezTo>
                  <a:pt x="205912" y="27916"/>
                  <a:pt x="202696" y="30608"/>
                  <a:pt x="199728" y="32343"/>
                </a:cubicBezTo>
                <a:cubicBezTo>
                  <a:pt x="208877" y="32415"/>
                  <a:pt x="219481" y="30407"/>
                  <a:pt x="231542" y="26320"/>
                </a:cubicBezTo>
                <a:cubicBezTo>
                  <a:pt x="243602" y="22233"/>
                  <a:pt x="252787" y="24044"/>
                  <a:pt x="259096" y="31752"/>
                </a:cubicBezTo>
                <a:cubicBezTo>
                  <a:pt x="265406" y="39460"/>
                  <a:pt x="259265" y="45113"/>
                  <a:pt x="240673" y="48713"/>
                </a:cubicBezTo>
                <a:cubicBezTo>
                  <a:pt x="222081" y="52312"/>
                  <a:pt x="206582" y="51860"/>
                  <a:pt x="194178" y="47357"/>
                </a:cubicBezTo>
                <a:cubicBezTo>
                  <a:pt x="184312" y="59317"/>
                  <a:pt x="172169" y="69954"/>
                  <a:pt x="157750" y="79268"/>
                </a:cubicBezTo>
                <a:cubicBezTo>
                  <a:pt x="143331" y="88582"/>
                  <a:pt x="139316" y="88345"/>
                  <a:pt x="145705" y="78558"/>
                </a:cubicBezTo>
                <a:cubicBezTo>
                  <a:pt x="152093" y="68771"/>
                  <a:pt x="157740" y="59643"/>
                  <a:pt x="162644" y="51175"/>
                </a:cubicBezTo>
                <a:cubicBezTo>
                  <a:pt x="167548" y="42708"/>
                  <a:pt x="171105" y="35502"/>
                  <a:pt x="173313" y="29558"/>
                </a:cubicBezTo>
                <a:cubicBezTo>
                  <a:pt x="175521" y="23614"/>
                  <a:pt x="175726" y="17867"/>
                  <a:pt x="173926" y="12317"/>
                </a:cubicBezTo>
                <a:cubicBezTo>
                  <a:pt x="172126" y="6767"/>
                  <a:pt x="175324" y="4702"/>
                  <a:pt x="183520" y="6122"/>
                </a:cubicBezTo>
                <a:close/>
                <a:moveTo>
                  <a:pt x="1529229" y="4681"/>
                </a:moveTo>
                <a:cubicBezTo>
                  <a:pt x="1532456" y="3333"/>
                  <a:pt x="1540131" y="4943"/>
                  <a:pt x="1552256" y="9510"/>
                </a:cubicBezTo>
                <a:cubicBezTo>
                  <a:pt x="1564381" y="14077"/>
                  <a:pt x="1568866" y="19659"/>
                  <a:pt x="1565711" y="26256"/>
                </a:cubicBezTo>
                <a:cubicBezTo>
                  <a:pt x="1562556" y="32852"/>
                  <a:pt x="1560978" y="44805"/>
                  <a:pt x="1560978" y="62113"/>
                </a:cubicBezTo>
                <a:cubicBezTo>
                  <a:pt x="1560978" y="79953"/>
                  <a:pt x="1561197" y="93009"/>
                  <a:pt x="1561634" y="101284"/>
                </a:cubicBezTo>
                <a:cubicBezTo>
                  <a:pt x="1562072" y="109558"/>
                  <a:pt x="1561405" y="119736"/>
                  <a:pt x="1559634" y="131818"/>
                </a:cubicBezTo>
                <a:cubicBezTo>
                  <a:pt x="1557863" y="143899"/>
                  <a:pt x="1552668" y="145315"/>
                  <a:pt x="1544050" y="136066"/>
                </a:cubicBezTo>
                <a:cubicBezTo>
                  <a:pt x="1535431" y="126817"/>
                  <a:pt x="1532022" y="120435"/>
                  <a:pt x="1533822" y="116922"/>
                </a:cubicBezTo>
                <a:cubicBezTo>
                  <a:pt x="1535621" y="113408"/>
                  <a:pt x="1536521" y="108217"/>
                  <a:pt x="1536521" y="101348"/>
                </a:cubicBezTo>
                <a:cubicBezTo>
                  <a:pt x="1512917" y="115301"/>
                  <a:pt x="1498086" y="124637"/>
                  <a:pt x="1492027" y="129355"/>
                </a:cubicBezTo>
                <a:cubicBezTo>
                  <a:pt x="1485968" y="134073"/>
                  <a:pt x="1479476" y="134463"/>
                  <a:pt x="1472549" y="130527"/>
                </a:cubicBezTo>
                <a:cubicBezTo>
                  <a:pt x="1465623" y="126591"/>
                  <a:pt x="1460608" y="121844"/>
                  <a:pt x="1457503" y="116287"/>
                </a:cubicBezTo>
                <a:cubicBezTo>
                  <a:pt x="1454398" y="110730"/>
                  <a:pt x="1457370" y="107952"/>
                  <a:pt x="1466419" y="107952"/>
                </a:cubicBezTo>
                <a:cubicBezTo>
                  <a:pt x="1473116" y="107952"/>
                  <a:pt x="1481326" y="106407"/>
                  <a:pt x="1491048" y="103316"/>
                </a:cubicBezTo>
                <a:cubicBezTo>
                  <a:pt x="1500771" y="100226"/>
                  <a:pt x="1515929" y="95383"/>
                  <a:pt x="1536521" y="88786"/>
                </a:cubicBezTo>
                <a:cubicBezTo>
                  <a:pt x="1536521" y="59661"/>
                  <a:pt x="1536091" y="41442"/>
                  <a:pt x="1535231" y="34129"/>
                </a:cubicBezTo>
                <a:cubicBezTo>
                  <a:pt x="1534370" y="26815"/>
                  <a:pt x="1532348" y="20416"/>
                  <a:pt x="1529165" y="14931"/>
                </a:cubicBezTo>
                <a:cubicBezTo>
                  <a:pt x="1525981" y="9445"/>
                  <a:pt x="1526003" y="6029"/>
                  <a:pt x="1529229" y="4681"/>
                </a:cubicBezTo>
                <a:close/>
                <a:moveTo>
                  <a:pt x="2456479" y="2702"/>
                </a:moveTo>
                <a:cubicBezTo>
                  <a:pt x="2474375" y="4882"/>
                  <a:pt x="2482424" y="8571"/>
                  <a:pt x="2480624" y="13769"/>
                </a:cubicBezTo>
                <a:cubicBezTo>
                  <a:pt x="2478824" y="18967"/>
                  <a:pt x="2484743" y="31010"/>
                  <a:pt x="2498381" y="49896"/>
                </a:cubicBezTo>
                <a:cubicBezTo>
                  <a:pt x="2505580" y="46698"/>
                  <a:pt x="2512714" y="43647"/>
                  <a:pt x="2519784" y="40743"/>
                </a:cubicBezTo>
                <a:cubicBezTo>
                  <a:pt x="2526853" y="37839"/>
                  <a:pt x="2532443" y="38829"/>
                  <a:pt x="2536551" y="43711"/>
                </a:cubicBezTo>
                <a:cubicBezTo>
                  <a:pt x="2540659" y="48594"/>
                  <a:pt x="2540426" y="52756"/>
                  <a:pt x="2535852" y="56198"/>
                </a:cubicBezTo>
                <a:cubicBezTo>
                  <a:pt x="2531277" y="59640"/>
                  <a:pt x="2523670" y="64221"/>
                  <a:pt x="2513029" y="69943"/>
                </a:cubicBezTo>
                <a:cubicBezTo>
                  <a:pt x="2523039" y="77873"/>
                  <a:pt x="2536562" y="86212"/>
                  <a:pt x="2553598" y="94960"/>
                </a:cubicBezTo>
                <a:cubicBezTo>
                  <a:pt x="2570634" y="103707"/>
                  <a:pt x="2581601" y="108056"/>
                  <a:pt x="2586498" y="108006"/>
                </a:cubicBezTo>
                <a:cubicBezTo>
                  <a:pt x="2591395" y="107956"/>
                  <a:pt x="2593844" y="105256"/>
                  <a:pt x="2593844" y="99907"/>
                </a:cubicBezTo>
                <a:cubicBezTo>
                  <a:pt x="2593844" y="91991"/>
                  <a:pt x="2593621" y="83703"/>
                  <a:pt x="2593177" y="75041"/>
                </a:cubicBezTo>
                <a:cubicBezTo>
                  <a:pt x="2592732" y="66380"/>
                  <a:pt x="2597214" y="71370"/>
                  <a:pt x="2606621" y="90012"/>
                </a:cubicBezTo>
                <a:cubicBezTo>
                  <a:pt x="2616028" y="108655"/>
                  <a:pt x="2623252" y="122403"/>
                  <a:pt x="2628293" y="131258"/>
                </a:cubicBezTo>
                <a:cubicBezTo>
                  <a:pt x="2633333" y="140113"/>
                  <a:pt x="2626156" y="143397"/>
                  <a:pt x="2606761" y="141110"/>
                </a:cubicBezTo>
                <a:cubicBezTo>
                  <a:pt x="2587365" y="138823"/>
                  <a:pt x="2567806" y="131943"/>
                  <a:pt x="2548081" y="120471"/>
                </a:cubicBezTo>
                <a:cubicBezTo>
                  <a:pt x="2528356" y="108999"/>
                  <a:pt x="2510004" y="94974"/>
                  <a:pt x="2493025" y="78397"/>
                </a:cubicBezTo>
                <a:cubicBezTo>
                  <a:pt x="2471486" y="86499"/>
                  <a:pt x="2456361" y="89518"/>
                  <a:pt x="2447649" y="87453"/>
                </a:cubicBezTo>
                <a:cubicBezTo>
                  <a:pt x="2438937" y="85388"/>
                  <a:pt x="2438457" y="82093"/>
                  <a:pt x="2446208" y="77569"/>
                </a:cubicBezTo>
                <a:cubicBezTo>
                  <a:pt x="2453959" y="73044"/>
                  <a:pt x="2464932" y="67634"/>
                  <a:pt x="2479129" y="61339"/>
                </a:cubicBezTo>
                <a:cubicBezTo>
                  <a:pt x="2464531" y="38624"/>
                  <a:pt x="2452783" y="23510"/>
                  <a:pt x="2443885" y="15995"/>
                </a:cubicBezTo>
                <a:cubicBezTo>
                  <a:pt x="2434987" y="8481"/>
                  <a:pt x="2439185" y="4050"/>
                  <a:pt x="2456479" y="2702"/>
                </a:cubicBezTo>
                <a:close/>
                <a:moveTo>
                  <a:pt x="2545007" y="2051"/>
                </a:moveTo>
                <a:cubicBezTo>
                  <a:pt x="2549444" y="2542"/>
                  <a:pt x="2554616" y="3734"/>
                  <a:pt x="2560524" y="5627"/>
                </a:cubicBezTo>
                <a:cubicBezTo>
                  <a:pt x="2572054" y="10876"/>
                  <a:pt x="2577819" y="18010"/>
                  <a:pt x="2577819" y="27030"/>
                </a:cubicBezTo>
                <a:cubicBezTo>
                  <a:pt x="2577819" y="37886"/>
                  <a:pt x="2572656" y="41166"/>
                  <a:pt x="2562331" y="36871"/>
                </a:cubicBezTo>
                <a:cubicBezTo>
                  <a:pt x="2552006" y="32576"/>
                  <a:pt x="2543205" y="26259"/>
                  <a:pt x="2535927" y="17921"/>
                </a:cubicBezTo>
                <a:cubicBezTo>
                  <a:pt x="2528649" y="9582"/>
                  <a:pt x="2527975" y="4502"/>
                  <a:pt x="2533905" y="2680"/>
                </a:cubicBezTo>
                <a:cubicBezTo>
                  <a:pt x="2536870" y="1770"/>
                  <a:pt x="2540571" y="1560"/>
                  <a:pt x="2545007" y="2051"/>
                </a:cubicBezTo>
                <a:close/>
                <a:moveTo>
                  <a:pt x="1617594" y="1325"/>
                </a:moveTo>
                <a:cubicBezTo>
                  <a:pt x="1621824" y="1325"/>
                  <a:pt x="1628743" y="3154"/>
                  <a:pt x="1638351" y="6810"/>
                </a:cubicBezTo>
                <a:cubicBezTo>
                  <a:pt x="1647959" y="10467"/>
                  <a:pt x="1651623" y="15164"/>
                  <a:pt x="1649343" y="20900"/>
                </a:cubicBezTo>
                <a:cubicBezTo>
                  <a:pt x="1647063" y="26636"/>
                  <a:pt x="1645507" y="35849"/>
                  <a:pt x="1644675" y="48540"/>
                </a:cubicBezTo>
                <a:cubicBezTo>
                  <a:pt x="1655760" y="47723"/>
                  <a:pt x="1667304" y="45945"/>
                  <a:pt x="1679307" y="43206"/>
                </a:cubicBezTo>
                <a:cubicBezTo>
                  <a:pt x="1691309" y="40467"/>
                  <a:pt x="1700910" y="43080"/>
                  <a:pt x="1708109" y="51046"/>
                </a:cubicBezTo>
                <a:cubicBezTo>
                  <a:pt x="1715308" y="59012"/>
                  <a:pt x="1711160" y="63530"/>
                  <a:pt x="1695665" y="64598"/>
                </a:cubicBezTo>
                <a:cubicBezTo>
                  <a:pt x="1680171" y="65666"/>
                  <a:pt x="1663174" y="67412"/>
                  <a:pt x="1644675" y="69836"/>
                </a:cubicBezTo>
                <a:lnTo>
                  <a:pt x="1644675" y="91733"/>
                </a:lnTo>
                <a:cubicBezTo>
                  <a:pt x="1654857" y="90916"/>
                  <a:pt x="1663676" y="89586"/>
                  <a:pt x="1671133" y="87743"/>
                </a:cubicBezTo>
                <a:cubicBezTo>
                  <a:pt x="1678590" y="85900"/>
                  <a:pt x="1686168" y="88994"/>
                  <a:pt x="1693869" y="97025"/>
                </a:cubicBezTo>
                <a:cubicBezTo>
                  <a:pt x="1701570" y="105055"/>
                  <a:pt x="1698777" y="109354"/>
                  <a:pt x="1685491" y="109920"/>
                </a:cubicBezTo>
                <a:cubicBezTo>
                  <a:pt x="1672205" y="110487"/>
                  <a:pt x="1657434" y="111899"/>
                  <a:pt x="1641180" y="114158"/>
                </a:cubicBezTo>
                <a:cubicBezTo>
                  <a:pt x="1624925" y="116416"/>
                  <a:pt x="1613367" y="118220"/>
                  <a:pt x="1606505" y="119568"/>
                </a:cubicBezTo>
                <a:cubicBezTo>
                  <a:pt x="1599643" y="120916"/>
                  <a:pt x="1592788" y="117969"/>
                  <a:pt x="1585941" y="110727"/>
                </a:cubicBezTo>
                <a:cubicBezTo>
                  <a:pt x="1579094" y="103485"/>
                  <a:pt x="1580646" y="99864"/>
                  <a:pt x="1590598" y="99864"/>
                </a:cubicBezTo>
                <a:cubicBezTo>
                  <a:pt x="1598342" y="99864"/>
                  <a:pt x="1608667" y="98724"/>
                  <a:pt x="1621573" y="96444"/>
                </a:cubicBezTo>
                <a:lnTo>
                  <a:pt x="1621573" y="74353"/>
                </a:lnTo>
                <a:cubicBezTo>
                  <a:pt x="1611463" y="76102"/>
                  <a:pt x="1603415" y="77665"/>
                  <a:pt x="1597428" y="79042"/>
                </a:cubicBezTo>
                <a:cubicBezTo>
                  <a:pt x="1591441" y="80419"/>
                  <a:pt x="1583844" y="77260"/>
                  <a:pt x="1574637" y="69567"/>
                </a:cubicBezTo>
                <a:cubicBezTo>
                  <a:pt x="1565431" y="61873"/>
                  <a:pt x="1566256" y="58027"/>
                  <a:pt x="1577111" y="58027"/>
                </a:cubicBezTo>
                <a:cubicBezTo>
                  <a:pt x="1584955" y="58027"/>
                  <a:pt x="1599324" y="56420"/>
                  <a:pt x="1620218" y="53208"/>
                </a:cubicBezTo>
                <a:cubicBezTo>
                  <a:pt x="1620218" y="46899"/>
                  <a:pt x="1619784" y="40288"/>
                  <a:pt x="1618916" y="33376"/>
                </a:cubicBezTo>
                <a:cubicBezTo>
                  <a:pt x="1618049" y="26464"/>
                  <a:pt x="1616023" y="19394"/>
                  <a:pt x="1612840" y="12167"/>
                </a:cubicBezTo>
                <a:cubicBezTo>
                  <a:pt x="1609656" y="4939"/>
                  <a:pt x="1611241" y="1325"/>
                  <a:pt x="1617594" y="1325"/>
                </a:cubicBezTo>
                <a:close/>
                <a:moveTo>
                  <a:pt x="1999459" y="19"/>
                </a:moveTo>
                <a:cubicBezTo>
                  <a:pt x="2001501" y="121"/>
                  <a:pt x="2004033" y="646"/>
                  <a:pt x="2007055" y="1594"/>
                </a:cubicBezTo>
                <a:cubicBezTo>
                  <a:pt x="2019144" y="5387"/>
                  <a:pt x="2027268" y="9005"/>
                  <a:pt x="2031426" y="12446"/>
                </a:cubicBezTo>
                <a:cubicBezTo>
                  <a:pt x="2035585" y="15888"/>
                  <a:pt x="2036259" y="19494"/>
                  <a:pt x="2033448" y="23266"/>
                </a:cubicBezTo>
                <a:cubicBezTo>
                  <a:pt x="2030638" y="27037"/>
                  <a:pt x="2027547" y="35462"/>
                  <a:pt x="2024177" y="48540"/>
                </a:cubicBezTo>
                <a:cubicBezTo>
                  <a:pt x="2034574" y="46963"/>
                  <a:pt x="2044168" y="44995"/>
                  <a:pt x="2052958" y="42636"/>
                </a:cubicBezTo>
                <a:cubicBezTo>
                  <a:pt x="2061749" y="40277"/>
                  <a:pt x="2069496" y="43335"/>
                  <a:pt x="2076200" y="51810"/>
                </a:cubicBezTo>
                <a:cubicBezTo>
                  <a:pt x="2082904" y="60285"/>
                  <a:pt x="2080975" y="64806"/>
                  <a:pt x="2070414" y="65372"/>
                </a:cubicBezTo>
                <a:cubicBezTo>
                  <a:pt x="2059852" y="65939"/>
                  <a:pt x="2043164" y="67907"/>
                  <a:pt x="2020349" y="71277"/>
                </a:cubicBezTo>
                <a:cubicBezTo>
                  <a:pt x="2017280" y="79738"/>
                  <a:pt x="2011723" y="88890"/>
                  <a:pt x="2003678" y="98735"/>
                </a:cubicBezTo>
                <a:cubicBezTo>
                  <a:pt x="1995633" y="108579"/>
                  <a:pt x="1992070" y="107518"/>
                  <a:pt x="1992987" y="95551"/>
                </a:cubicBezTo>
                <a:cubicBezTo>
                  <a:pt x="1993905" y="83584"/>
                  <a:pt x="1994794" y="76518"/>
                  <a:pt x="1995655" y="74353"/>
                </a:cubicBezTo>
                <a:cubicBezTo>
                  <a:pt x="1985143" y="75256"/>
                  <a:pt x="1973951" y="76819"/>
                  <a:pt x="1962077" y="79042"/>
                </a:cubicBezTo>
                <a:cubicBezTo>
                  <a:pt x="1962077" y="85079"/>
                  <a:pt x="1960640" y="92780"/>
                  <a:pt x="1957764" y="102144"/>
                </a:cubicBezTo>
                <a:cubicBezTo>
                  <a:pt x="1954889" y="111508"/>
                  <a:pt x="1951516" y="112584"/>
                  <a:pt x="1947644" y="105371"/>
                </a:cubicBezTo>
                <a:cubicBezTo>
                  <a:pt x="1943772" y="98158"/>
                  <a:pt x="1941140" y="90514"/>
                  <a:pt x="1939749" y="82441"/>
                </a:cubicBezTo>
                <a:cubicBezTo>
                  <a:pt x="1930027" y="84205"/>
                  <a:pt x="1922172" y="85771"/>
                  <a:pt x="1916185" y="87141"/>
                </a:cubicBezTo>
                <a:cubicBezTo>
                  <a:pt x="1910198" y="88510"/>
                  <a:pt x="1903049" y="85574"/>
                  <a:pt x="1894739" y="78332"/>
                </a:cubicBezTo>
                <a:cubicBezTo>
                  <a:pt x="1886429" y="71090"/>
                  <a:pt x="1887250" y="67470"/>
                  <a:pt x="1897202" y="67470"/>
                </a:cubicBezTo>
                <a:cubicBezTo>
                  <a:pt x="1905189" y="67470"/>
                  <a:pt x="1918662" y="66315"/>
                  <a:pt x="1937620" y="64006"/>
                </a:cubicBezTo>
                <a:cubicBezTo>
                  <a:pt x="1934178" y="50383"/>
                  <a:pt x="1930392" y="39675"/>
                  <a:pt x="1926262" y="31881"/>
                </a:cubicBezTo>
                <a:cubicBezTo>
                  <a:pt x="1922132" y="24087"/>
                  <a:pt x="1924151" y="20667"/>
                  <a:pt x="1932318" y="21620"/>
                </a:cubicBezTo>
                <a:cubicBezTo>
                  <a:pt x="1940484" y="22574"/>
                  <a:pt x="1948386" y="24890"/>
                  <a:pt x="1956022" y="28568"/>
                </a:cubicBezTo>
                <a:cubicBezTo>
                  <a:pt x="1963658" y="32246"/>
                  <a:pt x="1966781" y="36011"/>
                  <a:pt x="1965390" y="39861"/>
                </a:cubicBezTo>
                <a:cubicBezTo>
                  <a:pt x="1963999" y="43711"/>
                  <a:pt x="1962895" y="49752"/>
                  <a:pt x="1962077" y="57984"/>
                </a:cubicBezTo>
                <a:cubicBezTo>
                  <a:pt x="1976862" y="56234"/>
                  <a:pt x="1988563" y="54642"/>
                  <a:pt x="1997182" y="53208"/>
                </a:cubicBezTo>
                <a:cubicBezTo>
                  <a:pt x="1998874" y="34494"/>
                  <a:pt x="1997920" y="20265"/>
                  <a:pt x="1994321" y="10521"/>
                </a:cubicBezTo>
                <a:cubicBezTo>
                  <a:pt x="1991622" y="3213"/>
                  <a:pt x="1993334" y="-288"/>
                  <a:pt x="1999459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141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2095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08281" y="4005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3916363" y="1244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3916363" y="2198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3916363" y="3154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3916363" y="4108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388931" y="855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979373" y="1790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3488" y="152204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122030"/>
            <a:ext cx="8020685" cy="33357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68391" y="2385957"/>
            <a:ext cx="6741173" cy="334084"/>
          </a:xfrm>
          <a:custGeom>
            <a:avLst/>
            <a:gdLst/>
            <a:ahLst/>
            <a:cxnLst/>
            <a:rect l="l" t="t" r="r" b="b"/>
            <a:pathLst>
              <a:path w="6741173" h="334084">
                <a:moveTo>
                  <a:pt x="3978604" y="235404"/>
                </a:moveTo>
                <a:cubicBezTo>
                  <a:pt x="3982587" y="234761"/>
                  <a:pt x="3986989" y="235059"/>
                  <a:pt x="3991811" y="236299"/>
                </a:cubicBezTo>
                <a:cubicBezTo>
                  <a:pt x="4001455" y="238780"/>
                  <a:pt x="4007754" y="243997"/>
                  <a:pt x="4010708" y="251948"/>
                </a:cubicBezTo>
                <a:cubicBezTo>
                  <a:pt x="4013662" y="259900"/>
                  <a:pt x="4013246" y="269848"/>
                  <a:pt x="4009460" y="281794"/>
                </a:cubicBezTo>
                <a:cubicBezTo>
                  <a:pt x="4005674" y="293739"/>
                  <a:pt x="3998798" y="305165"/>
                  <a:pt x="3988832" y="316070"/>
                </a:cubicBezTo>
                <a:cubicBezTo>
                  <a:pt x="3978865" y="326976"/>
                  <a:pt x="3969257" y="332913"/>
                  <a:pt x="3960008" y="333881"/>
                </a:cubicBezTo>
                <a:cubicBezTo>
                  <a:pt x="3950759" y="334849"/>
                  <a:pt x="3948952" y="332365"/>
                  <a:pt x="3954587" y="326428"/>
                </a:cubicBezTo>
                <a:cubicBezTo>
                  <a:pt x="3960223" y="320491"/>
                  <a:pt x="3965418" y="314500"/>
                  <a:pt x="3970172" y="308456"/>
                </a:cubicBezTo>
                <a:cubicBezTo>
                  <a:pt x="3974925" y="302411"/>
                  <a:pt x="3979059" y="295173"/>
                  <a:pt x="3982572" y="286741"/>
                </a:cubicBezTo>
                <a:cubicBezTo>
                  <a:pt x="3976248" y="286741"/>
                  <a:pt x="3970932" y="285124"/>
                  <a:pt x="3966622" y="281891"/>
                </a:cubicBezTo>
                <a:cubicBezTo>
                  <a:pt x="3962313" y="278657"/>
                  <a:pt x="3959395" y="274426"/>
                  <a:pt x="3957868" y="269199"/>
                </a:cubicBezTo>
                <a:cubicBezTo>
                  <a:pt x="3956340" y="263972"/>
                  <a:pt x="3956061" y="259090"/>
                  <a:pt x="3957029" y="254551"/>
                </a:cubicBezTo>
                <a:cubicBezTo>
                  <a:pt x="3957997" y="250012"/>
                  <a:pt x="3961625" y="245215"/>
                  <a:pt x="3967913" y="240161"/>
                </a:cubicBezTo>
                <a:cubicBezTo>
                  <a:pt x="3971057" y="237633"/>
                  <a:pt x="3974621" y="236048"/>
                  <a:pt x="3978604" y="235404"/>
                </a:cubicBezTo>
                <a:close/>
                <a:moveTo>
                  <a:pt x="6650497" y="197153"/>
                </a:moveTo>
                <a:cubicBezTo>
                  <a:pt x="6652707" y="197094"/>
                  <a:pt x="6655787" y="197767"/>
                  <a:pt x="6659734" y="199173"/>
                </a:cubicBezTo>
                <a:cubicBezTo>
                  <a:pt x="6675523" y="204794"/>
                  <a:pt x="6686571" y="210788"/>
                  <a:pt x="6692881" y="217155"/>
                </a:cubicBezTo>
                <a:cubicBezTo>
                  <a:pt x="6699191" y="223522"/>
                  <a:pt x="6701449" y="231539"/>
                  <a:pt x="6699657" y="241204"/>
                </a:cubicBezTo>
                <a:cubicBezTo>
                  <a:pt x="6697865" y="250869"/>
                  <a:pt x="6692336" y="252056"/>
                  <a:pt x="6683073" y="244764"/>
                </a:cubicBezTo>
                <a:cubicBezTo>
                  <a:pt x="6673808" y="237472"/>
                  <a:pt x="6664129" y="228369"/>
                  <a:pt x="6654034" y="217456"/>
                </a:cubicBezTo>
                <a:cubicBezTo>
                  <a:pt x="6645042" y="204099"/>
                  <a:pt x="6643863" y="197331"/>
                  <a:pt x="6650497" y="197153"/>
                </a:cubicBezTo>
                <a:close/>
                <a:moveTo>
                  <a:pt x="1998731" y="182803"/>
                </a:moveTo>
                <a:lnTo>
                  <a:pt x="1973521" y="186525"/>
                </a:lnTo>
                <a:cubicBezTo>
                  <a:pt x="1969377" y="198958"/>
                  <a:pt x="1966269" y="205991"/>
                  <a:pt x="1964197" y="207626"/>
                </a:cubicBezTo>
                <a:cubicBezTo>
                  <a:pt x="1962124" y="209261"/>
                  <a:pt x="1968789" y="212179"/>
                  <a:pt x="1984190" y="216381"/>
                </a:cubicBezTo>
                <a:cubicBezTo>
                  <a:pt x="1986069" y="212868"/>
                  <a:pt x="1988736" y="207028"/>
                  <a:pt x="1992192" y="198861"/>
                </a:cubicBezTo>
                <a:cubicBezTo>
                  <a:pt x="1995648" y="190694"/>
                  <a:pt x="1997828" y="185342"/>
                  <a:pt x="1998731" y="182803"/>
                </a:cubicBezTo>
                <a:close/>
                <a:moveTo>
                  <a:pt x="4409114" y="180230"/>
                </a:moveTo>
                <a:cubicBezTo>
                  <a:pt x="4409947" y="181261"/>
                  <a:pt x="4407537" y="184639"/>
                  <a:pt x="4401884" y="190364"/>
                </a:cubicBezTo>
                <a:cubicBezTo>
                  <a:pt x="4390577" y="201815"/>
                  <a:pt x="4376702" y="214438"/>
                  <a:pt x="4360261" y="228233"/>
                </a:cubicBezTo>
                <a:cubicBezTo>
                  <a:pt x="4343820" y="242028"/>
                  <a:pt x="4333890" y="251629"/>
                  <a:pt x="4330469" y="257035"/>
                </a:cubicBezTo>
                <a:cubicBezTo>
                  <a:pt x="4327049" y="262442"/>
                  <a:pt x="4318599" y="259810"/>
                  <a:pt x="4305120" y="249141"/>
                </a:cubicBezTo>
                <a:cubicBezTo>
                  <a:pt x="4294450" y="234830"/>
                  <a:pt x="4293819" y="227391"/>
                  <a:pt x="4303227" y="226824"/>
                </a:cubicBezTo>
                <a:cubicBezTo>
                  <a:pt x="4312634" y="226258"/>
                  <a:pt x="4326935" y="220841"/>
                  <a:pt x="4346129" y="210573"/>
                </a:cubicBezTo>
                <a:cubicBezTo>
                  <a:pt x="4365323" y="200306"/>
                  <a:pt x="4382241" y="191508"/>
                  <a:pt x="4396883" y="184180"/>
                </a:cubicBezTo>
                <a:cubicBezTo>
                  <a:pt x="4404203" y="180516"/>
                  <a:pt x="4408280" y="179199"/>
                  <a:pt x="4409114" y="180230"/>
                </a:cubicBezTo>
                <a:close/>
                <a:moveTo>
                  <a:pt x="2333604" y="174715"/>
                </a:moveTo>
                <a:lnTo>
                  <a:pt x="2283185" y="178670"/>
                </a:lnTo>
                <a:lnTo>
                  <a:pt x="2287668" y="179856"/>
                </a:lnTo>
                <a:cubicBezTo>
                  <a:pt x="2299334" y="184302"/>
                  <a:pt x="2305658" y="189626"/>
                  <a:pt x="2306641" y="195828"/>
                </a:cubicBezTo>
                <a:cubicBezTo>
                  <a:pt x="2307623" y="202030"/>
                  <a:pt x="2306053" y="207934"/>
                  <a:pt x="2301930" y="213542"/>
                </a:cubicBezTo>
                <a:cubicBezTo>
                  <a:pt x="2297807" y="219149"/>
                  <a:pt x="2293143" y="218009"/>
                  <a:pt x="2287937" y="210121"/>
                </a:cubicBezTo>
                <a:cubicBezTo>
                  <a:pt x="2282732" y="202234"/>
                  <a:pt x="2278286" y="195064"/>
                  <a:pt x="2274601" y="188611"/>
                </a:cubicBezTo>
                <a:cubicBezTo>
                  <a:pt x="2273862" y="186041"/>
                  <a:pt x="2273581" y="183930"/>
                  <a:pt x="2273756" y="182280"/>
                </a:cubicBezTo>
                <a:lnTo>
                  <a:pt x="2275348" y="179284"/>
                </a:lnTo>
                <a:lnTo>
                  <a:pt x="2249950" y="181276"/>
                </a:lnTo>
                <a:cubicBezTo>
                  <a:pt x="2237919" y="205296"/>
                  <a:pt x="2230311" y="217901"/>
                  <a:pt x="2227128" y="219091"/>
                </a:cubicBezTo>
                <a:cubicBezTo>
                  <a:pt x="2264011" y="219134"/>
                  <a:pt x="2297839" y="219134"/>
                  <a:pt x="2328613" y="219091"/>
                </a:cubicBezTo>
                <a:cubicBezTo>
                  <a:pt x="2330177" y="210630"/>
                  <a:pt x="2331840" y="195839"/>
                  <a:pt x="2333604" y="174715"/>
                </a:cubicBezTo>
                <a:close/>
                <a:moveTo>
                  <a:pt x="50297" y="168559"/>
                </a:moveTo>
                <a:lnTo>
                  <a:pt x="49532" y="182900"/>
                </a:lnTo>
                <a:lnTo>
                  <a:pt x="47189" y="197370"/>
                </a:lnTo>
                <a:lnTo>
                  <a:pt x="67655" y="192698"/>
                </a:lnTo>
                <a:lnTo>
                  <a:pt x="67655" y="169316"/>
                </a:lnTo>
                <a:cubicBezTo>
                  <a:pt x="62163" y="170205"/>
                  <a:pt x="56516" y="170026"/>
                  <a:pt x="50716" y="168779"/>
                </a:cubicBezTo>
                <a:close/>
                <a:moveTo>
                  <a:pt x="111921" y="158637"/>
                </a:moveTo>
                <a:lnTo>
                  <a:pt x="105965" y="163035"/>
                </a:lnTo>
                <a:cubicBezTo>
                  <a:pt x="99010" y="165401"/>
                  <a:pt x="93940" y="166850"/>
                  <a:pt x="90757" y="167380"/>
                </a:cubicBezTo>
                <a:lnTo>
                  <a:pt x="90757" y="188052"/>
                </a:lnTo>
                <a:cubicBezTo>
                  <a:pt x="89710" y="188210"/>
                  <a:pt x="91965" y="187571"/>
                  <a:pt x="97522" y="186137"/>
                </a:cubicBezTo>
                <a:cubicBezTo>
                  <a:pt x="103079" y="184703"/>
                  <a:pt x="108066" y="187005"/>
                  <a:pt x="112482" y="193042"/>
                </a:cubicBezTo>
                <a:lnTo>
                  <a:pt x="112815" y="194372"/>
                </a:lnTo>
                <a:lnTo>
                  <a:pt x="112764" y="190884"/>
                </a:lnTo>
                <a:cubicBezTo>
                  <a:pt x="112628" y="183659"/>
                  <a:pt x="112452" y="175685"/>
                  <a:pt x="112235" y="166961"/>
                </a:cubicBezTo>
                <a:close/>
                <a:moveTo>
                  <a:pt x="5877661" y="154107"/>
                </a:moveTo>
                <a:cubicBezTo>
                  <a:pt x="5879980" y="154418"/>
                  <a:pt x="5882785" y="155053"/>
                  <a:pt x="5886076" y="156012"/>
                </a:cubicBezTo>
                <a:cubicBezTo>
                  <a:pt x="5899241" y="159848"/>
                  <a:pt x="5908716" y="165660"/>
                  <a:pt x="5914502" y="173446"/>
                </a:cubicBezTo>
                <a:cubicBezTo>
                  <a:pt x="5920289" y="181233"/>
                  <a:pt x="5921715" y="190812"/>
                  <a:pt x="5918783" y="202184"/>
                </a:cubicBezTo>
                <a:cubicBezTo>
                  <a:pt x="5915850" y="213556"/>
                  <a:pt x="5906604" y="210874"/>
                  <a:pt x="5891045" y="194139"/>
                </a:cubicBezTo>
                <a:cubicBezTo>
                  <a:pt x="5879358" y="177949"/>
                  <a:pt x="5872317" y="166588"/>
                  <a:pt x="5869923" y="160056"/>
                </a:cubicBezTo>
                <a:cubicBezTo>
                  <a:pt x="5868126" y="155157"/>
                  <a:pt x="5870705" y="153174"/>
                  <a:pt x="5877661" y="154107"/>
                </a:cubicBezTo>
                <a:close/>
                <a:moveTo>
                  <a:pt x="4355946" y="146472"/>
                </a:moveTo>
                <a:cubicBezTo>
                  <a:pt x="4360845" y="147376"/>
                  <a:pt x="4365033" y="149269"/>
                  <a:pt x="4368510" y="152151"/>
                </a:cubicBezTo>
                <a:cubicBezTo>
                  <a:pt x="4375982" y="157471"/>
                  <a:pt x="4379423" y="164136"/>
                  <a:pt x="4378835" y="172145"/>
                </a:cubicBezTo>
                <a:cubicBezTo>
                  <a:pt x="4378247" y="180154"/>
                  <a:pt x="4373189" y="183212"/>
                  <a:pt x="4363660" y="181319"/>
                </a:cubicBezTo>
                <a:cubicBezTo>
                  <a:pt x="4354131" y="179426"/>
                  <a:pt x="4344498" y="173726"/>
                  <a:pt x="4334761" y="164218"/>
                </a:cubicBezTo>
                <a:cubicBezTo>
                  <a:pt x="4325024" y="154711"/>
                  <a:pt x="4326476" y="148882"/>
                  <a:pt x="4339117" y="146730"/>
                </a:cubicBezTo>
                <a:cubicBezTo>
                  <a:pt x="4345437" y="145655"/>
                  <a:pt x="4351047" y="145569"/>
                  <a:pt x="4355946" y="146472"/>
                </a:cubicBezTo>
                <a:close/>
                <a:moveTo>
                  <a:pt x="5587406" y="135551"/>
                </a:moveTo>
                <a:cubicBezTo>
                  <a:pt x="5590520" y="135565"/>
                  <a:pt x="5594038" y="136527"/>
                  <a:pt x="5597956" y="138438"/>
                </a:cubicBezTo>
                <a:cubicBezTo>
                  <a:pt x="5605793" y="142260"/>
                  <a:pt x="5613117" y="147014"/>
                  <a:pt x="5619930" y="152700"/>
                </a:cubicBezTo>
                <a:cubicBezTo>
                  <a:pt x="5626741" y="158386"/>
                  <a:pt x="5628286" y="163559"/>
                  <a:pt x="5624565" y="168219"/>
                </a:cubicBezTo>
                <a:cubicBezTo>
                  <a:pt x="5620844" y="172880"/>
                  <a:pt x="5616527" y="187059"/>
                  <a:pt x="5611615" y="210756"/>
                </a:cubicBezTo>
                <a:cubicBezTo>
                  <a:pt x="5606704" y="234453"/>
                  <a:pt x="5602176" y="250891"/>
                  <a:pt x="5598032" y="260068"/>
                </a:cubicBezTo>
                <a:cubicBezTo>
                  <a:pt x="5593887" y="269246"/>
                  <a:pt x="5589650" y="276972"/>
                  <a:pt x="5585319" y="283246"/>
                </a:cubicBezTo>
                <a:cubicBezTo>
                  <a:pt x="5580989" y="289520"/>
                  <a:pt x="5573685" y="294818"/>
                  <a:pt x="5563411" y="299142"/>
                </a:cubicBezTo>
                <a:cubicBezTo>
                  <a:pt x="5553136" y="303465"/>
                  <a:pt x="5547729" y="301207"/>
                  <a:pt x="5547192" y="292366"/>
                </a:cubicBezTo>
                <a:cubicBezTo>
                  <a:pt x="5546654" y="283525"/>
                  <a:pt x="5542550" y="274276"/>
                  <a:pt x="5534877" y="264618"/>
                </a:cubicBezTo>
                <a:cubicBezTo>
                  <a:pt x="5527205" y="254960"/>
                  <a:pt x="5526399" y="251321"/>
                  <a:pt x="5532457" y="253701"/>
                </a:cubicBezTo>
                <a:cubicBezTo>
                  <a:pt x="5538516" y="256082"/>
                  <a:pt x="5545894" y="258555"/>
                  <a:pt x="5554591" y="261122"/>
                </a:cubicBezTo>
                <a:cubicBezTo>
                  <a:pt x="5563289" y="263689"/>
                  <a:pt x="5570832" y="254354"/>
                  <a:pt x="5577220" y="233116"/>
                </a:cubicBezTo>
                <a:cubicBezTo>
                  <a:pt x="5583609" y="211878"/>
                  <a:pt x="5586803" y="193731"/>
                  <a:pt x="5586803" y="178673"/>
                </a:cubicBezTo>
                <a:cubicBezTo>
                  <a:pt x="5586803" y="166126"/>
                  <a:pt x="5584232" y="160300"/>
                  <a:pt x="5579092" y="161196"/>
                </a:cubicBezTo>
                <a:cubicBezTo>
                  <a:pt x="5573951" y="162092"/>
                  <a:pt x="5563077" y="164104"/>
                  <a:pt x="5546471" y="167230"/>
                </a:cubicBezTo>
                <a:cubicBezTo>
                  <a:pt x="5554990" y="170256"/>
                  <a:pt x="5560267" y="173536"/>
                  <a:pt x="5562303" y="177071"/>
                </a:cubicBezTo>
                <a:cubicBezTo>
                  <a:pt x="5564340" y="180606"/>
                  <a:pt x="5563181" y="184452"/>
                  <a:pt x="5558829" y="188611"/>
                </a:cubicBezTo>
                <a:cubicBezTo>
                  <a:pt x="5554477" y="192770"/>
                  <a:pt x="5547805" y="202263"/>
                  <a:pt x="5538814" y="217091"/>
                </a:cubicBezTo>
                <a:cubicBezTo>
                  <a:pt x="5529822" y="231918"/>
                  <a:pt x="5518407" y="245789"/>
                  <a:pt x="5504569" y="258702"/>
                </a:cubicBezTo>
                <a:cubicBezTo>
                  <a:pt x="5490731" y="271616"/>
                  <a:pt x="5476229" y="281091"/>
                  <a:pt x="5461064" y="287128"/>
                </a:cubicBezTo>
                <a:cubicBezTo>
                  <a:pt x="5445900" y="293166"/>
                  <a:pt x="5444111" y="290480"/>
                  <a:pt x="5455698" y="279073"/>
                </a:cubicBezTo>
                <a:cubicBezTo>
                  <a:pt x="5467285" y="267665"/>
                  <a:pt x="5479037" y="255558"/>
                  <a:pt x="5490953" y="242753"/>
                </a:cubicBezTo>
                <a:cubicBezTo>
                  <a:pt x="5502870" y="229947"/>
                  <a:pt x="5512151" y="216514"/>
                  <a:pt x="5518798" y="202453"/>
                </a:cubicBezTo>
                <a:cubicBezTo>
                  <a:pt x="5525445" y="188392"/>
                  <a:pt x="5528216" y="178695"/>
                  <a:pt x="5527112" y="173360"/>
                </a:cubicBezTo>
                <a:cubicBezTo>
                  <a:pt x="5521405" y="176056"/>
                  <a:pt x="5516081" y="178078"/>
                  <a:pt x="5511140" y="179426"/>
                </a:cubicBezTo>
                <a:cubicBezTo>
                  <a:pt x="5506201" y="180774"/>
                  <a:pt x="5500027" y="178053"/>
                  <a:pt x="5492620" y="171263"/>
                </a:cubicBezTo>
                <a:cubicBezTo>
                  <a:pt x="5485214" y="164473"/>
                  <a:pt x="5486486" y="161078"/>
                  <a:pt x="5496438" y="161078"/>
                </a:cubicBezTo>
                <a:cubicBezTo>
                  <a:pt x="5503236" y="161078"/>
                  <a:pt x="5517583" y="158231"/>
                  <a:pt x="5539481" y="152538"/>
                </a:cubicBezTo>
                <a:cubicBezTo>
                  <a:pt x="5561378" y="146845"/>
                  <a:pt x="5574639" y="142117"/>
                  <a:pt x="5579264" y="138352"/>
                </a:cubicBezTo>
                <a:cubicBezTo>
                  <a:pt x="5581576" y="136470"/>
                  <a:pt x="5584290" y="135536"/>
                  <a:pt x="5587406" y="135551"/>
                </a:cubicBezTo>
                <a:close/>
                <a:moveTo>
                  <a:pt x="3796705" y="135551"/>
                </a:moveTo>
                <a:cubicBezTo>
                  <a:pt x="3799821" y="135565"/>
                  <a:pt x="3803338" y="136527"/>
                  <a:pt x="3807256" y="138438"/>
                </a:cubicBezTo>
                <a:cubicBezTo>
                  <a:pt x="3815094" y="142260"/>
                  <a:pt x="3822418" y="147014"/>
                  <a:pt x="3829229" y="152700"/>
                </a:cubicBezTo>
                <a:cubicBezTo>
                  <a:pt x="3836041" y="158386"/>
                  <a:pt x="3837586" y="163559"/>
                  <a:pt x="3833864" y="168219"/>
                </a:cubicBezTo>
                <a:cubicBezTo>
                  <a:pt x="3830143" y="172880"/>
                  <a:pt x="3825827" y="187059"/>
                  <a:pt x="3820915" y="210756"/>
                </a:cubicBezTo>
                <a:cubicBezTo>
                  <a:pt x="3816004" y="234453"/>
                  <a:pt x="3811476" y="250891"/>
                  <a:pt x="3807332" y="260068"/>
                </a:cubicBezTo>
                <a:cubicBezTo>
                  <a:pt x="3803188" y="269246"/>
                  <a:pt x="3798950" y="276972"/>
                  <a:pt x="3794619" y="283246"/>
                </a:cubicBezTo>
                <a:cubicBezTo>
                  <a:pt x="3790288" y="289520"/>
                  <a:pt x="3782986" y="294818"/>
                  <a:pt x="3772711" y="299142"/>
                </a:cubicBezTo>
                <a:cubicBezTo>
                  <a:pt x="3762436" y="303465"/>
                  <a:pt x="3757030" y="301207"/>
                  <a:pt x="3756492" y="292366"/>
                </a:cubicBezTo>
                <a:cubicBezTo>
                  <a:pt x="3755954" y="283525"/>
                  <a:pt x="3751849" y="274276"/>
                  <a:pt x="3744177" y="264618"/>
                </a:cubicBezTo>
                <a:cubicBezTo>
                  <a:pt x="3736506" y="254960"/>
                  <a:pt x="3735699" y="251321"/>
                  <a:pt x="3741757" y="253701"/>
                </a:cubicBezTo>
                <a:cubicBezTo>
                  <a:pt x="3747816" y="256082"/>
                  <a:pt x="3755194" y="258555"/>
                  <a:pt x="3763891" y="261122"/>
                </a:cubicBezTo>
                <a:cubicBezTo>
                  <a:pt x="3772589" y="263689"/>
                  <a:pt x="3780132" y="254354"/>
                  <a:pt x="3786520" y="233116"/>
                </a:cubicBezTo>
                <a:cubicBezTo>
                  <a:pt x="3792909" y="211878"/>
                  <a:pt x="3796103" y="193731"/>
                  <a:pt x="3796103" y="178673"/>
                </a:cubicBezTo>
                <a:cubicBezTo>
                  <a:pt x="3796103" y="166126"/>
                  <a:pt x="3793533" y="160300"/>
                  <a:pt x="3788392" y="161196"/>
                </a:cubicBezTo>
                <a:cubicBezTo>
                  <a:pt x="3783251" y="162092"/>
                  <a:pt x="3772377" y="164104"/>
                  <a:pt x="3755771" y="167230"/>
                </a:cubicBezTo>
                <a:cubicBezTo>
                  <a:pt x="3764289" y="170256"/>
                  <a:pt x="3769567" y="173536"/>
                  <a:pt x="3771603" y="177071"/>
                </a:cubicBezTo>
                <a:cubicBezTo>
                  <a:pt x="3773639" y="180606"/>
                  <a:pt x="3772482" y="184452"/>
                  <a:pt x="3768129" y="188611"/>
                </a:cubicBezTo>
                <a:cubicBezTo>
                  <a:pt x="3763777" y="192770"/>
                  <a:pt x="3757105" y="202263"/>
                  <a:pt x="3748114" y="217091"/>
                </a:cubicBezTo>
                <a:cubicBezTo>
                  <a:pt x="3739122" y="231918"/>
                  <a:pt x="3727708" y="245789"/>
                  <a:pt x="3713869" y="258702"/>
                </a:cubicBezTo>
                <a:cubicBezTo>
                  <a:pt x="3700031" y="271616"/>
                  <a:pt x="3685529" y="281091"/>
                  <a:pt x="3670365" y="287128"/>
                </a:cubicBezTo>
                <a:cubicBezTo>
                  <a:pt x="3655200" y="293166"/>
                  <a:pt x="3653411" y="290480"/>
                  <a:pt x="3664998" y="279073"/>
                </a:cubicBezTo>
                <a:cubicBezTo>
                  <a:pt x="3676585" y="267665"/>
                  <a:pt x="3688336" y="255558"/>
                  <a:pt x="3700253" y="242753"/>
                </a:cubicBezTo>
                <a:cubicBezTo>
                  <a:pt x="3712170" y="229947"/>
                  <a:pt x="3721452" y="216514"/>
                  <a:pt x="3728098" y="202453"/>
                </a:cubicBezTo>
                <a:cubicBezTo>
                  <a:pt x="3734745" y="188392"/>
                  <a:pt x="3737517" y="178695"/>
                  <a:pt x="3736412" y="173360"/>
                </a:cubicBezTo>
                <a:cubicBezTo>
                  <a:pt x="3730705" y="176056"/>
                  <a:pt x="3725381" y="178078"/>
                  <a:pt x="3720441" y="179426"/>
                </a:cubicBezTo>
                <a:cubicBezTo>
                  <a:pt x="3715501" y="180774"/>
                  <a:pt x="3709327" y="178053"/>
                  <a:pt x="3701920" y="171263"/>
                </a:cubicBezTo>
                <a:cubicBezTo>
                  <a:pt x="3694514" y="164473"/>
                  <a:pt x="3695787" y="161078"/>
                  <a:pt x="3705738" y="161078"/>
                </a:cubicBezTo>
                <a:cubicBezTo>
                  <a:pt x="3712536" y="161078"/>
                  <a:pt x="3726883" y="158231"/>
                  <a:pt x="3748780" y="152538"/>
                </a:cubicBezTo>
                <a:cubicBezTo>
                  <a:pt x="3770678" y="146845"/>
                  <a:pt x="3783939" y="142117"/>
                  <a:pt x="3788564" y="138352"/>
                </a:cubicBezTo>
                <a:cubicBezTo>
                  <a:pt x="3790876" y="136470"/>
                  <a:pt x="3793590" y="135536"/>
                  <a:pt x="3796705" y="135551"/>
                </a:cubicBezTo>
                <a:close/>
                <a:moveTo>
                  <a:pt x="6244295" y="134868"/>
                </a:moveTo>
                <a:cubicBezTo>
                  <a:pt x="6239669" y="135305"/>
                  <a:pt x="6229800" y="136735"/>
                  <a:pt x="6214685" y="139159"/>
                </a:cubicBezTo>
                <a:cubicBezTo>
                  <a:pt x="6199571" y="141582"/>
                  <a:pt x="6192447" y="143070"/>
                  <a:pt x="6193315" y="143622"/>
                </a:cubicBezTo>
                <a:cubicBezTo>
                  <a:pt x="6194182" y="144174"/>
                  <a:pt x="6195864" y="157629"/>
                  <a:pt x="6198359" y="183986"/>
                </a:cubicBezTo>
                <a:cubicBezTo>
                  <a:pt x="6220013" y="179656"/>
                  <a:pt x="6235035" y="175970"/>
                  <a:pt x="6243423" y="172930"/>
                </a:cubicBezTo>
                <a:cubicBezTo>
                  <a:pt x="6248629" y="147118"/>
                  <a:pt x="6248919" y="134430"/>
                  <a:pt x="6244295" y="134868"/>
                </a:cubicBezTo>
                <a:close/>
                <a:moveTo>
                  <a:pt x="6571975" y="130353"/>
                </a:moveTo>
                <a:cubicBezTo>
                  <a:pt x="6575615" y="130986"/>
                  <a:pt x="6578568" y="132634"/>
                  <a:pt x="6580834" y="135298"/>
                </a:cubicBezTo>
                <a:cubicBezTo>
                  <a:pt x="6585365" y="140625"/>
                  <a:pt x="6582461" y="144669"/>
                  <a:pt x="6572123" y="147430"/>
                </a:cubicBezTo>
                <a:cubicBezTo>
                  <a:pt x="6561783" y="150190"/>
                  <a:pt x="6547601" y="152904"/>
                  <a:pt x="6529575" y="155571"/>
                </a:cubicBezTo>
                <a:cubicBezTo>
                  <a:pt x="6535884" y="157722"/>
                  <a:pt x="6539039" y="161372"/>
                  <a:pt x="6539039" y="166520"/>
                </a:cubicBezTo>
                <a:lnTo>
                  <a:pt x="6539039" y="178587"/>
                </a:lnTo>
                <a:cubicBezTo>
                  <a:pt x="6541549" y="178731"/>
                  <a:pt x="6546525" y="176967"/>
                  <a:pt x="6553968" y="173296"/>
                </a:cubicBezTo>
                <a:cubicBezTo>
                  <a:pt x="6561411" y="169625"/>
                  <a:pt x="6568203" y="170614"/>
                  <a:pt x="6574349" y="176264"/>
                </a:cubicBezTo>
                <a:cubicBezTo>
                  <a:pt x="6580493" y="181914"/>
                  <a:pt x="6578933" y="186216"/>
                  <a:pt x="6569671" y="189170"/>
                </a:cubicBezTo>
                <a:cubicBezTo>
                  <a:pt x="6560406" y="192124"/>
                  <a:pt x="6550075" y="193601"/>
                  <a:pt x="6538674" y="193601"/>
                </a:cubicBezTo>
                <a:lnTo>
                  <a:pt x="6536329" y="221845"/>
                </a:lnTo>
                <a:lnTo>
                  <a:pt x="6580111" y="239522"/>
                </a:lnTo>
                <a:lnTo>
                  <a:pt x="6580049" y="239588"/>
                </a:lnTo>
                <a:lnTo>
                  <a:pt x="6580234" y="239571"/>
                </a:lnTo>
                <a:lnTo>
                  <a:pt x="6611715" y="252282"/>
                </a:lnTo>
                <a:cubicBezTo>
                  <a:pt x="6631850" y="259488"/>
                  <a:pt x="6646992" y="263754"/>
                  <a:pt x="6657142" y="265080"/>
                </a:cubicBezTo>
                <a:cubicBezTo>
                  <a:pt x="6677440" y="267733"/>
                  <a:pt x="6696531" y="269060"/>
                  <a:pt x="6714413" y="269060"/>
                </a:cubicBezTo>
                <a:cubicBezTo>
                  <a:pt x="6735163" y="269060"/>
                  <a:pt x="6743846" y="271264"/>
                  <a:pt x="6740462" y="275674"/>
                </a:cubicBezTo>
                <a:cubicBezTo>
                  <a:pt x="6737077" y="280084"/>
                  <a:pt x="6725720" y="285278"/>
                  <a:pt x="6706390" y="291258"/>
                </a:cubicBezTo>
                <a:cubicBezTo>
                  <a:pt x="6687059" y="297238"/>
                  <a:pt x="6671737" y="300228"/>
                  <a:pt x="6660423" y="300228"/>
                </a:cubicBezTo>
                <a:cubicBezTo>
                  <a:pt x="6648907" y="300228"/>
                  <a:pt x="6633301" y="295421"/>
                  <a:pt x="6613605" y="285805"/>
                </a:cubicBezTo>
                <a:cubicBezTo>
                  <a:pt x="6593909" y="276190"/>
                  <a:pt x="6571763" y="264227"/>
                  <a:pt x="6547171" y="249915"/>
                </a:cubicBezTo>
                <a:cubicBezTo>
                  <a:pt x="6522577" y="235604"/>
                  <a:pt x="6502903" y="225379"/>
                  <a:pt x="6488147" y="219242"/>
                </a:cubicBezTo>
                <a:cubicBezTo>
                  <a:pt x="6484575" y="226340"/>
                  <a:pt x="6477989" y="235608"/>
                  <a:pt x="6468389" y="247044"/>
                </a:cubicBezTo>
                <a:cubicBezTo>
                  <a:pt x="6458787" y="258480"/>
                  <a:pt x="6446763" y="267730"/>
                  <a:pt x="6432316" y="274792"/>
                </a:cubicBezTo>
                <a:cubicBezTo>
                  <a:pt x="6417868" y="281855"/>
                  <a:pt x="6417886" y="277327"/>
                  <a:pt x="6432370" y="261208"/>
                </a:cubicBezTo>
                <a:cubicBezTo>
                  <a:pt x="6446853" y="245090"/>
                  <a:pt x="6457425" y="228886"/>
                  <a:pt x="6464087" y="212595"/>
                </a:cubicBezTo>
                <a:cubicBezTo>
                  <a:pt x="6470747" y="196305"/>
                  <a:pt x="6473629" y="185664"/>
                  <a:pt x="6472734" y="180674"/>
                </a:cubicBezTo>
                <a:cubicBezTo>
                  <a:pt x="6471837" y="175683"/>
                  <a:pt x="6477039" y="175232"/>
                  <a:pt x="6488340" y="179319"/>
                </a:cubicBezTo>
                <a:cubicBezTo>
                  <a:pt x="6499639" y="183406"/>
                  <a:pt x="6504755" y="187360"/>
                  <a:pt x="6503687" y="191182"/>
                </a:cubicBezTo>
                <a:cubicBezTo>
                  <a:pt x="6502619" y="195003"/>
                  <a:pt x="6499101" y="200055"/>
                  <a:pt x="6493137" y="206336"/>
                </a:cubicBezTo>
                <a:cubicBezTo>
                  <a:pt x="6506057" y="211512"/>
                  <a:pt x="6513206" y="214416"/>
                  <a:pt x="6514583" y="215047"/>
                </a:cubicBezTo>
                <a:cubicBezTo>
                  <a:pt x="6514583" y="193035"/>
                  <a:pt x="6514152" y="179046"/>
                  <a:pt x="6513292" y="173081"/>
                </a:cubicBezTo>
                <a:cubicBezTo>
                  <a:pt x="6512431" y="167115"/>
                  <a:pt x="6511421" y="163157"/>
                  <a:pt x="6510259" y="161207"/>
                </a:cubicBezTo>
                <a:cubicBezTo>
                  <a:pt x="6481478" y="169223"/>
                  <a:pt x="6463420" y="174153"/>
                  <a:pt x="6456085" y="175995"/>
                </a:cubicBezTo>
                <a:cubicBezTo>
                  <a:pt x="6448750" y="177838"/>
                  <a:pt x="6440691" y="175225"/>
                  <a:pt x="6431907" y="168155"/>
                </a:cubicBezTo>
                <a:cubicBezTo>
                  <a:pt x="6423123" y="161085"/>
                  <a:pt x="6424468" y="157249"/>
                  <a:pt x="6435941" y="156647"/>
                </a:cubicBezTo>
                <a:cubicBezTo>
                  <a:pt x="6447412" y="156044"/>
                  <a:pt x="6468281" y="152402"/>
                  <a:pt x="6498546" y="145720"/>
                </a:cubicBezTo>
                <a:cubicBezTo>
                  <a:pt x="6528811" y="139037"/>
                  <a:pt x="6548959" y="134298"/>
                  <a:pt x="6558990" y="131501"/>
                </a:cubicBezTo>
                <a:cubicBezTo>
                  <a:pt x="6564005" y="130103"/>
                  <a:pt x="6568334" y="129720"/>
                  <a:pt x="6571975" y="130353"/>
                </a:cubicBezTo>
                <a:close/>
                <a:moveTo>
                  <a:pt x="3466234" y="127803"/>
                </a:moveTo>
                <a:cubicBezTo>
                  <a:pt x="3482414" y="126719"/>
                  <a:pt x="3495986" y="129092"/>
                  <a:pt x="3506951" y="134921"/>
                </a:cubicBezTo>
                <a:cubicBezTo>
                  <a:pt x="3521571" y="142694"/>
                  <a:pt x="3528009" y="149692"/>
                  <a:pt x="3526267" y="155915"/>
                </a:cubicBezTo>
                <a:cubicBezTo>
                  <a:pt x="3524525" y="162139"/>
                  <a:pt x="3517491" y="164803"/>
                  <a:pt x="3505165" y="163906"/>
                </a:cubicBezTo>
                <a:cubicBezTo>
                  <a:pt x="3492840" y="163010"/>
                  <a:pt x="3475521" y="162562"/>
                  <a:pt x="3453207" y="162562"/>
                </a:cubicBezTo>
                <a:cubicBezTo>
                  <a:pt x="3430923" y="162562"/>
                  <a:pt x="3406982" y="163684"/>
                  <a:pt x="3381384" y="165928"/>
                </a:cubicBezTo>
                <a:cubicBezTo>
                  <a:pt x="3355787" y="168173"/>
                  <a:pt x="3334363" y="170844"/>
                  <a:pt x="3317111" y="173941"/>
                </a:cubicBezTo>
                <a:cubicBezTo>
                  <a:pt x="3299860" y="177039"/>
                  <a:pt x="3284803" y="179964"/>
                  <a:pt x="3271940" y="182717"/>
                </a:cubicBezTo>
                <a:cubicBezTo>
                  <a:pt x="3259077" y="185471"/>
                  <a:pt x="3245690" y="182481"/>
                  <a:pt x="3231780" y="173747"/>
                </a:cubicBezTo>
                <a:cubicBezTo>
                  <a:pt x="3219175" y="159880"/>
                  <a:pt x="3218279" y="153632"/>
                  <a:pt x="3229091" y="155001"/>
                </a:cubicBezTo>
                <a:cubicBezTo>
                  <a:pt x="3239904" y="156371"/>
                  <a:pt x="3258428" y="155941"/>
                  <a:pt x="3284663" y="153711"/>
                </a:cubicBezTo>
                <a:cubicBezTo>
                  <a:pt x="3310899" y="151481"/>
                  <a:pt x="3338905" y="148107"/>
                  <a:pt x="3368683" y="143590"/>
                </a:cubicBezTo>
                <a:cubicBezTo>
                  <a:pt x="3398460" y="139073"/>
                  <a:pt x="3425294" y="134556"/>
                  <a:pt x="3449185" y="130038"/>
                </a:cubicBezTo>
                <a:cubicBezTo>
                  <a:pt x="3455157" y="128909"/>
                  <a:pt x="3460840" y="128164"/>
                  <a:pt x="3466234" y="127803"/>
                </a:cubicBezTo>
                <a:close/>
                <a:moveTo>
                  <a:pt x="5801530" y="126780"/>
                </a:moveTo>
                <a:cubicBezTo>
                  <a:pt x="5796604" y="127217"/>
                  <a:pt x="5784067" y="129443"/>
                  <a:pt x="5763920" y="133459"/>
                </a:cubicBezTo>
                <a:lnTo>
                  <a:pt x="5765102" y="171855"/>
                </a:lnTo>
                <a:cubicBezTo>
                  <a:pt x="5773033" y="171109"/>
                  <a:pt x="5779633" y="169345"/>
                  <a:pt x="5784903" y="166563"/>
                </a:cubicBezTo>
                <a:cubicBezTo>
                  <a:pt x="5790173" y="163781"/>
                  <a:pt x="5795866" y="165398"/>
                  <a:pt x="5801982" y="171414"/>
                </a:cubicBezTo>
                <a:cubicBezTo>
                  <a:pt x="5808098" y="177429"/>
                  <a:pt x="5806341" y="182405"/>
                  <a:pt x="5796712" y="186342"/>
                </a:cubicBezTo>
                <a:cubicBezTo>
                  <a:pt x="5787082" y="190278"/>
                  <a:pt x="5776603" y="192246"/>
                  <a:pt x="5765274" y="192246"/>
                </a:cubicBezTo>
                <a:lnTo>
                  <a:pt x="5766436" y="227179"/>
                </a:lnTo>
                <a:cubicBezTo>
                  <a:pt x="5770968" y="227308"/>
                  <a:pt x="5777722" y="225541"/>
                  <a:pt x="5786699" y="221877"/>
                </a:cubicBezTo>
                <a:cubicBezTo>
                  <a:pt x="5795675" y="218213"/>
                  <a:pt x="5801695" y="218406"/>
                  <a:pt x="5804757" y="222458"/>
                </a:cubicBezTo>
                <a:cubicBezTo>
                  <a:pt x="5807818" y="226509"/>
                  <a:pt x="5810073" y="226251"/>
                  <a:pt x="5811522" y="221683"/>
                </a:cubicBezTo>
                <a:cubicBezTo>
                  <a:pt x="5812970" y="217116"/>
                  <a:pt x="5813920" y="201600"/>
                  <a:pt x="5814372" y="175135"/>
                </a:cubicBezTo>
                <a:cubicBezTo>
                  <a:pt x="5814824" y="148670"/>
                  <a:pt x="5814028" y="133885"/>
                  <a:pt x="5811984" y="130781"/>
                </a:cubicBezTo>
                <a:cubicBezTo>
                  <a:pt x="5809941" y="127676"/>
                  <a:pt x="5806456" y="126342"/>
                  <a:pt x="5801530" y="126780"/>
                </a:cubicBezTo>
                <a:close/>
                <a:moveTo>
                  <a:pt x="64579" y="119369"/>
                </a:moveTo>
                <a:lnTo>
                  <a:pt x="51608" y="121585"/>
                </a:lnTo>
                <a:cubicBezTo>
                  <a:pt x="51608" y="132785"/>
                  <a:pt x="51435" y="143494"/>
                  <a:pt x="51089" y="153713"/>
                </a:cubicBezTo>
                <a:lnTo>
                  <a:pt x="51030" y="154820"/>
                </a:lnTo>
                <a:lnTo>
                  <a:pt x="51557" y="154391"/>
                </a:lnTo>
                <a:cubicBezTo>
                  <a:pt x="55413" y="152833"/>
                  <a:pt x="60779" y="151628"/>
                  <a:pt x="67655" y="150774"/>
                </a:cubicBezTo>
                <a:cubicBezTo>
                  <a:pt x="67655" y="138399"/>
                  <a:pt x="66630" y="127930"/>
                  <a:pt x="64579" y="119369"/>
                </a:cubicBezTo>
                <a:close/>
                <a:moveTo>
                  <a:pt x="6638137" y="119283"/>
                </a:moveTo>
                <a:cubicBezTo>
                  <a:pt x="6644017" y="120244"/>
                  <a:pt x="6649441" y="121911"/>
                  <a:pt x="6654410" y="124284"/>
                </a:cubicBezTo>
                <a:cubicBezTo>
                  <a:pt x="6659379" y="126658"/>
                  <a:pt x="6660935" y="129791"/>
                  <a:pt x="6659077" y="133684"/>
                </a:cubicBezTo>
                <a:cubicBezTo>
                  <a:pt x="6657220" y="137578"/>
                  <a:pt x="6655629" y="145074"/>
                  <a:pt x="6654303" y="156174"/>
                </a:cubicBezTo>
                <a:cubicBezTo>
                  <a:pt x="6652975" y="167273"/>
                  <a:pt x="6650190" y="178483"/>
                  <a:pt x="6645946" y="189805"/>
                </a:cubicBezTo>
                <a:cubicBezTo>
                  <a:pt x="6641701" y="201126"/>
                  <a:pt x="6635097" y="211032"/>
                  <a:pt x="6626135" y="219521"/>
                </a:cubicBezTo>
                <a:cubicBezTo>
                  <a:pt x="6617171" y="228011"/>
                  <a:pt x="6605560" y="234364"/>
                  <a:pt x="6591299" y="238580"/>
                </a:cubicBezTo>
                <a:lnTo>
                  <a:pt x="6580234" y="239571"/>
                </a:lnTo>
                <a:lnTo>
                  <a:pt x="6580111" y="239522"/>
                </a:lnTo>
                <a:lnTo>
                  <a:pt x="6589083" y="229965"/>
                </a:lnTo>
                <a:cubicBezTo>
                  <a:pt x="6601867" y="220005"/>
                  <a:pt x="6611317" y="209128"/>
                  <a:pt x="6617433" y="197334"/>
                </a:cubicBezTo>
                <a:cubicBezTo>
                  <a:pt x="6623549" y="185539"/>
                  <a:pt x="6627733" y="172633"/>
                  <a:pt x="6629985" y="158615"/>
                </a:cubicBezTo>
                <a:cubicBezTo>
                  <a:pt x="6632237" y="144597"/>
                  <a:pt x="6632010" y="134075"/>
                  <a:pt x="6629307" y="127049"/>
                </a:cubicBezTo>
                <a:cubicBezTo>
                  <a:pt x="6626604" y="120022"/>
                  <a:pt x="6629547" y="117433"/>
                  <a:pt x="6638137" y="119283"/>
                </a:cubicBezTo>
                <a:close/>
                <a:moveTo>
                  <a:pt x="210150" y="118627"/>
                </a:moveTo>
                <a:cubicBezTo>
                  <a:pt x="217858" y="120040"/>
                  <a:pt x="224856" y="122126"/>
                  <a:pt x="231144" y="124887"/>
                </a:cubicBezTo>
                <a:cubicBezTo>
                  <a:pt x="237432" y="127647"/>
                  <a:pt x="239676" y="131161"/>
                  <a:pt x="237877" y="135427"/>
                </a:cubicBezTo>
                <a:cubicBezTo>
                  <a:pt x="236077" y="139693"/>
                  <a:pt x="235177" y="144637"/>
                  <a:pt x="235177" y="150258"/>
                </a:cubicBezTo>
                <a:cubicBezTo>
                  <a:pt x="240641" y="150359"/>
                  <a:pt x="246366" y="149484"/>
                  <a:pt x="252353" y="147634"/>
                </a:cubicBezTo>
                <a:cubicBezTo>
                  <a:pt x="258340" y="145784"/>
                  <a:pt x="265073" y="147297"/>
                  <a:pt x="272551" y="152173"/>
                </a:cubicBezTo>
                <a:cubicBezTo>
                  <a:pt x="280030" y="157048"/>
                  <a:pt x="280317" y="161114"/>
                  <a:pt x="273412" y="164369"/>
                </a:cubicBezTo>
                <a:cubicBezTo>
                  <a:pt x="266507" y="167624"/>
                  <a:pt x="253762" y="170464"/>
                  <a:pt x="235177" y="172887"/>
                </a:cubicBezTo>
                <a:lnTo>
                  <a:pt x="235177" y="193451"/>
                </a:lnTo>
                <a:cubicBezTo>
                  <a:pt x="253389" y="192619"/>
                  <a:pt x="268045" y="191060"/>
                  <a:pt x="279144" y="188772"/>
                </a:cubicBezTo>
                <a:cubicBezTo>
                  <a:pt x="290244" y="186485"/>
                  <a:pt x="299866" y="189364"/>
                  <a:pt x="308011" y="197409"/>
                </a:cubicBezTo>
                <a:cubicBezTo>
                  <a:pt x="316156" y="205454"/>
                  <a:pt x="312131" y="209756"/>
                  <a:pt x="295933" y="210315"/>
                </a:cubicBezTo>
                <a:cubicBezTo>
                  <a:pt x="279736" y="210874"/>
                  <a:pt x="259484" y="211563"/>
                  <a:pt x="235177" y="212380"/>
                </a:cubicBezTo>
                <a:cubicBezTo>
                  <a:pt x="235177" y="238881"/>
                  <a:pt x="234453" y="263747"/>
                  <a:pt x="233005" y="286978"/>
                </a:cubicBezTo>
                <a:cubicBezTo>
                  <a:pt x="231556" y="310209"/>
                  <a:pt x="227756" y="321824"/>
                  <a:pt x="221604" y="321824"/>
                </a:cubicBezTo>
                <a:cubicBezTo>
                  <a:pt x="215309" y="321824"/>
                  <a:pt x="211921" y="311238"/>
                  <a:pt x="211441" y="290064"/>
                </a:cubicBezTo>
                <a:cubicBezTo>
                  <a:pt x="210960" y="268891"/>
                  <a:pt x="210720" y="243484"/>
                  <a:pt x="210720" y="213843"/>
                </a:cubicBezTo>
                <a:cubicBezTo>
                  <a:pt x="186155" y="216524"/>
                  <a:pt x="170700" y="218772"/>
                  <a:pt x="164355" y="220586"/>
                </a:cubicBezTo>
                <a:cubicBezTo>
                  <a:pt x="158009" y="222400"/>
                  <a:pt x="150430" y="219683"/>
                  <a:pt x="141618" y="212434"/>
                </a:cubicBezTo>
                <a:cubicBezTo>
                  <a:pt x="132806" y="205185"/>
                  <a:pt x="135176" y="201560"/>
                  <a:pt x="148727" y="201560"/>
                </a:cubicBezTo>
                <a:cubicBezTo>
                  <a:pt x="160329" y="201560"/>
                  <a:pt x="180993" y="199911"/>
                  <a:pt x="210720" y="196613"/>
                </a:cubicBezTo>
                <a:lnTo>
                  <a:pt x="210720" y="174715"/>
                </a:lnTo>
                <a:cubicBezTo>
                  <a:pt x="195763" y="176508"/>
                  <a:pt x="185818" y="175605"/>
                  <a:pt x="180885" y="172005"/>
                </a:cubicBezTo>
                <a:cubicBezTo>
                  <a:pt x="174074" y="181929"/>
                  <a:pt x="165645" y="190034"/>
                  <a:pt x="155600" y="196323"/>
                </a:cubicBezTo>
                <a:cubicBezTo>
                  <a:pt x="145555" y="202611"/>
                  <a:pt x="143264" y="199972"/>
                  <a:pt x="148727" y="188407"/>
                </a:cubicBezTo>
                <a:cubicBezTo>
                  <a:pt x="154191" y="176841"/>
                  <a:pt x="158468" y="167216"/>
                  <a:pt x="161558" y="159529"/>
                </a:cubicBezTo>
                <a:cubicBezTo>
                  <a:pt x="164649" y="151843"/>
                  <a:pt x="165294" y="145225"/>
                  <a:pt x="163494" y="139675"/>
                </a:cubicBezTo>
                <a:cubicBezTo>
                  <a:pt x="161694" y="134125"/>
                  <a:pt x="164444" y="131831"/>
                  <a:pt x="171744" y="132792"/>
                </a:cubicBezTo>
                <a:cubicBezTo>
                  <a:pt x="179042" y="133753"/>
                  <a:pt x="185592" y="135986"/>
                  <a:pt x="191393" y="139492"/>
                </a:cubicBezTo>
                <a:cubicBezTo>
                  <a:pt x="197194" y="142998"/>
                  <a:pt x="198588" y="146576"/>
                  <a:pt x="195577" y="150226"/>
                </a:cubicBezTo>
                <a:cubicBezTo>
                  <a:pt x="192566" y="153876"/>
                  <a:pt x="189568" y="156582"/>
                  <a:pt x="186585" y="158346"/>
                </a:cubicBezTo>
                <a:cubicBezTo>
                  <a:pt x="192236" y="158418"/>
                  <a:pt x="200280" y="157342"/>
                  <a:pt x="210720" y="155120"/>
                </a:cubicBezTo>
                <a:cubicBezTo>
                  <a:pt x="209874" y="143905"/>
                  <a:pt x="207641" y="134667"/>
                  <a:pt x="204020" y="127403"/>
                </a:cubicBezTo>
                <a:cubicBezTo>
                  <a:pt x="200399" y="120140"/>
                  <a:pt x="202442" y="117215"/>
                  <a:pt x="210150" y="118627"/>
                </a:cubicBezTo>
                <a:close/>
                <a:moveTo>
                  <a:pt x="2986750" y="117283"/>
                </a:moveTo>
                <a:cubicBezTo>
                  <a:pt x="2997225" y="118703"/>
                  <a:pt x="3005790" y="121320"/>
                  <a:pt x="3012444" y="125134"/>
                </a:cubicBezTo>
                <a:cubicBezTo>
                  <a:pt x="3020948" y="128633"/>
                  <a:pt x="3023619" y="133459"/>
                  <a:pt x="3020457" y="139611"/>
                </a:cubicBezTo>
                <a:cubicBezTo>
                  <a:pt x="3017295" y="145763"/>
                  <a:pt x="3016162" y="170772"/>
                  <a:pt x="3017058" y="214639"/>
                </a:cubicBezTo>
                <a:cubicBezTo>
                  <a:pt x="3017954" y="258505"/>
                  <a:pt x="3016409" y="288236"/>
                  <a:pt x="3012422" y="303831"/>
                </a:cubicBezTo>
                <a:cubicBezTo>
                  <a:pt x="3008436" y="319426"/>
                  <a:pt x="3002567" y="321032"/>
                  <a:pt x="2994816" y="308649"/>
                </a:cubicBezTo>
                <a:cubicBezTo>
                  <a:pt x="2987065" y="296267"/>
                  <a:pt x="2983864" y="286544"/>
                  <a:pt x="2985212" y="279481"/>
                </a:cubicBezTo>
                <a:cubicBezTo>
                  <a:pt x="2986560" y="272419"/>
                  <a:pt x="2988134" y="258143"/>
                  <a:pt x="2989933" y="236654"/>
                </a:cubicBezTo>
                <a:cubicBezTo>
                  <a:pt x="2991733" y="215166"/>
                  <a:pt x="2991528" y="193440"/>
                  <a:pt x="2989320" y="171478"/>
                </a:cubicBezTo>
                <a:cubicBezTo>
                  <a:pt x="2987112" y="149516"/>
                  <a:pt x="2983512" y="134638"/>
                  <a:pt x="2978522" y="126844"/>
                </a:cubicBezTo>
                <a:cubicBezTo>
                  <a:pt x="2973532" y="119050"/>
                  <a:pt x="2976274" y="115863"/>
                  <a:pt x="2986750" y="117283"/>
                </a:cubicBezTo>
                <a:close/>
                <a:moveTo>
                  <a:pt x="2282554" y="115916"/>
                </a:moveTo>
                <a:cubicBezTo>
                  <a:pt x="2284151" y="115804"/>
                  <a:pt x="2286143" y="116112"/>
                  <a:pt x="2288529" y="116842"/>
                </a:cubicBezTo>
                <a:cubicBezTo>
                  <a:pt x="2298072" y="119760"/>
                  <a:pt x="2304622" y="123575"/>
                  <a:pt x="2308179" y="128285"/>
                </a:cubicBezTo>
                <a:cubicBezTo>
                  <a:pt x="2311735" y="132996"/>
                  <a:pt x="2311936" y="139213"/>
                  <a:pt x="2308781" y="146935"/>
                </a:cubicBezTo>
                <a:cubicBezTo>
                  <a:pt x="2305626" y="154657"/>
                  <a:pt x="2300503" y="154790"/>
                  <a:pt x="2293412" y="147333"/>
                </a:cubicBezTo>
                <a:cubicBezTo>
                  <a:pt x="2286321" y="139876"/>
                  <a:pt x="2281456" y="133530"/>
                  <a:pt x="2278817" y="128296"/>
                </a:cubicBezTo>
                <a:cubicBezTo>
                  <a:pt x="2276515" y="120380"/>
                  <a:pt x="2277761" y="116254"/>
                  <a:pt x="2282554" y="115916"/>
                </a:cubicBezTo>
                <a:close/>
                <a:moveTo>
                  <a:pt x="557441" y="114196"/>
                </a:moveTo>
                <a:cubicBezTo>
                  <a:pt x="556279" y="113142"/>
                  <a:pt x="549654" y="114544"/>
                  <a:pt x="537565" y="118401"/>
                </a:cubicBezTo>
                <a:cubicBezTo>
                  <a:pt x="536734" y="141145"/>
                  <a:pt x="535443" y="156711"/>
                  <a:pt x="533694" y="165100"/>
                </a:cubicBezTo>
                <a:cubicBezTo>
                  <a:pt x="538440" y="165172"/>
                  <a:pt x="546069" y="164082"/>
                  <a:pt x="556580" y="161831"/>
                </a:cubicBezTo>
                <a:cubicBezTo>
                  <a:pt x="557412" y="145985"/>
                  <a:pt x="558054" y="134348"/>
                  <a:pt x="558505" y="126919"/>
                </a:cubicBezTo>
                <a:cubicBezTo>
                  <a:pt x="558957" y="119491"/>
                  <a:pt x="558602" y="115250"/>
                  <a:pt x="557441" y="114196"/>
                </a:cubicBezTo>
                <a:close/>
                <a:moveTo>
                  <a:pt x="106169" y="113615"/>
                </a:moveTo>
                <a:cubicBezTo>
                  <a:pt x="102993" y="112949"/>
                  <a:pt x="95604" y="113382"/>
                  <a:pt x="84003" y="114917"/>
                </a:cubicBezTo>
                <a:cubicBezTo>
                  <a:pt x="91202" y="117254"/>
                  <a:pt x="94127" y="121105"/>
                  <a:pt x="92779" y="126468"/>
                </a:cubicBezTo>
                <a:cubicBezTo>
                  <a:pt x="91431" y="131831"/>
                  <a:pt x="90757" y="138865"/>
                  <a:pt x="90757" y="147569"/>
                </a:cubicBezTo>
                <a:cubicBezTo>
                  <a:pt x="89395" y="147569"/>
                  <a:pt x="91614" y="146666"/>
                  <a:pt x="97414" y="144859"/>
                </a:cubicBezTo>
                <a:cubicBezTo>
                  <a:pt x="103215" y="143052"/>
                  <a:pt x="107829" y="145038"/>
                  <a:pt x="111256" y="150817"/>
                </a:cubicBezTo>
                <a:lnTo>
                  <a:pt x="111732" y="153633"/>
                </a:lnTo>
                <a:lnTo>
                  <a:pt x="111368" y="143997"/>
                </a:lnTo>
                <a:cubicBezTo>
                  <a:pt x="110285" y="124243"/>
                  <a:pt x="108551" y="114115"/>
                  <a:pt x="106169" y="113615"/>
                </a:cubicBezTo>
                <a:close/>
                <a:moveTo>
                  <a:pt x="6254757" y="109012"/>
                </a:moveTo>
                <a:cubicBezTo>
                  <a:pt x="6257665" y="108682"/>
                  <a:pt x="6260573" y="109001"/>
                  <a:pt x="6263481" y="109969"/>
                </a:cubicBezTo>
                <a:cubicBezTo>
                  <a:pt x="6269296" y="111905"/>
                  <a:pt x="6277058" y="116064"/>
                  <a:pt x="6286767" y="122445"/>
                </a:cubicBezTo>
                <a:cubicBezTo>
                  <a:pt x="6296474" y="128827"/>
                  <a:pt x="6297568" y="134652"/>
                  <a:pt x="6290047" y="139922"/>
                </a:cubicBezTo>
                <a:cubicBezTo>
                  <a:pt x="6282525" y="145193"/>
                  <a:pt x="6275387" y="155012"/>
                  <a:pt x="6268633" y="169381"/>
                </a:cubicBezTo>
                <a:lnTo>
                  <a:pt x="6267601" y="171532"/>
                </a:lnTo>
                <a:cubicBezTo>
                  <a:pt x="6277495" y="183951"/>
                  <a:pt x="6277187" y="190723"/>
                  <a:pt x="6266676" y="191848"/>
                </a:cubicBezTo>
                <a:cubicBezTo>
                  <a:pt x="6256164" y="192974"/>
                  <a:pt x="6245000" y="194448"/>
                  <a:pt x="6233185" y="196269"/>
                </a:cubicBezTo>
                <a:cubicBezTo>
                  <a:pt x="6221368" y="198090"/>
                  <a:pt x="6209989" y="199782"/>
                  <a:pt x="6199047" y="201345"/>
                </a:cubicBezTo>
                <a:lnTo>
                  <a:pt x="6194875" y="213843"/>
                </a:lnTo>
                <a:cubicBezTo>
                  <a:pt x="6186169" y="213843"/>
                  <a:pt x="6179473" y="203066"/>
                  <a:pt x="6174784" y="181513"/>
                </a:cubicBezTo>
                <a:cubicBezTo>
                  <a:pt x="6170095" y="159959"/>
                  <a:pt x="6166366" y="146648"/>
                  <a:pt x="6163599" y="141579"/>
                </a:cubicBezTo>
                <a:cubicBezTo>
                  <a:pt x="6160830" y="136510"/>
                  <a:pt x="6159447" y="132225"/>
                  <a:pt x="6159447" y="128726"/>
                </a:cubicBezTo>
                <a:cubicBezTo>
                  <a:pt x="6159447" y="123277"/>
                  <a:pt x="6164201" y="121678"/>
                  <a:pt x="6173709" y="123930"/>
                </a:cubicBezTo>
                <a:cubicBezTo>
                  <a:pt x="6183216" y="126181"/>
                  <a:pt x="6196189" y="125561"/>
                  <a:pt x="6212631" y="122069"/>
                </a:cubicBezTo>
                <a:cubicBezTo>
                  <a:pt x="6229072" y="118577"/>
                  <a:pt x="6240203" y="115204"/>
                  <a:pt x="6246026" y="111948"/>
                </a:cubicBezTo>
                <a:cubicBezTo>
                  <a:pt x="6248937" y="110321"/>
                  <a:pt x="6251847" y="109342"/>
                  <a:pt x="6254757" y="109012"/>
                </a:cubicBezTo>
                <a:close/>
                <a:moveTo>
                  <a:pt x="2325774" y="107127"/>
                </a:moveTo>
                <a:cubicBezTo>
                  <a:pt x="2322834" y="107172"/>
                  <a:pt x="2318955" y="107639"/>
                  <a:pt x="2314137" y="108528"/>
                </a:cubicBezTo>
                <a:cubicBezTo>
                  <a:pt x="2304500" y="110306"/>
                  <a:pt x="2290476" y="112034"/>
                  <a:pt x="2272063" y="113712"/>
                </a:cubicBezTo>
                <a:cubicBezTo>
                  <a:pt x="2268205" y="126088"/>
                  <a:pt x="2263129" y="140966"/>
                  <a:pt x="2256833" y="158346"/>
                </a:cubicBezTo>
                <a:cubicBezTo>
                  <a:pt x="2281714" y="157500"/>
                  <a:pt x="2307325" y="155837"/>
                  <a:pt x="2333668" y="153356"/>
                </a:cubicBezTo>
                <a:cubicBezTo>
                  <a:pt x="2334529" y="124890"/>
                  <a:pt x="2333898" y="109858"/>
                  <a:pt x="2331775" y="108259"/>
                </a:cubicBezTo>
                <a:cubicBezTo>
                  <a:pt x="2330714" y="107460"/>
                  <a:pt x="2328714" y="107083"/>
                  <a:pt x="2325774" y="107127"/>
                </a:cubicBezTo>
                <a:close/>
                <a:moveTo>
                  <a:pt x="891862" y="105861"/>
                </a:moveTo>
                <a:cubicBezTo>
                  <a:pt x="887000" y="107567"/>
                  <a:pt x="880504" y="109159"/>
                  <a:pt x="872373" y="110636"/>
                </a:cubicBezTo>
                <a:lnTo>
                  <a:pt x="871276" y="129350"/>
                </a:lnTo>
                <a:lnTo>
                  <a:pt x="871276" y="155657"/>
                </a:lnTo>
                <a:cubicBezTo>
                  <a:pt x="874331" y="154998"/>
                  <a:pt x="881472" y="153463"/>
                  <a:pt x="892701" y="151054"/>
                </a:cubicBezTo>
                <a:lnTo>
                  <a:pt x="892701" y="124682"/>
                </a:lnTo>
                <a:cubicBezTo>
                  <a:pt x="892701" y="117785"/>
                  <a:pt x="892421" y="111511"/>
                  <a:pt x="891862" y="105861"/>
                </a:cubicBezTo>
                <a:close/>
                <a:moveTo>
                  <a:pt x="939066" y="92342"/>
                </a:moveTo>
                <a:cubicBezTo>
                  <a:pt x="936678" y="93224"/>
                  <a:pt x="928931" y="94991"/>
                  <a:pt x="915824" y="97644"/>
                </a:cubicBezTo>
                <a:cubicBezTo>
                  <a:pt x="921216" y="102247"/>
                  <a:pt x="922539" y="106997"/>
                  <a:pt x="919793" y="111895"/>
                </a:cubicBezTo>
                <a:cubicBezTo>
                  <a:pt x="917047" y="116792"/>
                  <a:pt x="914820" y="128224"/>
                  <a:pt x="913114" y="146193"/>
                </a:cubicBezTo>
                <a:cubicBezTo>
                  <a:pt x="920341" y="145404"/>
                  <a:pt x="927146" y="143949"/>
                  <a:pt x="933527" y="141826"/>
                </a:cubicBezTo>
                <a:cubicBezTo>
                  <a:pt x="936911" y="126597"/>
                  <a:pt x="939278" y="114322"/>
                  <a:pt x="940626" y="105000"/>
                </a:cubicBezTo>
                <a:cubicBezTo>
                  <a:pt x="941973" y="95679"/>
                  <a:pt x="941454" y="91460"/>
                  <a:pt x="939066" y="92342"/>
                </a:cubicBezTo>
                <a:close/>
                <a:moveTo>
                  <a:pt x="2334696" y="79339"/>
                </a:moveTo>
                <a:cubicBezTo>
                  <a:pt x="2338557" y="79048"/>
                  <a:pt x="2342430" y="79869"/>
                  <a:pt x="2346316" y="81802"/>
                </a:cubicBezTo>
                <a:cubicBezTo>
                  <a:pt x="2354089" y="85666"/>
                  <a:pt x="2360915" y="90183"/>
                  <a:pt x="2366794" y="95353"/>
                </a:cubicBezTo>
                <a:cubicBezTo>
                  <a:pt x="2372673" y="100523"/>
                  <a:pt x="2373588" y="106037"/>
                  <a:pt x="2369537" y="111895"/>
                </a:cubicBezTo>
                <a:cubicBezTo>
                  <a:pt x="2365486" y="117753"/>
                  <a:pt x="2363460" y="130540"/>
                  <a:pt x="2363460" y="150258"/>
                </a:cubicBezTo>
                <a:cubicBezTo>
                  <a:pt x="2382862" y="149398"/>
                  <a:pt x="2400415" y="147831"/>
                  <a:pt x="2416117" y="145558"/>
                </a:cubicBezTo>
                <a:cubicBezTo>
                  <a:pt x="2431820" y="143285"/>
                  <a:pt x="2443619" y="147799"/>
                  <a:pt x="2451513" y="159099"/>
                </a:cubicBezTo>
                <a:cubicBezTo>
                  <a:pt x="2459407" y="170399"/>
                  <a:pt x="2458134" y="175827"/>
                  <a:pt x="2447694" y="175382"/>
                </a:cubicBezTo>
                <a:cubicBezTo>
                  <a:pt x="2437255" y="174938"/>
                  <a:pt x="2425543" y="174490"/>
                  <a:pt x="2412557" y="174038"/>
                </a:cubicBezTo>
                <a:cubicBezTo>
                  <a:pt x="2399572" y="173586"/>
                  <a:pt x="2382683" y="173360"/>
                  <a:pt x="2361890" y="173360"/>
                </a:cubicBezTo>
                <a:cubicBezTo>
                  <a:pt x="2361087" y="194526"/>
                  <a:pt x="2359811" y="210681"/>
                  <a:pt x="2358061" y="221823"/>
                </a:cubicBezTo>
                <a:cubicBezTo>
                  <a:pt x="2363668" y="221823"/>
                  <a:pt x="2373520" y="223035"/>
                  <a:pt x="2387616" y="225458"/>
                </a:cubicBezTo>
                <a:cubicBezTo>
                  <a:pt x="2401713" y="227882"/>
                  <a:pt x="2409983" y="234428"/>
                  <a:pt x="2412428" y="245097"/>
                </a:cubicBezTo>
                <a:cubicBezTo>
                  <a:pt x="2414873" y="255766"/>
                  <a:pt x="2409815" y="259280"/>
                  <a:pt x="2397253" y="255637"/>
                </a:cubicBezTo>
                <a:cubicBezTo>
                  <a:pt x="2384691" y="251995"/>
                  <a:pt x="2370881" y="248417"/>
                  <a:pt x="2355824" y="244904"/>
                </a:cubicBezTo>
                <a:cubicBezTo>
                  <a:pt x="2350790" y="273125"/>
                  <a:pt x="2341849" y="293901"/>
                  <a:pt x="2329001" y="307230"/>
                </a:cubicBezTo>
                <a:cubicBezTo>
                  <a:pt x="2316152" y="320559"/>
                  <a:pt x="2307103" y="322506"/>
                  <a:pt x="2301855" y="313070"/>
                </a:cubicBezTo>
                <a:cubicBezTo>
                  <a:pt x="2296606" y="303634"/>
                  <a:pt x="2288662" y="294385"/>
                  <a:pt x="2278021" y="285321"/>
                </a:cubicBezTo>
                <a:cubicBezTo>
                  <a:pt x="2267381" y="276258"/>
                  <a:pt x="2269503" y="273079"/>
                  <a:pt x="2284388" y="275782"/>
                </a:cubicBezTo>
                <a:cubicBezTo>
                  <a:pt x="2299273" y="278485"/>
                  <a:pt x="2308967" y="278320"/>
                  <a:pt x="2313470" y="275287"/>
                </a:cubicBezTo>
                <a:cubicBezTo>
                  <a:pt x="2317973" y="272254"/>
                  <a:pt x="2321988" y="261144"/>
                  <a:pt x="2325516" y="241957"/>
                </a:cubicBezTo>
                <a:cubicBezTo>
                  <a:pt x="2278050" y="239418"/>
                  <a:pt x="2247082" y="239469"/>
                  <a:pt x="2232613" y="242107"/>
                </a:cubicBezTo>
                <a:cubicBezTo>
                  <a:pt x="2218144" y="244746"/>
                  <a:pt x="2206897" y="248119"/>
                  <a:pt x="2198874" y="252228"/>
                </a:cubicBezTo>
                <a:cubicBezTo>
                  <a:pt x="2190851" y="256336"/>
                  <a:pt x="2185204" y="253221"/>
                  <a:pt x="2181935" y="242882"/>
                </a:cubicBezTo>
                <a:cubicBezTo>
                  <a:pt x="2178665" y="232542"/>
                  <a:pt x="2181651" y="225483"/>
                  <a:pt x="2190894" y="221705"/>
                </a:cubicBezTo>
                <a:cubicBezTo>
                  <a:pt x="2200136" y="217926"/>
                  <a:pt x="2211260" y="204959"/>
                  <a:pt x="2224267" y="182803"/>
                </a:cubicBezTo>
                <a:cubicBezTo>
                  <a:pt x="2195070" y="185485"/>
                  <a:pt x="2175897" y="187729"/>
                  <a:pt x="2166748" y="189536"/>
                </a:cubicBezTo>
                <a:cubicBezTo>
                  <a:pt x="2157599" y="191343"/>
                  <a:pt x="2148479" y="187496"/>
                  <a:pt x="2139387" y="177996"/>
                </a:cubicBezTo>
                <a:cubicBezTo>
                  <a:pt x="2130296" y="168495"/>
                  <a:pt x="2132705" y="164204"/>
                  <a:pt x="2146615" y="165122"/>
                </a:cubicBezTo>
                <a:cubicBezTo>
                  <a:pt x="2160525" y="166040"/>
                  <a:pt x="2188940" y="164785"/>
                  <a:pt x="2231860" y="161358"/>
                </a:cubicBezTo>
                <a:cubicBezTo>
                  <a:pt x="2243002" y="132634"/>
                  <a:pt x="2246774" y="113027"/>
                  <a:pt x="2243174" y="102538"/>
                </a:cubicBezTo>
                <a:cubicBezTo>
                  <a:pt x="2239575" y="92048"/>
                  <a:pt x="2240744" y="87287"/>
                  <a:pt x="2246681" y="88255"/>
                </a:cubicBezTo>
                <a:cubicBezTo>
                  <a:pt x="2252618" y="89223"/>
                  <a:pt x="2257737" y="90574"/>
                  <a:pt x="2262039" y="92309"/>
                </a:cubicBezTo>
                <a:cubicBezTo>
                  <a:pt x="2266341" y="94045"/>
                  <a:pt x="2275684" y="94274"/>
                  <a:pt x="2290067" y="92998"/>
                </a:cubicBezTo>
                <a:cubicBezTo>
                  <a:pt x="2304450" y="91721"/>
                  <a:pt x="2315478" y="88570"/>
                  <a:pt x="2323150" y="83544"/>
                </a:cubicBezTo>
                <a:cubicBezTo>
                  <a:pt x="2326986" y="81031"/>
                  <a:pt x="2330834" y="79629"/>
                  <a:pt x="2334696" y="79339"/>
                </a:cubicBezTo>
                <a:close/>
                <a:moveTo>
                  <a:pt x="393895" y="72463"/>
                </a:moveTo>
                <a:cubicBezTo>
                  <a:pt x="396256" y="71890"/>
                  <a:pt x="399562" y="72013"/>
                  <a:pt x="403814" y="72832"/>
                </a:cubicBezTo>
                <a:cubicBezTo>
                  <a:pt x="420822" y="76109"/>
                  <a:pt x="432774" y="80973"/>
                  <a:pt x="439672" y="87427"/>
                </a:cubicBezTo>
                <a:cubicBezTo>
                  <a:pt x="446569" y="93880"/>
                  <a:pt x="448910" y="102391"/>
                  <a:pt x="446695" y="112959"/>
                </a:cubicBezTo>
                <a:cubicBezTo>
                  <a:pt x="444480" y="123528"/>
                  <a:pt x="439295" y="126869"/>
                  <a:pt x="431143" y="122983"/>
                </a:cubicBezTo>
                <a:cubicBezTo>
                  <a:pt x="422990" y="119097"/>
                  <a:pt x="412003" y="110242"/>
                  <a:pt x="398179" y="96418"/>
                </a:cubicBezTo>
                <a:cubicBezTo>
                  <a:pt x="388241" y="82167"/>
                  <a:pt x="386813" y="74182"/>
                  <a:pt x="393895" y="72463"/>
                </a:cubicBezTo>
                <a:close/>
                <a:moveTo>
                  <a:pt x="2038859" y="71767"/>
                </a:moveTo>
                <a:cubicBezTo>
                  <a:pt x="2041734" y="72000"/>
                  <a:pt x="2045108" y="73065"/>
                  <a:pt x="2048979" y="74961"/>
                </a:cubicBezTo>
                <a:cubicBezTo>
                  <a:pt x="2056723" y="78754"/>
                  <a:pt x="2064259" y="83824"/>
                  <a:pt x="2071587" y="90169"/>
                </a:cubicBezTo>
                <a:cubicBezTo>
                  <a:pt x="2078915" y="96515"/>
                  <a:pt x="2077445" y="101344"/>
                  <a:pt x="2067177" y="104656"/>
                </a:cubicBezTo>
                <a:cubicBezTo>
                  <a:pt x="2056910" y="107969"/>
                  <a:pt x="2045409" y="113049"/>
                  <a:pt x="2032675" y="119896"/>
                </a:cubicBezTo>
                <a:cubicBezTo>
                  <a:pt x="2019940" y="126744"/>
                  <a:pt x="2016725" y="124733"/>
                  <a:pt x="2023027" y="113863"/>
                </a:cubicBezTo>
                <a:cubicBezTo>
                  <a:pt x="2029330" y="102993"/>
                  <a:pt x="2030900" y="97142"/>
                  <a:pt x="2027738" y="96310"/>
                </a:cubicBezTo>
                <a:cubicBezTo>
                  <a:pt x="2024576" y="95479"/>
                  <a:pt x="2010462" y="98662"/>
                  <a:pt x="1985395" y="105861"/>
                </a:cubicBezTo>
                <a:cubicBezTo>
                  <a:pt x="1960328" y="113060"/>
                  <a:pt x="1945149" y="116215"/>
                  <a:pt x="1939858" y="115325"/>
                </a:cubicBezTo>
                <a:cubicBezTo>
                  <a:pt x="1936645" y="129307"/>
                  <a:pt x="1930655" y="139550"/>
                  <a:pt x="1921886" y="146053"/>
                </a:cubicBezTo>
                <a:cubicBezTo>
                  <a:pt x="1913117" y="152556"/>
                  <a:pt x="1908435" y="150556"/>
                  <a:pt x="1907840" y="140052"/>
                </a:cubicBezTo>
                <a:cubicBezTo>
                  <a:pt x="1907244" y="129547"/>
                  <a:pt x="1908750" y="120682"/>
                  <a:pt x="1912357" y="113454"/>
                </a:cubicBezTo>
                <a:cubicBezTo>
                  <a:pt x="1915963" y="106227"/>
                  <a:pt x="1918376" y="97956"/>
                  <a:pt x="1919595" y="88642"/>
                </a:cubicBezTo>
                <a:cubicBezTo>
                  <a:pt x="1920814" y="79328"/>
                  <a:pt x="1924625" y="77697"/>
                  <a:pt x="1931028" y="83748"/>
                </a:cubicBezTo>
                <a:cubicBezTo>
                  <a:pt x="1937430" y="89800"/>
                  <a:pt x="1941292" y="94869"/>
                  <a:pt x="1942611" y="98956"/>
                </a:cubicBezTo>
                <a:cubicBezTo>
                  <a:pt x="1944991" y="99071"/>
                  <a:pt x="1952807" y="97529"/>
                  <a:pt x="1966057" y="94331"/>
                </a:cubicBezTo>
                <a:cubicBezTo>
                  <a:pt x="1979307" y="91133"/>
                  <a:pt x="1992626" y="87588"/>
                  <a:pt x="2006013" y="83695"/>
                </a:cubicBezTo>
                <a:cubicBezTo>
                  <a:pt x="2019399" y="79801"/>
                  <a:pt x="2027971" y="76424"/>
                  <a:pt x="2031728" y="73563"/>
                </a:cubicBezTo>
                <a:cubicBezTo>
                  <a:pt x="2033607" y="72133"/>
                  <a:pt x="2035984" y="71534"/>
                  <a:pt x="2038859" y="71767"/>
                </a:cubicBezTo>
                <a:close/>
                <a:moveTo>
                  <a:pt x="953801" y="64529"/>
                </a:moveTo>
                <a:cubicBezTo>
                  <a:pt x="957371" y="64436"/>
                  <a:pt x="961225" y="65465"/>
                  <a:pt x="965362" y="67616"/>
                </a:cubicBezTo>
                <a:cubicBezTo>
                  <a:pt x="973637" y="71918"/>
                  <a:pt x="980721" y="76291"/>
                  <a:pt x="986615" y="80737"/>
                </a:cubicBezTo>
                <a:cubicBezTo>
                  <a:pt x="992508" y="85182"/>
                  <a:pt x="991505" y="90463"/>
                  <a:pt x="983603" y="96579"/>
                </a:cubicBezTo>
                <a:cubicBezTo>
                  <a:pt x="975702" y="102695"/>
                  <a:pt x="967055" y="116960"/>
                  <a:pt x="957662" y="139374"/>
                </a:cubicBezTo>
                <a:cubicBezTo>
                  <a:pt x="965764" y="150617"/>
                  <a:pt x="965843" y="156840"/>
                  <a:pt x="957898" y="158045"/>
                </a:cubicBezTo>
                <a:cubicBezTo>
                  <a:pt x="949954" y="159249"/>
                  <a:pt x="938865" y="161365"/>
                  <a:pt x="924633" y="164390"/>
                </a:cubicBezTo>
                <a:cubicBezTo>
                  <a:pt x="910400" y="167416"/>
                  <a:pt x="892528" y="171073"/>
                  <a:pt x="871018" y="175361"/>
                </a:cubicBezTo>
                <a:cubicBezTo>
                  <a:pt x="869369" y="200772"/>
                  <a:pt x="871083" y="218342"/>
                  <a:pt x="876159" y="228072"/>
                </a:cubicBezTo>
                <a:cubicBezTo>
                  <a:pt x="881236" y="237802"/>
                  <a:pt x="891170" y="244136"/>
                  <a:pt x="905962" y="247076"/>
                </a:cubicBezTo>
                <a:cubicBezTo>
                  <a:pt x="920754" y="250016"/>
                  <a:pt x="937697" y="250428"/>
                  <a:pt x="956790" y="248313"/>
                </a:cubicBezTo>
                <a:cubicBezTo>
                  <a:pt x="975885" y="246198"/>
                  <a:pt x="987525" y="240766"/>
                  <a:pt x="991712" y="232019"/>
                </a:cubicBezTo>
                <a:cubicBezTo>
                  <a:pt x="995900" y="223271"/>
                  <a:pt x="1000539" y="210380"/>
                  <a:pt x="1005630" y="193343"/>
                </a:cubicBezTo>
                <a:cubicBezTo>
                  <a:pt x="1010721" y="176307"/>
                  <a:pt x="1013660" y="177860"/>
                  <a:pt x="1014449" y="198000"/>
                </a:cubicBezTo>
                <a:cubicBezTo>
                  <a:pt x="1015238" y="218141"/>
                  <a:pt x="1017442" y="232679"/>
                  <a:pt x="1021063" y="241612"/>
                </a:cubicBezTo>
                <a:cubicBezTo>
                  <a:pt x="1024684" y="250546"/>
                  <a:pt x="1021264" y="257587"/>
                  <a:pt x="1010803" y="262736"/>
                </a:cubicBezTo>
                <a:cubicBezTo>
                  <a:pt x="1000342" y="267884"/>
                  <a:pt x="984546" y="271598"/>
                  <a:pt x="963416" y="273878"/>
                </a:cubicBezTo>
                <a:cubicBezTo>
                  <a:pt x="942285" y="276158"/>
                  <a:pt x="921399" y="275197"/>
                  <a:pt x="900756" y="270996"/>
                </a:cubicBezTo>
                <a:cubicBezTo>
                  <a:pt x="880113" y="266794"/>
                  <a:pt x="865963" y="257738"/>
                  <a:pt x="858305" y="243828"/>
                </a:cubicBezTo>
                <a:cubicBezTo>
                  <a:pt x="850648" y="229918"/>
                  <a:pt x="847493" y="208228"/>
                  <a:pt x="848841" y="178759"/>
                </a:cubicBezTo>
                <a:cubicBezTo>
                  <a:pt x="850189" y="149290"/>
                  <a:pt x="850203" y="130393"/>
                  <a:pt x="848884" y="122069"/>
                </a:cubicBezTo>
                <a:cubicBezTo>
                  <a:pt x="847565" y="113744"/>
                  <a:pt x="845991" y="106693"/>
                  <a:pt x="844163" y="100914"/>
                </a:cubicBezTo>
                <a:cubicBezTo>
                  <a:pt x="842334" y="95134"/>
                  <a:pt x="844596" y="92245"/>
                  <a:pt x="850949" y="92245"/>
                </a:cubicBezTo>
                <a:cubicBezTo>
                  <a:pt x="854549" y="92245"/>
                  <a:pt x="858291" y="92238"/>
                  <a:pt x="862177" y="92223"/>
                </a:cubicBezTo>
                <a:cubicBezTo>
                  <a:pt x="866064" y="92209"/>
                  <a:pt x="875019" y="90671"/>
                  <a:pt x="889044" y="87609"/>
                </a:cubicBezTo>
                <a:cubicBezTo>
                  <a:pt x="903069" y="84548"/>
                  <a:pt x="914222" y="81712"/>
                  <a:pt x="922503" y="79102"/>
                </a:cubicBezTo>
                <a:cubicBezTo>
                  <a:pt x="930785" y="76492"/>
                  <a:pt x="937930" y="72850"/>
                  <a:pt x="943938" y="68175"/>
                </a:cubicBezTo>
                <a:cubicBezTo>
                  <a:pt x="946942" y="65837"/>
                  <a:pt x="950230" y="64622"/>
                  <a:pt x="953801" y="64529"/>
                </a:cubicBezTo>
                <a:close/>
                <a:moveTo>
                  <a:pt x="99740" y="63921"/>
                </a:moveTo>
                <a:cubicBezTo>
                  <a:pt x="98390" y="63538"/>
                  <a:pt x="96042" y="63572"/>
                  <a:pt x="92693" y="64023"/>
                </a:cubicBezTo>
                <a:cubicBezTo>
                  <a:pt x="85996" y="64927"/>
                  <a:pt x="78740" y="64927"/>
                  <a:pt x="70924" y="64023"/>
                </a:cubicBezTo>
                <a:cubicBezTo>
                  <a:pt x="65403" y="71294"/>
                  <a:pt x="57183" y="80160"/>
                  <a:pt x="46263" y="90621"/>
                </a:cubicBezTo>
                <a:lnTo>
                  <a:pt x="29966" y="104377"/>
                </a:lnTo>
                <a:lnTo>
                  <a:pt x="41972" y="104366"/>
                </a:lnTo>
                <a:cubicBezTo>
                  <a:pt x="46417" y="104359"/>
                  <a:pt x="57251" y="103581"/>
                  <a:pt x="74474" y="102032"/>
                </a:cubicBezTo>
                <a:cubicBezTo>
                  <a:pt x="90721" y="80665"/>
                  <a:pt x="99494" y="68763"/>
                  <a:pt x="100792" y="66325"/>
                </a:cubicBezTo>
                <a:cubicBezTo>
                  <a:pt x="101440" y="65106"/>
                  <a:pt x="101090" y="64305"/>
                  <a:pt x="99740" y="63921"/>
                </a:cubicBezTo>
                <a:close/>
                <a:moveTo>
                  <a:pt x="6109586" y="63894"/>
                </a:moveTo>
                <a:cubicBezTo>
                  <a:pt x="6114147" y="63894"/>
                  <a:pt x="6120320" y="66332"/>
                  <a:pt x="6128107" y="71208"/>
                </a:cubicBezTo>
                <a:cubicBezTo>
                  <a:pt x="6136509" y="75495"/>
                  <a:pt x="6140249" y="80192"/>
                  <a:pt x="6139324" y="85297"/>
                </a:cubicBezTo>
                <a:cubicBezTo>
                  <a:pt x="6138399" y="90402"/>
                  <a:pt x="6137499" y="98601"/>
                  <a:pt x="6136625" y="109894"/>
                </a:cubicBezTo>
                <a:cubicBezTo>
                  <a:pt x="6135749" y="121187"/>
                  <a:pt x="6135313" y="147713"/>
                  <a:pt x="6135313" y="189471"/>
                </a:cubicBezTo>
                <a:cubicBezTo>
                  <a:pt x="6135313" y="230241"/>
                  <a:pt x="6134147" y="257143"/>
                  <a:pt x="6131817" y="270178"/>
                </a:cubicBezTo>
                <a:cubicBezTo>
                  <a:pt x="6129486" y="283213"/>
                  <a:pt x="6125790" y="292158"/>
                  <a:pt x="6120729" y="297012"/>
                </a:cubicBezTo>
                <a:cubicBezTo>
                  <a:pt x="6115666" y="301866"/>
                  <a:pt x="6111181" y="297772"/>
                  <a:pt x="6107273" y="284730"/>
                </a:cubicBezTo>
                <a:cubicBezTo>
                  <a:pt x="6103365" y="271688"/>
                  <a:pt x="6102541" y="261262"/>
                  <a:pt x="6104800" y="253454"/>
                </a:cubicBezTo>
                <a:cubicBezTo>
                  <a:pt x="6107059" y="245646"/>
                  <a:pt x="6109084" y="229205"/>
                  <a:pt x="6110877" y="204131"/>
                </a:cubicBezTo>
                <a:cubicBezTo>
                  <a:pt x="6112669" y="179057"/>
                  <a:pt x="6113117" y="153639"/>
                  <a:pt x="6112221" y="127877"/>
                </a:cubicBezTo>
                <a:cubicBezTo>
                  <a:pt x="6111325" y="102115"/>
                  <a:pt x="6109299" y="85010"/>
                  <a:pt x="6106145" y="76564"/>
                </a:cubicBezTo>
                <a:cubicBezTo>
                  <a:pt x="6102989" y="68117"/>
                  <a:pt x="6104137" y="63894"/>
                  <a:pt x="6109586" y="63894"/>
                </a:cubicBezTo>
                <a:close/>
                <a:moveTo>
                  <a:pt x="6539819" y="46062"/>
                </a:moveTo>
                <a:cubicBezTo>
                  <a:pt x="6537510" y="46120"/>
                  <a:pt x="6534457" y="46485"/>
                  <a:pt x="6530661" y="47159"/>
                </a:cubicBezTo>
                <a:cubicBezTo>
                  <a:pt x="6523068" y="48507"/>
                  <a:pt x="6514159" y="50572"/>
                  <a:pt x="6503935" y="53354"/>
                </a:cubicBezTo>
                <a:cubicBezTo>
                  <a:pt x="6504780" y="54702"/>
                  <a:pt x="6505979" y="61356"/>
                  <a:pt x="6507527" y="73316"/>
                </a:cubicBezTo>
                <a:cubicBezTo>
                  <a:pt x="6510351" y="73445"/>
                  <a:pt x="6515083" y="71903"/>
                  <a:pt x="6521724" y="68691"/>
                </a:cubicBezTo>
                <a:cubicBezTo>
                  <a:pt x="6528363" y="65479"/>
                  <a:pt x="6534257" y="66741"/>
                  <a:pt x="6539405" y="72477"/>
                </a:cubicBezTo>
                <a:cubicBezTo>
                  <a:pt x="6544553" y="78213"/>
                  <a:pt x="6542262" y="82511"/>
                  <a:pt x="6532533" y="85372"/>
                </a:cubicBezTo>
                <a:cubicBezTo>
                  <a:pt x="6522803" y="88233"/>
                  <a:pt x="6515069" y="89664"/>
                  <a:pt x="6509334" y="89664"/>
                </a:cubicBezTo>
                <a:lnTo>
                  <a:pt x="6511679" y="111109"/>
                </a:lnTo>
                <a:cubicBezTo>
                  <a:pt x="6528785" y="108715"/>
                  <a:pt x="6537824" y="106707"/>
                  <a:pt x="6538792" y="105087"/>
                </a:cubicBezTo>
                <a:cubicBezTo>
                  <a:pt x="6539760" y="103466"/>
                  <a:pt x="6541365" y="93629"/>
                  <a:pt x="6543611" y="75574"/>
                </a:cubicBezTo>
                <a:cubicBezTo>
                  <a:pt x="6545855" y="57520"/>
                  <a:pt x="6546155" y="47934"/>
                  <a:pt x="6544513" y="46815"/>
                </a:cubicBezTo>
                <a:cubicBezTo>
                  <a:pt x="6543693" y="46256"/>
                  <a:pt x="6542128" y="46005"/>
                  <a:pt x="6539819" y="46062"/>
                </a:cubicBezTo>
                <a:close/>
                <a:moveTo>
                  <a:pt x="5167606" y="32809"/>
                </a:moveTo>
                <a:cubicBezTo>
                  <a:pt x="5171068" y="32689"/>
                  <a:pt x="5175114" y="33464"/>
                  <a:pt x="5179746" y="35135"/>
                </a:cubicBezTo>
                <a:cubicBezTo>
                  <a:pt x="5189010" y="38476"/>
                  <a:pt x="5196621" y="42599"/>
                  <a:pt x="5202579" y="47503"/>
                </a:cubicBezTo>
                <a:cubicBezTo>
                  <a:pt x="5208537" y="52408"/>
                  <a:pt x="5208079" y="58094"/>
                  <a:pt x="5201202" y="64561"/>
                </a:cubicBezTo>
                <a:cubicBezTo>
                  <a:pt x="5194327" y="71029"/>
                  <a:pt x="5189591" y="81389"/>
                  <a:pt x="5186995" y="95643"/>
                </a:cubicBezTo>
                <a:cubicBezTo>
                  <a:pt x="5184400" y="109898"/>
                  <a:pt x="5182209" y="133333"/>
                  <a:pt x="5180423" y="165950"/>
                </a:cubicBezTo>
                <a:cubicBezTo>
                  <a:pt x="5178638" y="198567"/>
                  <a:pt x="5179649" y="221224"/>
                  <a:pt x="5183456" y="233923"/>
                </a:cubicBezTo>
                <a:cubicBezTo>
                  <a:pt x="5187264" y="246621"/>
                  <a:pt x="5199909" y="253181"/>
                  <a:pt x="5221390" y="253604"/>
                </a:cubicBezTo>
                <a:cubicBezTo>
                  <a:pt x="5242872" y="254028"/>
                  <a:pt x="5257015" y="253038"/>
                  <a:pt x="5263819" y="250636"/>
                </a:cubicBezTo>
                <a:cubicBezTo>
                  <a:pt x="5270624" y="248234"/>
                  <a:pt x="5275514" y="243204"/>
                  <a:pt x="5278489" y="235547"/>
                </a:cubicBezTo>
                <a:cubicBezTo>
                  <a:pt x="5281465" y="227889"/>
                  <a:pt x="5286118" y="217159"/>
                  <a:pt x="5292449" y="203356"/>
                </a:cubicBezTo>
                <a:cubicBezTo>
                  <a:pt x="5298781" y="189554"/>
                  <a:pt x="5301491" y="192063"/>
                  <a:pt x="5300580" y="210885"/>
                </a:cubicBezTo>
                <a:cubicBezTo>
                  <a:pt x="5299670" y="229707"/>
                  <a:pt x="5301470" y="244323"/>
                  <a:pt x="5305979" y="254734"/>
                </a:cubicBezTo>
                <a:cubicBezTo>
                  <a:pt x="5310489" y="265145"/>
                  <a:pt x="5305176" y="272856"/>
                  <a:pt x="5290040" y="277868"/>
                </a:cubicBezTo>
                <a:cubicBezTo>
                  <a:pt x="5274904" y="282880"/>
                  <a:pt x="5255793" y="285157"/>
                  <a:pt x="5232705" y="284698"/>
                </a:cubicBezTo>
                <a:cubicBezTo>
                  <a:pt x="5209617" y="284239"/>
                  <a:pt x="5191315" y="280145"/>
                  <a:pt x="5177799" y="272415"/>
                </a:cubicBezTo>
                <a:cubicBezTo>
                  <a:pt x="5164284" y="264686"/>
                  <a:pt x="5156598" y="248940"/>
                  <a:pt x="5154740" y="225179"/>
                </a:cubicBezTo>
                <a:cubicBezTo>
                  <a:pt x="5152883" y="201417"/>
                  <a:pt x="5153533" y="169553"/>
                  <a:pt x="5156687" y="129587"/>
                </a:cubicBezTo>
                <a:cubicBezTo>
                  <a:pt x="5159842" y="89621"/>
                  <a:pt x="5161122" y="68028"/>
                  <a:pt x="5160526" y="64808"/>
                </a:cubicBezTo>
                <a:cubicBezTo>
                  <a:pt x="5159932" y="61589"/>
                  <a:pt x="5156264" y="60879"/>
                  <a:pt x="5149524" y="62679"/>
                </a:cubicBezTo>
                <a:cubicBezTo>
                  <a:pt x="5142784" y="64479"/>
                  <a:pt x="5126107" y="69114"/>
                  <a:pt x="5099491" y="76585"/>
                </a:cubicBezTo>
                <a:cubicBezTo>
                  <a:pt x="5100352" y="103459"/>
                  <a:pt x="5099183" y="131949"/>
                  <a:pt x="5095985" y="162057"/>
                </a:cubicBezTo>
                <a:cubicBezTo>
                  <a:pt x="5092787" y="192164"/>
                  <a:pt x="5084689" y="216270"/>
                  <a:pt x="5071689" y="234374"/>
                </a:cubicBezTo>
                <a:cubicBezTo>
                  <a:pt x="5058690" y="252479"/>
                  <a:pt x="5042274" y="266858"/>
                  <a:pt x="5022441" y="277513"/>
                </a:cubicBezTo>
                <a:cubicBezTo>
                  <a:pt x="5002609" y="288168"/>
                  <a:pt x="5001967" y="283403"/>
                  <a:pt x="5020516" y="263220"/>
                </a:cubicBezTo>
                <a:cubicBezTo>
                  <a:pt x="5039065" y="243036"/>
                  <a:pt x="5052111" y="222952"/>
                  <a:pt x="5059654" y="202969"/>
                </a:cubicBezTo>
                <a:cubicBezTo>
                  <a:pt x="5067197" y="182986"/>
                  <a:pt x="5071646" y="158386"/>
                  <a:pt x="5073001" y="129167"/>
                </a:cubicBezTo>
                <a:cubicBezTo>
                  <a:pt x="5074356" y="99949"/>
                  <a:pt x="5072783" y="80866"/>
                  <a:pt x="5068280" y="71918"/>
                </a:cubicBezTo>
                <a:cubicBezTo>
                  <a:pt x="5063777" y="62969"/>
                  <a:pt x="5065154" y="58495"/>
                  <a:pt x="5072410" y="58495"/>
                </a:cubicBezTo>
                <a:cubicBezTo>
                  <a:pt x="5076812" y="58495"/>
                  <a:pt x="5081426" y="58492"/>
                  <a:pt x="5086251" y="58484"/>
                </a:cubicBezTo>
                <a:cubicBezTo>
                  <a:pt x="5091077" y="58477"/>
                  <a:pt x="5098942" y="57387"/>
                  <a:pt x="5109848" y="55215"/>
                </a:cubicBezTo>
                <a:cubicBezTo>
                  <a:pt x="5120754" y="53042"/>
                  <a:pt x="5130524" y="50228"/>
                  <a:pt x="5139156" y="46772"/>
                </a:cubicBezTo>
                <a:cubicBezTo>
                  <a:pt x="5147789" y="43316"/>
                  <a:pt x="5154396" y="39677"/>
                  <a:pt x="5158978" y="35856"/>
                </a:cubicBezTo>
                <a:cubicBezTo>
                  <a:pt x="5161268" y="33945"/>
                  <a:pt x="5164145" y="32929"/>
                  <a:pt x="5167606" y="32809"/>
                </a:cubicBezTo>
                <a:close/>
                <a:moveTo>
                  <a:pt x="2672057" y="32809"/>
                </a:moveTo>
                <a:cubicBezTo>
                  <a:pt x="2675518" y="32689"/>
                  <a:pt x="2679565" y="33464"/>
                  <a:pt x="2684196" y="35135"/>
                </a:cubicBezTo>
                <a:cubicBezTo>
                  <a:pt x="2693460" y="38476"/>
                  <a:pt x="2701071" y="42599"/>
                  <a:pt x="2707029" y="47503"/>
                </a:cubicBezTo>
                <a:cubicBezTo>
                  <a:pt x="2712988" y="52408"/>
                  <a:pt x="2712529" y="58094"/>
                  <a:pt x="2705653" y="64561"/>
                </a:cubicBezTo>
                <a:cubicBezTo>
                  <a:pt x="2698777" y="71029"/>
                  <a:pt x="2694041" y="81389"/>
                  <a:pt x="2691445" y="95643"/>
                </a:cubicBezTo>
                <a:cubicBezTo>
                  <a:pt x="2688850" y="109898"/>
                  <a:pt x="2686659" y="133333"/>
                  <a:pt x="2684874" y="165950"/>
                </a:cubicBezTo>
                <a:cubicBezTo>
                  <a:pt x="2683089" y="198567"/>
                  <a:pt x="2684100" y="221224"/>
                  <a:pt x="2687907" y="233923"/>
                </a:cubicBezTo>
                <a:cubicBezTo>
                  <a:pt x="2691714" y="246621"/>
                  <a:pt x="2704359" y="253181"/>
                  <a:pt x="2725840" y="253604"/>
                </a:cubicBezTo>
                <a:cubicBezTo>
                  <a:pt x="2747322" y="254028"/>
                  <a:pt x="2761465" y="253038"/>
                  <a:pt x="2768269" y="250636"/>
                </a:cubicBezTo>
                <a:cubicBezTo>
                  <a:pt x="2775074" y="248234"/>
                  <a:pt x="2779964" y="243204"/>
                  <a:pt x="2782939" y="235547"/>
                </a:cubicBezTo>
                <a:cubicBezTo>
                  <a:pt x="2785915" y="227889"/>
                  <a:pt x="2790569" y="217159"/>
                  <a:pt x="2796900" y="203356"/>
                </a:cubicBezTo>
                <a:cubicBezTo>
                  <a:pt x="2803231" y="189554"/>
                  <a:pt x="2805941" y="192063"/>
                  <a:pt x="2805031" y="210885"/>
                </a:cubicBezTo>
                <a:cubicBezTo>
                  <a:pt x="2804120" y="229707"/>
                  <a:pt x="2805920" y="244323"/>
                  <a:pt x="2810430" y="254734"/>
                </a:cubicBezTo>
                <a:cubicBezTo>
                  <a:pt x="2814939" y="265145"/>
                  <a:pt x="2809626" y="272856"/>
                  <a:pt x="2794491" y="277868"/>
                </a:cubicBezTo>
                <a:cubicBezTo>
                  <a:pt x="2779354" y="282880"/>
                  <a:pt x="2760243" y="285157"/>
                  <a:pt x="2737155" y="284698"/>
                </a:cubicBezTo>
                <a:cubicBezTo>
                  <a:pt x="2714067" y="284239"/>
                  <a:pt x="2695765" y="280145"/>
                  <a:pt x="2682250" y="272415"/>
                </a:cubicBezTo>
                <a:cubicBezTo>
                  <a:pt x="2668734" y="264686"/>
                  <a:pt x="2661048" y="248940"/>
                  <a:pt x="2659191" y="225179"/>
                </a:cubicBezTo>
                <a:cubicBezTo>
                  <a:pt x="2657334" y="201417"/>
                  <a:pt x="2657982" y="169553"/>
                  <a:pt x="2661137" y="129587"/>
                </a:cubicBezTo>
                <a:cubicBezTo>
                  <a:pt x="2664292" y="89621"/>
                  <a:pt x="2665572" y="68028"/>
                  <a:pt x="2664977" y="64808"/>
                </a:cubicBezTo>
                <a:cubicBezTo>
                  <a:pt x="2664382" y="61589"/>
                  <a:pt x="2660714" y="60879"/>
                  <a:pt x="2653974" y="62679"/>
                </a:cubicBezTo>
                <a:cubicBezTo>
                  <a:pt x="2647234" y="64479"/>
                  <a:pt x="2630557" y="69114"/>
                  <a:pt x="2603941" y="76585"/>
                </a:cubicBezTo>
                <a:cubicBezTo>
                  <a:pt x="2604802" y="103459"/>
                  <a:pt x="2603633" y="131949"/>
                  <a:pt x="2600435" y="162057"/>
                </a:cubicBezTo>
                <a:cubicBezTo>
                  <a:pt x="2597237" y="192164"/>
                  <a:pt x="2589139" y="216270"/>
                  <a:pt x="2576139" y="234374"/>
                </a:cubicBezTo>
                <a:cubicBezTo>
                  <a:pt x="2563140" y="252479"/>
                  <a:pt x="2546724" y="266858"/>
                  <a:pt x="2526891" y="277513"/>
                </a:cubicBezTo>
                <a:cubicBezTo>
                  <a:pt x="2507059" y="288168"/>
                  <a:pt x="2506417" y="283403"/>
                  <a:pt x="2524966" y="263220"/>
                </a:cubicBezTo>
                <a:cubicBezTo>
                  <a:pt x="2543515" y="243036"/>
                  <a:pt x="2556561" y="222952"/>
                  <a:pt x="2564104" y="202969"/>
                </a:cubicBezTo>
                <a:cubicBezTo>
                  <a:pt x="2571647" y="182986"/>
                  <a:pt x="2576096" y="158386"/>
                  <a:pt x="2577451" y="129167"/>
                </a:cubicBezTo>
                <a:cubicBezTo>
                  <a:pt x="2578807" y="99949"/>
                  <a:pt x="2577233" y="80866"/>
                  <a:pt x="2572730" y="71918"/>
                </a:cubicBezTo>
                <a:cubicBezTo>
                  <a:pt x="2568227" y="62969"/>
                  <a:pt x="2569604" y="58495"/>
                  <a:pt x="2576860" y="58495"/>
                </a:cubicBezTo>
                <a:cubicBezTo>
                  <a:pt x="2581262" y="58495"/>
                  <a:pt x="2585876" y="58492"/>
                  <a:pt x="2590702" y="58484"/>
                </a:cubicBezTo>
                <a:cubicBezTo>
                  <a:pt x="2595527" y="58477"/>
                  <a:pt x="2603393" y="57387"/>
                  <a:pt x="2614299" y="55215"/>
                </a:cubicBezTo>
                <a:cubicBezTo>
                  <a:pt x="2625204" y="53042"/>
                  <a:pt x="2634973" y="50228"/>
                  <a:pt x="2643606" y="46772"/>
                </a:cubicBezTo>
                <a:cubicBezTo>
                  <a:pt x="2652239" y="43316"/>
                  <a:pt x="2658846" y="39677"/>
                  <a:pt x="2663428" y="35856"/>
                </a:cubicBezTo>
                <a:cubicBezTo>
                  <a:pt x="2665719" y="33945"/>
                  <a:pt x="2668595" y="32929"/>
                  <a:pt x="2672057" y="32809"/>
                </a:cubicBezTo>
                <a:close/>
                <a:moveTo>
                  <a:pt x="6313496" y="26517"/>
                </a:moveTo>
                <a:cubicBezTo>
                  <a:pt x="6318743" y="27222"/>
                  <a:pt x="6325141" y="29428"/>
                  <a:pt x="6332691" y="33135"/>
                </a:cubicBezTo>
                <a:cubicBezTo>
                  <a:pt x="6347777" y="40663"/>
                  <a:pt x="6353519" y="47009"/>
                  <a:pt x="6349921" y="52171"/>
                </a:cubicBezTo>
                <a:cubicBezTo>
                  <a:pt x="6346321" y="57334"/>
                  <a:pt x="6344522" y="74305"/>
                  <a:pt x="6344522" y="103086"/>
                </a:cubicBezTo>
                <a:cubicBezTo>
                  <a:pt x="6344522" y="133573"/>
                  <a:pt x="6344737" y="157349"/>
                  <a:pt x="6345167" y="174414"/>
                </a:cubicBezTo>
                <a:cubicBezTo>
                  <a:pt x="6345597" y="191479"/>
                  <a:pt x="6346949" y="211175"/>
                  <a:pt x="6349221" y="233503"/>
                </a:cubicBezTo>
                <a:cubicBezTo>
                  <a:pt x="6351494" y="255831"/>
                  <a:pt x="6348870" y="275911"/>
                  <a:pt x="6341349" y="293743"/>
                </a:cubicBezTo>
                <a:cubicBezTo>
                  <a:pt x="6333827" y="311575"/>
                  <a:pt x="6327177" y="315737"/>
                  <a:pt x="6321399" y="306229"/>
                </a:cubicBezTo>
                <a:cubicBezTo>
                  <a:pt x="6315619" y="296722"/>
                  <a:pt x="6305853" y="285221"/>
                  <a:pt x="6292101" y="271727"/>
                </a:cubicBezTo>
                <a:cubicBezTo>
                  <a:pt x="6278349" y="258233"/>
                  <a:pt x="6275789" y="252429"/>
                  <a:pt x="6284422" y="254314"/>
                </a:cubicBezTo>
                <a:cubicBezTo>
                  <a:pt x="6293054" y="256200"/>
                  <a:pt x="6300379" y="257774"/>
                  <a:pt x="6306395" y="259036"/>
                </a:cubicBezTo>
                <a:cubicBezTo>
                  <a:pt x="6312410" y="260298"/>
                  <a:pt x="6316193" y="257523"/>
                  <a:pt x="6317741" y="250711"/>
                </a:cubicBezTo>
                <a:cubicBezTo>
                  <a:pt x="6319291" y="243900"/>
                  <a:pt x="6320065" y="227989"/>
                  <a:pt x="6320065" y="202980"/>
                </a:cubicBezTo>
                <a:cubicBezTo>
                  <a:pt x="6320065" y="177010"/>
                  <a:pt x="6319619" y="151022"/>
                  <a:pt x="6318731" y="125016"/>
                </a:cubicBezTo>
                <a:cubicBezTo>
                  <a:pt x="6317841" y="99010"/>
                  <a:pt x="6316537" y="81285"/>
                  <a:pt x="6314816" y="71842"/>
                </a:cubicBezTo>
                <a:cubicBezTo>
                  <a:pt x="6313095" y="62399"/>
                  <a:pt x="6311224" y="56262"/>
                  <a:pt x="6309202" y="53430"/>
                </a:cubicBezTo>
                <a:cubicBezTo>
                  <a:pt x="6307180" y="50597"/>
                  <a:pt x="6297253" y="50949"/>
                  <a:pt x="6279421" y="54484"/>
                </a:cubicBezTo>
                <a:cubicBezTo>
                  <a:pt x="6261589" y="58018"/>
                  <a:pt x="6247843" y="61166"/>
                  <a:pt x="6238185" y="63927"/>
                </a:cubicBezTo>
                <a:cubicBezTo>
                  <a:pt x="6228527" y="66687"/>
                  <a:pt x="6219289" y="64446"/>
                  <a:pt x="6210469" y="57205"/>
                </a:cubicBezTo>
                <a:cubicBezTo>
                  <a:pt x="6201651" y="49963"/>
                  <a:pt x="6202216" y="46342"/>
                  <a:pt x="6212169" y="46342"/>
                </a:cubicBezTo>
                <a:cubicBezTo>
                  <a:pt x="6219123" y="46342"/>
                  <a:pt x="6234231" y="44585"/>
                  <a:pt x="6257491" y="41072"/>
                </a:cubicBezTo>
                <a:cubicBezTo>
                  <a:pt x="6280750" y="37558"/>
                  <a:pt x="6295323" y="33504"/>
                  <a:pt x="6301211" y="28908"/>
                </a:cubicBezTo>
                <a:cubicBezTo>
                  <a:pt x="6304153" y="26610"/>
                  <a:pt x="6308249" y="25813"/>
                  <a:pt x="6313496" y="26517"/>
                </a:cubicBezTo>
                <a:close/>
                <a:moveTo>
                  <a:pt x="252681" y="26348"/>
                </a:moveTo>
                <a:cubicBezTo>
                  <a:pt x="255395" y="26266"/>
                  <a:pt x="258243" y="26724"/>
                  <a:pt x="261226" y="27725"/>
                </a:cubicBezTo>
                <a:cubicBezTo>
                  <a:pt x="267192" y="29725"/>
                  <a:pt x="272892" y="33722"/>
                  <a:pt x="278327" y="39717"/>
                </a:cubicBezTo>
                <a:cubicBezTo>
                  <a:pt x="283762" y="45711"/>
                  <a:pt x="284128" y="50551"/>
                  <a:pt x="279424" y="54236"/>
                </a:cubicBezTo>
                <a:cubicBezTo>
                  <a:pt x="274720" y="57922"/>
                  <a:pt x="271089" y="64468"/>
                  <a:pt x="268529" y="73875"/>
                </a:cubicBezTo>
                <a:cubicBezTo>
                  <a:pt x="265969" y="83282"/>
                  <a:pt x="263725" y="91600"/>
                  <a:pt x="261796" y="98827"/>
                </a:cubicBezTo>
                <a:cubicBezTo>
                  <a:pt x="259867" y="106054"/>
                  <a:pt x="254393" y="112633"/>
                  <a:pt x="245373" y="118563"/>
                </a:cubicBezTo>
                <a:cubicBezTo>
                  <a:pt x="236353" y="124492"/>
                  <a:pt x="230470" y="124310"/>
                  <a:pt x="227724" y="118014"/>
                </a:cubicBezTo>
                <a:cubicBezTo>
                  <a:pt x="224978" y="111719"/>
                  <a:pt x="220109" y="105169"/>
                  <a:pt x="213118" y="98365"/>
                </a:cubicBezTo>
                <a:cubicBezTo>
                  <a:pt x="206128" y="91560"/>
                  <a:pt x="206941" y="88617"/>
                  <a:pt x="215560" y="89535"/>
                </a:cubicBezTo>
                <a:cubicBezTo>
                  <a:pt x="224178" y="90452"/>
                  <a:pt x="229341" y="90904"/>
                  <a:pt x="231047" y="90890"/>
                </a:cubicBezTo>
                <a:cubicBezTo>
                  <a:pt x="232180" y="90890"/>
                  <a:pt x="233593" y="89872"/>
                  <a:pt x="235285" y="87835"/>
                </a:cubicBezTo>
                <a:cubicBezTo>
                  <a:pt x="236977" y="85799"/>
                  <a:pt x="238931" y="79998"/>
                  <a:pt x="241146" y="70433"/>
                </a:cubicBezTo>
                <a:cubicBezTo>
                  <a:pt x="243362" y="60868"/>
                  <a:pt x="244201" y="55161"/>
                  <a:pt x="243663" y="53311"/>
                </a:cubicBezTo>
                <a:cubicBezTo>
                  <a:pt x="243125" y="51461"/>
                  <a:pt x="241275" y="50748"/>
                  <a:pt x="238113" y="51171"/>
                </a:cubicBezTo>
                <a:cubicBezTo>
                  <a:pt x="234951" y="51594"/>
                  <a:pt x="227226" y="53082"/>
                  <a:pt x="214936" y="55634"/>
                </a:cubicBezTo>
                <a:cubicBezTo>
                  <a:pt x="221231" y="60625"/>
                  <a:pt x="222644" y="65059"/>
                  <a:pt x="219174" y="68938"/>
                </a:cubicBezTo>
                <a:cubicBezTo>
                  <a:pt x="215703" y="72817"/>
                  <a:pt x="209214" y="82451"/>
                  <a:pt x="199707" y="97838"/>
                </a:cubicBezTo>
                <a:cubicBezTo>
                  <a:pt x="190199" y="113225"/>
                  <a:pt x="177512" y="125159"/>
                  <a:pt x="161644" y="133641"/>
                </a:cubicBezTo>
                <a:cubicBezTo>
                  <a:pt x="145777" y="142124"/>
                  <a:pt x="143074" y="139869"/>
                  <a:pt x="153535" y="126876"/>
                </a:cubicBezTo>
                <a:cubicBezTo>
                  <a:pt x="163996" y="113884"/>
                  <a:pt x="172335" y="101172"/>
                  <a:pt x="178552" y="88739"/>
                </a:cubicBezTo>
                <a:cubicBezTo>
                  <a:pt x="184768" y="76306"/>
                  <a:pt x="188744" y="66719"/>
                  <a:pt x="190479" y="59979"/>
                </a:cubicBezTo>
                <a:cubicBezTo>
                  <a:pt x="187367" y="61772"/>
                  <a:pt x="184226" y="62894"/>
                  <a:pt x="181057" y="63346"/>
                </a:cubicBezTo>
                <a:cubicBezTo>
                  <a:pt x="177888" y="63797"/>
                  <a:pt x="172367" y="60937"/>
                  <a:pt x="164494" y="54763"/>
                </a:cubicBezTo>
                <a:cubicBezTo>
                  <a:pt x="156622" y="48590"/>
                  <a:pt x="158601" y="45209"/>
                  <a:pt x="170431" y="44621"/>
                </a:cubicBezTo>
                <a:cubicBezTo>
                  <a:pt x="182262" y="44033"/>
                  <a:pt x="196416" y="41735"/>
                  <a:pt x="212893" y="37727"/>
                </a:cubicBezTo>
                <a:cubicBezTo>
                  <a:pt x="229369" y="33719"/>
                  <a:pt x="240053" y="30550"/>
                  <a:pt x="244943" y="28219"/>
                </a:cubicBezTo>
                <a:cubicBezTo>
                  <a:pt x="247388" y="27054"/>
                  <a:pt x="249967" y="26430"/>
                  <a:pt x="252681" y="26348"/>
                </a:cubicBezTo>
                <a:close/>
                <a:moveTo>
                  <a:pt x="4503219" y="26262"/>
                </a:moveTo>
                <a:cubicBezTo>
                  <a:pt x="4517279" y="25237"/>
                  <a:pt x="4527655" y="27542"/>
                  <a:pt x="4534344" y="33178"/>
                </a:cubicBezTo>
                <a:cubicBezTo>
                  <a:pt x="4541034" y="38813"/>
                  <a:pt x="4543508" y="45589"/>
                  <a:pt x="4541765" y="53505"/>
                </a:cubicBezTo>
                <a:cubicBezTo>
                  <a:pt x="4540023" y="61421"/>
                  <a:pt x="4533333" y="63267"/>
                  <a:pt x="4521696" y="59044"/>
                </a:cubicBezTo>
                <a:cubicBezTo>
                  <a:pt x="4510059" y="54821"/>
                  <a:pt x="4500462" y="49403"/>
                  <a:pt x="4492905" y="42793"/>
                </a:cubicBezTo>
                <a:cubicBezTo>
                  <a:pt x="4485720" y="32798"/>
                  <a:pt x="4489158" y="27287"/>
                  <a:pt x="4503219" y="26262"/>
                </a:cubicBezTo>
                <a:close/>
                <a:moveTo>
                  <a:pt x="6685083" y="26122"/>
                </a:moveTo>
                <a:cubicBezTo>
                  <a:pt x="6694097" y="24287"/>
                  <a:pt x="6701027" y="26520"/>
                  <a:pt x="6705873" y="32823"/>
                </a:cubicBezTo>
                <a:cubicBezTo>
                  <a:pt x="6710720" y="39125"/>
                  <a:pt x="6707737" y="43574"/>
                  <a:pt x="6696925" y="46170"/>
                </a:cubicBezTo>
                <a:cubicBezTo>
                  <a:pt x="6686112" y="48765"/>
                  <a:pt x="6668123" y="52286"/>
                  <a:pt x="6642956" y="56731"/>
                </a:cubicBezTo>
                <a:cubicBezTo>
                  <a:pt x="6651961" y="60445"/>
                  <a:pt x="6654757" y="64783"/>
                  <a:pt x="6651345" y="69745"/>
                </a:cubicBezTo>
                <a:cubicBezTo>
                  <a:pt x="6647931" y="74707"/>
                  <a:pt x="6641537" y="83096"/>
                  <a:pt x="6632158" y="94912"/>
                </a:cubicBezTo>
                <a:cubicBezTo>
                  <a:pt x="6647057" y="91528"/>
                  <a:pt x="6657515" y="88208"/>
                  <a:pt x="6663531" y="84953"/>
                </a:cubicBezTo>
                <a:cubicBezTo>
                  <a:pt x="6669545" y="81698"/>
                  <a:pt x="6677745" y="82856"/>
                  <a:pt x="6688127" y="88427"/>
                </a:cubicBezTo>
                <a:cubicBezTo>
                  <a:pt x="6698509" y="93998"/>
                  <a:pt x="6702747" y="99218"/>
                  <a:pt x="6700840" y="104086"/>
                </a:cubicBezTo>
                <a:cubicBezTo>
                  <a:pt x="6698932" y="108955"/>
                  <a:pt x="6697355" y="113264"/>
                  <a:pt x="6696108" y="117014"/>
                </a:cubicBezTo>
                <a:cubicBezTo>
                  <a:pt x="6694861" y="120764"/>
                  <a:pt x="6694681" y="129565"/>
                  <a:pt x="6695570" y="143418"/>
                </a:cubicBezTo>
                <a:cubicBezTo>
                  <a:pt x="6696459" y="157271"/>
                  <a:pt x="6695785" y="171571"/>
                  <a:pt x="6693548" y="186320"/>
                </a:cubicBezTo>
                <a:cubicBezTo>
                  <a:pt x="6691311" y="201069"/>
                  <a:pt x="6686568" y="204794"/>
                  <a:pt x="6679319" y="197495"/>
                </a:cubicBezTo>
                <a:cubicBezTo>
                  <a:pt x="6672070" y="190196"/>
                  <a:pt x="6668897" y="184291"/>
                  <a:pt x="6669801" y="179781"/>
                </a:cubicBezTo>
                <a:cubicBezTo>
                  <a:pt x="6670705" y="175271"/>
                  <a:pt x="6671377" y="164157"/>
                  <a:pt x="6671823" y="146440"/>
                </a:cubicBezTo>
                <a:cubicBezTo>
                  <a:pt x="6672267" y="128723"/>
                  <a:pt x="6671783" y="117082"/>
                  <a:pt x="6670371" y="111518"/>
                </a:cubicBezTo>
                <a:cubicBezTo>
                  <a:pt x="6668958" y="105954"/>
                  <a:pt x="6663971" y="104434"/>
                  <a:pt x="6655411" y="106958"/>
                </a:cubicBezTo>
                <a:lnTo>
                  <a:pt x="6614627" y="114616"/>
                </a:lnTo>
                <a:cubicBezTo>
                  <a:pt x="6614627" y="127665"/>
                  <a:pt x="6614095" y="145443"/>
                  <a:pt x="6613035" y="167950"/>
                </a:cubicBezTo>
                <a:cubicBezTo>
                  <a:pt x="6611973" y="190457"/>
                  <a:pt x="6607445" y="198578"/>
                  <a:pt x="6599451" y="192311"/>
                </a:cubicBezTo>
                <a:cubicBezTo>
                  <a:pt x="6591456" y="186044"/>
                  <a:pt x="6587914" y="179398"/>
                  <a:pt x="6588825" y="172371"/>
                </a:cubicBezTo>
                <a:cubicBezTo>
                  <a:pt x="6589735" y="165344"/>
                  <a:pt x="6590635" y="154718"/>
                  <a:pt x="6591525" y="140493"/>
                </a:cubicBezTo>
                <a:cubicBezTo>
                  <a:pt x="6592413" y="126267"/>
                  <a:pt x="6591058" y="115792"/>
                  <a:pt x="6587459" y="109066"/>
                </a:cubicBezTo>
                <a:cubicBezTo>
                  <a:pt x="6583859" y="102340"/>
                  <a:pt x="6585688" y="98978"/>
                  <a:pt x="6592945" y="98978"/>
                </a:cubicBezTo>
                <a:cubicBezTo>
                  <a:pt x="6597877" y="98978"/>
                  <a:pt x="6601767" y="99200"/>
                  <a:pt x="6604613" y="99644"/>
                </a:cubicBezTo>
                <a:cubicBezTo>
                  <a:pt x="6607460" y="100089"/>
                  <a:pt x="6611321" y="99773"/>
                  <a:pt x="6616197" y="98698"/>
                </a:cubicBezTo>
                <a:cubicBezTo>
                  <a:pt x="6622234" y="77474"/>
                  <a:pt x="6624751" y="65020"/>
                  <a:pt x="6623747" y="61335"/>
                </a:cubicBezTo>
                <a:cubicBezTo>
                  <a:pt x="6618111" y="63098"/>
                  <a:pt x="6612766" y="64213"/>
                  <a:pt x="6607711" y="64679"/>
                </a:cubicBezTo>
                <a:cubicBezTo>
                  <a:pt x="6602656" y="65145"/>
                  <a:pt x="6596217" y="62665"/>
                  <a:pt x="6588395" y="57237"/>
                </a:cubicBezTo>
                <a:cubicBezTo>
                  <a:pt x="6580572" y="51809"/>
                  <a:pt x="6582591" y="48202"/>
                  <a:pt x="6594450" y="46417"/>
                </a:cubicBezTo>
                <a:cubicBezTo>
                  <a:pt x="6606309" y="44632"/>
                  <a:pt x="6617408" y="42388"/>
                  <a:pt x="6627748" y="39684"/>
                </a:cubicBezTo>
                <a:cubicBezTo>
                  <a:pt x="6638087" y="36981"/>
                  <a:pt x="6647975" y="34504"/>
                  <a:pt x="6657411" y="32253"/>
                </a:cubicBezTo>
                <a:cubicBezTo>
                  <a:pt x="6666847" y="30001"/>
                  <a:pt x="6676071" y="27958"/>
                  <a:pt x="6685083" y="26122"/>
                </a:cubicBezTo>
                <a:close/>
                <a:moveTo>
                  <a:pt x="6137560" y="23788"/>
                </a:moveTo>
                <a:cubicBezTo>
                  <a:pt x="6142758" y="22605"/>
                  <a:pt x="6150125" y="24344"/>
                  <a:pt x="6159662" y="29005"/>
                </a:cubicBezTo>
                <a:cubicBezTo>
                  <a:pt x="6169671" y="33005"/>
                  <a:pt x="6177788" y="38949"/>
                  <a:pt x="6184012" y="46837"/>
                </a:cubicBezTo>
                <a:cubicBezTo>
                  <a:pt x="6190235" y="54724"/>
                  <a:pt x="6191056" y="62485"/>
                  <a:pt x="6186475" y="70122"/>
                </a:cubicBezTo>
                <a:cubicBezTo>
                  <a:pt x="6181893" y="77758"/>
                  <a:pt x="6175973" y="79124"/>
                  <a:pt x="6168718" y="74219"/>
                </a:cubicBezTo>
                <a:cubicBezTo>
                  <a:pt x="6161461" y="69315"/>
                  <a:pt x="6153155" y="59979"/>
                  <a:pt x="6143798" y="46213"/>
                </a:cubicBezTo>
                <a:cubicBezTo>
                  <a:pt x="6134441" y="32446"/>
                  <a:pt x="6132361" y="24971"/>
                  <a:pt x="6137560" y="23788"/>
                </a:cubicBezTo>
                <a:close/>
                <a:moveTo>
                  <a:pt x="6547552" y="23627"/>
                </a:moveTo>
                <a:cubicBezTo>
                  <a:pt x="6550119" y="23283"/>
                  <a:pt x="6552619" y="23476"/>
                  <a:pt x="6555054" y="24208"/>
                </a:cubicBezTo>
                <a:cubicBezTo>
                  <a:pt x="6559922" y="25670"/>
                  <a:pt x="6566343" y="28564"/>
                  <a:pt x="6574317" y="32887"/>
                </a:cubicBezTo>
                <a:cubicBezTo>
                  <a:pt x="6582289" y="37211"/>
                  <a:pt x="6584620" y="41366"/>
                  <a:pt x="6581307" y="45352"/>
                </a:cubicBezTo>
                <a:cubicBezTo>
                  <a:pt x="6577995" y="49339"/>
                  <a:pt x="6575295" y="55079"/>
                  <a:pt x="6573209" y="62571"/>
                </a:cubicBezTo>
                <a:cubicBezTo>
                  <a:pt x="6571122" y="70064"/>
                  <a:pt x="6568461" y="80748"/>
                  <a:pt x="6565228" y="94622"/>
                </a:cubicBezTo>
                <a:cubicBezTo>
                  <a:pt x="6561994" y="108496"/>
                  <a:pt x="6558036" y="118337"/>
                  <a:pt x="6553355" y="124145"/>
                </a:cubicBezTo>
                <a:cubicBezTo>
                  <a:pt x="6548672" y="129952"/>
                  <a:pt x="6543937" y="128812"/>
                  <a:pt x="6539147" y="120725"/>
                </a:cubicBezTo>
                <a:lnTo>
                  <a:pt x="6511507" y="126812"/>
                </a:lnTo>
                <a:cubicBezTo>
                  <a:pt x="6510531" y="132648"/>
                  <a:pt x="6507533" y="135567"/>
                  <a:pt x="6502515" y="135567"/>
                </a:cubicBezTo>
                <a:cubicBezTo>
                  <a:pt x="6498342" y="135567"/>
                  <a:pt x="6495259" y="129608"/>
                  <a:pt x="6493265" y="117692"/>
                </a:cubicBezTo>
                <a:cubicBezTo>
                  <a:pt x="6491271" y="105775"/>
                  <a:pt x="6488515" y="92775"/>
                  <a:pt x="6484995" y="78693"/>
                </a:cubicBezTo>
                <a:cubicBezTo>
                  <a:pt x="6481474" y="64611"/>
                  <a:pt x="6478101" y="54573"/>
                  <a:pt x="6474875" y="48579"/>
                </a:cubicBezTo>
                <a:cubicBezTo>
                  <a:pt x="6471648" y="42585"/>
                  <a:pt x="6474107" y="39588"/>
                  <a:pt x="6482253" y="39588"/>
                </a:cubicBezTo>
                <a:lnTo>
                  <a:pt x="6495761" y="39588"/>
                </a:lnTo>
                <a:cubicBezTo>
                  <a:pt x="6498887" y="39588"/>
                  <a:pt x="6505634" y="38078"/>
                  <a:pt x="6516002" y="35060"/>
                </a:cubicBezTo>
                <a:cubicBezTo>
                  <a:pt x="6526370" y="32041"/>
                  <a:pt x="6534253" y="29112"/>
                  <a:pt x="6539653" y="26273"/>
                </a:cubicBezTo>
                <a:cubicBezTo>
                  <a:pt x="6542352" y="24853"/>
                  <a:pt x="6544985" y="23971"/>
                  <a:pt x="6547552" y="23627"/>
                </a:cubicBezTo>
                <a:close/>
                <a:moveTo>
                  <a:pt x="1960405" y="22366"/>
                </a:moveTo>
                <a:cubicBezTo>
                  <a:pt x="1964062" y="22074"/>
                  <a:pt x="1969793" y="23247"/>
                  <a:pt x="1977597" y="25886"/>
                </a:cubicBezTo>
                <a:cubicBezTo>
                  <a:pt x="1993207" y="31163"/>
                  <a:pt x="2002456" y="38258"/>
                  <a:pt x="2005346" y="47170"/>
                </a:cubicBezTo>
                <a:cubicBezTo>
                  <a:pt x="2008235" y="56082"/>
                  <a:pt x="2007830" y="63371"/>
                  <a:pt x="2004130" y="69035"/>
                </a:cubicBezTo>
                <a:cubicBezTo>
                  <a:pt x="2000431" y="74700"/>
                  <a:pt x="1995247" y="75356"/>
                  <a:pt x="1988578" y="71003"/>
                </a:cubicBezTo>
                <a:cubicBezTo>
                  <a:pt x="1981910" y="66651"/>
                  <a:pt x="1974762" y="60180"/>
                  <a:pt x="1967133" y="51590"/>
                </a:cubicBezTo>
                <a:cubicBezTo>
                  <a:pt x="1960465" y="42068"/>
                  <a:pt x="1956639" y="34085"/>
                  <a:pt x="1955657" y="27639"/>
                </a:cubicBezTo>
                <a:cubicBezTo>
                  <a:pt x="1955166" y="24416"/>
                  <a:pt x="1956749" y="22658"/>
                  <a:pt x="1960405" y="22366"/>
                </a:cubicBezTo>
                <a:close/>
                <a:moveTo>
                  <a:pt x="503916" y="21823"/>
                </a:moveTo>
                <a:cubicBezTo>
                  <a:pt x="505355" y="21588"/>
                  <a:pt x="507221" y="21709"/>
                  <a:pt x="509516" y="22186"/>
                </a:cubicBezTo>
                <a:cubicBezTo>
                  <a:pt x="518694" y="24093"/>
                  <a:pt x="526817" y="26846"/>
                  <a:pt x="533887" y="30446"/>
                </a:cubicBezTo>
                <a:cubicBezTo>
                  <a:pt x="540957" y="34045"/>
                  <a:pt x="543800" y="38885"/>
                  <a:pt x="542416" y="44965"/>
                </a:cubicBezTo>
                <a:cubicBezTo>
                  <a:pt x="541032" y="51045"/>
                  <a:pt x="539906" y="59908"/>
                  <a:pt x="539039" y="71552"/>
                </a:cubicBezTo>
                <a:cubicBezTo>
                  <a:pt x="538171" y="83196"/>
                  <a:pt x="537737" y="91435"/>
                  <a:pt x="537737" y="96267"/>
                </a:cubicBezTo>
                <a:cubicBezTo>
                  <a:pt x="544348" y="94719"/>
                  <a:pt x="550450" y="92080"/>
                  <a:pt x="556043" y="88351"/>
                </a:cubicBezTo>
                <a:cubicBezTo>
                  <a:pt x="561635" y="84623"/>
                  <a:pt x="571232" y="86835"/>
                  <a:pt x="584834" y="94987"/>
                </a:cubicBezTo>
                <a:cubicBezTo>
                  <a:pt x="598436" y="103140"/>
                  <a:pt x="602688" y="109614"/>
                  <a:pt x="597590" y="114411"/>
                </a:cubicBezTo>
                <a:cubicBezTo>
                  <a:pt x="592492" y="119208"/>
                  <a:pt x="586494" y="133853"/>
                  <a:pt x="579597" y="158346"/>
                </a:cubicBezTo>
                <a:cubicBezTo>
                  <a:pt x="594912" y="156654"/>
                  <a:pt x="606319" y="154657"/>
                  <a:pt x="613819" y="152355"/>
                </a:cubicBezTo>
                <a:cubicBezTo>
                  <a:pt x="621319" y="150054"/>
                  <a:pt x="628497" y="149642"/>
                  <a:pt x="635351" y="151119"/>
                </a:cubicBezTo>
                <a:cubicBezTo>
                  <a:pt x="642206" y="152596"/>
                  <a:pt x="648125" y="157346"/>
                  <a:pt x="653108" y="165369"/>
                </a:cubicBezTo>
                <a:cubicBezTo>
                  <a:pt x="658091" y="173393"/>
                  <a:pt x="653355" y="177404"/>
                  <a:pt x="638900" y="177404"/>
                </a:cubicBezTo>
                <a:cubicBezTo>
                  <a:pt x="627500" y="177404"/>
                  <a:pt x="612127" y="178530"/>
                  <a:pt x="592782" y="180781"/>
                </a:cubicBezTo>
                <a:cubicBezTo>
                  <a:pt x="573437" y="183033"/>
                  <a:pt x="553741" y="185255"/>
                  <a:pt x="533694" y="187450"/>
                </a:cubicBezTo>
                <a:cubicBezTo>
                  <a:pt x="543230" y="198807"/>
                  <a:pt x="555315" y="212247"/>
                  <a:pt x="569949" y="227771"/>
                </a:cubicBezTo>
                <a:cubicBezTo>
                  <a:pt x="584583" y="243294"/>
                  <a:pt x="597174" y="253909"/>
                  <a:pt x="607721" y="259617"/>
                </a:cubicBezTo>
                <a:cubicBezTo>
                  <a:pt x="618268" y="265324"/>
                  <a:pt x="628816" y="270243"/>
                  <a:pt x="639363" y="274373"/>
                </a:cubicBezTo>
                <a:cubicBezTo>
                  <a:pt x="649910" y="278503"/>
                  <a:pt x="654119" y="282034"/>
                  <a:pt x="651989" y="284967"/>
                </a:cubicBezTo>
                <a:cubicBezTo>
                  <a:pt x="649860" y="287899"/>
                  <a:pt x="643027" y="289602"/>
                  <a:pt x="631490" y="290075"/>
                </a:cubicBezTo>
                <a:cubicBezTo>
                  <a:pt x="619953" y="290548"/>
                  <a:pt x="607535" y="289842"/>
                  <a:pt x="594234" y="287956"/>
                </a:cubicBezTo>
                <a:cubicBezTo>
                  <a:pt x="580934" y="286071"/>
                  <a:pt x="570064" y="278323"/>
                  <a:pt x="561625" y="264715"/>
                </a:cubicBezTo>
                <a:cubicBezTo>
                  <a:pt x="553185" y="251106"/>
                  <a:pt x="546779" y="240809"/>
                  <a:pt x="542405" y="233826"/>
                </a:cubicBezTo>
                <a:lnTo>
                  <a:pt x="527219" y="200356"/>
                </a:lnTo>
                <a:cubicBezTo>
                  <a:pt x="523175" y="223271"/>
                  <a:pt x="513950" y="242634"/>
                  <a:pt x="499546" y="258444"/>
                </a:cubicBezTo>
                <a:cubicBezTo>
                  <a:pt x="485141" y="274254"/>
                  <a:pt x="467857" y="285397"/>
                  <a:pt x="447695" y="291871"/>
                </a:cubicBezTo>
                <a:cubicBezTo>
                  <a:pt x="427533" y="298346"/>
                  <a:pt x="425009" y="296123"/>
                  <a:pt x="440124" y="285203"/>
                </a:cubicBezTo>
                <a:cubicBezTo>
                  <a:pt x="455238" y="274283"/>
                  <a:pt x="468754" y="261323"/>
                  <a:pt x="480670" y="246323"/>
                </a:cubicBezTo>
                <a:cubicBezTo>
                  <a:pt x="492587" y="231323"/>
                  <a:pt x="501213" y="212853"/>
                  <a:pt x="506547" y="190913"/>
                </a:cubicBezTo>
                <a:cubicBezTo>
                  <a:pt x="494329" y="193609"/>
                  <a:pt x="483012" y="196082"/>
                  <a:pt x="472593" y="198334"/>
                </a:cubicBezTo>
                <a:cubicBezTo>
                  <a:pt x="462175" y="200585"/>
                  <a:pt x="452854" y="197409"/>
                  <a:pt x="444630" y="188805"/>
                </a:cubicBezTo>
                <a:lnTo>
                  <a:pt x="440383" y="181259"/>
                </a:lnTo>
                <a:lnTo>
                  <a:pt x="428745" y="204647"/>
                </a:lnTo>
                <a:cubicBezTo>
                  <a:pt x="416641" y="227068"/>
                  <a:pt x="409231" y="244782"/>
                  <a:pt x="406514" y="257788"/>
                </a:cubicBezTo>
                <a:cubicBezTo>
                  <a:pt x="403796" y="270795"/>
                  <a:pt x="398289" y="273394"/>
                  <a:pt x="389994" y="265586"/>
                </a:cubicBezTo>
                <a:cubicBezTo>
                  <a:pt x="381698" y="257777"/>
                  <a:pt x="375653" y="248406"/>
                  <a:pt x="371860" y="237472"/>
                </a:cubicBezTo>
                <a:cubicBezTo>
                  <a:pt x="368068" y="226537"/>
                  <a:pt x="370204" y="220572"/>
                  <a:pt x="378271" y="219575"/>
                </a:cubicBezTo>
                <a:cubicBezTo>
                  <a:pt x="386337" y="218579"/>
                  <a:pt x="397160" y="207891"/>
                  <a:pt x="410741" y="187514"/>
                </a:cubicBezTo>
                <a:cubicBezTo>
                  <a:pt x="443221" y="148279"/>
                  <a:pt x="457368" y="135721"/>
                  <a:pt x="453180" y="149839"/>
                </a:cubicBezTo>
                <a:cubicBezTo>
                  <a:pt x="451087" y="156898"/>
                  <a:pt x="448003" y="164995"/>
                  <a:pt x="443931" y="174129"/>
                </a:cubicBezTo>
                <a:lnTo>
                  <a:pt x="441538" y="178937"/>
                </a:lnTo>
                <a:lnTo>
                  <a:pt x="448287" y="177275"/>
                </a:lnTo>
                <a:cubicBezTo>
                  <a:pt x="458949" y="178193"/>
                  <a:pt x="479308" y="175726"/>
                  <a:pt x="509365" y="169876"/>
                </a:cubicBezTo>
                <a:cubicBezTo>
                  <a:pt x="511086" y="145841"/>
                  <a:pt x="511946" y="130354"/>
                  <a:pt x="511946" y="123413"/>
                </a:cubicBezTo>
                <a:cubicBezTo>
                  <a:pt x="511287" y="124317"/>
                  <a:pt x="506684" y="125894"/>
                  <a:pt x="498137" y="128146"/>
                </a:cubicBezTo>
                <a:cubicBezTo>
                  <a:pt x="489590" y="130397"/>
                  <a:pt x="481656" y="127446"/>
                  <a:pt x="474336" y="119294"/>
                </a:cubicBezTo>
                <a:cubicBezTo>
                  <a:pt x="467015" y="111142"/>
                  <a:pt x="467327" y="107288"/>
                  <a:pt x="475271" y="107732"/>
                </a:cubicBezTo>
                <a:cubicBezTo>
                  <a:pt x="483216" y="108177"/>
                  <a:pt x="495441" y="106893"/>
                  <a:pt x="511946" y="103882"/>
                </a:cubicBezTo>
                <a:cubicBezTo>
                  <a:pt x="511946" y="94575"/>
                  <a:pt x="511505" y="82895"/>
                  <a:pt x="510623" y="68842"/>
                </a:cubicBezTo>
                <a:cubicBezTo>
                  <a:pt x="509742" y="54788"/>
                  <a:pt x="507042" y="43022"/>
                  <a:pt x="502525" y="33543"/>
                </a:cubicBezTo>
                <a:cubicBezTo>
                  <a:pt x="499137" y="26434"/>
                  <a:pt x="499601" y="22527"/>
                  <a:pt x="503916" y="21823"/>
                </a:cubicBezTo>
                <a:close/>
                <a:moveTo>
                  <a:pt x="5441031" y="20752"/>
                </a:moveTo>
                <a:cubicBezTo>
                  <a:pt x="5442721" y="20881"/>
                  <a:pt x="5444749" y="21428"/>
                  <a:pt x="5447115" y="22390"/>
                </a:cubicBezTo>
                <a:cubicBezTo>
                  <a:pt x="5456580" y="26240"/>
                  <a:pt x="5463273" y="29635"/>
                  <a:pt x="5467195" y="32575"/>
                </a:cubicBezTo>
                <a:cubicBezTo>
                  <a:pt x="5471117" y="35515"/>
                  <a:pt x="5473838" y="38763"/>
                  <a:pt x="5475358" y="42319"/>
                </a:cubicBezTo>
                <a:cubicBezTo>
                  <a:pt x="5476879" y="45876"/>
                  <a:pt x="5475688" y="49468"/>
                  <a:pt x="5471788" y="53096"/>
                </a:cubicBezTo>
                <a:cubicBezTo>
                  <a:pt x="5467887" y="56724"/>
                  <a:pt x="5454536" y="79210"/>
                  <a:pt x="5431735" y="120552"/>
                </a:cubicBezTo>
                <a:cubicBezTo>
                  <a:pt x="5442534" y="130935"/>
                  <a:pt x="5447474" y="143465"/>
                  <a:pt x="5446556" y="158142"/>
                </a:cubicBezTo>
                <a:cubicBezTo>
                  <a:pt x="5446326" y="161811"/>
                  <a:pt x="5446097" y="166235"/>
                  <a:pt x="5445869" y="171413"/>
                </a:cubicBezTo>
                <a:lnTo>
                  <a:pt x="5445600" y="178409"/>
                </a:lnTo>
                <a:lnTo>
                  <a:pt x="5454181" y="167063"/>
                </a:lnTo>
                <a:cubicBezTo>
                  <a:pt x="5457691" y="162478"/>
                  <a:pt x="5461778" y="157185"/>
                  <a:pt x="5466442" y="151183"/>
                </a:cubicBezTo>
                <a:cubicBezTo>
                  <a:pt x="5475771" y="139180"/>
                  <a:pt x="5483765" y="125661"/>
                  <a:pt x="5490426" y="110625"/>
                </a:cubicBezTo>
                <a:cubicBezTo>
                  <a:pt x="5497087" y="95590"/>
                  <a:pt x="5499966" y="83813"/>
                  <a:pt x="5499063" y="75295"/>
                </a:cubicBezTo>
                <a:cubicBezTo>
                  <a:pt x="5498159" y="66777"/>
                  <a:pt x="5502020" y="64454"/>
                  <a:pt x="5510646" y="68325"/>
                </a:cubicBezTo>
                <a:cubicBezTo>
                  <a:pt x="5519271" y="72197"/>
                  <a:pt x="5526202" y="76334"/>
                  <a:pt x="5531436" y="80737"/>
                </a:cubicBezTo>
                <a:cubicBezTo>
                  <a:pt x="5537860" y="87233"/>
                  <a:pt x="5538864" y="92177"/>
                  <a:pt x="5534447" y="95568"/>
                </a:cubicBezTo>
                <a:cubicBezTo>
                  <a:pt x="5530031" y="98960"/>
                  <a:pt x="5522448" y="109166"/>
                  <a:pt x="5511700" y="126188"/>
                </a:cubicBezTo>
                <a:cubicBezTo>
                  <a:pt x="5500952" y="143210"/>
                  <a:pt x="5490480" y="156356"/>
                  <a:pt x="5480284" y="165627"/>
                </a:cubicBezTo>
                <a:cubicBezTo>
                  <a:pt x="5470088" y="174898"/>
                  <a:pt x="5460545" y="180979"/>
                  <a:pt x="5451654" y="183868"/>
                </a:cubicBezTo>
                <a:lnTo>
                  <a:pt x="5445364" y="184535"/>
                </a:lnTo>
                <a:lnTo>
                  <a:pt x="5445185" y="189211"/>
                </a:lnTo>
                <a:cubicBezTo>
                  <a:pt x="5444729" y="202585"/>
                  <a:pt x="5444276" y="218976"/>
                  <a:pt x="5443824" y="238386"/>
                </a:cubicBezTo>
                <a:cubicBezTo>
                  <a:pt x="5441989" y="263065"/>
                  <a:pt x="5439102" y="279542"/>
                  <a:pt x="5435166" y="287817"/>
                </a:cubicBezTo>
                <a:cubicBezTo>
                  <a:pt x="5431230" y="296091"/>
                  <a:pt x="5425824" y="293524"/>
                  <a:pt x="5418947" y="280116"/>
                </a:cubicBezTo>
                <a:cubicBezTo>
                  <a:pt x="5412071" y="266708"/>
                  <a:pt x="5410437" y="255386"/>
                  <a:pt x="5414043" y="246151"/>
                </a:cubicBezTo>
                <a:cubicBezTo>
                  <a:pt x="5417650" y="236916"/>
                  <a:pt x="5419898" y="222913"/>
                  <a:pt x="5420787" y="204142"/>
                </a:cubicBezTo>
                <a:cubicBezTo>
                  <a:pt x="5421676" y="185370"/>
                  <a:pt x="5422120" y="170585"/>
                  <a:pt x="5422120" y="159787"/>
                </a:cubicBezTo>
                <a:cubicBezTo>
                  <a:pt x="5422120" y="149520"/>
                  <a:pt x="5421525" y="140994"/>
                  <a:pt x="5420335" y="134211"/>
                </a:cubicBezTo>
                <a:cubicBezTo>
                  <a:pt x="5416061" y="141797"/>
                  <a:pt x="5408529" y="150986"/>
                  <a:pt x="5397738" y="161777"/>
                </a:cubicBezTo>
                <a:cubicBezTo>
                  <a:pt x="5386947" y="172568"/>
                  <a:pt x="5374367" y="181244"/>
                  <a:pt x="5359999" y="187804"/>
                </a:cubicBezTo>
                <a:cubicBezTo>
                  <a:pt x="5345630" y="194365"/>
                  <a:pt x="5345952" y="189550"/>
                  <a:pt x="5360966" y="173360"/>
                </a:cubicBezTo>
                <a:cubicBezTo>
                  <a:pt x="5375981" y="157170"/>
                  <a:pt x="5389719" y="139284"/>
                  <a:pt x="5402180" y="119703"/>
                </a:cubicBezTo>
                <a:cubicBezTo>
                  <a:pt x="5414642" y="100121"/>
                  <a:pt x="5423558" y="82784"/>
                  <a:pt x="5428928" y="67691"/>
                </a:cubicBezTo>
                <a:cubicBezTo>
                  <a:pt x="5434299" y="52598"/>
                  <a:pt x="5436306" y="40312"/>
                  <a:pt x="5434951" y="30833"/>
                </a:cubicBezTo>
                <a:cubicBezTo>
                  <a:pt x="5433935" y="23724"/>
                  <a:pt x="5435961" y="20363"/>
                  <a:pt x="5441031" y="20752"/>
                </a:cubicBezTo>
                <a:close/>
                <a:moveTo>
                  <a:pt x="3650331" y="20752"/>
                </a:moveTo>
                <a:cubicBezTo>
                  <a:pt x="3652021" y="20881"/>
                  <a:pt x="3654049" y="21428"/>
                  <a:pt x="3656415" y="22390"/>
                </a:cubicBezTo>
                <a:cubicBezTo>
                  <a:pt x="3665880" y="26240"/>
                  <a:pt x="3672573" y="29635"/>
                  <a:pt x="3676495" y="32575"/>
                </a:cubicBezTo>
                <a:cubicBezTo>
                  <a:pt x="3680417" y="35515"/>
                  <a:pt x="3683139" y="38763"/>
                  <a:pt x="3684658" y="42319"/>
                </a:cubicBezTo>
                <a:cubicBezTo>
                  <a:pt x="3686178" y="45876"/>
                  <a:pt x="3684988" y="49468"/>
                  <a:pt x="3681087" y="53096"/>
                </a:cubicBezTo>
                <a:cubicBezTo>
                  <a:pt x="3677187" y="56724"/>
                  <a:pt x="3663836" y="79210"/>
                  <a:pt x="3641035" y="120552"/>
                </a:cubicBezTo>
                <a:cubicBezTo>
                  <a:pt x="3651833" y="130935"/>
                  <a:pt x="3656774" y="143465"/>
                  <a:pt x="3655856" y="158142"/>
                </a:cubicBezTo>
                <a:cubicBezTo>
                  <a:pt x="3655627" y="161811"/>
                  <a:pt x="3655397" y="166235"/>
                  <a:pt x="3655169" y="171413"/>
                </a:cubicBezTo>
                <a:lnTo>
                  <a:pt x="3654900" y="178409"/>
                </a:lnTo>
                <a:lnTo>
                  <a:pt x="3663482" y="167063"/>
                </a:lnTo>
                <a:cubicBezTo>
                  <a:pt x="3666991" y="162478"/>
                  <a:pt x="3671078" y="157185"/>
                  <a:pt x="3675742" y="151183"/>
                </a:cubicBezTo>
                <a:cubicBezTo>
                  <a:pt x="3685071" y="139180"/>
                  <a:pt x="3693066" y="125661"/>
                  <a:pt x="3699726" y="110625"/>
                </a:cubicBezTo>
                <a:cubicBezTo>
                  <a:pt x="3706387" y="95590"/>
                  <a:pt x="3709266" y="83813"/>
                  <a:pt x="3708363" y="75295"/>
                </a:cubicBezTo>
                <a:cubicBezTo>
                  <a:pt x="3707459" y="66777"/>
                  <a:pt x="3711320" y="64454"/>
                  <a:pt x="3719946" y="68325"/>
                </a:cubicBezTo>
                <a:cubicBezTo>
                  <a:pt x="3728572" y="72197"/>
                  <a:pt x="3735502" y="76334"/>
                  <a:pt x="3740736" y="80737"/>
                </a:cubicBezTo>
                <a:cubicBezTo>
                  <a:pt x="3747160" y="87233"/>
                  <a:pt x="3748164" y="92177"/>
                  <a:pt x="3743747" y="95568"/>
                </a:cubicBezTo>
                <a:cubicBezTo>
                  <a:pt x="3739330" y="98960"/>
                  <a:pt x="3731748" y="109166"/>
                  <a:pt x="3721000" y="126188"/>
                </a:cubicBezTo>
                <a:cubicBezTo>
                  <a:pt x="3710252" y="143210"/>
                  <a:pt x="3699780" y="156356"/>
                  <a:pt x="3689584" y="165627"/>
                </a:cubicBezTo>
                <a:cubicBezTo>
                  <a:pt x="3679388" y="174898"/>
                  <a:pt x="3669845" y="180979"/>
                  <a:pt x="3660954" y="183868"/>
                </a:cubicBezTo>
                <a:lnTo>
                  <a:pt x="3654664" y="184535"/>
                </a:lnTo>
                <a:lnTo>
                  <a:pt x="3654485" y="189211"/>
                </a:lnTo>
                <a:cubicBezTo>
                  <a:pt x="3654029" y="202585"/>
                  <a:pt x="3653576" y="218976"/>
                  <a:pt x="3653124" y="238386"/>
                </a:cubicBezTo>
                <a:cubicBezTo>
                  <a:pt x="3651289" y="263065"/>
                  <a:pt x="3648403" y="279542"/>
                  <a:pt x="3644466" y="287817"/>
                </a:cubicBezTo>
                <a:cubicBezTo>
                  <a:pt x="3640530" y="296091"/>
                  <a:pt x="3635124" y="293524"/>
                  <a:pt x="3628247" y="280116"/>
                </a:cubicBezTo>
                <a:cubicBezTo>
                  <a:pt x="3621372" y="266708"/>
                  <a:pt x="3619737" y="255386"/>
                  <a:pt x="3623343" y="246151"/>
                </a:cubicBezTo>
                <a:cubicBezTo>
                  <a:pt x="3626950" y="236916"/>
                  <a:pt x="3629198" y="222913"/>
                  <a:pt x="3630087" y="204142"/>
                </a:cubicBezTo>
                <a:cubicBezTo>
                  <a:pt x="3630976" y="185370"/>
                  <a:pt x="3631420" y="170585"/>
                  <a:pt x="3631420" y="159787"/>
                </a:cubicBezTo>
                <a:cubicBezTo>
                  <a:pt x="3631420" y="149520"/>
                  <a:pt x="3630825" y="140994"/>
                  <a:pt x="3629635" y="134211"/>
                </a:cubicBezTo>
                <a:cubicBezTo>
                  <a:pt x="3625362" y="141797"/>
                  <a:pt x="3617829" y="150986"/>
                  <a:pt x="3607038" y="161777"/>
                </a:cubicBezTo>
                <a:cubicBezTo>
                  <a:pt x="3596248" y="172568"/>
                  <a:pt x="3583667" y="181244"/>
                  <a:pt x="3569298" y="187804"/>
                </a:cubicBezTo>
                <a:cubicBezTo>
                  <a:pt x="3554929" y="194365"/>
                  <a:pt x="3555252" y="189550"/>
                  <a:pt x="3570266" y="173360"/>
                </a:cubicBezTo>
                <a:cubicBezTo>
                  <a:pt x="3585281" y="157170"/>
                  <a:pt x="3599019" y="139284"/>
                  <a:pt x="3611480" y="119703"/>
                </a:cubicBezTo>
                <a:cubicBezTo>
                  <a:pt x="3623942" y="100121"/>
                  <a:pt x="3632858" y="82784"/>
                  <a:pt x="3638228" y="67691"/>
                </a:cubicBezTo>
                <a:cubicBezTo>
                  <a:pt x="3643599" y="52598"/>
                  <a:pt x="3645606" y="40312"/>
                  <a:pt x="3644251" y="30833"/>
                </a:cubicBezTo>
                <a:cubicBezTo>
                  <a:pt x="3643235" y="23724"/>
                  <a:pt x="3645261" y="20363"/>
                  <a:pt x="3650331" y="20752"/>
                </a:cubicBezTo>
                <a:close/>
                <a:moveTo>
                  <a:pt x="5541330" y="13947"/>
                </a:moveTo>
                <a:cubicBezTo>
                  <a:pt x="5552458" y="16170"/>
                  <a:pt x="5558768" y="19773"/>
                  <a:pt x="5560260" y="24756"/>
                </a:cubicBezTo>
                <a:cubicBezTo>
                  <a:pt x="5561751" y="29739"/>
                  <a:pt x="5567372" y="39322"/>
                  <a:pt x="5577124" y="53505"/>
                </a:cubicBezTo>
                <a:cubicBezTo>
                  <a:pt x="5586875" y="67687"/>
                  <a:pt x="5598386" y="81414"/>
                  <a:pt x="5611658" y="94686"/>
                </a:cubicBezTo>
                <a:cubicBezTo>
                  <a:pt x="5624931" y="107958"/>
                  <a:pt x="5639880" y="118154"/>
                  <a:pt x="5656508" y="125274"/>
                </a:cubicBezTo>
                <a:cubicBezTo>
                  <a:pt x="5673135" y="132394"/>
                  <a:pt x="5680692" y="137438"/>
                  <a:pt x="5679180" y="140406"/>
                </a:cubicBezTo>
                <a:cubicBezTo>
                  <a:pt x="5677666" y="143375"/>
                  <a:pt x="5669923" y="145336"/>
                  <a:pt x="5655948" y="146290"/>
                </a:cubicBezTo>
                <a:cubicBezTo>
                  <a:pt x="5641974" y="147243"/>
                  <a:pt x="5629878" y="146268"/>
                  <a:pt x="5619661" y="143364"/>
                </a:cubicBezTo>
                <a:cubicBezTo>
                  <a:pt x="5609443" y="140460"/>
                  <a:pt x="5600835" y="132713"/>
                  <a:pt x="5593837" y="120122"/>
                </a:cubicBezTo>
                <a:cubicBezTo>
                  <a:pt x="5586839" y="107532"/>
                  <a:pt x="5576446" y="89900"/>
                  <a:pt x="5562658" y="67228"/>
                </a:cubicBezTo>
                <a:cubicBezTo>
                  <a:pt x="5548870" y="44556"/>
                  <a:pt x="5538197" y="30008"/>
                  <a:pt x="5530640" y="23584"/>
                </a:cubicBezTo>
                <a:cubicBezTo>
                  <a:pt x="5523083" y="17160"/>
                  <a:pt x="5526646" y="13947"/>
                  <a:pt x="5541330" y="13947"/>
                </a:cubicBezTo>
                <a:close/>
                <a:moveTo>
                  <a:pt x="3750630" y="13947"/>
                </a:moveTo>
                <a:cubicBezTo>
                  <a:pt x="3761759" y="16170"/>
                  <a:pt x="3768068" y="19773"/>
                  <a:pt x="3769559" y="24756"/>
                </a:cubicBezTo>
                <a:cubicBezTo>
                  <a:pt x="3771051" y="29739"/>
                  <a:pt x="3776672" y="39322"/>
                  <a:pt x="3786423" y="53505"/>
                </a:cubicBezTo>
                <a:cubicBezTo>
                  <a:pt x="3796175" y="67687"/>
                  <a:pt x="3807686" y="81414"/>
                  <a:pt x="3820958" y="94686"/>
                </a:cubicBezTo>
                <a:cubicBezTo>
                  <a:pt x="3834230" y="107958"/>
                  <a:pt x="3849180" y="118154"/>
                  <a:pt x="3865807" y="125274"/>
                </a:cubicBezTo>
                <a:cubicBezTo>
                  <a:pt x="3882435" y="132394"/>
                  <a:pt x="3889992" y="137438"/>
                  <a:pt x="3888479" y="140406"/>
                </a:cubicBezTo>
                <a:cubicBezTo>
                  <a:pt x="3886966" y="143375"/>
                  <a:pt x="3879223" y="145336"/>
                  <a:pt x="3865248" y="146290"/>
                </a:cubicBezTo>
                <a:cubicBezTo>
                  <a:pt x="3851274" y="147243"/>
                  <a:pt x="3839178" y="146268"/>
                  <a:pt x="3828960" y="143364"/>
                </a:cubicBezTo>
                <a:cubicBezTo>
                  <a:pt x="3818743" y="140460"/>
                  <a:pt x="3810135" y="132713"/>
                  <a:pt x="3803137" y="120122"/>
                </a:cubicBezTo>
                <a:cubicBezTo>
                  <a:pt x="3796139" y="107532"/>
                  <a:pt x="3785746" y="89900"/>
                  <a:pt x="3771958" y="67228"/>
                </a:cubicBezTo>
                <a:cubicBezTo>
                  <a:pt x="3758170" y="44556"/>
                  <a:pt x="3747497" y="30008"/>
                  <a:pt x="3739940" y="23584"/>
                </a:cubicBezTo>
                <a:cubicBezTo>
                  <a:pt x="3732383" y="17160"/>
                  <a:pt x="3735946" y="13947"/>
                  <a:pt x="3750630" y="13947"/>
                </a:cubicBezTo>
                <a:close/>
                <a:moveTo>
                  <a:pt x="5909757" y="13687"/>
                </a:moveTo>
                <a:cubicBezTo>
                  <a:pt x="5911646" y="13629"/>
                  <a:pt x="5913981" y="14014"/>
                  <a:pt x="5916761" y="14840"/>
                </a:cubicBezTo>
                <a:cubicBezTo>
                  <a:pt x="5927881" y="18145"/>
                  <a:pt x="5936231" y="21992"/>
                  <a:pt x="5941810" y="26380"/>
                </a:cubicBezTo>
                <a:cubicBezTo>
                  <a:pt x="5947387" y="30768"/>
                  <a:pt x="5948044" y="35587"/>
                  <a:pt x="5943777" y="40835"/>
                </a:cubicBezTo>
                <a:cubicBezTo>
                  <a:pt x="5939511" y="46084"/>
                  <a:pt x="5934471" y="54516"/>
                  <a:pt x="5928656" y="66131"/>
                </a:cubicBezTo>
                <a:cubicBezTo>
                  <a:pt x="5922841" y="77747"/>
                  <a:pt x="5914269" y="89592"/>
                  <a:pt x="5902940" y="101666"/>
                </a:cubicBezTo>
                <a:cubicBezTo>
                  <a:pt x="5931291" y="100878"/>
                  <a:pt x="5948818" y="97981"/>
                  <a:pt x="5955523" y="92976"/>
                </a:cubicBezTo>
                <a:cubicBezTo>
                  <a:pt x="5962226" y="87971"/>
                  <a:pt x="5969995" y="87398"/>
                  <a:pt x="5978829" y="91255"/>
                </a:cubicBezTo>
                <a:cubicBezTo>
                  <a:pt x="5987663" y="95113"/>
                  <a:pt x="5994771" y="99935"/>
                  <a:pt x="6000157" y="105721"/>
                </a:cubicBezTo>
                <a:cubicBezTo>
                  <a:pt x="6005541" y="111507"/>
                  <a:pt x="6005946" y="116892"/>
                  <a:pt x="6001371" y="121875"/>
                </a:cubicBezTo>
                <a:cubicBezTo>
                  <a:pt x="5996797" y="126859"/>
                  <a:pt x="5993624" y="138675"/>
                  <a:pt x="5991853" y="157324"/>
                </a:cubicBezTo>
                <a:cubicBezTo>
                  <a:pt x="5990082" y="175974"/>
                  <a:pt x="5988523" y="194731"/>
                  <a:pt x="5987175" y="213595"/>
                </a:cubicBezTo>
                <a:cubicBezTo>
                  <a:pt x="5985827" y="232460"/>
                  <a:pt x="5981847" y="248732"/>
                  <a:pt x="5975237" y="262413"/>
                </a:cubicBezTo>
                <a:cubicBezTo>
                  <a:pt x="5968625" y="276094"/>
                  <a:pt x="5958369" y="286494"/>
                  <a:pt x="5944466" y="293614"/>
                </a:cubicBezTo>
                <a:cubicBezTo>
                  <a:pt x="5930563" y="300734"/>
                  <a:pt x="5923085" y="298945"/>
                  <a:pt x="5922031" y="288247"/>
                </a:cubicBezTo>
                <a:cubicBezTo>
                  <a:pt x="5920977" y="277549"/>
                  <a:pt x="5915255" y="265374"/>
                  <a:pt x="5904865" y="251722"/>
                </a:cubicBezTo>
                <a:cubicBezTo>
                  <a:pt x="5894476" y="238070"/>
                  <a:pt x="5895881" y="234442"/>
                  <a:pt x="5909081" y="240838"/>
                </a:cubicBezTo>
                <a:cubicBezTo>
                  <a:pt x="5922281" y="247234"/>
                  <a:pt x="5931499" y="250833"/>
                  <a:pt x="5936733" y="251636"/>
                </a:cubicBezTo>
                <a:cubicBezTo>
                  <a:pt x="5941967" y="252439"/>
                  <a:pt x="5946839" y="247632"/>
                  <a:pt x="5951349" y="237214"/>
                </a:cubicBezTo>
                <a:cubicBezTo>
                  <a:pt x="5955859" y="226795"/>
                  <a:pt x="5959014" y="211018"/>
                  <a:pt x="5960814" y="189880"/>
                </a:cubicBezTo>
                <a:cubicBezTo>
                  <a:pt x="5962613" y="168743"/>
                  <a:pt x="5963513" y="151061"/>
                  <a:pt x="5963513" y="136836"/>
                </a:cubicBezTo>
                <a:cubicBezTo>
                  <a:pt x="5963513" y="124001"/>
                  <a:pt x="5962277" y="116756"/>
                  <a:pt x="5959803" y="115100"/>
                </a:cubicBezTo>
                <a:cubicBezTo>
                  <a:pt x="5957329" y="113443"/>
                  <a:pt x="5951181" y="113848"/>
                  <a:pt x="5941357" y="116315"/>
                </a:cubicBezTo>
                <a:lnTo>
                  <a:pt x="5913222" y="123370"/>
                </a:lnTo>
                <a:cubicBezTo>
                  <a:pt x="5906397" y="124302"/>
                  <a:pt x="5900331" y="122065"/>
                  <a:pt x="5895025" y="116659"/>
                </a:cubicBezTo>
                <a:cubicBezTo>
                  <a:pt x="5881301" y="132247"/>
                  <a:pt x="5867015" y="144242"/>
                  <a:pt x="5852165" y="152646"/>
                </a:cubicBezTo>
                <a:cubicBezTo>
                  <a:pt x="5848453" y="154747"/>
                  <a:pt x="5845657" y="156025"/>
                  <a:pt x="5843781" y="156481"/>
                </a:cubicBezTo>
                <a:lnTo>
                  <a:pt x="5842117" y="155848"/>
                </a:lnTo>
                <a:lnTo>
                  <a:pt x="5841799" y="161411"/>
                </a:lnTo>
                <a:cubicBezTo>
                  <a:pt x="5841594" y="168743"/>
                  <a:pt x="5841715" y="177806"/>
                  <a:pt x="5842163" y="188600"/>
                </a:cubicBezTo>
                <a:cubicBezTo>
                  <a:pt x="5843059" y="210190"/>
                  <a:pt x="5842349" y="226537"/>
                  <a:pt x="5840033" y="237644"/>
                </a:cubicBezTo>
                <a:cubicBezTo>
                  <a:pt x="5837717" y="248750"/>
                  <a:pt x="5834605" y="257684"/>
                  <a:pt x="5830698" y="264446"/>
                </a:cubicBezTo>
                <a:cubicBezTo>
                  <a:pt x="5826790" y="271207"/>
                  <a:pt x="5822606" y="271307"/>
                  <a:pt x="5818147" y="264747"/>
                </a:cubicBezTo>
                <a:cubicBezTo>
                  <a:pt x="5813687" y="258186"/>
                  <a:pt x="5810274" y="252737"/>
                  <a:pt x="5807908" y="248399"/>
                </a:cubicBezTo>
                <a:cubicBezTo>
                  <a:pt x="5805542" y="244061"/>
                  <a:pt x="5803230" y="241716"/>
                  <a:pt x="5800971" y="241365"/>
                </a:cubicBezTo>
                <a:cubicBezTo>
                  <a:pt x="5798712" y="241014"/>
                  <a:pt x="5787488" y="242487"/>
                  <a:pt x="5767296" y="245785"/>
                </a:cubicBezTo>
                <a:cubicBezTo>
                  <a:pt x="5762593" y="265890"/>
                  <a:pt x="5757226" y="271390"/>
                  <a:pt x="5751196" y="262284"/>
                </a:cubicBezTo>
                <a:cubicBezTo>
                  <a:pt x="5745166" y="253178"/>
                  <a:pt x="5742151" y="241053"/>
                  <a:pt x="5742151" y="225910"/>
                </a:cubicBezTo>
                <a:cubicBezTo>
                  <a:pt x="5742151" y="211641"/>
                  <a:pt x="5741710" y="193913"/>
                  <a:pt x="5740828" y="172726"/>
                </a:cubicBezTo>
                <a:cubicBezTo>
                  <a:pt x="5739946" y="151538"/>
                  <a:pt x="5736798" y="136201"/>
                  <a:pt x="5731385" y="126715"/>
                </a:cubicBezTo>
                <a:cubicBezTo>
                  <a:pt x="5725972" y="117229"/>
                  <a:pt x="5726893" y="112486"/>
                  <a:pt x="5734150" y="112486"/>
                </a:cubicBezTo>
                <a:cubicBezTo>
                  <a:pt x="5738939" y="112486"/>
                  <a:pt x="5744538" y="112923"/>
                  <a:pt x="5750948" y="113798"/>
                </a:cubicBezTo>
                <a:cubicBezTo>
                  <a:pt x="5757832" y="105151"/>
                  <a:pt x="5765512" y="91779"/>
                  <a:pt x="5773987" y="73681"/>
                </a:cubicBezTo>
                <a:cubicBezTo>
                  <a:pt x="5782462" y="55584"/>
                  <a:pt x="5785125" y="41326"/>
                  <a:pt x="5781977" y="30908"/>
                </a:cubicBezTo>
                <a:cubicBezTo>
                  <a:pt x="5778829" y="20490"/>
                  <a:pt x="5786756" y="19404"/>
                  <a:pt x="5805757" y="27649"/>
                </a:cubicBezTo>
                <a:cubicBezTo>
                  <a:pt x="5821961" y="35479"/>
                  <a:pt x="5826969" y="42373"/>
                  <a:pt x="5820782" y="48332"/>
                </a:cubicBezTo>
                <a:cubicBezTo>
                  <a:pt x="5814594" y="54290"/>
                  <a:pt x="5807930" y="62625"/>
                  <a:pt x="5800788" y="73337"/>
                </a:cubicBezTo>
                <a:cubicBezTo>
                  <a:pt x="5793647" y="84049"/>
                  <a:pt x="5782705" y="97536"/>
                  <a:pt x="5767964" y="113798"/>
                </a:cubicBezTo>
                <a:cubicBezTo>
                  <a:pt x="5785315" y="111303"/>
                  <a:pt x="5797375" y="107080"/>
                  <a:pt x="5804144" y="101129"/>
                </a:cubicBezTo>
                <a:cubicBezTo>
                  <a:pt x="5810912" y="95177"/>
                  <a:pt x="5818240" y="94123"/>
                  <a:pt x="5826127" y="97967"/>
                </a:cubicBezTo>
                <a:cubicBezTo>
                  <a:pt x="5834014" y="101810"/>
                  <a:pt x="5840915" y="105811"/>
                  <a:pt x="5846831" y="109969"/>
                </a:cubicBezTo>
                <a:cubicBezTo>
                  <a:pt x="5852746" y="114128"/>
                  <a:pt x="5854083" y="119007"/>
                  <a:pt x="5850842" y="124607"/>
                </a:cubicBezTo>
                <a:cubicBezTo>
                  <a:pt x="5847601" y="130207"/>
                  <a:pt x="5845121" y="136875"/>
                  <a:pt x="5843399" y="144612"/>
                </a:cubicBezTo>
                <a:cubicBezTo>
                  <a:pt x="5842969" y="146546"/>
                  <a:pt x="5842621" y="148913"/>
                  <a:pt x="5842355" y="151713"/>
                </a:cubicBezTo>
                <a:lnTo>
                  <a:pt x="5842333" y="152085"/>
                </a:lnTo>
                <a:lnTo>
                  <a:pt x="5843522" y="149351"/>
                </a:lnTo>
                <a:cubicBezTo>
                  <a:pt x="5845313" y="146518"/>
                  <a:pt x="5848023" y="142862"/>
                  <a:pt x="5851649" y="138384"/>
                </a:cubicBezTo>
                <a:cubicBezTo>
                  <a:pt x="5866154" y="120474"/>
                  <a:pt x="5879426" y="99999"/>
                  <a:pt x="5891465" y="76962"/>
                </a:cubicBezTo>
                <a:cubicBezTo>
                  <a:pt x="5903503" y="53924"/>
                  <a:pt x="5907949" y="36985"/>
                  <a:pt x="5904801" y="26144"/>
                </a:cubicBezTo>
                <a:cubicBezTo>
                  <a:pt x="5902440" y="18013"/>
                  <a:pt x="5904093" y="13861"/>
                  <a:pt x="5909757" y="13687"/>
                </a:cubicBezTo>
                <a:close/>
                <a:moveTo>
                  <a:pt x="1857086" y="12667"/>
                </a:moveTo>
                <a:cubicBezTo>
                  <a:pt x="1862535" y="13635"/>
                  <a:pt x="1869985" y="15919"/>
                  <a:pt x="1879435" y="19518"/>
                </a:cubicBezTo>
                <a:cubicBezTo>
                  <a:pt x="1888885" y="23118"/>
                  <a:pt x="1891796" y="29123"/>
                  <a:pt x="1888168" y="37533"/>
                </a:cubicBezTo>
                <a:cubicBezTo>
                  <a:pt x="1884540" y="45944"/>
                  <a:pt x="1882303" y="64618"/>
                  <a:pt x="1881457" y="93557"/>
                </a:cubicBezTo>
                <a:cubicBezTo>
                  <a:pt x="1886720" y="91922"/>
                  <a:pt x="1892126" y="90388"/>
                  <a:pt x="1897676" y="88954"/>
                </a:cubicBezTo>
                <a:cubicBezTo>
                  <a:pt x="1903226" y="87520"/>
                  <a:pt x="1907760" y="89040"/>
                  <a:pt x="1911281" y="93514"/>
                </a:cubicBezTo>
                <a:cubicBezTo>
                  <a:pt x="1914802" y="97988"/>
                  <a:pt x="1913905" y="102003"/>
                  <a:pt x="1908592" y="105560"/>
                </a:cubicBezTo>
                <a:cubicBezTo>
                  <a:pt x="1903279" y="109116"/>
                  <a:pt x="1894234" y="113296"/>
                  <a:pt x="1881457" y="118100"/>
                </a:cubicBezTo>
                <a:lnTo>
                  <a:pt x="1881457" y="144859"/>
                </a:lnTo>
                <a:cubicBezTo>
                  <a:pt x="1899454" y="132254"/>
                  <a:pt x="1907241" y="128565"/>
                  <a:pt x="1904817" y="133792"/>
                </a:cubicBezTo>
                <a:cubicBezTo>
                  <a:pt x="1902394" y="139019"/>
                  <a:pt x="1894607" y="149520"/>
                  <a:pt x="1881457" y="165294"/>
                </a:cubicBezTo>
                <a:cubicBezTo>
                  <a:pt x="1881457" y="168363"/>
                  <a:pt x="1881471" y="171830"/>
                  <a:pt x="1881498" y="175695"/>
                </a:cubicBezTo>
                <a:lnTo>
                  <a:pt x="1881570" y="183140"/>
                </a:lnTo>
                <a:lnTo>
                  <a:pt x="1891599" y="179846"/>
                </a:lnTo>
                <a:cubicBezTo>
                  <a:pt x="1906563" y="178204"/>
                  <a:pt x="1928550" y="175253"/>
                  <a:pt x="1957561" y="170994"/>
                </a:cubicBezTo>
                <a:cubicBezTo>
                  <a:pt x="1963411" y="153901"/>
                  <a:pt x="1964763" y="140772"/>
                  <a:pt x="1961615" y="131609"/>
                </a:cubicBezTo>
                <a:cubicBezTo>
                  <a:pt x="1958468" y="122445"/>
                  <a:pt x="1960547" y="118573"/>
                  <a:pt x="1967853" y="119993"/>
                </a:cubicBezTo>
                <a:cubicBezTo>
                  <a:pt x="1975160" y="121413"/>
                  <a:pt x="1982609" y="124026"/>
                  <a:pt x="1990202" y="127834"/>
                </a:cubicBezTo>
                <a:cubicBezTo>
                  <a:pt x="1997796" y="131641"/>
                  <a:pt x="1999036" y="136911"/>
                  <a:pt x="1993924" y="143644"/>
                </a:cubicBezTo>
                <a:cubicBezTo>
                  <a:pt x="1988811" y="150376"/>
                  <a:pt x="1984169" y="158425"/>
                  <a:pt x="1979996" y="167789"/>
                </a:cubicBezTo>
                <a:lnTo>
                  <a:pt x="2000086" y="164498"/>
                </a:lnTo>
                <a:cubicBezTo>
                  <a:pt x="2000086" y="149599"/>
                  <a:pt x="2009200" y="148000"/>
                  <a:pt x="2027426" y="159701"/>
                </a:cubicBezTo>
                <a:cubicBezTo>
                  <a:pt x="2046484" y="158870"/>
                  <a:pt x="2060878" y="157310"/>
                  <a:pt x="2070608" y="155023"/>
                </a:cubicBezTo>
                <a:cubicBezTo>
                  <a:pt x="2080338" y="152735"/>
                  <a:pt x="2089490" y="156055"/>
                  <a:pt x="2098066" y="164982"/>
                </a:cubicBezTo>
                <a:cubicBezTo>
                  <a:pt x="2106641" y="173909"/>
                  <a:pt x="2104648" y="178663"/>
                  <a:pt x="2092086" y="179243"/>
                </a:cubicBezTo>
                <a:cubicBezTo>
                  <a:pt x="2079524" y="179824"/>
                  <a:pt x="2057132" y="180961"/>
                  <a:pt x="2024909" y="182653"/>
                </a:cubicBezTo>
                <a:cubicBezTo>
                  <a:pt x="2019044" y="204479"/>
                  <a:pt x="2013523" y="218969"/>
                  <a:pt x="2008346" y="226125"/>
                </a:cubicBezTo>
                <a:cubicBezTo>
                  <a:pt x="2022515" y="230829"/>
                  <a:pt x="2034528" y="236701"/>
                  <a:pt x="2044387" y="243742"/>
                </a:cubicBezTo>
                <a:cubicBezTo>
                  <a:pt x="2054246" y="250783"/>
                  <a:pt x="2060824" y="257928"/>
                  <a:pt x="2064123" y="265177"/>
                </a:cubicBezTo>
                <a:cubicBezTo>
                  <a:pt x="2067421" y="272426"/>
                  <a:pt x="2067234" y="279858"/>
                  <a:pt x="2063563" y="287472"/>
                </a:cubicBezTo>
                <a:cubicBezTo>
                  <a:pt x="2059892" y="295087"/>
                  <a:pt x="2052019" y="292678"/>
                  <a:pt x="2039945" y="280245"/>
                </a:cubicBezTo>
                <a:cubicBezTo>
                  <a:pt x="2027871" y="267812"/>
                  <a:pt x="2012598" y="256032"/>
                  <a:pt x="1994128" y="244904"/>
                </a:cubicBezTo>
                <a:cubicBezTo>
                  <a:pt x="1979946" y="259760"/>
                  <a:pt x="1964358" y="271092"/>
                  <a:pt x="1947365" y="278901"/>
                </a:cubicBezTo>
                <a:cubicBezTo>
                  <a:pt x="1930372" y="286709"/>
                  <a:pt x="1914214" y="291993"/>
                  <a:pt x="1898891" y="294754"/>
                </a:cubicBezTo>
                <a:cubicBezTo>
                  <a:pt x="1883569" y="297514"/>
                  <a:pt x="1885515" y="292721"/>
                  <a:pt x="1904731" y="280374"/>
                </a:cubicBezTo>
                <a:cubicBezTo>
                  <a:pt x="1922527" y="271469"/>
                  <a:pt x="1937133" y="263065"/>
                  <a:pt x="1948548" y="255164"/>
                </a:cubicBezTo>
                <a:cubicBezTo>
                  <a:pt x="1959963" y="247263"/>
                  <a:pt x="1968588" y="239913"/>
                  <a:pt x="1974425" y="233116"/>
                </a:cubicBezTo>
                <a:cubicBezTo>
                  <a:pt x="1959826" y="226362"/>
                  <a:pt x="1950104" y="222092"/>
                  <a:pt x="1945257" y="220307"/>
                </a:cubicBezTo>
                <a:cubicBezTo>
                  <a:pt x="1940410" y="218521"/>
                  <a:pt x="1939367" y="214380"/>
                  <a:pt x="1942127" y="207884"/>
                </a:cubicBezTo>
                <a:cubicBezTo>
                  <a:pt x="1944887" y="201388"/>
                  <a:pt x="1948010" y="195279"/>
                  <a:pt x="1951495" y="189558"/>
                </a:cubicBezTo>
                <a:cubicBezTo>
                  <a:pt x="1930558" y="193128"/>
                  <a:pt x="1916024" y="196269"/>
                  <a:pt x="1907893" y="198979"/>
                </a:cubicBezTo>
                <a:cubicBezTo>
                  <a:pt x="1899762" y="201689"/>
                  <a:pt x="1891273" y="199588"/>
                  <a:pt x="1882425" y="192677"/>
                </a:cubicBezTo>
                <a:lnTo>
                  <a:pt x="1881658" y="191194"/>
                </a:lnTo>
                <a:lnTo>
                  <a:pt x="1881826" y="203664"/>
                </a:lnTo>
                <a:cubicBezTo>
                  <a:pt x="1881908" y="209121"/>
                  <a:pt x="1882004" y="214977"/>
                  <a:pt x="1882113" y="221231"/>
                </a:cubicBezTo>
                <a:cubicBezTo>
                  <a:pt x="1882551" y="246248"/>
                  <a:pt x="1882056" y="262323"/>
                  <a:pt x="1880629" y="269458"/>
                </a:cubicBezTo>
                <a:cubicBezTo>
                  <a:pt x="1879202" y="276592"/>
                  <a:pt x="1875205" y="284404"/>
                  <a:pt x="1868637" y="292893"/>
                </a:cubicBezTo>
                <a:cubicBezTo>
                  <a:pt x="1862069" y="301383"/>
                  <a:pt x="1856545" y="300576"/>
                  <a:pt x="1852063" y="290473"/>
                </a:cubicBezTo>
                <a:cubicBezTo>
                  <a:pt x="1847582" y="280371"/>
                  <a:pt x="1841211" y="269096"/>
                  <a:pt x="1832951" y="256648"/>
                </a:cubicBezTo>
                <a:cubicBezTo>
                  <a:pt x="1824691" y="244201"/>
                  <a:pt x="1826315" y="240455"/>
                  <a:pt x="1837823" y="245409"/>
                </a:cubicBezTo>
                <a:cubicBezTo>
                  <a:pt x="1849331" y="250364"/>
                  <a:pt x="1855415" y="252680"/>
                  <a:pt x="1856075" y="252357"/>
                </a:cubicBezTo>
                <a:cubicBezTo>
                  <a:pt x="1856735" y="252034"/>
                  <a:pt x="1857280" y="248664"/>
                  <a:pt x="1857710" y="242247"/>
                </a:cubicBezTo>
                <a:cubicBezTo>
                  <a:pt x="1858140" y="235830"/>
                  <a:pt x="1858807" y="215564"/>
                  <a:pt x="1859710" y="181448"/>
                </a:cubicBezTo>
                <a:cubicBezTo>
                  <a:pt x="1837641" y="205597"/>
                  <a:pt x="1824315" y="221533"/>
                  <a:pt x="1819733" y="229255"/>
                </a:cubicBezTo>
                <a:cubicBezTo>
                  <a:pt x="1815152" y="236977"/>
                  <a:pt x="1809297" y="239404"/>
                  <a:pt x="1802170" y="236536"/>
                </a:cubicBezTo>
                <a:cubicBezTo>
                  <a:pt x="1795043" y="233668"/>
                  <a:pt x="1788676" y="229491"/>
                  <a:pt x="1783069" y="224006"/>
                </a:cubicBezTo>
                <a:cubicBezTo>
                  <a:pt x="1777462" y="218521"/>
                  <a:pt x="1778545" y="214388"/>
                  <a:pt x="1786317" y="211606"/>
                </a:cubicBezTo>
                <a:cubicBezTo>
                  <a:pt x="1794089" y="208824"/>
                  <a:pt x="1804188" y="202998"/>
                  <a:pt x="1816614" y="194128"/>
                </a:cubicBezTo>
                <a:cubicBezTo>
                  <a:pt x="1829040" y="185259"/>
                  <a:pt x="1843405" y="173109"/>
                  <a:pt x="1859710" y="157679"/>
                </a:cubicBezTo>
                <a:lnTo>
                  <a:pt x="1859710" y="124768"/>
                </a:lnTo>
                <a:cubicBezTo>
                  <a:pt x="1853458" y="128239"/>
                  <a:pt x="1845976" y="131132"/>
                  <a:pt x="1837264" y="133448"/>
                </a:cubicBezTo>
                <a:cubicBezTo>
                  <a:pt x="1828553" y="135764"/>
                  <a:pt x="1819766" y="134007"/>
                  <a:pt x="1810903" y="128178"/>
                </a:cubicBezTo>
                <a:cubicBezTo>
                  <a:pt x="1802041" y="122349"/>
                  <a:pt x="1802794" y="118527"/>
                  <a:pt x="1813162" y="116713"/>
                </a:cubicBezTo>
                <a:cubicBezTo>
                  <a:pt x="1823530" y="114899"/>
                  <a:pt x="1839046" y="109855"/>
                  <a:pt x="1859710" y="101580"/>
                </a:cubicBezTo>
                <a:cubicBezTo>
                  <a:pt x="1859710" y="84716"/>
                  <a:pt x="1859488" y="70125"/>
                  <a:pt x="1859043" y="57807"/>
                </a:cubicBezTo>
                <a:cubicBezTo>
                  <a:pt x="1858599" y="45489"/>
                  <a:pt x="1856799" y="34644"/>
                  <a:pt x="1853644" y="25272"/>
                </a:cubicBezTo>
                <a:cubicBezTo>
                  <a:pt x="1850489" y="15901"/>
                  <a:pt x="1851637" y="11699"/>
                  <a:pt x="1857086" y="12667"/>
                </a:cubicBezTo>
                <a:close/>
                <a:moveTo>
                  <a:pt x="1159478" y="11990"/>
                </a:moveTo>
                <a:cubicBezTo>
                  <a:pt x="1167114" y="13395"/>
                  <a:pt x="1174342" y="15439"/>
                  <a:pt x="1181161" y="18120"/>
                </a:cubicBezTo>
                <a:cubicBezTo>
                  <a:pt x="1187979" y="20802"/>
                  <a:pt x="1190475" y="26111"/>
                  <a:pt x="1188646" y="34049"/>
                </a:cubicBezTo>
                <a:cubicBezTo>
                  <a:pt x="1186818" y="41986"/>
                  <a:pt x="1185692" y="51372"/>
                  <a:pt x="1185269" y="62206"/>
                </a:cubicBezTo>
                <a:cubicBezTo>
                  <a:pt x="1184846" y="73040"/>
                  <a:pt x="1184635" y="87090"/>
                  <a:pt x="1184635" y="104355"/>
                </a:cubicBezTo>
                <a:cubicBezTo>
                  <a:pt x="1185366" y="104527"/>
                  <a:pt x="1187560" y="103896"/>
                  <a:pt x="1191217" y="102462"/>
                </a:cubicBezTo>
                <a:cubicBezTo>
                  <a:pt x="1194873" y="101028"/>
                  <a:pt x="1198738" y="102785"/>
                  <a:pt x="1202811" y="107732"/>
                </a:cubicBezTo>
                <a:cubicBezTo>
                  <a:pt x="1206883" y="112680"/>
                  <a:pt x="1205833" y="117143"/>
                  <a:pt x="1199660" y="121122"/>
                </a:cubicBezTo>
                <a:cubicBezTo>
                  <a:pt x="1193486" y="125102"/>
                  <a:pt x="1188478" y="127737"/>
                  <a:pt x="1184635" y="129028"/>
                </a:cubicBezTo>
                <a:lnTo>
                  <a:pt x="1184635" y="159701"/>
                </a:lnTo>
                <a:cubicBezTo>
                  <a:pt x="1194755" y="154302"/>
                  <a:pt x="1200365" y="152444"/>
                  <a:pt x="1201463" y="154127"/>
                </a:cubicBezTo>
                <a:lnTo>
                  <a:pt x="1201184" y="156098"/>
                </a:lnTo>
                <a:lnTo>
                  <a:pt x="1203564" y="152517"/>
                </a:lnTo>
                <a:cubicBezTo>
                  <a:pt x="1210892" y="143124"/>
                  <a:pt x="1217463" y="133283"/>
                  <a:pt x="1223278" y="122994"/>
                </a:cubicBezTo>
                <a:cubicBezTo>
                  <a:pt x="1229093" y="112705"/>
                  <a:pt x="1234212" y="102910"/>
                  <a:pt x="1238636" y="93611"/>
                </a:cubicBezTo>
                <a:cubicBezTo>
                  <a:pt x="1243060" y="84311"/>
                  <a:pt x="1247287" y="72394"/>
                  <a:pt x="1251317" y="57861"/>
                </a:cubicBezTo>
                <a:cubicBezTo>
                  <a:pt x="1255346" y="43327"/>
                  <a:pt x="1256461" y="33411"/>
                  <a:pt x="1254662" y="28112"/>
                </a:cubicBezTo>
                <a:cubicBezTo>
                  <a:pt x="1252862" y="22813"/>
                  <a:pt x="1254117" y="19572"/>
                  <a:pt x="1258426" y="18389"/>
                </a:cubicBezTo>
                <a:cubicBezTo>
                  <a:pt x="1262735" y="17206"/>
                  <a:pt x="1270185" y="19479"/>
                  <a:pt x="1280775" y="25208"/>
                </a:cubicBezTo>
                <a:cubicBezTo>
                  <a:pt x="1291365" y="30937"/>
                  <a:pt x="1294534" y="36497"/>
                  <a:pt x="1290283" y="41889"/>
                </a:cubicBezTo>
                <a:cubicBezTo>
                  <a:pt x="1286031" y="47281"/>
                  <a:pt x="1282808" y="52831"/>
                  <a:pt x="1280614" y="58538"/>
                </a:cubicBezTo>
                <a:cubicBezTo>
                  <a:pt x="1278420" y="64246"/>
                  <a:pt x="1273447" y="75305"/>
                  <a:pt x="1265696" y="91718"/>
                </a:cubicBezTo>
                <a:cubicBezTo>
                  <a:pt x="1257945" y="108130"/>
                  <a:pt x="1252467" y="118165"/>
                  <a:pt x="1249262" y="121822"/>
                </a:cubicBezTo>
                <a:cubicBezTo>
                  <a:pt x="1246057" y="125478"/>
                  <a:pt x="1242963" y="127758"/>
                  <a:pt x="1239981" y="128662"/>
                </a:cubicBezTo>
                <a:cubicBezTo>
                  <a:pt x="1261821" y="126038"/>
                  <a:pt x="1280889" y="122962"/>
                  <a:pt x="1297187" y="119434"/>
                </a:cubicBezTo>
                <a:cubicBezTo>
                  <a:pt x="1313485" y="115906"/>
                  <a:pt x="1325294" y="112063"/>
                  <a:pt x="1332615" y="107904"/>
                </a:cubicBezTo>
                <a:cubicBezTo>
                  <a:pt x="1339935" y="103746"/>
                  <a:pt x="1348127" y="103810"/>
                  <a:pt x="1357190" y="108098"/>
                </a:cubicBezTo>
                <a:cubicBezTo>
                  <a:pt x="1366253" y="112386"/>
                  <a:pt x="1373054" y="116785"/>
                  <a:pt x="1377593" y="121295"/>
                </a:cubicBezTo>
                <a:cubicBezTo>
                  <a:pt x="1382132" y="125805"/>
                  <a:pt x="1381855" y="130354"/>
                  <a:pt x="1376765" y="134943"/>
                </a:cubicBezTo>
                <a:cubicBezTo>
                  <a:pt x="1371674" y="139532"/>
                  <a:pt x="1366927" y="152839"/>
                  <a:pt x="1362525" y="174866"/>
                </a:cubicBezTo>
                <a:cubicBezTo>
                  <a:pt x="1358122" y="196893"/>
                  <a:pt x="1354778" y="213395"/>
                  <a:pt x="1352490" y="224372"/>
                </a:cubicBezTo>
                <a:cubicBezTo>
                  <a:pt x="1350203" y="235349"/>
                  <a:pt x="1346457" y="246047"/>
                  <a:pt x="1341251" y="256465"/>
                </a:cubicBezTo>
                <a:cubicBezTo>
                  <a:pt x="1336046" y="266884"/>
                  <a:pt x="1327061" y="275208"/>
                  <a:pt x="1314299" y="281439"/>
                </a:cubicBezTo>
                <a:cubicBezTo>
                  <a:pt x="1301536" y="287670"/>
                  <a:pt x="1295155" y="284913"/>
                  <a:pt x="1295155" y="273168"/>
                </a:cubicBezTo>
                <a:cubicBezTo>
                  <a:pt x="1295155" y="264277"/>
                  <a:pt x="1291329" y="254167"/>
                  <a:pt x="1283679" y="242839"/>
                </a:cubicBezTo>
                <a:cubicBezTo>
                  <a:pt x="1276028" y="231510"/>
                  <a:pt x="1277394" y="228233"/>
                  <a:pt x="1287776" y="233008"/>
                </a:cubicBezTo>
                <a:lnTo>
                  <a:pt x="1306684" y="243807"/>
                </a:lnTo>
                <a:cubicBezTo>
                  <a:pt x="1310183" y="246230"/>
                  <a:pt x="1314761" y="240885"/>
                  <a:pt x="1320418" y="227771"/>
                </a:cubicBezTo>
                <a:cubicBezTo>
                  <a:pt x="1326076" y="214656"/>
                  <a:pt x="1331152" y="195337"/>
                  <a:pt x="1335648" y="169811"/>
                </a:cubicBezTo>
                <a:cubicBezTo>
                  <a:pt x="1340143" y="144286"/>
                  <a:pt x="1339272" y="131523"/>
                  <a:pt x="1333034" y="131523"/>
                </a:cubicBezTo>
                <a:cubicBezTo>
                  <a:pt x="1325362" y="131523"/>
                  <a:pt x="1316385" y="132656"/>
                  <a:pt x="1306103" y="134921"/>
                </a:cubicBezTo>
                <a:cubicBezTo>
                  <a:pt x="1317805" y="143726"/>
                  <a:pt x="1321472" y="150294"/>
                  <a:pt x="1317106" y="154625"/>
                </a:cubicBezTo>
                <a:cubicBezTo>
                  <a:pt x="1312739" y="158956"/>
                  <a:pt x="1305831" y="168323"/>
                  <a:pt x="1296381" y="182728"/>
                </a:cubicBezTo>
                <a:cubicBezTo>
                  <a:pt x="1286931" y="197133"/>
                  <a:pt x="1273504" y="213032"/>
                  <a:pt x="1256103" y="230427"/>
                </a:cubicBezTo>
                <a:cubicBezTo>
                  <a:pt x="1238701" y="247822"/>
                  <a:pt x="1221962" y="259082"/>
                  <a:pt x="1205887" y="264209"/>
                </a:cubicBezTo>
                <a:cubicBezTo>
                  <a:pt x="1189811" y="269336"/>
                  <a:pt x="1187503" y="266697"/>
                  <a:pt x="1198960" y="256293"/>
                </a:cubicBezTo>
                <a:cubicBezTo>
                  <a:pt x="1210418" y="245889"/>
                  <a:pt x="1222001" y="234614"/>
                  <a:pt x="1233710" y="222468"/>
                </a:cubicBezTo>
                <a:cubicBezTo>
                  <a:pt x="1245419" y="210322"/>
                  <a:pt x="1255895" y="197427"/>
                  <a:pt x="1265137" y="183782"/>
                </a:cubicBezTo>
                <a:cubicBezTo>
                  <a:pt x="1274379" y="170137"/>
                  <a:pt x="1280137" y="159683"/>
                  <a:pt x="1282410" y="152420"/>
                </a:cubicBezTo>
                <a:cubicBezTo>
                  <a:pt x="1284683" y="145157"/>
                  <a:pt x="1286228" y="140887"/>
                  <a:pt x="1287045" y="139611"/>
                </a:cubicBezTo>
                <a:cubicBezTo>
                  <a:pt x="1277796" y="141389"/>
                  <a:pt x="1269751" y="142894"/>
                  <a:pt x="1262911" y="144128"/>
                </a:cubicBezTo>
                <a:cubicBezTo>
                  <a:pt x="1269220" y="147469"/>
                  <a:pt x="1270816" y="150961"/>
                  <a:pt x="1267697" y="154603"/>
                </a:cubicBezTo>
                <a:cubicBezTo>
                  <a:pt x="1264578" y="158246"/>
                  <a:pt x="1261021" y="162505"/>
                  <a:pt x="1257028" y="167380"/>
                </a:cubicBezTo>
                <a:cubicBezTo>
                  <a:pt x="1253034" y="172256"/>
                  <a:pt x="1247330" y="178171"/>
                  <a:pt x="1239916" y="185126"/>
                </a:cubicBezTo>
                <a:cubicBezTo>
                  <a:pt x="1232502" y="192081"/>
                  <a:pt x="1225522" y="197430"/>
                  <a:pt x="1218976" y="201173"/>
                </a:cubicBezTo>
                <a:cubicBezTo>
                  <a:pt x="1212430" y="204916"/>
                  <a:pt x="1205492" y="207741"/>
                  <a:pt x="1198165" y="209648"/>
                </a:cubicBezTo>
                <a:cubicBezTo>
                  <a:pt x="1190837" y="211555"/>
                  <a:pt x="1191321" y="208214"/>
                  <a:pt x="1199617" y="199624"/>
                </a:cubicBezTo>
                <a:cubicBezTo>
                  <a:pt x="1207912" y="191035"/>
                  <a:pt x="1215240" y="182430"/>
                  <a:pt x="1221600" y="173812"/>
                </a:cubicBezTo>
                <a:cubicBezTo>
                  <a:pt x="1227960" y="165194"/>
                  <a:pt x="1233484" y="158464"/>
                  <a:pt x="1238174" y="153625"/>
                </a:cubicBezTo>
                <a:cubicBezTo>
                  <a:pt x="1242863" y="148785"/>
                  <a:pt x="1244785" y="146365"/>
                  <a:pt x="1243939" y="146365"/>
                </a:cubicBezTo>
                <a:cubicBezTo>
                  <a:pt x="1240468" y="146365"/>
                  <a:pt x="1237134" y="145017"/>
                  <a:pt x="1233936" y="142321"/>
                </a:cubicBezTo>
                <a:cubicBezTo>
                  <a:pt x="1226021" y="151814"/>
                  <a:pt x="1217147" y="158235"/>
                  <a:pt x="1207317" y="161583"/>
                </a:cubicBezTo>
                <a:cubicBezTo>
                  <a:pt x="1202402" y="163258"/>
                  <a:pt x="1199632" y="163339"/>
                  <a:pt x="1199006" y="161828"/>
                </a:cubicBezTo>
                <a:lnTo>
                  <a:pt x="1199612" y="158698"/>
                </a:lnTo>
                <a:lnTo>
                  <a:pt x="1184505" y="176544"/>
                </a:lnTo>
                <a:cubicBezTo>
                  <a:pt x="1183688" y="201840"/>
                  <a:pt x="1183279" y="223250"/>
                  <a:pt x="1183279" y="240774"/>
                </a:cubicBezTo>
                <a:cubicBezTo>
                  <a:pt x="1183279" y="257179"/>
                  <a:pt x="1182559" y="269716"/>
                  <a:pt x="1181118" y="278384"/>
                </a:cubicBezTo>
                <a:cubicBezTo>
                  <a:pt x="1179676" y="287053"/>
                  <a:pt x="1176428" y="293313"/>
                  <a:pt x="1171373" y="297163"/>
                </a:cubicBezTo>
                <a:cubicBezTo>
                  <a:pt x="1166318" y="301013"/>
                  <a:pt x="1161615" y="296650"/>
                  <a:pt x="1157263" y="284074"/>
                </a:cubicBezTo>
                <a:cubicBezTo>
                  <a:pt x="1152910" y="271497"/>
                  <a:pt x="1152082" y="261298"/>
                  <a:pt x="1154778" y="253475"/>
                </a:cubicBezTo>
                <a:cubicBezTo>
                  <a:pt x="1157474" y="245653"/>
                  <a:pt x="1159274" y="225243"/>
                  <a:pt x="1160177" y="192246"/>
                </a:cubicBezTo>
                <a:cubicBezTo>
                  <a:pt x="1128787" y="216768"/>
                  <a:pt x="1110456" y="231897"/>
                  <a:pt x="1105186" y="237633"/>
                </a:cubicBezTo>
                <a:cubicBezTo>
                  <a:pt x="1099916" y="243369"/>
                  <a:pt x="1093717" y="243505"/>
                  <a:pt x="1086591" y="238042"/>
                </a:cubicBezTo>
                <a:cubicBezTo>
                  <a:pt x="1079463" y="232578"/>
                  <a:pt x="1075097" y="227781"/>
                  <a:pt x="1073491" y="223651"/>
                </a:cubicBezTo>
                <a:cubicBezTo>
                  <a:pt x="1071884" y="219521"/>
                  <a:pt x="1074831" y="216653"/>
                  <a:pt x="1082331" y="215047"/>
                </a:cubicBezTo>
                <a:cubicBezTo>
                  <a:pt x="1089831" y="213441"/>
                  <a:pt x="1099253" y="209369"/>
                  <a:pt x="1110596" y="202829"/>
                </a:cubicBezTo>
                <a:cubicBezTo>
                  <a:pt x="1121939" y="196290"/>
                  <a:pt x="1138918" y="185198"/>
                  <a:pt x="1161533" y="169553"/>
                </a:cubicBezTo>
                <a:lnTo>
                  <a:pt x="1161533" y="134211"/>
                </a:lnTo>
                <a:cubicBezTo>
                  <a:pt x="1150878" y="137811"/>
                  <a:pt x="1142202" y="139152"/>
                  <a:pt x="1135505" y="138234"/>
                </a:cubicBezTo>
                <a:cubicBezTo>
                  <a:pt x="1128808" y="137316"/>
                  <a:pt x="1123925" y="135975"/>
                  <a:pt x="1120856" y="134211"/>
                </a:cubicBezTo>
                <a:cubicBezTo>
                  <a:pt x="1111076" y="145354"/>
                  <a:pt x="1099888" y="153764"/>
                  <a:pt x="1087290" y="159443"/>
                </a:cubicBezTo>
                <a:cubicBezTo>
                  <a:pt x="1074692" y="165122"/>
                  <a:pt x="1073627" y="161684"/>
                  <a:pt x="1084095" y="149129"/>
                </a:cubicBezTo>
                <a:cubicBezTo>
                  <a:pt x="1094564" y="136574"/>
                  <a:pt x="1103336" y="123937"/>
                  <a:pt x="1110413" y="111217"/>
                </a:cubicBezTo>
                <a:cubicBezTo>
                  <a:pt x="1117490" y="98497"/>
                  <a:pt x="1120129" y="87427"/>
                  <a:pt x="1118329" y="78005"/>
                </a:cubicBezTo>
                <a:cubicBezTo>
                  <a:pt x="1116529" y="68584"/>
                  <a:pt x="1122857" y="68368"/>
                  <a:pt x="1137312" y="77360"/>
                </a:cubicBezTo>
                <a:cubicBezTo>
                  <a:pt x="1151767" y="86351"/>
                  <a:pt x="1156775" y="93586"/>
                  <a:pt x="1152337" y="99064"/>
                </a:cubicBezTo>
                <a:cubicBezTo>
                  <a:pt x="1147899" y="104542"/>
                  <a:pt x="1140216" y="111712"/>
                  <a:pt x="1129288" y="120574"/>
                </a:cubicBezTo>
                <a:cubicBezTo>
                  <a:pt x="1127940" y="120574"/>
                  <a:pt x="1130923" y="119714"/>
                  <a:pt x="1138237" y="117993"/>
                </a:cubicBezTo>
                <a:cubicBezTo>
                  <a:pt x="1145550" y="116272"/>
                  <a:pt x="1153316" y="113920"/>
                  <a:pt x="1161533" y="110937"/>
                </a:cubicBezTo>
                <a:cubicBezTo>
                  <a:pt x="1161533" y="81626"/>
                  <a:pt x="1161095" y="61299"/>
                  <a:pt x="1160220" y="49956"/>
                </a:cubicBezTo>
                <a:cubicBezTo>
                  <a:pt x="1159346" y="38612"/>
                  <a:pt x="1157094" y="29098"/>
                  <a:pt x="1153466" y="21411"/>
                </a:cubicBezTo>
                <a:cubicBezTo>
                  <a:pt x="1149838" y="13725"/>
                  <a:pt x="1151842" y="10585"/>
                  <a:pt x="1159478" y="11990"/>
                </a:cubicBezTo>
                <a:close/>
                <a:moveTo>
                  <a:pt x="69674" y="8658"/>
                </a:moveTo>
                <a:cubicBezTo>
                  <a:pt x="73268" y="8356"/>
                  <a:pt x="78884" y="10348"/>
                  <a:pt x="86519" y="14636"/>
                </a:cubicBezTo>
                <a:cubicBezTo>
                  <a:pt x="98350" y="22322"/>
                  <a:pt x="102057" y="28431"/>
                  <a:pt x="97640" y="32962"/>
                </a:cubicBezTo>
                <a:cubicBezTo>
                  <a:pt x="93223" y="37494"/>
                  <a:pt x="86878" y="42843"/>
                  <a:pt x="78604" y="49009"/>
                </a:cubicBezTo>
                <a:cubicBezTo>
                  <a:pt x="96300" y="47360"/>
                  <a:pt x="107582" y="44926"/>
                  <a:pt x="112450" y="41706"/>
                </a:cubicBezTo>
                <a:cubicBezTo>
                  <a:pt x="117319" y="38487"/>
                  <a:pt x="123030" y="38121"/>
                  <a:pt x="129583" y="40609"/>
                </a:cubicBezTo>
                <a:cubicBezTo>
                  <a:pt x="136137" y="43097"/>
                  <a:pt x="141877" y="47518"/>
                  <a:pt x="146802" y="53870"/>
                </a:cubicBezTo>
                <a:cubicBezTo>
                  <a:pt x="151728" y="60223"/>
                  <a:pt x="151090" y="64572"/>
                  <a:pt x="144888" y="66916"/>
                </a:cubicBezTo>
                <a:cubicBezTo>
                  <a:pt x="138686" y="69261"/>
                  <a:pt x="132297" y="72190"/>
                  <a:pt x="125722" y="75703"/>
                </a:cubicBezTo>
                <a:cubicBezTo>
                  <a:pt x="119147" y="79217"/>
                  <a:pt x="107040" y="86968"/>
                  <a:pt x="89402" y="98956"/>
                </a:cubicBezTo>
                <a:cubicBezTo>
                  <a:pt x="99168" y="97321"/>
                  <a:pt x="106090" y="95565"/>
                  <a:pt x="110170" y="93686"/>
                </a:cubicBezTo>
                <a:cubicBezTo>
                  <a:pt x="114250" y="91808"/>
                  <a:pt x="118527" y="91879"/>
                  <a:pt x="123001" y="93901"/>
                </a:cubicBezTo>
                <a:cubicBezTo>
                  <a:pt x="127475" y="95923"/>
                  <a:pt x="132444" y="99365"/>
                  <a:pt x="137908" y="104226"/>
                </a:cubicBezTo>
                <a:cubicBezTo>
                  <a:pt x="143371" y="109087"/>
                  <a:pt x="144282" y="113576"/>
                  <a:pt x="140640" y="117692"/>
                </a:cubicBezTo>
                <a:cubicBezTo>
                  <a:pt x="136997" y="121807"/>
                  <a:pt x="134964" y="129415"/>
                  <a:pt x="134541" y="140514"/>
                </a:cubicBezTo>
                <a:cubicBezTo>
                  <a:pt x="134118" y="151613"/>
                  <a:pt x="134807" y="172296"/>
                  <a:pt x="136606" y="202561"/>
                </a:cubicBezTo>
                <a:cubicBezTo>
                  <a:pt x="138406" y="232826"/>
                  <a:pt x="138607" y="252404"/>
                  <a:pt x="137208" y="261294"/>
                </a:cubicBezTo>
                <a:cubicBezTo>
                  <a:pt x="135811" y="270185"/>
                  <a:pt x="131820" y="278897"/>
                  <a:pt x="125238" y="287429"/>
                </a:cubicBezTo>
                <a:cubicBezTo>
                  <a:pt x="118656" y="295962"/>
                  <a:pt x="113379" y="295940"/>
                  <a:pt x="109407" y="287365"/>
                </a:cubicBezTo>
                <a:cubicBezTo>
                  <a:pt x="105434" y="278790"/>
                  <a:pt x="98831" y="270214"/>
                  <a:pt x="89595" y="261639"/>
                </a:cubicBezTo>
                <a:cubicBezTo>
                  <a:pt x="80360" y="253063"/>
                  <a:pt x="80934" y="249901"/>
                  <a:pt x="91316" y="252153"/>
                </a:cubicBezTo>
                <a:cubicBezTo>
                  <a:pt x="101699" y="254404"/>
                  <a:pt x="107782" y="254942"/>
                  <a:pt x="109568" y="253766"/>
                </a:cubicBezTo>
                <a:cubicBezTo>
                  <a:pt x="111353" y="252590"/>
                  <a:pt x="112461" y="246553"/>
                  <a:pt x="112891" y="235654"/>
                </a:cubicBezTo>
                <a:cubicBezTo>
                  <a:pt x="113106" y="230205"/>
                  <a:pt x="113159" y="221756"/>
                  <a:pt x="113050" y="210307"/>
                </a:cubicBezTo>
                <a:lnTo>
                  <a:pt x="112912" y="200936"/>
                </a:lnTo>
                <a:lnTo>
                  <a:pt x="106492" y="203926"/>
                </a:lnTo>
                <a:cubicBezTo>
                  <a:pt x="98081" y="205145"/>
                  <a:pt x="92772" y="205970"/>
                  <a:pt x="90563" y="206400"/>
                </a:cubicBezTo>
                <a:cubicBezTo>
                  <a:pt x="89732" y="228972"/>
                  <a:pt x="86735" y="245531"/>
                  <a:pt x="81572" y="256078"/>
                </a:cubicBezTo>
                <a:cubicBezTo>
                  <a:pt x="76410" y="266625"/>
                  <a:pt x="72800" y="265453"/>
                  <a:pt x="70742" y="252561"/>
                </a:cubicBezTo>
                <a:cubicBezTo>
                  <a:pt x="68684" y="239669"/>
                  <a:pt x="67655" y="225415"/>
                  <a:pt x="67655" y="209799"/>
                </a:cubicBezTo>
                <a:cubicBezTo>
                  <a:pt x="59883" y="210702"/>
                  <a:pt x="53440" y="209282"/>
                  <a:pt x="48328" y="205540"/>
                </a:cubicBezTo>
                <a:lnTo>
                  <a:pt x="47035" y="198326"/>
                </a:lnTo>
                <a:lnTo>
                  <a:pt x="40573" y="238225"/>
                </a:lnTo>
                <a:cubicBezTo>
                  <a:pt x="35985" y="256630"/>
                  <a:pt x="26753" y="271791"/>
                  <a:pt x="12879" y="283708"/>
                </a:cubicBezTo>
                <a:cubicBezTo>
                  <a:pt x="-995" y="295625"/>
                  <a:pt x="-3659" y="293399"/>
                  <a:pt x="4888" y="277029"/>
                </a:cubicBezTo>
                <a:cubicBezTo>
                  <a:pt x="13435" y="260660"/>
                  <a:pt x="19508" y="240329"/>
                  <a:pt x="23107" y="216037"/>
                </a:cubicBezTo>
                <a:cubicBezTo>
                  <a:pt x="26707" y="191744"/>
                  <a:pt x="28506" y="170291"/>
                  <a:pt x="28506" y="151678"/>
                </a:cubicBezTo>
                <a:cubicBezTo>
                  <a:pt x="28506" y="132663"/>
                  <a:pt x="27158" y="120025"/>
                  <a:pt x="24462" y="113766"/>
                </a:cubicBezTo>
                <a:lnTo>
                  <a:pt x="23951" y="108236"/>
                </a:lnTo>
                <a:lnTo>
                  <a:pt x="12320" y="115541"/>
                </a:lnTo>
                <a:cubicBezTo>
                  <a:pt x="611" y="121692"/>
                  <a:pt x="-411" y="118896"/>
                  <a:pt x="9255" y="107152"/>
                </a:cubicBezTo>
                <a:cubicBezTo>
                  <a:pt x="18920" y="95407"/>
                  <a:pt x="30844" y="79801"/>
                  <a:pt x="45026" y="60334"/>
                </a:cubicBezTo>
                <a:cubicBezTo>
                  <a:pt x="59209" y="40867"/>
                  <a:pt x="65852" y="26240"/>
                  <a:pt x="64955" y="16453"/>
                </a:cubicBezTo>
                <a:cubicBezTo>
                  <a:pt x="64507" y="11560"/>
                  <a:pt x="66080" y="8961"/>
                  <a:pt x="69674" y="8658"/>
                </a:cubicBezTo>
                <a:close/>
                <a:moveTo>
                  <a:pt x="786128" y="8602"/>
                </a:moveTo>
                <a:cubicBezTo>
                  <a:pt x="794266" y="9556"/>
                  <a:pt x="803067" y="12384"/>
                  <a:pt x="812532" y="17088"/>
                </a:cubicBezTo>
                <a:cubicBezTo>
                  <a:pt x="821996" y="21791"/>
                  <a:pt x="824685" y="27413"/>
                  <a:pt x="820598" y="33952"/>
                </a:cubicBezTo>
                <a:cubicBezTo>
                  <a:pt x="816511" y="40491"/>
                  <a:pt x="814059" y="58108"/>
                  <a:pt x="813241" y="86803"/>
                </a:cubicBezTo>
                <a:cubicBezTo>
                  <a:pt x="824212" y="81411"/>
                  <a:pt x="832353" y="80507"/>
                  <a:pt x="837666" y="84092"/>
                </a:cubicBezTo>
                <a:cubicBezTo>
                  <a:pt x="842979" y="87678"/>
                  <a:pt x="843793" y="91621"/>
                  <a:pt x="840108" y="95923"/>
                </a:cubicBezTo>
                <a:cubicBezTo>
                  <a:pt x="836422" y="100225"/>
                  <a:pt x="827467" y="106564"/>
                  <a:pt x="813241" y="114938"/>
                </a:cubicBezTo>
                <a:lnTo>
                  <a:pt x="813241" y="144859"/>
                </a:lnTo>
                <a:cubicBezTo>
                  <a:pt x="817845" y="139840"/>
                  <a:pt x="823717" y="135208"/>
                  <a:pt x="830858" y="130963"/>
                </a:cubicBezTo>
                <a:cubicBezTo>
                  <a:pt x="838000" y="126719"/>
                  <a:pt x="840549" y="127715"/>
                  <a:pt x="838505" y="133953"/>
                </a:cubicBezTo>
                <a:cubicBezTo>
                  <a:pt x="836462" y="140191"/>
                  <a:pt x="828041" y="150287"/>
                  <a:pt x="813241" y="164240"/>
                </a:cubicBezTo>
                <a:cubicBezTo>
                  <a:pt x="813241" y="200506"/>
                  <a:pt x="813456" y="226061"/>
                  <a:pt x="813887" y="240903"/>
                </a:cubicBezTo>
                <a:cubicBezTo>
                  <a:pt x="814317" y="255745"/>
                  <a:pt x="813353" y="266952"/>
                  <a:pt x="810994" y="274523"/>
                </a:cubicBezTo>
                <a:cubicBezTo>
                  <a:pt x="808635" y="282095"/>
                  <a:pt x="804429" y="289398"/>
                  <a:pt x="798378" y="296432"/>
                </a:cubicBezTo>
                <a:cubicBezTo>
                  <a:pt x="792326" y="303465"/>
                  <a:pt x="786859" y="302010"/>
                  <a:pt x="781976" y="292065"/>
                </a:cubicBezTo>
                <a:cubicBezTo>
                  <a:pt x="777093" y="282120"/>
                  <a:pt x="770257" y="272645"/>
                  <a:pt x="761466" y="263639"/>
                </a:cubicBezTo>
                <a:cubicBezTo>
                  <a:pt x="752676" y="254633"/>
                  <a:pt x="753475" y="251030"/>
                  <a:pt x="763865" y="252830"/>
                </a:cubicBezTo>
                <a:cubicBezTo>
                  <a:pt x="774254" y="254630"/>
                  <a:pt x="780442" y="255609"/>
                  <a:pt x="782428" y="255766"/>
                </a:cubicBezTo>
                <a:cubicBezTo>
                  <a:pt x="784414" y="255924"/>
                  <a:pt x="785744" y="254985"/>
                  <a:pt x="786418" y="252948"/>
                </a:cubicBezTo>
                <a:cubicBezTo>
                  <a:pt x="787092" y="250912"/>
                  <a:pt x="787655" y="242297"/>
                  <a:pt x="788107" y="227104"/>
                </a:cubicBezTo>
                <a:cubicBezTo>
                  <a:pt x="788558" y="211910"/>
                  <a:pt x="788784" y="196692"/>
                  <a:pt x="788784" y="181448"/>
                </a:cubicBezTo>
                <a:cubicBezTo>
                  <a:pt x="770085" y="198671"/>
                  <a:pt x="755633" y="212875"/>
                  <a:pt x="745430" y="224060"/>
                </a:cubicBezTo>
                <a:cubicBezTo>
                  <a:pt x="735227" y="235245"/>
                  <a:pt x="727297" y="239096"/>
                  <a:pt x="721640" y="235611"/>
                </a:cubicBezTo>
                <a:cubicBezTo>
                  <a:pt x="715982" y="232126"/>
                  <a:pt x="710684" y="227344"/>
                  <a:pt x="705744" y="221264"/>
                </a:cubicBezTo>
                <a:cubicBezTo>
                  <a:pt x="700804" y="215183"/>
                  <a:pt x="701671" y="211537"/>
                  <a:pt x="708347" y="210326"/>
                </a:cubicBezTo>
                <a:cubicBezTo>
                  <a:pt x="715022" y="209114"/>
                  <a:pt x="721973" y="206594"/>
                  <a:pt x="729201" y="202765"/>
                </a:cubicBezTo>
                <a:cubicBezTo>
                  <a:pt x="736428" y="198936"/>
                  <a:pt x="756289" y="184295"/>
                  <a:pt x="788784" y="158841"/>
                </a:cubicBezTo>
                <a:lnTo>
                  <a:pt x="788784" y="120725"/>
                </a:lnTo>
                <a:cubicBezTo>
                  <a:pt x="772637" y="125213"/>
                  <a:pt x="758924" y="125801"/>
                  <a:pt x="747646" y="122488"/>
                </a:cubicBezTo>
                <a:cubicBezTo>
                  <a:pt x="736367" y="119176"/>
                  <a:pt x="738052" y="115171"/>
                  <a:pt x="752701" y="110475"/>
                </a:cubicBezTo>
                <a:cubicBezTo>
                  <a:pt x="767349" y="105778"/>
                  <a:pt x="779377" y="101078"/>
                  <a:pt x="788784" y="96375"/>
                </a:cubicBezTo>
                <a:cubicBezTo>
                  <a:pt x="788784" y="78564"/>
                  <a:pt x="788343" y="63744"/>
                  <a:pt x="787461" y="51913"/>
                </a:cubicBezTo>
                <a:cubicBezTo>
                  <a:pt x="786579" y="40082"/>
                  <a:pt x="784102" y="29668"/>
                  <a:pt x="780029" y="20669"/>
                </a:cubicBezTo>
                <a:cubicBezTo>
                  <a:pt x="775957" y="11671"/>
                  <a:pt x="777989" y="7648"/>
                  <a:pt x="786128" y="8602"/>
                </a:cubicBezTo>
                <a:close/>
                <a:moveTo>
                  <a:pt x="1592900" y="7247"/>
                </a:moveTo>
                <a:cubicBezTo>
                  <a:pt x="1598737" y="8200"/>
                  <a:pt x="1606186" y="10491"/>
                  <a:pt x="1615250" y="14119"/>
                </a:cubicBezTo>
                <a:cubicBezTo>
                  <a:pt x="1624313" y="17747"/>
                  <a:pt x="1627700" y="22637"/>
                  <a:pt x="1625413" y="28789"/>
                </a:cubicBezTo>
                <a:cubicBezTo>
                  <a:pt x="1623126" y="34941"/>
                  <a:pt x="1621122" y="55183"/>
                  <a:pt x="1619401" y="89513"/>
                </a:cubicBezTo>
                <a:cubicBezTo>
                  <a:pt x="1629210" y="87864"/>
                  <a:pt x="1641478" y="84752"/>
                  <a:pt x="1656205" y="80178"/>
                </a:cubicBezTo>
                <a:cubicBezTo>
                  <a:pt x="1670933" y="75603"/>
                  <a:pt x="1682878" y="77349"/>
                  <a:pt x="1692041" y="85415"/>
                </a:cubicBezTo>
                <a:cubicBezTo>
                  <a:pt x="1701205" y="93482"/>
                  <a:pt x="1700394" y="98684"/>
                  <a:pt x="1689611" y="101021"/>
                </a:cubicBezTo>
                <a:cubicBezTo>
                  <a:pt x="1678827" y="103359"/>
                  <a:pt x="1656320" y="106528"/>
                  <a:pt x="1622090" y="110529"/>
                </a:cubicBezTo>
                <a:cubicBezTo>
                  <a:pt x="1638868" y="134462"/>
                  <a:pt x="1657241" y="155969"/>
                  <a:pt x="1677210" y="175049"/>
                </a:cubicBezTo>
                <a:cubicBezTo>
                  <a:pt x="1697179" y="194128"/>
                  <a:pt x="1715032" y="207225"/>
                  <a:pt x="1730771" y="214337"/>
                </a:cubicBezTo>
                <a:cubicBezTo>
                  <a:pt x="1746509" y="221450"/>
                  <a:pt x="1748976" y="226297"/>
                  <a:pt x="1738170" y="228878"/>
                </a:cubicBezTo>
                <a:cubicBezTo>
                  <a:pt x="1727365" y="231460"/>
                  <a:pt x="1714792" y="232044"/>
                  <a:pt x="1700452" y="230631"/>
                </a:cubicBezTo>
                <a:cubicBezTo>
                  <a:pt x="1686112" y="229219"/>
                  <a:pt x="1676511" y="224630"/>
                  <a:pt x="1671649" y="216865"/>
                </a:cubicBezTo>
                <a:cubicBezTo>
                  <a:pt x="1666788" y="209100"/>
                  <a:pt x="1660120" y="198527"/>
                  <a:pt x="1651645" y="185148"/>
                </a:cubicBezTo>
                <a:cubicBezTo>
                  <a:pt x="1643170" y="171768"/>
                  <a:pt x="1632422" y="150294"/>
                  <a:pt x="1619401" y="120725"/>
                </a:cubicBezTo>
                <a:lnTo>
                  <a:pt x="1619401" y="200184"/>
                </a:lnTo>
                <a:cubicBezTo>
                  <a:pt x="1623732" y="199452"/>
                  <a:pt x="1628521" y="198147"/>
                  <a:pt x="1633770" y="196269"/>
                </a:cubicBezTo>
                <a:cubicBezTo>
                  <a:pt x="1639018" y="194390"/>
                  <a:pt x="1645357" y="196326"/>
                  <a:pt x="1652785" y="202077"/>
                </a:cubicBezTo>
                <a:cubicBezTo>
                  <a:pt x="1660213" y="207827"/>
                  <a:pt x="1660303" y="212785"/>
                  <a:pt x="1653054" y="216951"/>
                </a:cubicBezTo>
                <a:cubicBezTo>
                  <a:pt x="1645805" y="221117"/>
                  <a:pt x="1634587" y="224390"/>
                  <a:pt x="1619401" y="226770"/>
                </a:cubicBezTo>
                <a:cubicBezTo>
                  <a:pt x="1620261" y="245298"/>
                  <a:pt x="1619609" y="264424"/>
                  <a:pt x="1617444" y="284149"/>
                </a:cubicBezTo>
                <a:cubicBezTo>
                  <a:pt x="1615278" y="303874"/>
                  <a:pt x="1609861" y="308703"/>
                  <a:pt x="1601193" y="298636"/>
                </a:cubicBezTo>
                <a:cubicBezTo>
                  <a:pt x="1592524" y="288570"/>
                  <a:pt x="1589315" y="278599"/>
                  <a:pt x="1591567" y="268726"/>
                </a:cubicBezTo>
                <a:cubicBezTo>
                  <a:pt x="1593818" y="258853"/>
                  <a:pt x="1595389" y="245958"/>
                  <a:pt x="1596277" y="230040"/>
                </a:cubicBezTo>
                <a:cubicBezTo>
                  <a:pt x="1585164" y="230943"/>
                  <a:pt x="1574513" y="229757"/>
                  <a:pt x="1564324" y="226480"/>
                </a:cubicBezTo>
                <a:cubicBezTo>
                  <a:pt x="1554135" y="223203"/>
                  <a:pt x="1553038" y="219851"/>
                  <a:pt x="1561033" y="216424"/>
                </a:cubicBezTo>
                <a:cubicBezTo>
                  <a:pt x="1569028" y="212997"/>
                  <a:pt x="1580776" y="209655"/>
                  <a:pt x="1596277" y="206400"/>
                </a:cubicBezTo>
                <a:lnTo>
                  <a:pt x="1596277" y="135567"/>
                </a:lnTo>
                <a:cubicBezTo>
                  <a:pt x="1588749" y="157737"/>
                  <a:pt x="1577173" y="177551"/>
                  <a:pt x="1561549" y="195010"/>
                </a:cubicBezTo>
                <a:cubicBezTo>
                  <a:pt x="1545925" y="212470"/>
                  <a:pt x="1530936" y="224250"/>
                  <a:pt x="1516582" y="230352"/>
                </a:cubicBezTo>
                <a:lnTo>
                  <a:pt x="1508610" y="232953"/>
                </a:lnTo>
                <a:lnTo>
                  <a:pt x="1508564" y="234388"/>
                </a:lnTo>
                <a:cubicBezTo>
                  <a:pt x="1507413" y="255497"/>
                  <a:pt x="1505052" y="270162"/>
                  <a:pt x="1501482" y="278384"/>
                </a:cubicBezTo>
                <a:cubicBezTo>
                  <a:pt x="1496721" y="289347"/>
                  <a:pt x="1490859" y="288813"/>
                  <a:pt x="1483897" y="276782"/>
                </a:cubicBezTo>
                <a:cubicBezTo>
                  <a:pt x="1476934" y="264750"/>
                  <a:pt x="1475031" y="254999"/>
                  <a:pt x="1478186" y="247528"/>
                </a:cubicBezTo>
                <a:cubicBezTo>
                  <a:pt x="1481341" y="240057"/>
                  <a:pt x="1483815" y="227577"/>
                  <a:pt x="1485607" y="210089"/>
                </a:cubicBezTo>
                <a:cubicBezTo>
                  <a:pt x="1487399" y="192601"/>
                  <a:pt x="1488296" y="174931"/>
                  <a:pt x="1488296" y="157077"/>
                </a:cubicBezTo>
                <a:cubicBezTo>
                  <a:pt x="1488296" y="140041"/>
                  <a:pt x="1487916" y="130168"/>
                  <a:pt x="1487156" y="127457"/>
                </a:cubicBezTo>
                <a:cubicBezTo>
                  <a:pt x="1479111" y="140191"/>
                  <a:pt x="1469388" y="151803"/>
                  <a:pt x="1457988" y="162293"/>
                </a:cubicBezTo>
                <a:cubicBezTo>
                  <a:pt x="1446587" y="172783"/>
                  <a:pt x="1435517" y="180624"/>
                  <a:pt x="1424776" y="185815"/>
                </a:cubicBezTo>
                <a:cubicBezTo>
                  <a:pt x="1414035" y="191006"/>
                  <a:pt x="1413906" y="187091"/>
                  <a:pt x="1424389" y="174070"/>
                </a:cubicBezTo>
                <a:cubicBezTo>
                  <a:pt x="1434871" y="161049"/>
                  <a:pt x="1446168" y="146024"/>
                  <a:pt x="1458278" y="128995"/>
                </a:cubicBezTo>
                <a:cubicBezTo>
                  <a:pt x="1470388" y="111966"/>
                  <a:pt x="1480896" y="93267"/>
                  <a:pt x="1489801" y="72896"/>
                </a:cubicBezTo>
                <a:cubicBezTo>
                  <a:pt x="1498707" y="52526"/>
                  <a:pt x="1502482" y="37831"/>
                  <a:pt x="1501126" y="28811"/>
                </a:cubicBezTo>
                <a:cubicBezTo>
                  <a:pt x="1499771" y="19791"/>
                  <a:pt x="1504550" y="17453"/>
                  <a:pt x="1515463" y="21799"/>
                </a:cubicBezTo>
                <a:cubicBezTo>
                  <a:pt x="1526376" y="26144"/>
                  <a:pt x="1533604" y="30292"/>
                  <a:pt x="1537146" y="34242"/>
                </a:cubicBezTo>
                <a:cubicBezTo>
                  <a:pt x="1540688" y="38193"/>
                  <a:pt x="1540978" y="41850"/>
                  <a:pt x="1538017" y="45213"/>
                </a:cubicBezTo>
                <a:cubicBezTo>
                  <a:pt x="1535055" y="48575"/>
                  <a:pt x="1530933" y="55541"/>
                  <a:pt x="1525648" y="66110"/>
                </a:cubicBezTo>
                <a:cubicBezTo>
                  <a:pt x="1520364" y="76679"/>
                  <a:pt x="1510222" y="92783"/>
                  <a:pt x="1495222" y="114422"/>
                </a:cubicBezTo>
                <a:cubicBezTo>
                  <a:pt x="1509620" y="120416"/>
                  <a:pt x="1515682" y="129565"/>
                  <a:pt x="1513409" y="141869"/>
                </a:cubicBezTo>
                <a:cubicBezTo>
                  <a:pt x="1511136" y="154173"/>
                  <a:pt x="1509770" y="177261"/>
                  <a:pt x="1509311" y="211132"/>
                </a:cubicBezTo>
                <a:lnTo>
                  <a:pt x="1508842" y="225725"/>
                </a:lnTo>
                <a:lnTo>
                  <a:pt x="1515549" y="217919"/>
                </a:lnTo>
                <a:cubicBezTo>
                  <a:pt x="1529215" y="203528"/>
                  <a:pt x="1542728" y="186087"/>
                  <a:pt x="1556086" y="165595"/>
                </a:cubicBezTo>
                <a:cubicBezTo>
                  <a:pt x="1569443" y="145103"/>
                  <a:pt x="1578797" y="128791"/>
                  <a:pt x="1584146" y="116659"/>
                </a:cubicBezTo>
                <a:cubicBezTo>
                  <a:pt x="1575628" y="119369"/>
                  <a:pt x="1567052" y="121399"/>
                  <a:pt x="1558419" y="122746"/>
                </a:cubicBezTo>
                <a:cubicBezTo>
                  <a:pt x="1549787" y="124094"/>
                  <a:pt x="1541566" y="121538"/>
                  <a:pt x="1533758" y="115078"/>
                </a:cubicBezTo>
                <a:cubicBezTo>
                  <a:pt x="1525949" y="108618"/>
                  <a:pt x="1527068" y="104785"/>
                  <a:pt x="1537113" y="103581"/>
                </a:cubicBezTo>
                <a:cubicBezTo>
                  <a:pt x="1547159" y="102376"/>
                  <a:pt x="1557401" y="100867"/>
                  <a:pt x="1567841" y="99053"/>
                </a:cubicBezTo>
                <a:cubicBezTo>
                  <a:pt x="1578280" y="97239"/>
                  <a:pt x="1587759" y="95622"/>
                  <a:pt x="1596277" y="94202"/>
                </a:cubicBezTo>
                <a:cubicBezTo>
                  <a:pt x="1596277" y="74370"/>
                  <a:pt x="1595614" y="58696"/>
                  <a:pt x="1594288" y="47181"/>
                </a:cubicBezTo>
                <a:cubicBezTo>
                  <a:pt x="1592961" y="35666"/>
                  <a:pt x="1590939" y="25893"/>
                  <a:pt x="1588222" y="17862"/>
                </a:cubicBezTo>
                <a:cubicBezTo>
                  <a:pt x="1585504" y="9832"/>
                  <a:pt x="1587064" y="6293"/>
                  <a:pt x="1592900" y="7247"/>
                </a:cubicBezTo>
                <a:close/>
                <a:moveTo>
                  <a:pt x="4407920" y="6999"/>
                </a:moveTo>
                <a:cubicBezTo>
                  <a:pt x="4411299" y="6200"/>
                  <a:pt x="4417389" y="7143"/>
                  <a:pt x="4426190" y="9828"/>
                </a:cubicBezTo>
                <a:cubicBezTo>
                  <a:pt x="4443793" y="15199"/>
                  <a:pt x="4451680" y="21203"/>
                  <a:pt x="4449852" y="27843"/>
                </a:cubicBezTo>
                <a:cubicBezTo>
                  <a:pt x="4448023" y="34483"/>
                  <a:pt x="4446224" y="43101"/>
                  <a:pt x="4444453" y="53698"/>
                </a:cubicBezTo>
                <a:cubicBezTo>
                  <a:pt x="4442682" y="64296"/>
                  <a:pt x="4441796" y="76234"/>
                  <a:pt x="4441796" y="89513"/>
                </a:cubicBezTo>
                <a:lnTo>
                  <a:pt x="4460618" y="82952"/>
                </a:lnTo>
                <a:cubicBezTo>
                  <a:pt x="4470225" y="79224"/>
                  <a:pt x="4479163" y="81095"/>
                  <a:pt x="4487430" y="88567"/>
                </a:cubicBezTo>
                <a:cubicBezTo>
                  <a:pt x="4495697" y="96038"/>
                  <a:pt x="4493338" y="101688"/>
                  <a:pt x="4480353" y="105517"/>
                </a:cubicBezTo>
                <a:cubicBezTo>
                  <a:pt x="4467368" y="109346"/>
                  <a:pt x="4454516" y="112787"/>
                  <a:pt x="4441796" y="115842"/>
                </a:cubicBezTo>
                <a:lnTo>
                  <a:pt x="4441796" y="166972"/>
                </a:lnTo>
                <a:lnTo>
                  <a:pt x="4445746" y="169723"/>
                </a:lnTo>
                <a:lnTo>
                  <a:pt x="4446028" y="168894"/>
                </a:lnTo>
                <a:cubicBezTo>
                  <a:pt x="4447100" y="167426"/>
                  <a:pt x="4448902" y="165502"/>
                  <a:pt x="4451433" y="163121"/>
                </a:cubicBezTo>
                <a:cubicBezTo>
                  <a:pt x="4461557" y="153599"/>
                  <a:pt x="4471229" y="143827"/>
                  <a:pt x="4480450" y="133803"/>
                </a:cubicBezTo>
                <a:cubicBezTo>
                  <a:pt x="4489671" y="123779"/>
                  <a:pt x="4493830" y="115239"/>
                  <a:pt x="4492926" y="108184"/>
                </a:cubicBezTo>
                <a:cubicBezTo>
                  <a:pt x="4492023" y="101129"/>
                  <a:pt x="4500118" y="102355"/>
                  <a:pt x="4517211" y="111862"/>
                </a:cubicBezTo>
                <a:cubicBezTo>
                  <a:pt x="4530820" y="121255"/>
                  <a:pt x="4533642" y="127708"/>
                  <a:pt x="4525676" y="131222"/>
                </a:cubicBezTo>
                <a:cubicBezTo>
                  <a:pt x="4517710" y="134735"/>
                  <a:pt x="4507421" y="140769"/>
                  <a:pt x="4494808" y="149322"/>
                </a:cubicBezTo>
                <a:cubicBezTo>
                  <a:pt x="4482196" y="157876"/>
                  <a:pt x="4469283" y="164695"/>
                  <a:pt x="4456068" y="169779"/>
                </a:cubicBezTo>
                <a:lnTo>
                  <a:pt x="4449026" y="172007"/>
                </a:lnTo>
                <a:lnTo>
                  <a:pt x="4491442" y="201550"/>
                </a:lnTo>
                <a:cubicBezTo>
                  <a:pt x="4509109" y="212584"/>
                  <a:pt x="4527013" y="220314"/>
                  <a:pt x="4545153" y="224738"/>
                </a:cubicBezTo>
                <a:cubicBezTo>
                  <a:pt x="4563294" y="229162"/>
                  <a:pt x="4578050" y="232438"/>
                  <a:pt x="4589421" y="234568"/>
                </a:cubicBezTo>
                <a:cubicBezTo>
                  <a:pt x="4600793" y="236697"/>
                  <a:pt x="4595810" y="240967"/>
                  <a:pt x="4574472" y="247377"/>
                </a:cubicBezTo>
                <a:cubicBezTo>
                  <a:pt x="4553134" y="253787"/>
                  <a:pt x="4537800" y="257225"/>
                  <a:pt x="4528472" y="257691"/>
                </a:cubicBezTo>
                <a:cubicBezTo>
                  <a:pt x="4519144" y="258158"/>
                  <a:pt x="4510830" y="255246"/>
                  <a:pt x="4503531" y="248958"/>
                </a:cubicBezTo>
                <a:cubicBezTo>
                  <a:pt x="4496231" y="242670"/>
                  <a:pt x="4485111" y="232055"/>
                  <a:pt x="4470168" y="217112"/>
                </a:cubicBezTo>
                <a:cubicBezTo>
                  <a:pt x="4455226" y="202170"/>
                  <a:pt x="4445768" y="191185"/>
                  <a:pt x="4441796" y="184158"/>
                </a:cubicBezTo>
                <a:cubicBezTo>
                  <a:pt x="4442657" y="210989"/>
                  <a:pt x="4443772" y="233374"/>
                  <a:pt x="4445141" y="251314"/>
                </a:cubicBezTo>
                <a:cubicBezTo>
                  <a:pt x="4446510" y="269253"/>
                  <a:pt x="4442861" y="285268"/>
                  <a:pt x="4434192" y="299357"/>
                </a:cubicBezTo>
                <a:cubicBezTo>
                  <a:pt x="4425524" y="313446"/>
                  <a:pt x="4418436" y="315536"/>
                  <a:pt x="4412929" y="305627"/>
                </a:cubicBezTo>
                <a:cubicBezTo>
                  <a:pt x="4407423" y="295718"/>
                  <a:pt x="4398908" y="285565"/>
                  <a:pt x="4387386" y="275169"/>
                </a:cubicBezTo>
                <a:cubicBezTo>
                  <a:pt x="4375864" y="264772"/>
                  <a:pt x="4376491" y="260925"/>
                  <a:pt x="4389268" y="263628"/>
                </a:cubicBezTo>
                <a:cubicBezTo>
                  <a:pt x="4402045" y="266331"/>
                  <a:pt x="4409473" y="266253"/>
                  <a:pt x="4411553" y="263392"/>
                </a:cubicBezTo>
                <a:cubicBezTo>
                  <a:pt x="4413632" y="260531"/>
                  <a:pt x="4415116" y="247721"/>
                  <a:pt x="4416005" y="224964"/>
                </a:cubicBezTo>
                <a:cubicBezTo>
                  <a:pt x="4416894" y="202206"/>
                  <a:pt x="4417339" y="167459"/>
                  <a:pt x="4417339" y="120725"/>
                </a:cubicBezTo>
                <a:cubicBezTo>
                  <a:pt x="4400375" y="125070"/>
                  <a:pt x="4387931" y="127956"/>
                  <a:pt x="4380008" y="129382"/>
                </a:cubicBezTo>
                <a:cubicBezTo>
                  <a:pt x="4372085" y="130809"/>
                  <a:pt x="4363280" y="128382"/>
                  <a:pt x="4353593" y="122101"/>
                </a:cubicBezTo>
                <a:cubicBezTo>
                  <a:pt x="4343906" y="115820"/>
                  <a:pt x="4345896" y="111536"/>
                  <a:pt x="4359562" y="109249"/>
                </a:cubicBezTo>
                <a:cubicBezTo>
                  <a:pt x="4373229" y="106962"/>
                  <a:pt x="4392487" y="102505"/>
                  <a:pt x="4417339" y="95880"/>
                </a:cubicBezTo>
                <a:cubicBezTo>
                  <a:pt x="4417339" y="71459"/>
                  <a:pt x="4416457" y="53953"/>
                  <a:pt x="4414693" y="43363"/>
                </a:cubicBezTo>
                <a:cubicBezTo>
                  <a:pt x="4412929" y="32772"/>
                  <a:pt x="4410004" y="23193"/>
                  <a:pt x="4405917" y="14625"/>
                </a:cubicBezTo>
                <a:cubicBezTo>
                  <a:pt x="4403873" y="10341"/>
                  <a:pt x="4404541" y="7799"/>
                  <a:pt x="4407920" y="6999"/>
                </a:cubicBezTo>
                <a:close/>
                <a:moveTo>
                  <a:pt x="2984959" y="2714"/>
                </a:moveTo>
                <a:cubicBezTo>
                  <a:pt x="2986666" y="2800"/>
                  <a:pt x="2988750" y="3260"/>
                  <a:pt x="2991213" y="4096"/>
                </a:cubicBezTo>
                <a:cubicBezTo>
                  <a:pt x="3001065" y="7437"/>
                  <a:pt x="3009418" y="11990"/>
                  <a:pt x="3016273" y="17755"/>
                </a:cubicBezTo>
                <a:cubicBezTo>
                  <a:pt x="3023127" y="23519"/>
                  <a:pt x="3024816" y="28388"/>
                  <a:pt x="3021339" y="32360"/>
                </a:cubicBezTo>
                <a:cubicBezTo>
                  <a:pt x="3017861" y="36332"/>
                  <a:pt x="3014645" y="40168"/>
                  <a:pt x="3011691" y="43868"/>
                </a:cubicBezTo>
                <a:cubicBezTo>
                  <a:pt x="3042666" y="76062"/>
                  <a:pt x="3064377" y="97493"/>
                  <a:pt x="3076824" y="108162"/>
                </a:cubicBezTo>
                <a:cubicBezTo>
                  <a:pt x="3089271" y="118832"/>
                  <a:pt x="3102091" y="127909"/>
                  <a:pt x="3115285" y="135395"/>
                </a:cubicBezTo>
                <a:cubicBezTo>
                  <a:pt x="3128478" y="142880"/>
                  <a:pt x="3143531" y="149763"/>
                  <a:pt x="3160446" y="156044"/>
                </a:cubicBezTo>
                <a:cubicBezTo>
                  <a:pt x="3177360" y="162325"/>
                  <a:pt x="3178672" y="167008"/>
                  <a:pt x="3164382" y="170091"/>
                </a:cubicBezTo>
                <a:cubicBezTo>
                  <a:pt x="3150092" y="173174"/>
                  <a:pt x="3134418" y="174246"/>
                  <a:pt x="3117361" y="173306"/>
                </a:cubicBezTo>
                <a:cubicBezTo>
                  <a:pt x="3100303" y="172367"/>
                  <a:pt x="3088300" y="167431"/>
                  <a:pt x="3081352" y="158497"/>
                </a:cubicBezTo>
                <a:cubicBezTo>
                  <a:pt x="3074404" y="149563"/>
                  <a:pt x="3064818" y="137015"/>
                  <a:pt x="3052593" y="120854"/>
                </a:cubicBezTo>
                <a:cubicBezTo>
                  <a:pt x="3040368" y="104692"/>
                  <a:pt x="3023787" y="83053"/>
                  <a:pt x="3002850" y="55935"/>
                </a:cubicBezTo>
                <a:cubicBezTo>
                  <a:pt x="2992998" y="76327"/>
                  <a:pt x="2982412" y="94446"/>
                  <a:pt x="2971090" y="110292"/>
                </a:cubicBezTo>
                <a:cubicBezTo>
                  <a:pt x="2959768" y="126138"/>
                  <a:pt x="2945887" y="142737"/>
                  <a:pt x="2929446" y="160088"/>
                </a:cubicBezTo>
                <a:cubicBezTo>
                  <a:pt x="2913005" y="177440"/>
                  <a:pt x="2893782" y="191189"/>
                  <a:pt x="2871777" y="201334"/>
                </a:cubicBezTo>
                <a:cubicBezTo>
                  <a:pt x="2849773" y="211480"/>
                  <a:pt x="2847201" y="208874"/>
                  <a:pt x="2864066" y="193515"/>
                </a:cubicBezTo>
                <a:cubicBezTo>
                  <a:pt x="2880930" y="178157"/>
                  <a:pt x="2896998" y="161716"/>
                  <a:pt x="2912270" y="144192"/>
                </a:cubicBezTo>
                <a:cubicBezTo>
                  <a:pt x="2927542" y="126669"/>
                  <a:pt x="2940495" y="109711"/>
                  <a:pt x="2951129" y="93320"/>
                </a:cubicBezTo>
                <a:cubicBezTo>
                  <a:pt x="2961762" y="76930"/>
                  <a:pt x="2969764" y="61449"/>
                  <a:pt x="2975134" y="46880"/>
                </a:cubicBezTo>
                <a:cubicBezTo>
                  <a:pt x="2980504" y="32310"/>
                  <a:pt x="2982064" y="20702"/>
                  <a:pt x="2979813" y="12054"/>
                </a:cubicBezTo>
                <a:cubicBezTo>
                  <a:pt x="2978124" y="5569"/>
                  <a:pt x="2979840" y="2455"/>
                  <a:pt x="2984959" y="2714"/>
                </a:cubicBezTo>
                <a:close/>
                <a:moveTo>
                  <a:pt x="4784774" y="1794"/>
                </a:moveTo>
                <a:cubicBezTo>
                  <a:pt x="4788947" y="1794"/>
                  <a:pt x="4796751" y="3891"/>
                  <a:pt x="4808188" y="8086"/>
                </a:cubicBezTo>
                <a:cubicBezTo>
                  <a:pt x="4819624" y="12280"/>
                  <a:pt x="4823672" y="16926"/>
                  <a:pt x="4820330" y="22024"/>
                </a:cubicBezTo>
                <a:cubicBezTo>
                  <a:pt x="4816989" y="27122"/>
                  <a:pt x="4813935" y="33357"/>
                  <a:pt x="4811167" y="40728"/>
                </a:cubicBezTo>
                <a:cubicBezTo>
                  <a:pt x="4808400" y="48099"/>
                  <a:pt x="4805029" y="54910"/>
                  <a:pt x="4801057" y="61162"/>
                </a:cubicBezTo>
                <a:cubicBezTo>
                  <a:pt x="4815871" y="59413"/>
                  <a:pt x="4832061" y="57187"/>
                  <a:pt x="4849627" y="54484"/>
                </a:cubicBezTo>
                <a:cubicBezTo>
                  <a:pt x="4867194" y="51780"/>
                  <a:pt x="4881251" y="49518"/>
                  <a:pt x="4891798" y="47697"/>
                </a:cubicBezTo>
                <a:cubicBezTo>
                  <a:pt x="4902346" y="45876"/>
                  <a:pt x="4912771" y="45922"/>
                  <a:pt x="4923074" y="47837"/>
                </a:cubicBezTo>
                <a:cubicBezTo>
                  <a:pt x="4933377" y="49751"/>
                  <a:pt x="4941035" y="54322"/>
                  <a:pt x="4946047" y="61550"/>
                </a:cubicBezTo>
                <a:cubicBezTo>
                  <a:pt x="4951059" y="68777"/>
                  <a:pt x="4950249" y="73022"/>
                  <a:pt x="4943616" y="74284"/>
                </a:cubicBezTo>
                <a:cubicBezTo>
                  <a:pt x="4936984" y="75546"/>
                  <a:pt x="4926387" y="75725"/>
                  <a:pt x="4911824" y="74822"/>
                </a:cubicBezTo>
                <a:cubicBezTo>
                  <a:pt x="4897262" y="73918"/>
                  <a:pt x="4880459" y="74137"/>
                  <a:pt x="4861415" y="75478"/>
                </a:cubicBezTo>
                <a:cubicBezTo>
                  <a:pt x="4842371" y="76818"/>
                  <a:pt x="4820459" y="79195"/>
                  <a:pt x="4795679" y="82608"/>
                </a:cubicBezTo>
                <a:cubicBezTo>
                  <a:pt x="4788151" y="99372"/>
                  <a:pt x="4780493" y="113060"/>
                  <a:pt x="4772706" y="123671"/>
                </a:cubicBezTo>
                <a:cubicBezTo>
                  <a:pt x="4774757" y="125192"/>
                  <a:pt x="4783580" y="124184"/>
                  <a:pt x="4799175" y="120649"/>
                </a:cubicBezTo>
                <a:cubicBezTo>
                  <a:pt x="4814770" y="117114"/>
                  <a:pt x="4825468" y="114189"/>
                  <a:pt x="4831269" y="111873"/>
                </a:cubicBezTo>
                <a:cubicBezTo>
                  <a:pt x="4837069" y="109557"/>
                  <a:pt x="4843479" y="109593"/>
                  <a:pt x="4850499" y="111981"/>
                </a:cubicBezTo>
                <a:cubicBezTo>
                  <a:pt x="4857518" y="114368"/>
                  <a:pt x="4863853" y="117147"/>
                  <a:pt x="4869503" y="120316"/>
                </a:cubicBezTo>
                <a:cubicBezTo>
                  <a:pt x="4875153" y="123485"/>
                  <a:pt x="4876401" y="130268"/>
                  <a:pt x="4873246" y="140665"/>
                </a:cubicBezTo>
                <a:cubicBezTo>
                  <a:pt x="4870091" y="151061"/>
                  <a:pt x="4868958" y="162225"/>
                  <a:pt x="4869847" y="174156"/>
                </a:cubicBezTo>
                <a:cubicBezTo>
                  <a:pt x="4870737" y="186087"/>
                  <a:pt x="4871629" y="200144"/>
                  <a:pt x="4872525" y="216327"/>
                </a:cubicBezTo>
                <a:cubicBezTo>
                  <a:pt x="4873421" y="232510"/>
                  <a:pt x="4874332" y="247266"/>
                  <a:pt x="4875257" y="260595"/>
                </a:cubicBezTo>
                <a:cubicBezTo>
                  <a:pt x="4876182" y="273925"/>
                  <a:pt x="4874712" y="285182"/>
                  <a:pt x="4870847" y="294367"/>
                </a:cubicBezTo>
                <a:cubicBezTo>
                  <a:pt x="4866983" y="303551"/>
                  <a:pt x="4861164" y="311102"/>
                  <a:pt x="4853392" y="317017"/>
                </a:cubicBezTo>
                <a:cubicBezTo>
                  <a:pt x="4845619" y="322932"/>
                  <a:pt x="4840604" y="321724"/>
                  <a:pt x="4838345" y="313392"/>
                </a:cubicBezTo>
                <a:cubicBezTo>
                  <a:pt x="4836087" y="305061"/>
                  <a:pt x="4830405" y="295134"/>
                  <a:pt x="4821298" y="283611"/>
                </a:cubicBezTo>
                <a:cubicBezTo>
                  <a:pt x="4812192" y="272089"/>
                  <a:pt x="4812332" y="267701"/>
                  <a:pt x="4821718" y="270447"/>
                </a:cubicBezTo>
                <a:cubicBezTo>
                  <a:pt x="4831103" y="273193"/>
                  <a:pt x="4837402" y="274545"/>
                  <a:pt x="4840615" y="274502"/>
                </a:cubicBezTo>
                <a:cubicBezTo>
                  <a:pt x="4843827" y="274459"/>
                  <a:pt x="4845433" y="264112"/>
                  <a:pt x="4845433" y="243462"/>
                </a:cubicBezTo>
                <a:cubicBezTo>
                  <a:pt x="4845433" y="219385"/>
                  <a:pt x="4844565" y="195229"/>
                  <a:pt x="4842830" y="170994"/>
                </a:cubicBezTo>
                <a:cubicBezTo>
                  <a:pt x="4841095" y="146759"/>
                  <a:pt x="4837693" y="133896"/>
                  <a:pt x="4832624" y="132405"/>
                </a:cubicBezTo>
                <a:cubicBezTo>
                  <a:pt x="4827554" y="130913"/>
                  <a:pt x="4808930" y="133516"/>
                  <a:pt x="4776750" y="140213"/>
                </a:cubicBezTo>
                <a:lnTo>
                  <a:pt x="4776750" y="167789"/>
                </a:lnTo>
                <a:cubicBezTo>
                  <a:pt x="4783246" y="167875"/>
                  <a:pt x="4793070" y="166097"/>
                  <a:pt x="4806220" y="162455"/>
                </a:cubicBezTo>
                <a:cubicBezTo>
                  <a:pt x="4819370" y="158812"/>
                  <a:pt x="4827870" y="160425"/>
                  <a:pt x="4831720" y="167294"/>
                </a:cubicBezTo>
                <a:cubicBezTo>
                  <a:pt x="4835571" y="174163"/>
                  <a:pt x="4831032" y="178917"/>
                  <a:pt x="4818104" y="181556"/>
                </a:cubicBezTo>
                <a:cubicBezTo>
                  <a:pt x="4805177" y="184194"/>
                  <a:pt x="4791392" y="185514"/>
                  <a:pt x="4776750" y="185514"/>
                </a:cubicBezTo>
                <a:cubicBezTo>
                  <a:pt x="4776750" y="194577"/>
                  <a:pt x="4775855" y="203969"/>
                  <a:pt x="4774062" y="213692"/>
                </a:cubicBezTo>
                <a:cubicBezTo>
                  <a:pt x="4786753" y="213764"/>
                  <a:pt x="4798261" y="211982"/>
                  <a:pt x="4808586" y="208347"/>
                </a:cubicBezTo>
                <a:cubicBezTo>
                  <a:pt x="4818911" y="204712"/>
                  <a:pt x="4826758" y="206554"/>
                  <a:pt x="4832129" y="213875"/>
                </a:cubicBezTo>
                <a:cubicBezTo>
                  <a:pt x="4837499" y="221196"/>
                  <a:pt x="4831351" y="226398"/>
                  <a:pt x="4813684" y="229481"/>
                </a:cubicBezTo>
                <a:cubicBezTo>
                  <a:pt x="4796017" y="232564"/>
                  <a:pt x="4782666" y="232306"/>
                  <a:pt x="4773631" y="228706"/>
                </a:cubicBezTo>
                <a:cubicBezTo>
                  <a:pt x="4772026" y="251952"/>
                  <a:pt x="4767648" y="270361"/>
                  <a:pt x="4760500" y="283934"/>
                </a:cubicBezTo>
                <a:cubicBezTo>
                  <a:pt x="4753351" y="297507"/>
                  <a:pt x="4747048" y="299619"/>
                  <a:pt x="4741592" y="290269"/>
                </a:cubicBezTo>
                <a:cubicBezTo>
                  <a:pt x="4736136" y="280919"/>
                  <a:pt x="4735444" y="271580"/>
                  <a:pt x="4739516" y="262252"/>
                </a:cubicBezTo>
                <a:cubicBezTo>
                  <a:pt x="4743589" y="252923"/>
                  <a:pt x="4746737" y="242484"/>
                  <a:pt x="4748959" y="230933"/>
                </a:cubicBezTo>
                <a:cubicBezTo>
                  <a:pt x="4751182" y="219382"/>
                  <a:pt x="4752968" y="203091"/>
                  <a:pt x="4754315" y="182061"/>
                </a:cubicBezTo>
                <a:cubicBezTo>
                  <a:pt x="4755663" y="161031"/>
                  <a:pt x="4756280" y="147784"/>
                  <a:pt x="4756165" y="142321"/>
                </a:cubicBezTo>
                <a:cubicBezTo>
                  <a:pt x="4745840" y="161150"/>
                  <a:pt x="4733554" y="177451"/>
                  <a:pt x="4719307" y="191225"/>
                </a:cubicBezTo>
                <a:cubicBezTo>
                  <a:pt x="4705060" y="204998"/>
                  <a:pt x="4687874" y="216488"/>
                  <a:pt x="4667747" y="225695"/>
                </a:cubicBezTo>
                <a:cubicBezTo>
                  <a:pt x="4647621" y="234901"/>
                  <a:pt x="4646226" y="231818"/>
                  <a:pt x="4663563" y="216445"/>
                </a:cubicBezTo>
                <a:cubicBezTo>
                  <a:pt x="4680901" y="201073"/>
                  <a:pt x="4698941" y="182004"/>
                  <a:pt x="4717683" y="159239"/>
                </a:cubicBezTo>
                <a:cubicBezTo>
                  <a:pt x="4736426" y="136474"/>
                  <a:pt x="4753362" y="111482"/>
                  <a:pt x="4768490" y="84265"/>
                </a:cubicBezTo>
                <a:cubicBezTo>
                  <a:pt x="4734060" y="88724"/>
                  <a:pt x="4711833" y="92091"/>
                  <a:pt x="4701809" y="94364"/>
                </a:cubicBezTo>
                <a:cubicBezTo>
                  <a:pt x="4691785" y="96637"/>
                  <a:pt x="4682170" y="94109"/>
                  <a:pt x="4672963" y="86781"/>
                </a:cubicBezTo>
                <a:cubicBezTo>
                  <a:pt x="4663757" y="79453"/>
                  <a:pt x="4661746" y="75392"/>
                  <a:pt x="4666930" y="74596"/>
                </a:cubicBezTo>
                <a:cubicBezTo>
                  <a:pt x="4672114" y="73800"/>
                  <a:pt x="4681897" y="73176"/>
                  <a:pt x="4696281" y="72724"/>
                </a:cubicBezTo>
                <a:cubicBezTo>
                  <a:pt x="4710664" y="72273"/>
                  <a:pt x="4736347" y="69473"/>
                  <a:pt x="4773330" y="64324"/>
                </a:cubicBezTo>
                <a:cubicBezTo>
                  <a:pt x="4783598" y="39215"/>
                  <a:pt x="4786710" y="22516"/>
                  <a:pt x="4782666" y="14227"/>
                </a:cubicBezTo>
                <a:cubicBezTo>
                  <a:pt x="4778622" y="5938"/>
                  <a:pt x="4779325" y="1794"/>
                  <a:pt x="4784774" y="1794"/>
                </a:cubicBezTo>
                <a:close/>
                <a:moveTo>
                  <a:pt x="2271105" y="25"/>
                </a:moveTo>
                <a:cubicBezTo>
                  <a:pt x="2272738" y="134"/>
                  <a:pt x="2274682" y="613"/>
                  <a:pt x="2276935" y="1461"/>
                </a:cubicBezTo>
                <a:cubicBezTo>
                  <a:pt x="2285948" y="4852"/>
                  <a:pt x="2292723" y="8849"/>
                  <a:pt x="2297262" y="13453"/>
                </a:cubicBezTo>
                <a:cubicBezTo>
                  <a:pt x="2301801" y="18056"/>
                  <a:pt x="2301848" y="22053"/>
                  <a:pt x="2297402" y="25445"/>
                </a:cubicBezTo>
                <a:cubicBezTo>
                  <a:pt x="2292957" y="28836"/>
                  <a:pt x="2286632" y="34447"/>
                  <a:pt x="2278430" y="42276"/>
                </a:cubicBezTo>
                <a:cubicBezTo>
                  <a:pt x="2306365" y="41445"/>
                  <a:pt x="2328703" y="37860"/>
                  <a:pt x="2345445" y="31521"/>
                </a:cubicBezTo>
                <a:cubicBezTo>
                  <a:pt x="2362187" y="25183"/>
                  <a:pt x="2375226" y="25143"/>
                  <a:pt x="2384562" y="31403"/>
                </a:cubicBezTo>
                <a:cubicBezTo>
                  <a:pt x="2393897" y="37662"/>
                  <a:pt x="2393546" y="43079"/>
                  <a:pt x="2383508" y="47654"/>
                </a:cubicBezTo>
                <a:cubicBezTo>
                  <a:pt x="2373470" y="52229"/>
                  <a:pt x="2359624" y="55871"/>
                  <a:pt x="2341971" y="58581"/>
                </a:cubicBezTo>
                <a:cubicBezTo>
                  <a:pt x="2324319" y="61292"/>
                  <a:pt x="2310032" y="62876"/>
                  <a:pt x="2299112" y="63335"/>
                </a:cubicBezTo>
                <a:cubicBezTo>
                  <a:pt x="2288192" y="63794"/>
                  <a:pt x="2278839" y="61772"/>
                  <a:pt x="2271052" y="57269"/>
                </a:cubicBezTo>
                <a:cubicBezTo>
                  <a:pt x="2246889" y="82063"/>
                  <a:pt x="2227429" y="97038"/>
                  <a:pt x="2212673" y="102193"/>
                </a:cubicBezTo>
                <a:cubicBezTo>
                  <a:pt x="2197917" y="107349"/>
                  <a:pt x="2196053" y="104266"/>
                  <a:pt x="2207080" y="92944"/>
                </a:cubicBezTo>
                <a:cubicBezTo>
                  <a:pt x="2218108" y="81622"/>
                  <a:pt x="2230706" y="66909"/>
                  <a:pt x="2244874" y="48805"/>
                </a:cubicBezTo>
                <a:cubicBezTo>
                  <a:pt x="2259042" y="30700"/>
                  <a:pt x="2265674" y="17436"/>
                  <a:pt x="2264771" y="9011"/>
                </a:cubicBezTo>
                <a:cubicBezTo>
                  <a:pt x="2264093" y="2692"/>
                  <a:pt x="2266205" y="-303"/>
                  <a:pt x="2271105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0" y="2834328"/>
            <a:ext cx="4707578" cy="23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5" y="2759422"/>
            <a:ext cx="3755422" cy="25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10" y="3174052"/>
            <a:ext cx="4661195" cy="13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1417568" y="4304747"/>
            <a:ext cx="5222082" cy="363076"/>
            <a:chOff x="7118363" y="5070938"/>
            <a:chExt cx="4509842" cy="362162"/>
          </a:xfrm>
        </p:grpSpPr>
        <p:sp>
          <p:nvSpPr>
            <p:cNvPr id="7" name="文本框 6"/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2865889" y="5489642"/>
            <a:ext cx="6916223" cy="337706"/>
          </a:xfrm>
          <a:custGeom>
            <a:avLst/>
            <a:gdLst/>
            <a:ahLst/>
            <a:cxnLst/>
            <a:rect l="l" t="t" r="r" b="b"/>
            <a:pathLst>
              <a:path w="6916223" h="337706">
                <a:moveTo>
                  <a:pt x="1851842" y="239026"/>
                </a:moveTo>
                <a:cubicBezTo>
                  <a:pt x="1855825" y="238383"/>
                  <a:pt x="1860227" y="238681"/>
                  <a:pt x="1865049" y="239922"/>
                </a:cubicBezTo>
                <a:cubicBezTo>
                  <a:pt x="1874693" y="242402"/>
                  <a:pt x="1880992" y="247619"/>
                  <a:pt x="1883946" y="255570"/>
                </a:cubicBezTo>
                <a:cubicBezTo>
                  <a:pt x="1886900" y="263522"/>
                  <a:pt x="1886484" y="273470"/>
                  <a:pt x="1882698" y="285416"/>
                </a:cubicBezTo>
                <a:cubicBezTo>
                  <a:pt x="1878912" y="297361"/>
                  <a:pt x="1872036" y="308787"/>
                  <a:pt x="1862070" y="319693"/>
                </a:cubicBezTo>
                <a:cubicBezTo>
                  <a:pt x="1852104" y="330598"/>
                  <a:pt x="1842496" y="336535"/>
                  <a:pt x="1833246" y="337503"/>
                </a:cubicBezTo>
                <a:cubicBezTo>
                  <a:pt x="1823997" y="338471"/>
                  <a:pt x="1822190" y="335987"/>
                  <a:pt x="1827826" y="330050"/>
                </a:cubicBezTo>
                <a:cubicBezTo>
                  <a:pt x="1833461" y="324113"/>
                  <a:pt x="1838656" y="318122"/>
                  <a:pt x="1843410" y="312078"/>
                </a:cubicBezTo>
                <a:cubicBezTo>
                  <a:pt x="1848164" y="306033"/>
                  <a:pt x="1852297" y="298795"/>
                  <a:pt x="1855810" y="290363"/>
                </a:cubicBezTo>
                <a:cubicBezTo>
                  <a:pt x="1849486" y="290363"/>
                  <a:pt x="1844170" y="288746"/>
                  <a:pt x="1839861" y="285513"/>
                </a:cubicBezTo>
                <a:cubicBezTo>
                  <a:pt x="1835551" y="282279"/>
                  <a:pt x="1832633" y="278049"/>
                  <a:pt x="1831106" y="272822"/>
                </a:cubicBezTo>
                <a:cubicBezTo>
                  <a:pt x="1829579" y="267595"/>
                  <a:pt x="1829299" y="262712"/>
                  <a:pt x="1830267" y="258173"/>
                </a:cubicBezTo>
                <a:cubicBezTo>
                  <a:pt x="1831235" y="253634"/>
                  <a:pt x="1834863" y="248838"/>
                  <a:pt x="1841151" y="243783"/>
                </a:cubicBezTo>
                <a:cubicBezTo>
                  <a:pt x="1844295" y="241255"/>
                  <a:pt x="1847859" y="239670"/>
                  <a:pt x="1851842" y="239026"/>
                </a:cubicBezTo>
                <a:close/>
                <a:moveTo>
                  <a:pt x="6870607" y="228844"/>
                </a:moveTo>
                <a:cubicBezTo>
                  <a:pt x="6867235" y="229034"/>
                  <a:pt x="6863956" y="230314"/>
                  <a:pt x="6860769" y="232683"/>
                </a:cubicBezTo>
                <a:cubicBezTo>
                  <a:pt x="6854395" y="237423"/>
                  <a:pt x="6851207" y="243740"/>
                  <a:pt x="6851207" y="251634"/>
                </a:cubicBezTo>
                <a:cubicBezTo>
                  <a:pt x="6851207" y="259528"/>
                  <a:pt x="6854757" y="265454"/>
                  <a:pt x="6861855" y="269412"/>
                </a:cubicBezTo>
                <a:cubicBezTo>
                  <a:pt x="6868953" y="273370"/>
                  <a:pt x="6875901" y="273169"/>
                  <a:pt x="6882699" y="268810"/>
                </a:cubicBezTo>
                <a:cubicBezTo>
                  <a:pt x="6889495" y="264436"/>
                  <a:pt x="6892690" y="258126"/>
                  <a:pt x="6892281" y="249881"/>
                </a:cubicBezTo>
                <a:cubicBezTo>
                  <a:pt x="6891873" y="241635"/>
                  <a:pt x="6888113" y="235523"/>
                  <a:pt x="6880999" y="231543"/>
                </a:cubicBezTo>
                <a:cubicBezTo>
                  <a:pt x="6877443" y="229554"/>
                  <a:pt x="6873979" y="228654"/>
                  <a:pt x="6870607" y="228844"/>
                </a:cubicBezTo>
                <a:close/>
                <a:moveTo>
                  <a:pt x="4506353" y="228768"/>
                </a:moveTo>
                <a:cubicBezTo>
                  <a:pt x="4506188" y="229105"/>
                  <a:pt x="4496426" y="231360"/>
                  <a:pt x="4477067" y="235533"/>
                </a:cubicBezTo>
                <a:cubicBezTo>
                  <a:pt x="4477884" y="243679"/>
                  <a:pt x="4478572" y="249300"/>
                  <a:pt x="4479132" y="252398"/>
                </a:cubicBezTo>
                <a:cubicBezTo>
                  <a:pt x="4490417" y="249802"/>
                  <a:pt x="4498355" y="248181"/>
                  <a:pt x="4502944" y="247536"/>
                </a:cubicBezTo>
                <a:cubicBezTo>
                  <a:pt x="4503575" y="244783"/>
                  <a:pt x="4504342" y="240882"/>
                  <a:pt x="4505245" y="235835"/>
                </a:cubicBezTo>
                <a:cubicBezTo>
                  <a:pt x="4506149" y="230787"/>
                  <a:pt x="4506518" y="228431"/>
                  <a:pt x="4506353" y="228768"/>
                </a:cubicBezTo>
                <a:close/>
                <a:moveTo>
                  <a:pt x="220103" y="228768"/>
                </a:moveTo>
                <a:cubicBezTo>
                  <a:pt x="219938" y="229105"/>
                  <a:pt x="210176" y="231360"/>
                  <a:pt x="190817" y="235533"/>
                </a:cubicBezTo>
                <a:cubicBezTo>
                  <a:pt x="191634" y="243679"/>
                  <a:pt x="192323" y="249300"/>
                  <a:pt x="192882" y="252398"/>
                </a:cubicBezTo>
                <a:cubicBezTo>
                  <a:pt x="204168" y="249802"/>
                  <a:pt x="212105" y="248181"/>
                  <a:pt x="216694" y="247536"/>
                </a:cubicBezTo>
                <a:cubicBezTo>
                  <a:pt x="217325" y="244783"/>
                  <a:pt x="218092" y="240882"/>
                  <a:pt x="218995" y="235835"/>
                </a:cubicBezTo>
                <a:cubicBezTo>
                  <a:pt x="219899" y="230787"/>
                  <a:pt x="220268" y="228431"/>
                  <a:pt x="220103" y="228768"/>
                </a:cubicBezTo>
                <a:close/>
                <a:moveTo>
                  <a:pt x="4510797" y="206868"/>
                </a:moveTo>
                <a:cubicBezTo>
                  <a:pt x="4512420" y="206712"/>
                  <a:pt x="4514695" y="207126"/>
                  <a:pt x="4517624" y="208108"/>
                </a:cubicBezTo>
                <a:cubicBezTo>
                  <a:pt x="4523482" y="210072"/>
                  <a:pt x="4529208" y="213048"/>
                  <a:pt x="4534800" y="217035"/>
                </a:cubicBezTo>
                <a:cubicBezTo>
                  <a:pt x="4540393" y="221021"/>
                  <a:pt x="4540110" y="225900"/>
                  <a:pt x="4533951" y="231672"/>
                </a:cubicBezTo>
                <a:cubicBezTo>
                  <a:pt x="4527791" y="237444"/>
                  <a:pt x="4523228" y="242596"/>
                  <a:pt x="4520259" y="247127"/>
                </a:cubicBezTo>
                <a:cubicBezTo>
                  <a:pt x="4526555" y="256520"/>
                  <a:pt x="4524425" y="261934"/>
                  <a:pt x="4513871" y="263368"/>
                </a:cubicBezTo>
                <a:lnTo>
                  <a:pt x="4480014" y="267111"/>
                </a:lnTo>
                <a:cubicBezTo>
                  <a:pt x="4479368" y="269061"/>
                  <a:pt x="4477529" y="270724"/>
                  <a:pt x="4474496" y="272101"/>
                </a:cubicBezTo>
                <a:cubicBezTo>
                  <a:pt x="4471463" y="273478"/>
                  <a:pt x="4468208" y="271018"/>
                  <a:pt x="4464731" y="264723"/>
                </a:cubicBezTo>
                <a:cubicBezTo>
                  <a:pt x="4461253" y="258428"/>
                  <a:pt x="4458837" y="252326"/>
                  <a:pt x="4457482" y="246418"/>
                </a:cubicBezTo>
                <a:cubicBezTo>
                  <a:pt x="4456126" y="240509"/>
                  <a:pt x="4454524" y="234630"/>
                  <a:pt x="4452674" y="228779"/>
                </a:cubicBezTo>
                <a:cubicBezTo>
                  <a:pt x="4450824" y="222928"/>
                  <a:pt x="4453875" y="220455"/>
                  <a:pt x="4461827" y="221358"/>
                </a:cubicBezTo>
                <a:cubicBezTo>
                  <a:pt x="4469778" y="222262"/>
                  <a:pt x="4479286" y="221082"/>
                  <a:pt x="4490349" y="217820"/>
                </a:cubicBezTo>
                <a:cubicBezTo>
                  <a:pt x="4501413" y="214557"/>
                  <a:pt x="4507260" y="211632"/>
                  <a:pt x="4507891" y="209043"/>
                </a:cubicBezTo>
                <a:cubicBezTo>
                  <a:pt x="4508207" y="207749"/>
                  <a:pt x="4509175" y="207024"/>
                  <a:pt x="4510797" y="206868"/>
                </a:cubicBezTo>
                <a:close/>
                <a:moveTo>
                  <a:pt x="224548" y="206868"/>
                </a:moveTo>
                <a:cubicBezTo>
                  <a:pt x="226170" y="206712"/>
                  <a:pt x="228445" y="207126"/>
                  <a:pt x="231374" y="208108"/>
                </a:cubicBezTo>
                <a:cubicBezTo>
                  <a:pt x="237232" y="210072"/>
                  <a:pt x="242958" y="213048"/>
                  <a:pt x="248551" y="217035"/>
                </a:cubicBezTo>
                <a:cubicBezTo>
                  <a:pt x="254143" y="221021"/>
                  <a:pt x="253860" y="225900"/>
                  <a:pt x="247701" y="231672"/>
                </a:cubicBezTo>
                <a:cubicBezTo>
                  <a:pt x="241542" y="237444"/>
                  <a:pt x="236978" y="242596"/>
                  <a:pt x="234009" y="247127"/>
                </a:cubicBezTo>
                <a:cubicBezTo>
                  <a:pt x="240305" y="256520"/>
                  <a:pt x="238175" y="261934"/>
                  <a:pt x="227621" y="263368"/>
                </a:cubicBezTo>
                <a:lnTo>
                  <a:pt x="193764" y="267111"/>
                </a:lnTo>
                <a:cubicBezTo>
                  <a:pt x="193118" y="269061"/>
                  <a:pt x="191279" y="270724"/>
                  <a:pt x="188246" y="272101"/>
                </a:cubicBezTo>
                <a:cubicBezTo>
                  <a:pt x="185213" y="273478"/>
                  <a:pt x="181958" y="271018"/>
                  <a:pt x="178480" y="264723"/>
                </a:cubicBezTo>
                <a:cubicBezTo>
                  <a:pt x="175003" y="258428"/>
                  <a:pt x="172587" y="252326"/>
                  <a:pt x="171232" y="246418"/>
                </a:cubicBezTo>
                <a:cubicBezTo>
                  <a:pt x="169876" y="240509"/>
                  <a:pt x="168274" y="234630"/>
                  <a:pt x="166424" y="228779"/>
                </a:cubicBezTo>
                <a:cubicBezTo>
                  <a:pt x="164574" y="222928"/>
                  <a:pt x="167625" y="220455"/>
                  <a:pt x="175577" y="221358"/>
                </a:cubicBezTo>
                <a:cubicBezTo>
                  <a:pt x="183528" y="222262"/>
                  <a:pt x="193036" y="221082"/>
                  <a:pt x="204099" y="217820"/>
                </a:cubicBezTo>
                <a:cubicBezTo>
                  <a:pt x="215163" y="214557"/>
                  <a:pt x="221010" y="211632"/>
                  <a:pt x="221641" y="209043"/>
                </a:cubicBezTo>
                <a:cubicBezTo>
                  <a:pt x="221957" y="207749"/>
                  <a:pt x="222925" y="207024"/>
                  <a:pt x="224548" y="206868"/>
                </a:cubicBezTo>
                <a:close/>
                <a:moveTo>
                  <a:pt x="6873089" y="205924"/>
                </a:moveTo>
                <a:cubicBezTo>
                  <a:pt x="6878611" y="206046"/>
                  <a:pt x="6884255" y="207319"/>
                  <a:pt x="6890023" y="209743"/>
                </a:cubicBezTo>
                <a:cubicBezTo>
                  <a:pt x="6901560" y="214590"/>
                  <a:pt x="6909221" y="222269"/>
                  <a:pt x="6913007" y="232780"/>
                </a:cubicBezTo>
                <a:cubicBezTo>
                  <a:pt x="6916792" y="243292"/>
                  <a:pt x="6917237" y="253688"/>
                  <a:pt x="6914340" y="263970"/>
                </a:cubicBezTo>
                <a:cubicBezTo>
                  <a:pt x="6911443" y="274252"/>
                  <a:pt x="6906023" y="282121"/>
                  <a:pt x="6898079" y="287578"/>
                </a:cubicBezTo>
                <a:cubicBezTo>
                  <a:pt x="6890135" y="293034"/>
                  <a:pt x="6880695" y="295762"/>
                  <a:pt x="6869760" y="295762"/>
                </a:cubicBezTo>
                <a:cubicBezTo>
                  <a:pt x="6858826" y="295762"/>
                  <a:pt x="6848925" y="291324"/>
                  <a:pt x="6840055" y="282447"/>
                </a:cubicBezTo>
                <a:cubicBezTo>
                  <a:pt x="6831185" y="273571"/>
                  <a:pt x="6826750" y="264027"/>
                  <a:pt x="6826750" y="253817"/>
                </a:cubicBezTo>
                <a:cubicBezTo>
                  <a:pt x="6826750" y="243607"/>
                  <a:pt x="6829137" y="234677"/>
                  <a:pt x="6833913" y="227026"/>
                </a:cubicBezTo>
                <a:cubicBezTo>
                  <a:pt x="6838689" y="219376"/>
                  <a:pt x="6846350" y="213371"/>
                  <a:pt x="6856897" y="209011"/>
                </a:cubicBezTo>
                <a:cubicBezTo>
                  <a:pt x="6862171" y="206832"/>
                  <a:pt x="6867568" y="205803"/>
                  <a:pt x="6873089" y="205924"/>
                </a:cubicBezTo>
                <a:close/>
                <a:moveTo>
                  <a:pt x="4098539" y="193109"/>
                </a:moveTo>
                <a:cubicBezTo>
                  <a:pt x="4101020" y="193438"/>
                  <a:pt x="4103992" y="194268"/>
                  <a:pt x="4107455" y="195600"/>
                </a:cubicBezTo>
                <a:cubicBezTo>
                  <a:pt x="4121308" y="200927"/>
                  <a:pt x="4129209" y="207305"/>
                  <a:pt x="4131159" y="214733"/>
                </a:cubicBezTo>
                <a:cubicBezTo>
                  <a:pt x="4133109" y="222161"/>
                  <a:pt x="4132522" y="229425"/>
                  <a:pt x="4129395" y="236523"/>
                </a:cubicBezTo>
                <a:cubicBezTo>
                  <a:pt x="4126269" y="243621"/>
                  <a:pt x="4121444" y="244460"/>
                  <a:pt x="4114919" y="239040"/>
                </a:cubicBezTo>
                <a:cubicBezTo>
                  <a:pt x="4108394" y="233619"/>
                  <a:pt x="4103268" y="228112"/>
                  <a:pt x="4099539" y="222520"/>
                </a:cubicBezTo>
                <a:cubicBezTo>
                  <a:pt x="4095811" y="216927"/>
                  <a:pt x="4092455" y="210653"/>
                  <a:pt x="4089472" y="203698"/>
                </a:cubicBezTo>
                <a:cubicBezTo>
                  <a:pt x="4088074" y="195653"/>
                  <a:pt x="4091096" y="192124"/>
                  <a:pt x="4098539" y="193109"/>
                </a:cubicBezTo>
                <a:close/>
                <a:moveTo>
                  <a:pt x="4513406" y="173250"/>
                </a:moveTo>
                <a:cubicBezTo>
                  <a:pt x="4516304" y="173415"/>
                  <a:pt x="4519779" y="174193"/>
                  <a:pt x="4523830" y="175584"/>
                </a:cubicBezTo>
                <a:cubicBezTo>
                  <a:pt x="4532362" y="177707"/>
                  <a:pt x="4538174" y="181123"/>
                  <a:pt x="4541264" y="185834"/>
                </a:cubicBezTo>
                <a:cubicBezTo>
                  <a:pt x="4544354" y="190545"/>
                  <a:pt x="4545201" y="195420"/>
                  <a:pt x="4543802" y="200461"/>
                </a:cubicBezTo>
                <a:cubicBezTo>
                  <a:pt x="4542404" y="205501"/>
                  <a:pt x="4538145" y="206326"/>
                  <a:pt x="4531025" y="202935"/>
                </a:cubicBezTo>
                <a:cubicBezTo>
                  <a:pt x="4523905" y="199543"/>
                  <a:pt x="4517155" y="194503"/>
                  <a:pt x="4510773" y="187813"/>
                </a:cubicBezTo>
                <a:cubicBezTo>
                  <a:pt x="4504392" y="181123"/>
                  <a:pt x="4502947" y="176717"/>
                  <a:pt x="4506439" y="174595"/>
                </a:cubicBezTo>
                <a:cubicBezTo>
                  <a:pt x="4508185" y="173534"/>
                  <a:pt x="4510507" y="173085"/>
                  <a:pt x="4513406" y="173250"/>
                </a:cubicBezTo>
                <a:close/>
                <a:moveTo>
                  <a:pt x="227156" y="173250"/>
                </a:moveTo>
                <a:cubicBezTo>
                  <a:pt x="230054" y="173415"/>
                  <a:pt x="233529" y="174193"/>
                  <a:pt x="237580" y="175584"/>
                </a:cubicBezTo>
                <a:cubicBezTo>
                  <a:pt x="246113" y="177707"/>
                  <a:pt x="251924" y="181123"/>
                  <a:pt x="255014" y="185834"/>
                </a:cubicBezTo>
                <a:cubicBezTo>
                  <a:pt x="258104" y="190545"/>
                  <a:pt x="258950" y="195420"/>
                  <a:pt x="257552" y="200461"/>
                </a:cubicBezTo>
                <a:cubicBezTo>
                  <a:pt x="256154" y="205501"/>
                  <a:pt x="251895" y="206326"/>
                  <a:pt x="244775" y="202935"/>
                </a:cubicBezTo>
                <a:cubicBezTo>
                  <a:pt x="237655" y="199543"/>
                  <a:pt x="230905" y="194503"/>
                  <a:pt x="224523" y="187813"/>
                </a:cubicBezTo>
                <a:cubicBezTo>
                  <a:pt x="218142" y="181123"/>
                  <a:pt x="216697" y="176717"/>
                  <a:pt x="220189" y="174595"/>
                </a:cubicBezTo>
                <a:cubicBezTo>
                  <a:pt x="221935" y="173534"/>
                  <a:pt x="224257" y="173085"/>
                  <a:pt x="227156" y="173250"/>
                </a:cubicBezTo>
                <a:close/>
                <a:moveTo>
                  <a:pt x="5119812" y="151342"/>
                </a:moveTo>
                <a:cubicBezTo>
                  <a:pt x="5116600" y="151342"/>
                  <a:pt x="5112176" y="151772"/>
                  <a:pt x="5106540" y="152633"/>
                </a:cubicBezTo>
                <a:cubicBezTo>
                  <a:pt x="5100904" y="153493"/>
                  <a:pt x="5091727" y="154726"/>
                  <a:pt x="5079007" y="156332"/>
                </a:cubicBezTo>
                <a:cubicBezTo>
                  <a:pt x="5078376" y="162700"/>
                  <a:pt x="5078061" y="174028"/>
                  <a:pt x="5078061" y="190319"/>
                </a:cubicBezTo>
                <a:cubicBezTo>
                  <a:pt x="5096761" y="186877"/>
                  <a:pt x="5110298" y="183636"/>
                  <a:pt x="5118672" y="180596"/>
                </a:cubicBezTo>
                <a:cubicBezTo>
                  <a:pt x="5120278" y="171763"/>
                  <a:pt x="5121081" y="164234"/>
                  <a:pt x="5121081" y="158010"/>
                </a:cubicBezTo>
                <a:cubicBezTo>
                  <a:pt x="5121081" y="153565"/>
                  <a:pt x="5120659" y="151342"/>
                  <a:pt x="5119812" y="151342"/>
                </a:cubicBezTo>
                <a:close/>
                <a:moveTo>
                  <a:pt x="1260301" y="133790"/>
                </a:moveTo>
                <a:cubicBezTo>
                  <a:pt x="1257089" y="137583"/>
                  <a:pt x="1253728" y="140853"/>
                  <a:pt x="1250219" y="143601"/>
                </a:cubicBezTo>
                <a:lnTo>
                  <a:pt x="1241990" y="148606"/>
                </a:lnTo>
                <a:lnTo>
                  <a:pt x="1248836" y="150987"/>
                </a:lnTo>
                <a:cubicBezTo>
                  <a:pt x="1253139" y="153561"/>
                  <a:pt x="1257720" y="157501"/>
                  <a:pt x="1262582" y="162807"/>
                </a:cubicBezTo>
                <a:cubicBezTo>
                  <a:pt x="1267443" y="168113"/>
                  <a:pt x="1276183" y="179083"/>
                  <a:pt x="1288803" y="195718"/>
                </a:cubicBezTo>
                <a:cubicBezTo>
                  <a:pt x="1291355" y="188275"/>
                  <a:pt x="1293080" y="176588"/>
                  <a:pt x="1293976" y="160656"/>
                </a:cubicBezTo>
                <a:cubicBezTo>
                  <a:pt x="1294872" y="144724"/>
                  <a:pt x="1294367" y="135769"/>
                  <a:pt x="1292459" y="133790"/>
                </a:cubicBezTo>
                <a:cubicBezTo>
                  <a:pt x="1277073" y="135582"/>
                  <a:pt x="1266353" y="135582"/>
                  <a:pt x="1260301" y="133790"/>
                </a:cubicBezTo>
                <a:close/>
                <a:moveTo>
                  <a:pt x="5510022" y="125720"/>
                </a:moveTo>
                <a:cubicBezTo>
                  <a:pt x="5511758" y="125577"/>
                  <a:pt x="5513965" y="125804"/>
                  <a:pt x="5516641" y="126401"/>
                </a:cubicBezTo>
                <a:cubicBezTo>
                  <a:pt x="5527345" y="128789"/>
                  <a:pt x="5535247" y="132356"/>
                  <a:pt x="5540345" y="137102"/>
                </a:cubicBezTo>
                <a:cubicBezTo>
                  <a:pt x="5545443" y="141849"/>
                  <a:pt x="5545741" y="147886"/>
                  <a:pt x="5541238" y="155214"/>
                </a:cubicBezTo>
                <a:cubicBezTo>
                  <a:pt x="5572757" y="150826"/>
                  <a:pt x="5593361" y="147029"/>
                  <a:pt x="5603047" y="143824"/>
                </a:cubicBezTo>
                <a:cubicBezTo>
                  <a:pt x="5612735" y="140619"/>
                  <a:pt x="5622399" y="143175"/>
                  <a:pt x="5632044" y="151493"/>
                </a:cubicBezTo>
                <a:cubicBezTo>
                  <a:pt x="5641687" y="159810"/>
                  <a:pt x="5638124" y="164775"/>
                  <a:pt x="5621353" y="166389"/>
                </a:cubicBezTo>
                <a:cubicBezTo>
                  <a:pt x="5604582" y="168002"/>
                  <a:pt x="5571130" y="171720"/>
                  <a:pt x="5520997" y="177542"/>
                </a:cubicBezTo>
                <a:cubicBezTo>
                  <a:pt x="5523693" y="179248"/>
                  <a:pt x="5523241" y="182073"/>
                  <a:pt x="5519642" y="186017"/>
                </a:cubicBezTo>
                <a:cubicBezTo>
                  <a:pt x="5538370" y="196542"/>
                  <a:pt x="5552201" y="204724"/>
                  <a:pt x="5561135" y="210560"/>
                </a:cubicBezTo>
                <a:cubicBezTo>
                  <a:pt x="5582861" y="193997"/>
                  <a:pt x="5592823" y="182209"/>
                  <a:pt x="5591023" y="175197"/>
                </a:cubicBezTo>
                <a:cubicBezTo>
                  <a:pt x="5589224" y="168185"/>
                  <a:pt x="5595773" y="169242"/>
                  <a:pt x="5610673" y="178370"/>
                </a:cubicBezTo>
                <a:cubicBezTo>
                  <a:pt x="5625573" y="187497"/>
                  <a:pt x="5627461" y="193993"/>
                  <a:pt x="5616341" y="197858"/>
                </a:cubicBezTo>
                <a:cubicBezTo>
                  <a:pt x="5605220" y="201723"/>
                  <a:pt x="5590533" y="208954"/>
                  <a:pt x="5572277" y="219551"/>
                </a:cubicBezTo>
                <a:cubicBezTo>
                  <a:pt x="5582172" y="225818"/>
                  <a:pt x="5595279" y="233135"/>
                  <a:pt x="5611598" y="241503"/>
                </a:cubicBezTo>
                <a:cubicBezTo>
                  <a:pt x="5627917" y="249870"/>
                  <a:pt x="5644405" y="255857"/>
                  <a:pt x="5661061" y="259464"/>
                </a:cubicBezTo>
                <a:cubicBezTo>
                  <a:pt x="5677717" y="263070"/>
                  <a:pt x="5688233" y="266533"/>
                  <a:pt x="5692607" y="269853"/>
                </a:cubicBezTo>
                <a:cubicBezTo>
                  <a:pt x="5696979" y="273173"/>
                  <a:pt x="5683987" y="278210"/>
                  <a:pt x="5653630" y="284964"/>
                </a:cubicBezTo>
                <a:cubicBezTo>
                  <a:pt x="5636479" y="286757"/>
                  <a:pt x="5624501" y="285498"/>
                  <a:pt x="5617696" y="281189"/>
                </a:cubicBezTo>
                <a:cubicBezTo>
                  <a:pt x="5610891" y="276880"/>
                  <a:pt x="5602965" y="270882"/>
                  <a:pt x="5593917" y="263196"/>
                </a:cubicBezTo>
                <a:cubicBezTo>
                  <a:pt x="5584867" y="255509"/>
                  <a:pt x="5573155" y="245826"/>
                  <a:pt x="5558779" y="234146"/>
                </a:cubicBezTo>
                <a:cubicBezTo>
                  <a:pt x="5544403" y="222466"/>
                  <a:pt x="5527887" y="209707"/>
                  <a:pt x="5509231" y="195868"/>
                </a:cubicBezTo>
                <a:cubicBezTo>
                  <a:pt x="5504412" y="201547"/>
                  <a:pt x="5499781" y="206516"/>
                  <a:pt x="5495335" y="210775"/>
                </a:cubicBezTo>
                <a:cubicBezTo>
                  <a:pt x="5504341" y="217415"/>
                  <a:pt x="5508155" y="224535"/>
                  <a:pt x="5506779" y="232135"/>
                </a:cubicBezTo>
                <a:cubicBezTo>
                  <a:pt x="5505402" y="239735"/>
                  <a:pt x="5504276" y="249512"/>
                  <a:pt x="5503401" y="261464"/>
                </a:cubicBezTo>
                <a:cubicBezTo>
                  <a:pt x="5502526" y="273417"/>
                  <a:pt x="5505301" y="276995"/>
                  <a:pt x="5511726" y="272198"/>
                </a:cubicBezTo>
                <a:cubicBezTo>
                  <a:pt x="5518151" y="267401"/>
                  <a:pt x="5529622" y="260202"/>
                  <a:pt x="5546142" y="250601"/>
                </a:cubicBezTo>
                <a:cubicBezTo>
                  <a:pt x="5562662" y="241001"/>
                  <a:pt x="5559919" y="247282"/>
                  <a:pt x="5537914" y="269444"/>
                </a:cubicBezTo>
                <a:cubicBezTo>
                  <a:pt x="5515909" y="291607"/>
                  <a:pt x="5502061" y="306259"/>
                  <a:pt x="5496368" y="313401"/>
                </a:cubicBezTo>
                <a:cubicBezTo>
                  <a:pt x="5490674" y="320542"/>
                  <a:pt x="5485809" y="322743"/>
                  <a:pt x="5481773" y="320004"/>
                </a:cubicBezTo>
                <a:cubicBezTo>
                  <a:pt x="5477736" y="317265"/>
                  <a:pt x="5474689" y="313476"/>
                  <a:pt x="5472631" y="308636"/>
                </a:cubicBezTo>
                <a:cubicBezTo>
                  <a:pt x="5470573" y="303796"/>
                  <a:pt x="5471121" y="297888"/>
                  <a:pt x="5474276" y="290912"/>
                </a:cubicBezTo>
                <a:cubicBezTo>
                  <a:pt x="5477431" y="283935"/>
                  <a:pt x="5479679" y="272596"/>
                  <a:pt x="5481020" y="256893"/>
                </a:cubicBezTo>
                <a:cubicBezTo>
                  <a:pt x="5482361" y="241191"/>
                  <a:pt x="5481791" y="230751"/>
                  <a:pt x="5479310" y="225574"/>
                </a:cubicBezTo>
                <a:cubicBezTo>
                  <a:pt x="5467895" y="236043"/>
                  <a:pt x="5454670" y="245374"/>
                  <a:pt x="5439634" y="253570"/>
                </a:cubicBezTo>
                <a:cubicBezTo>
                  <a:pt x="5424598" y="261765"/>
                  <a:pt x="5408501" y="267695"/>
                  <a:pt x="5391343" y="271359"/>
                </a:cubicBezTo>
                <a:cubicBezTo>
                  <a:pt x="5374185" y="275023"/>
                  <a:pt x="5373034" y="272230"/>
                  <a:pt x="5387891" y="262981"/>
                </a:cubicBezTo>
                <a:cubicBezTo>
                  <a:pt x="5402748" y="253731"/>
                  <a:pt x="5421085" y="241313"/>
                  <a:pt x="5442903" y="225725"/>
                </a:cubicBezTo>
                <a:cubicBezTo>
                  <a:pt x="5464722" y="210137"/>
                  <a:pt x="5481246" y="195237"/>
                  <a:pt x="5492474" y="181026"/>
                </a:cubicBezTo>
                <a:cubicBezTo>
                  <a:pt x="5474162" y="185486"/>
                  <a:pt x="5461338" y="188401"/>
                  <a:pt x="5454003" y="189770"/>
                </a:cubicBezTo>
                <a:cubicBezTo>
                  <a:pt x="5446668" y="191140"/>
                  <a:pt x="5438874" y="188691"/>
                  <a:pt x="5430621" y="182424"/>
                </a:cubicBezTo>
                <a:cubicBezTo>
                  <a:pt x="5422369" y="176158"/>
                  <a:pt x="5419586" y="172103"/>
                  <a:pt x="5422275" y="170260"/>
                </a:cubicBezTo>
                <a:cubicBezTo>
                  <a:pt x="5424964" y="168418"/>
                  <a:pt x="5431367" y="167270"/>
                  <a:pt x="5441484" y="166819"/>
                </a:cubicBezTo>
                <a:cubicBezTo>
                  <a:pt x="5451601" y="166367"/>
                  <a:pt x="5464586" y="165234"/>
                  <a:pt x="5480439" y="163420"/>
                </a:cubicBezTo>
                <a:cubicBezTo>
                  <a:pt x="5496292" y="161606"/>
                  <a:pt x="5511554" y="160068"/>
                  <a:pt x="5526223" y="158806"/>
                </a:cubicBezTo>
                <a:cubicBezTo>
                  <a:pt x="5517792" y="153715"/>
                  <a:pt x="5511410" y="146445"/>
                  <a:pt x="5507080" y="136995"/>
                </a:cubicBezTo>
                <a:cubicBezTo>
                  <a:pt x="5503832" y="129907"/>
                  <a:pt x="5504812" y="126149"/>
                  <a:pt x="5510022" y="125720"/>
                </a:cubicBezTo>
                <a:close/>
                <a:moveTo>
                  <a:pt x="5130828" y="123615"/>
                </a:moveTo>
                <a:cubicBezTo>
                  <a:pt x="5133343" y="122941"/>
                  <a:pt x="5135909" y="122977"/>
                  <a:pt x="5138526" y="123723"/>
                </a:cubicBezTo>
                <a:cubicBezTo>
                  <a:pt x="5143761" y="125214"/>
                  <a:pt x="5150289" y="129179"/>
                  <a:pt x="5158111" y="135618"/>
                </a:cubicBezTo>
                <a:cubicBezTo>
                  <a:pt x="5165934" y="142057"/>
                  <a:pt x="5165934" y="148051"/>
                  <a:pt x="5158111" y="153601"/>
                </a:cubicBezTo>
                <a:cubicBezTo>
                  <a:pt x="5150289" y="159150"/>
                  <a:pt x="5144750" y="168091"/>
                  <a:pt x="5141494" y="180424"/>
                </a:cubicBezTo>
                <a:cubicBezTo>
                  <a:pt x="5150486" y="190907"/>
                  <a:pt x="5149435" y="197001"/>
                  <a:pt x="5138343" y="198708"/>
                </a:cubicBezTo>
                <a:cubicBezTo>
                  <a:pt x="5127251" y="200414"/>
                  <a:pt x="5107092" y="203361"/>
                  <a:pt x="5077867" y="207549"/>
                </a:cubicBezTo>
                <a:cubicBezTo>
                  <a:pt x="5077064" y="227410"/>
                  <a:pt x="5079663" y="243557"/>
                  <a:pt x="5085664" y="255990"/>
                </a:cubicBezTo>
                <a:cubicBezTo>
                  <a:pt x="5091666" y="268423"/>
                  <a:pt x="5104110" y="276787"/>
                  <a:pt x="5122996" y="281082"/>
                </a:cubicBezTo>
                <a:cubicBezTo>
                  <a:pt x="5141882" y="285376"/>
                  <a:pt x="5161219" y="286864"/>
                  <a:pt x="5181009" y="285545"/>
                </a:cubicBezTo>
                <a:cubicBezTo>
                  <a:pt x="5200798" y="284226"/>
                  <a:pt x="5220828" y="282057"/>
                  <a:pt x="5241098" y="279038"/>
                </a:cubicBezTo>
                <a:cubicBezTo>
                  <a:pt x="5261368" y="276019"/>
                  <a:pt x="5273220" y="268932"/>
                  <a:pt x="5276654" y="257775"/>
                </a:cubicBezTo>
                <a:cubicBezTo>
                  <a:pt x="5280089" y="246618"/>
                  <a:pt x="5284158" y="233260"/>
                  <a:pt x="5288862" y="217701"/>
                </a:cubicBezTo>
                <a:cubicBezTo>
                  <a:pt x="5293565" y="202142"/>
                  <a:pt x="5296936" y="205523"/>
                  <a:pt x="5298971" y="227843"/>
                </a:cubicBezTo>
                <a:cubicBezTo>
                  <a:pt x="5301008" y="250164"/>
                  <a:pt x="5304292" y="264504"/>
                  <a:pt x="5308823" y="270864"/>
                </a:cubicBezTo>
                <a:cubicBezTo>
                  <a:pt x="5313355" y="277224"/>
                  <a:pt x="5311849" y="283831"/>
                  <a:pt x="5304306" y="290686"/>
                </a:cubicBezTo>
                <a:cubicBezTo>
                  <a:pt x="5296763" y="297541"/>
                  <a:pt x="5282229" y="302800"/>
                  <a:pt x="5260705" y="306464"/>
                </a:cubicBezTo>
                <a:cubicBezTo>
                  <a:pt x="5239180" y="310128"/>
                  <a:pt x="5208413" y="311960"/>
                  <a:pt x="5168404" y="311960"/>
                </a:cubicBezTo>
                <a:cubicBezTo>
                  <a:pt x="5128725" y="311960"/>
                  <a:pt x="5100592" y="305560"/>
                  <a:pt x="5084008" y="292762"/>
                </a:cubicBezTo>
                <a:cubicBezTo>
                  <a:pt x="5067423" y="279963"/>
                  <a:pt x="5058432" y="262658"/>
                  <a:pt x="5057034" y="240846"/>
                </a:cubicBezTo>
                <a:cubicBezTo>
                  <a:pt x="5055636" y="219035"/>
                  <a:pt x="5055163" y="199930"/>
                  <a:pt x="5055614" y="183532"/>
                </a:cubicBezTo>
                <a:cubicBezTo>
                  <a:pt x="5056066" y="167134"/>
                  <a:pt x="5054718" y="154267"/>
                  <a:pt x="5051570" y="144932"/>
                </a:cubicBezTo>
                <a:cubicBezTo>
                  <a:pt x="5048423" y="135597"/>
                  <a:pt x="5050649" y="132080"/>
                  <a:pt x="5058250" y="134381"/>
                </a:cubicBezTo>
                <a:cubicBezTo>
                  <a:pt x="5065850" y="136683"/>
                  <a:pt x="5071134" y="138031"/>
                  <a:pt x="5074103" y="138425"/>
                </a:cubicBezTo>
                <a:cubicBezTo>
                  <a:pt x="5077071" y="138819"/>
                  <a:pt x="5081434" y="139038"/>
                  <a:pt x="5087191" y="139081"/>
                </a:cubicBezTo>
                <a:cubicBezTo>
                  <a:pt x="5092949" y="139124"/>
                  <a:pt x="5099223" y="138296"/>
                  <a:pt x="5106013" y="136597"/>
                </a:cubicBezTo>
                <a:cubicBezTo>
                  <a:pt x="5112803" y="134897"/>
                  <a:pt x="5118611" y="131954"/>
                  <a:pt x="5123436" y="127767"/>
                </a:cubicBezTo>
                <a:cubicBezTo>
                  <a:pt x="5125849" y="125673"/>
                  <a:pt x="5128313" y="124289"/>
                  <a:pt x="5130828" y="123615"/>
                </a:cubicBezTo>
                <a:close/>
                <a:moveTo>
                  <a:pt x="3611802" y="115697"/>
                </a:moveTo>
                <a:cubicBezTo>
                  <a:pt x="3614508" y="116645"/>
                  <a:pt x="3617927" y="120618"/>
                  <a:pt x="3622057" y="127616"/>
                </a:cubicBezTo>
                <a:cubicBezTo>
                  <a:pt x="3630317" y="141612"/>
                  <a:pt x="3630295" y="159864"/>
                  <a:pt x="3621992" y="182371"/>
                </a:cubicBezTo>
                <a:cubicBezTo>
                  <a:pt x="3613689" y="204878"/>
                  <a:pt x="3605792" y="210105"/>
                  <a:pt x="3598299" y="198052"/>
                </a:cubicBezTo>
                <a:cubicBezTo>
                  <a:pt x="3590806" y="185999"/>
                  <a:pt x="3588644" y="176893"/>
                  <a:pt x="3591813" y="170734"/>
                </a:cubicBezTo>
                <a:cubicBezTo>
                  <a:pt x="3594983" y="164574"/>
                  <a:pt x="3597464" y="157444"/>
                  <a:pt x="3599256" y="149342"/>
                </a:cubicBezTo>
                <a:cubicBezTo>
                  <a:pt x="3601063" y="141268"/>
                  <a:pt x="3603250" y="132130"/>
                  <a:pt x="3605817" y="121927"/>
                </a:cubicBezTo>
                <a:cubicBezTo>
                  <a:pt x="3607100" y="116825"/>
                  <a:pt x="3609095" y="114749"/>
                  <a:pt x="3611802" y="115697"/>
                </a:cubicBezTo>
                <a:close/>
                <a:moveTo>
                  <a:pt x="3864766" y="113828"/>
                </a:moveTo>
                <a:cubicBezTo>
                  <a:pt x="3869862" y="114305"/>
                  <a:pt x="3874617" y="115829"/>
                  <a:pt x="3879030" y="118399"/>
                </a:cubicBezTo>
                <a:cubicBezTo>
                  <a:pt x="3887857" y="123540"/>
                  <a:pt x="3891374" y="128469"/>
                  <a:pt x="3889581" y="133187"/>
                </a:cubicBezTo>
                <a:cubicBezTo>
                  <a:pt x="3887788" y="137905"/>
                  <a:pt x="3880876" y="140985"/>
                  <a:pt x="3868845" y="142426"/>
                </a:cubicBezTo>
                <a:cubicBezTo>
                  <a:pt x="3856813" y="143867"/>
                  <a:pt x="3841046" y="145696"/>
                  <a:pt x="3821543" y="147911"/>
                </a:cubicBezTo>
                <a:cubicBezTo>
                  <a:pt x="3802041" y="150127"/>
                  <a:pt x="3777469" y="152955"/>
                  <a:pt x="3747828" y="156397"/>
                </a:cubicBezTo>
                <a:cubicBezTo>
                  <a:pt x="3761336" y="160498"/>
                  <a:pt x="3766943" y="164922"/>
                  <a:pt x="3764649" y="169669"/>
                </a:cubicBezTo>
                <a:cubicBezTo>
                  <a:pt x="3762355" y="174415"/>
                  <a:pt x="3759902" y="195696"/>
                  <a:pt x="3757292" y="233511"/>
                </a:cubicBezTo>
                <a:cubicBezTo>
                  <a:pt x="3787421" y="229195"/>
                  <a:pt x="3810678" y="225416"/>
                  <a:pt x="3827061" y="222176"/>
                </a:cubicBezTo>
                <a:cubicBezTo>
                  <a:pt x="3843445" y="218935"/>
                  <a:pt x="3856609" y="221831"/>
                  <a:pt x="3866554" y="230866"/>
                </a:cubicBezTo>
                <a:cubicBezTo>
                  <a:pt x="3876499" y="239900"/>
                  <a:pt x="3876825" y="245324"/>
                  <a:pt x="3867533" y="247138"/>
                </a:cubicBezTo>
                <a:cubicBezTo>
                  <a:pt x="3858240" y="248952"/>
                  <a:pt x="3843484" y="249637"/>
                  <a:pt x="3823264" y="249192"/>
                </a:cubicBezTo>
                <a:cubicBezTo>
                  <a:pt x="3803045" y="248748"/>
                  <a:pt x="3786833" y="250053"/>
                  <a:pt x="3774629" y="253107"/>
                </a:cubicBezTo>
                <a:cubicBezTo>
                  <a:pt x="3762426" y="256162"/>
                  <a:pt x="3752643" y="260435"/>
                  <a:pt x="3745279" y="265928"/>
                </a:cubicBezTo>
                <a:cubicBezTo>
                  <a:pt x="3737915" y="271420"/>
                  <a:pt x="3731749" y="269391"/>
                  <a:pt x="3726780" y="259840"/>
                </a:cubicBezTo>
                <a:cubicBezTo>
                  <a:pt x="3721811" y="250290"/>
                  <a:pt x="3722030" y="242933"/>
                  <a:pt x="3727436" y="237771"/>
                </a:cubicBezTo>
                <a:cubicBezTo>
                  <a:pt x="3732843" y="232608"/>
                  <a:pt x="3735768" y="221100"/>
                  <a:pt x="3736212" y="203246"/>
                </a:cubicBezTo>
                <a:cubicBezTo>
                  <a:pt x="3736657" y="185393"/>
                  <a:pt x="3734269" y="170787"/>
                  <a:pt x="3729049" y="159430"/>
                </a:cubicBezTo>
                <a:cubicBezTo>
                  <a:pt x="3722654" y="160333"/>
                  <a:pt x="3716688" y="160538"/>
                  <a:pt x="3711153" y="160043"/>
                </a:cubicBezTo>
                <a:cubicBezTo>
                  <a:pt x="3705617" y="159548"/>
                  <a:pt x="3699523" y="155701"/>
                  <a:pt x="3692869" y="148503"/>
                </a:cubicBezTo>
                <a:cubicBezTo>
                  <a:pt x="3686215" y="141304"/>
                  <a:pt x="3688760" y="137705"/>
                  <a:pt x="3700505" y="137705"/>
                </a:cubicBezTo>
                <a:cubicBezTo>
                  <a:pt x="3710314" y="137705"/>
                  <a:pt x="3724841" y="136582"/>
                  <a:pt x="3744085" y="134338"/>
                </a:cubicBezTo>
                <a:cubicBezTo>
                  <a:pt x="3763330" y="132094"/>
                  <a:pt x="3782646" y="129208"/>
                  <a:pt x="3802034" y="125680"/>
                </a:cubicBezTo>
                <a:cubicBezTo>
                  <a:pt x="3821422" y="122153"/>
                  <a:pt x="3836895" y="118772"/>
                  <a:pt x="3848453" y="115538"/>
                </a:cubicBezTo>
                <a:cubicBezTo>
                  <a:pt x="3854232" y="113921"/>
                  <a:pt x="3859670" y="113351"/>
                  <a:pt x="3864766" y="113828"/>
                </a:cubicBezTo>
                <a:close/>
                <a:moveTo>
                  <a:pt x="4491369" y="112284"/>
                </a:moveTo>
                <a:lnTo>
                  <a:pt x="4483450" y="123605"/>
                </a:lnTo>
                <a:lnTo>
                  <a:pt x="4475933" y="131758"/>
                </a:lnTo>
                <a:lnTo>
                  <a:pt x="4479487" y="130929"/>
                </a:lnTo>
                <a:cubicBezTo>
                  <a:pt x="4486607" y="131832"/>
                  <a:pt x="4490428" y="131804"/>
                  <a:pt x="4490952" y="130843"/>
                </a:cubicBezTo>
                <a:cubicBezTo>
                  <a:pt x="4491475" y="129882"/>
                  <a:pt x="4491536" y="126064"/>
                  <a:pt x="4491134" y="119388"/>
                </a:cubicBezTo>
                <a:close/>
                <a:moveTo>
                  <a:pt x="205119" y="112284"/>
                </a:moveTo>
                <a:lnTo>
                  <a:pt x="197200" y="123605"/>
                </a:lnTo>
                <a:lnTo>
                  <a:pt x="189683" y="131758"/>
                </a:lnTo>
                <a:lnTo>
                  <a:pt x="193237" y="130929"/>
                </a:lnTo>
                <a:cubicBezTo>
                  <a:pt x="200356" y="131832"/>
                  <a:pt x="204178" y="131804"/>
                  <a:pt x="204702" y="130843"/>
                </a:cubicBezTo>
                <a:cubicBezTo>
                  <a:pt x="205225" y="129882"/>
                  <a:pt x="205286" y="126064"/>
                  <a:pt x="204885" y="119388"/>
                </a:cubicBezTo>
                <a:close/>
                <a:moveTo>
                  <a:pt x="6504829" y="111981"/>
                </a:moveTo>
                <a:cubicBezTo>
                  <a:pt x="6503211" y="112044"/>
                  <a:pt x="6501025" y="112487"/>
                  <a:pt x="6498271" y="113312"/>
                </a:cubicBezTo>
                <a:cubicBezTo>
                  <a:pt x="6492765" y="114961"/>
                  <a:pt x="6484812" y="117377"/>
                  <a:pt x="6474417" y="120561"/>
                </a:cubicBezTo>
                <a:cubicBezTo>
                  <a:pt x="6475261" y="136435"/>
                  <a:pt x="6476079" y="152489"/>
                  <a:pt x="6476869" y="168722"/>
                </a:cubicBezTo>
                <a:cubicBezTo>
                  <a:pt x="6483063" y="168005"/>
                  <a:pt x="6493481" y="164800"/>
                  <a:pt x="6508123" y="159107"/>
                </a:cubicBezTo>
                <a:cubicBezTo>
                  <a:pt x="6509829" y="142989"/>
                  <a:pt x="6510474" y="131614"/>
                  <a:pt x="6510059" y="124981"/>
                </a:cubicBezTo>
                <a:cubicBezTo>
                  <a:pt x="6509643" y="118349"/>
                  <a:pt x="6508951" y="114334"/>
                  <a:pt x="6507983" y="112935"/>
                </a:cubicBezTo>
                <a:cubicBezTo>
                  <a:pt x="6507499" y="112236"/>
                  <a:pt x="6506447" y="111918"/>
                  <a:pt x="6504829" y="111981"/>
                </a:cubicBezTo>
                <a:close/>
                <a:moveTo>
                  <a:pt x="6173911" y="102992"/>
                </a:moveTo>
                <a:cubicBezTo>
                  <a:pt x="6175942" y="102752"/>
                  <a:pt x="6178436" y="102937"/>
                  <a:pt x="6181392" y="103546"/>
                </a:cubicBezTo>
                <a:cubicBezTo>
                  <a:pt x="6193215" y="105984"/>
                  <a:pt x="6201117" y="110598"/>
                  <a:pt x="6205096" y="117388"/>
                </a:cubicBezTo>
                <a:cubicBezTo>
                  <a:pt x="6209075" y="124178"/>
                  <a:pt x="6208932" y="130183"/>
                  <a:pt x="6204666" y="135403"/>
                </a:cubicBezTo>
                <a:cubicBezTo>
                  <a:pt x="6200399" y="140623"/>
                  <a:pt x="6194233" y="140537"/>
                  <a:pt x="6186167" y="135145"/>
                </a:cubicBezTo>
                <a:cubicBezTo>
                  <a:pt x="6178101" y="129753"/>
                  <a:pt x="6172081" y="123579"/>
                  <a:pt x="6168109" y="116624"/>
                </a:cubicBezTo>
                <a:cubicBezTo>
                  <a:pt x="6165883" y="108257"/>
                  <a:pt x="6167817" y="103713"/>
                  <a:pt x="6173911" y="102992"/>
                </a:cubicBezTo>
                <a:close/>
                <a:moveTo>
                  <a:pt x="2954461" y="102992"/>
                </a:moveTo>
                <a:cubicBezTo>
                  <a:pt x="2956493" y="102752"/>
                  <a:pt x="2958986" y="102937"/>
                  <a:pt x="2961942" y="103546"/>
                </a:cubicBezTo>
                <a:cubicBezTo>
                  <a:pt x="2973765" y="105984"/>
                  <a:pt x="2981667" y="110598"/>
                  <a:pt x="2985647" y="117388"/>
                </a:cubicBezTo>
                <a:cubicBezTo>
                  <a:pt x="2989626" y="124178"/>
                  <a:pt x="2989483" y="130183"/>
                  <a:pt x="2985216" y="135403"/>
                </a:cubicBezTo>
                <a:cubicBezTo>
                  <a:pt x="2980950" y="140623"/>
                  <a:pt x="2974784" y="140537"/>
                  <a:pt x="2966717" y="135145"/>
                </a:cubicBezTo>
                <a:cubicBezTo>
                  <a:pt x="2958651" y="129753"/>
                  <a:pt x="2952631" y="123579"/>
                  <a:pt x="2948659" y="116624"/>
                </a:cubicBezTo>
                <a:cubicBezTo>
                  <a:pt x="2946433" y="108257"/>
                  <a:pt x="2948367" y="103713"/>
                  <a:pt x="2954461" y="102992"/>
                </a:cubicBezTo>
                <a:close/>
                <a:moveTo>
                  <a:pt x="6612813" y="91952"/>
                </a:moveTo>
                <a:cubicBezTo>
                  <a:pt x="6604840" y="94591"/>
                  <a:pt x="6596853" y="96993"/>
                  <a:pt x="6588851" y="99158"/>
                </a:cubicBezTo>
                <a:cubicBezTo>
                  <a:pt x="6588105" y="109813"/>
                  <a:pt x="6586851" y="127150"/>
                  <a:pt x="6585087" y="151170"/>
                </a:cubicBezTo>
                <a:cubicBezTo>
                  <a:pt x="6594579" y="148703"/>
                  <a:pt x="6603578" y="145929"/>
                  <a:pt x="6612083" y="142846"/>
                </a:cubicBezTo>
                <a:cubicBezTo>
                  <a:pt x="6614677" y="120647"/>
                  <a:pt x="6614921" y="103682"/>
                  <a:pt x="6612813" y="91952"/>
                </a:cubicBezTo>
                <a:close/>
                <a:moveTo>
                  <a:pt x="2631582" y="86147"/>
                </a:moveTo>
                <a:cubicBezTo>
                  <a:pt x="2633037" y="85935"/>
                  <a:pt x="2634978" y="86067"/>
                  <a:pt x="2637405" y="86542"/>
                </a:cubicBezTo>
                <a:cubicBezTo>
                  <a:pt x="2647113" y="88442"/>
                  <a:pt x="2655337" y="91802"/>
                  <a:pt x="2662078" y="96620"/>
                </a:cubicBezTo>
                <a:cubicBezTo>
                  <a:pt x="2670222" y="101051"/>
                  <a:pt x="2672488" y="106730"/>
                  <a:pt x="2668875" y="113656"/>
                </a:cubicBezTo>
                <a:cubicBezTo>
                  <a:pt x="2665261" y="120582"/>
                  <a:pt x="2663673" y="141480"/>
                  <a:pt x="2664110" y="176348"/>
                </a:cubicBezTo>
                <a:cubicBezTo>
                  <a:pt x="2664548" y="211216"/>
                  <a:pt x="2663414" y="240735"/>
                  <a:pt x="2660711" y="264906"/>
                </a:cubicBezTo>
                <a:cubicBezTo>
                  <a:pt x="2658008" y="289076"/>
                  <a:pt x="2652369" y="294278"/>
                  <a:pt x="2643794" y="280512"/>
                </a:cubicBezTo>
                <a:cubicBezTo>
                  <a:pt x="2635218" y="266745"/>
                  <a:pt x="2632504" y="253401"/>
                  <a:pt x="2635652" y="240481"/>
                </a:cubicBezTo>
                <a:cubicBezTo>
                  <a:pt x="2638800" y="227560"/>
                  <a:pt x="2640373" y="202766"/>
                  <a:pt x="2640373" y="166098"/>
                </a:cubicBezTo>
                <a:cubicBezTo>
                  <a:pt x="2640373" y="129330"/>
                  <a:pt x="2637452" y="106403"/>
                  <a:pt x="2631608" y="97319"/>
                </a:cubicBezTo>
                <a:cubicBezTo>
                  <a:pt x="2627225" y="90506"/>
                  <a:pt x="2627217" y="86782"/>
                  <a:pt x="2631582" y="86147"/>
                </a:cubicBezTo>
                <a:close/>
                <a:moveTo>
                  <a:pt x="3977075" y="83221"/>
                </a:moveTo>
                <a:cubicBezTo>
                  <a:pt x="3979467" y="83533"/>
                  <a:pt x="3982380" y="84289"/>
                  <a:pt x="3985814" y="85488"/>
                </a:cubicBezTo>
                <a:cubicBezTo>
                  <a:pt x="3999552" y="90285"/>
                  <a:pt x="4008350" y="96899"/>
                  <a:pt x="4012207" y="105332"/>
                </a:cubicBezTo>
                <a:cubicBezTo>
                  <a:pt x="4016065" y="113764"/>
                  <a:pt x="4015588" y="121740"/>
                  <a:pt x="4010777" y="129262"/>
                </a:cubicBezTo>
                <a:cubicBezTo>
                  <a:pt x="4005966" y="136783"/>
                  <a:pt x="4000441" y="137117"/>
                  <a:pt x="3994203" y="130262"/>
                </a:cubicBezTo>
                <a:cubicBezTo>
                  <a:pt x="3987965" y="123407"/>
                  <a:pt x="3982960" y="116685"/>
                  <a:pt x="3979189" y="110096"/>
                </a:cubicBezTo>
                <a:cubicBezTo>
                  <a:pt x="3975417" y="103507"/>
                  <a:pt x="3972234" y="97602"/>
                  <a:pt x="3969638" y="92382"/>
                </a:cubicBezTo>
                <a:cubicBezTo>
                  <a:pt x="3967423" y="85338"/>
                  <a:pt x="3969902" y="82284"/>
                  <a:pt x="3977075" y="83221"/>
                </a:cubicBezTo>
                <a:close/>
                <a:moveTo>
                  <a:pt x="6514965" y="82660"/>
                </a:moveTo>
                <a:cubicBezTo>
                  <a:pt x="6518323" y="82326"/>
                  <a:pt x="6522111" y="83004"/>
                  <a:pt x="6526331" y="84692"/>
                </a:cubicBezTo>
                <a:cubicBezTo>
                  <a:pt x="6534770" y="88069"/>
                  <a:pt x="6541725" y="92189"/>
                  <a:pt x="6547196" y="97050"/>
                </a:cubicBezTo>
                <a:cubicBezTo>
                  <a:pt x="6552667" y="101911"/>
                  <a:pt x="6552639" y="107343"/>
                  <a:pt x="6547110" y="113344"/>
                </a:cubicBezTo>
                <a:cubicBezTo>
                  <a:pt x="6541582" y="119345"/>
                  <a:pt x="6536243" y="134012"/>
                  <a:pt x="6531096" y="157343"/>
                </a:cubicBezTo>
                <a:cubicBezTo>
                  <a:pt x="6540991" y="167453"/>
                  <a:pt x="6540819" y="173885"/>
                  <a:pt x="6530580" y="176638"/>
                </a:cubicBezTo>
                <a:cubicBezTo>
                  <a:pt x="6520341" y="179392"/>
                  <a:pt x="6503419" y="183299"/>
                  <a:pt x="6479815" y="188361"/>
                </a:cubicBezTo>
                <a:cubicBezTo>
                  <a:pt x="6479815" y="195144"/>
                  <a:pt x="6477557" y="200791"/>
                  <a:pt x="6473039" y="205301"/>
                </a:cubicBezTo>
                <a:cubicBezTo>
                  <a:pt x="6468523" y="209811"/>
                  <a:pt x="6464905" y="209079"/>
                  <a:pt x="6462187" y="203107"/>
                </a:cubicBezTo>
                <a:cubicBezTo>
                  <a:pt x="6459469" y="197134"/>
                  <a:pt x="6457426" y="189569"/>
                  <a:pt x="6456057" y="180413"/>
                </a:cubicBezTo>
                <a:cubicBezTo>
                  <a:pt x="6454687" y="171257"/>
                  <a:pt x="6453117" y="159828"/>
                  <a:pt x="6451346" y="146126"/>
                </a:cubicBezTo>
                <a:cubicBezTo>
                  <a:pt x="6449575" y="132424"/>
                  <a:pt x="6446424" y="120615"/>
                  <a:pt x="6441893" y="110698"/>
                </a:cubicBezTo>
                <a:cubicBezTo>
                  <a:pt x="6437361" y="100782"/>
                  <a:pt x="6438473" y="96301"/>
                  <a:pt x="6445227" y="97254"/>
                </a:cubicBezTo>
                <a:cubicBezTo>
                  <a:pt x="6451981" y="98208"/>
                  <a:pt x="6457426" y="99334"/>
                  <a:pt x="6461563" y="100632"/>
                </a:cubicBezTo>
                <a:cubicBezTo>
                  <a:pt x="6465701" y="101929"/>
                  <a:pt x="6472925" y="101108"/>
                  <a:pt x="6483235" y="98169"/>
                </a:cubicBezTo>
                <a:cubicBezTo>
                  <a:pt x="6493545" y="95229"/>
                  <a:pt x="6501197" y="91404"/>
                  <a:pt x="6506187" y="86693"/>
                </a:cubicBezTo>
                <a:cubicBezTo>
                  <a:pt x="6508683" y="84337"/>
                  <a:pt x="6511608" y="82993"/>
                  <a:pt x="6514965" y="82660"/>
                </a:cubicBezTo>
                <a:close/>
                <a:moveTo>
                  <a:pt x="6280683" y="79430"/>
                </a:moveTo>
                <a:cubicBezTo>
                  <a:pt x="6285358" y="79296"/>
                  <a:pt x="6292597" y="80896"/>
                  <a:pt x="6302399" y="84230"/>
                </a:cubicBezTo>
                <a:cubicBezTo>
                  <a:pt x="6315305" y="94799"/>
                  <a:pt x="6318502" y="101560"/>
                  <a:pt x="6311992" y="104514"/>
                </a:cubicBezTo>
                <a:cubicBezTo>
                  <a:pt x="6305481" y="107468"/>
                  <a:pt x="6299581" y="111150"/>
                  <a:pt x="6294289" y="115560"/>
                </a:cubicBezTo>
                <a:cubicBezTo>
                  <a:pt x="6288997" y="119969"/>
                  <a:pt x="6279399" y="126358"/>
                  <a:pt x="6265497" y="134725"/>
                </a:cubicBezTo>
                <a:cubicBezTo>
                  <a:pt x="6251594" y="143093"/>
                  <a:pt x="6248511" y="141716"/>
                  <a:pt x="6256247" y="130595"/>
                </a:cubicBezTo>
                <a:cubicBezTo>
                  <a:pt x="6263984" y="119475"/>
                  <a:pt x="6269161" y="110903"/>
                  <a:pt x="6271778" y="104880"/>
                </a:cubicBezTo>
                <a:cubicBezTo>
                  <a:pt x="6274395" y="98857"/>
                  <a:pt x="6275253" y="92242"/>
                  <a:pt x="6274349" y="85037"/>
                </a:cubicBezTo>
                <a:cubicBezTo>
                  <a:pt x="6273897" y="81434"/>
                  <a:pt x="6276009" y="79565"/>
                  <a:pt x="6280683" y="79430"/>
                </a:cubicBezTo>
                <a:close/>
                <a:moveTo>
                  <a:pt x="3061234" y="79430"/>
                </a:moveTo>
                <a:cubicBezTo>
                  <a:pt x="3065909" y="79296"/>
                  <a:pt x="3073147" y="80896"/>
                  <a:pt x="3082948" y="84230"/>
                </a:cubicBezTo>
                <a:cubicBezTo>
                  <a:pt x="3095854" y="94799"/>
                  <a:pt x="3099052" y="101560"/>
                  <a:pt x="3092542" y="104514"/>
                </a:cubicBezTo>
                <a:cubicBezTo>
                  <a:pt x="3086031" y="107468"/>
                  <a:pt x="3080130" y="111150"/>
                  <a:pt x="3074839" y="115560"/>
                </a:cubicBezTo>
                <a:cubicBezTo>
                  <a:pt x="3069547" y="119969"/>
                  <a:pt x="3059950" y="126358"/>
                  <a:pt x="3046048" y="134725"/>
                </a:cubicBezTo>
                <a:cubicBezTo>
                  <a:pt x="3032144" y="143093"/>
                  <a:pt x="3029061" y="141716"/>
                  <a:pt x="3036798" y="130595"/>
                </a:cubicBezTo>
                <a:cubicBezTo>
                  <a:pt x="3044534" y="119475"/>
                  <a:pt x="3049711" y="110903"/>
                  <a:pt x="3052329" y="104880"/>
                </a:cubicBezTo>
                <a:cubicBezTo>
                  <a:pt x="3054945" y="98857"/>
                  <a:pt x="3055802" y="92242"/>
                  <a:pt x="3054899" y="85037"/>
                </a:cubicBezTo>
                <a:cubicBezTo>
                  <a:pt x="3054447" y="81434"/>
                  <a:pt x="3056559" y="79565"/>
                  <a:pt x="3061234" y="79430"/>
                </a:cubicBezTo>
                <a:close/>
                <a:moveTo>
                  <a:pt x="6664831" y="78335"/>
                </a:moveTo>
                <a:cubicBezTo>
                  <a:pt x="6663764" y="77954"/>
                  <a:pt x="6662482" y="77987"/>
                  <a:pt x="6660985" y="78433"/>
                </a:cubicBezTo>
                <a:cubicBezTo>
                  <a:pt x="6654999" y="80218"/>
                  <a:pt x="6646349" y="82681"/>
                  <a:pt x="6635034" y="85822"/>
                </a:cubicBezTo>
                <a:cubicBezTo>
                  <a:pt x="6643135" y="92490"/>
                  <a:pt x="6645811" y="98531"/>
                  <a:pt x="6643057" y="103944"/>
                </a:cubicBezTo>
                <a:cubicBezTo>
                  <a:pt x="6640304" y="109358"/>
                  <a:pt x="6638081" y="119249"/>
                  <a:pt x="6636389" y="133618"/>
                </a:cubicBezTo>
                <a:cubicBezTo>
                  <a:pt x="6643531" y="131954"/>
                  <a:pt x="6652995" y="129158"/>
                  <a:pt x="6664783" y="125229"/>
                </a:cubicBezTo>
                <a:cubicBezTo>
                  <a:pt x="6666445" y="115162"/>
                  <a:pt x="6667725" y="104399"/>
                  <a:pt x="6668622" y="92942"/>
                </a:cubicBezTo>
                <a:cubicBezTo>
                  <a:pt x="6669294" y="84348"/>
                  <a:pt x="6668030" y="79479"/>
                  <a:pt x="6664831" y="78335"/>
                </a:cubicBezTo>
                <a:close/>
                <a:moveTo>
                  <a:pt x="5964994" y="64228"/>
                </a:moveTo>
                <a:cubicBezTo>
                  <a:pt x="5967982" y="63785"/>
                  <a:pt x="5971373" y="64053"/>
                  <a:pt x="5975166" y="65032"/>
                </a:cubicBezTo>
                <a:cubicBezTo>
                  <a:pt x="5982751" y="66989"/>
                  <a:pt x="5989287" y="71055"/>
                  <a:pt x="5994773" y="77228"/>
                </a:cubicBezTo>
                <a:cubicBezTo>
                  <a:pt x="6000257" y="83402"/>
                  <a:pt x="5999913" y="88338"/>
                  <a:pt x="5993740" y="92038"/>
                </a:cubicBezTo>
                <a:cubicBezTo>
                  <a:pt x="5987567" y="95738"/>
                  <a:pt x="5980299" y="106357"/>
                  <a:pt x="5971939" y="123895"/>
                </a:cubicBezTo>
                <a:cubicBezTo>
                  <a:pt x="5980945" y="133202"/>
                  <a:pt x="5980815" y="138751"/>
                  <a:pt x="5971552" y="140544"/>
                </a:cubicBezTo>
                <a:cubicBezTo>
                  <a:pt x="5962287" y="142336"/>
                  <a:pt x="5942950" y="145757"/>
                  <a:pt x="5913539" y="150804"/>
                </a:cubicBezTo>
                <a:cubicBezTo>
                  <a:pt x="5911086" y="177764"/>
                  <a:pt x="5911857" y="194040"/>
                  <a:pt x="5915851" y="199633"/>
                </a:cubicBezTo>
                <a:cubicBezTo>
                  <a:pt x="5919845" y="205225"/>
                  <a:pt x="5927639" y="208230"/>
                  <a:pt x="5939233" y="208646"/>
                </a:cubicBezTo>
                <a:cubicBezTo>
                  <a:pt x="5950827" y="209061"/>
                  <a:pt x="5960883" y="208459"/>
                  <a:pt x="5969401" y="206839"/>
                </a:cubicBezTo>
                <a:cubicBezTo>
                  <a:pt x="5977919" y="205218"/>
                  <a:pt x="5983831" y="201303"/>
                  <a:pt x="5987136" y="195094"/>
                </a:cubicBezTo>
                <a:cubicBezTo>
                  <a:pt x="5990441" y="188885"/>
                  <a:pt x="5994019" y="180912"/>
                  <a:pt x="5997870" y="171175"/>
                </a:cubicBezTo>
                <a:cubicBezTo>
                  <a:pt x="6001720" y="161438"/>
                  <a:pt x="6004420" y="163897"/>
                  <a:pt x="6005969" y="178553"/>
                </a:cubicBezTo>
                <a:cubicBezTo>
                  <a:pt x="6007517" y="193208"/>
                  <a:pt x="6010331" y="203734"/>
                  <a:pt x="6014411" y="210130"/>
                </a:cubicBezTo>
                <a:cubicBezTo>
                  <a:pt x="6018491" y="216525"/>
                  <a:pt x="6013637" y="222046"/>
                  <a:pt x="5999849" y="226693"/>
                </a:cubicBezTo>
                <a:cubicBezTo>
                  <a:pt x="5986061" y="231339"/>
                  <a:pt x="5967695" y="233433"/>
                  <a:pt x="5944751" y="232974"/>
                </a:cubicBezTo>
                <a:cubicBezTo>
                  <a:pt x="5921805" y="232515"/>
                  <a:pt x="5906852" y="227542"/>
                  <a:pt x="5899891" y="218056"/>
                </a:cubicBezTo>
                <a:cubicBezTo>
                  <a:pt x="5892928" y="208570"/>
                  <a:pt x="5889899" y="194983"/>
                  <a:pt x="5890803" y="177294"/>
                </a:cubicBezTo>
                <a:cubicBezTo>
                  <a:pt x="5891706" y="159606"/>
                  <a:pt x="5890580" y="146556"/>
                  <a:pt x="5887425" y="138146"/>
                </a:cubicBezTo>
                <a:cubicBezTo>
                  <a:pt x="5884270" y="129735"/>
                  <a:pt x="5886823" y="126655"/>
                  <a:pt x="5895083" y="128907"/>
                </a:cubicBezTo>
                <a:cubicBezTo>
                  <a:pt x="5903343" y="131158"/>
                  <a:pt x="5911477" y="131857"/>
                  <a:pt x="5919486" y="131004"/>
                </a:cubicBezTo>
                <a:cubicBezTo>
                  <a:pt x="5927495" y="130151"/>
                  <a:pt x="5936569" y="128168"/>
                  <a:pt x="5946707" y="125056"/>
                </a:cubicBezTo>
                <a:cubicBezTo>
                  <a:pt x="5949991" y="115993"/>
                  <a:pt x="5952519" y="107759"/>
                  <a:pt x="5954290" y="100352"/>
                </a:cubicBezTo>
                <a:cubicBezTo>
                  <a:pt x="5956061" y="92945"/>
                  <a:pt x="5954043" y="90109"/>
                  <a:pt x="5948235" y="91845"/>
                </a:cubicBezTo>
                <a:cubicBezTo>
                  <a:pt x="5942427" y="93580"/>
                  <a:pt x="5934669" y="95379"/>
                  <a:pt x="5924961" y="97244"/>
                </a:cubicBezTo>
                <a:cubicBezTo>
                  <a:pt x="5915252" y="99108"/>
                  <a:pt x="5906232" y="96964"/>
                  <a:pt x="5897901" y="90812"/>
                </a:cubicBezTo>
                <a:cubicBezTo>
                  <a:pt x="5889569" y="84660"/>
                  <a:pt x="5890921" y="81276"/>
                  <a:pt x="5901955" y="80659"/>
                </a:cubicBezTo>
                <a:cubicBezTo>
                  <a:pt x="5912990" y="80043"/>
                  <a:pt x="5923871" y="78659"/>
                  <a:pt x="5934597" y="76508"/>
                </a:cubicBezTo>
                <a:cubicBezTo>
                  <a:pt x="5945323" y="74357"/>
                  <a:pt x="5952870" y="71417"/>
                  <a:pt x="5957237" y="67688"/>
                </a:cubicBezTo>
                <a:cubicBezTo>
                  <a:pt x="5959420" y="65824"/>
                  <a:pt x="5962005" y="64671"/>
                  <a:pt x="5964994" y="64228"/>
                </a:cubicBezTo>
                <a:close/>
                <a:moveTo>
                  <a:pt x="4134881" y="59558"/>
                </a:moveTo>
                <a:cubicBezTo>
                  <a:pt x="4130120" y="65781"/>
                  <a:pt x="4124004" y="71209"/>
                  <a:pt x="4116532" y="75841"/>
                </a:cubicBezTo>
                <a:cubicBezTo>
                  <a:pt x="4123272" y="76830"/>
                  <a:pt x="4130582" y="80154"/>
                  <a:pt x="4138462" y="85811"/>
                </a:cubicBezTo>
                <a:lnTo>
                  <a:pt x="4142220" y="104085"/>
                </a:lnTo>
                <a:lnTo>
                  <a:pt x="4147085" y="100129"/>
                </a:lnTo>
                <a:cubicBezTo>
                  <a:pt x="4153715" y="94115"/>
                  <a:pt x="4160012" y="87750"/>
                  <a:pt x="4165974" y="81036"/>
                </a:cubicBezTo>
                <a:cubicBezTo>
                  <a:pt x="4177898" y="67606"/>
                  <a:pt x="4182540" y="60891"/>
                  <a:pt x="4179902" y="60891"/>
                </a:cubicBezTo>
                <a:cubicBezTo>
                  <a:pt x="4175743" y="60891"/>
                  <a:pt x="4168483" y="61569"/>
                  <a:pt x="4158122" y="62924"/>
                </a:cubicBezTo>
                <a:cubicBezTo>
                  <a:pt x="4147762" y="64279"/>
                  <a:pt x="4140014" y="63157"/>
                  <a:pt x="4134881" y="59558"/>
                </a:cubicBezTo>
                <a:close/>
                <a:moveTo>
                  <a:pt x="2769503" y="56143"/>
                </a:moveTo>
                <a:cubicBezTo>
                  <a:pt x="2772591" y="56146"/>
                  <a:pt x="2776197" y="56869"/>
                  <a:pt x="2780320" y="58310"/>
                </a:cubicBezTo>
                <a:cubicBezTo>
                  <a:pt x="2788565" y="61192"/>
                  <a:pt x="2795527" y="65000"/>
                  <a:pt x="2801206" y="69732"/>
                </a:cubicBezTo>
                <a:cubicBezTo>
                  <a:pt x="2808376" y="74120"/>
                  <a:pt x="2810387" y="79967"/>
                  <a:pt x="2807240" y="87274"/>
                </a:cubicBezTo>
                <a:cubicBezTo>
                  <a:pt x="2804092" y="94580"/>
                  <a:pt x="2802518" y="108257"/>
                  <a:pt x="2802518" y="128305"/>
                </a:cubicBezTo>
                <a:cubicBezTo>
                  <a:pt x="2802518" y="148481"/>
                  <a:pt x="2804092" y="177309"/>
                  <a:pt x="2807240" y="214787"/>
                </a:cubicBezTo>
                <a:cubicBezTo>
                  <a:pt x="2810387" y="252265"/>
                  <a:pt x="2806975" y="279178"/>
                  <a:pt x="2797001" y="295526"/>
                </a:cubicBezTo>
                <a:cubicBezTo>
                  <a:pt x="2787027" y="311874"/>
                  <a:pt x="2778853" y="314699"/>
                  <a:pt x="2772479" y="304001"/>
                </a:cubicBezTo>
                <a:cubicBezTo>
                  <a:pt x="2766105" y="293303"/>
                  <a:pt x="2756217" y="283380"/>
                  <a:pt x="2742816" y="274230"/>
                </a:cubicBezTo>
                <a:cubicBezTo>
                  <a:pt x="2729415" y="265081"/>
                  <a:pt x="2729878" y="261181"/>
                  <a:pt x="2744204" y="262529"/>
                </a:cubicBezTo>
                <a:cubicBezTo>
                  <a:pt x="2758530" y="263877"/>
                  <a:pt x="2767754" y="264433"/>
                  <a:pt x="2771877" y="264196"/>
                </a:cubicBezTo>
                <a:cubicBezTo>
                  <a:pt x="2776000" y="263959"/>
                  <a:pt x="2778061" y="247457"/>
                  <a:pt x="2778061" y="214690"/>
                </a:cubicBezTo>
                <a:cubicBezTo>
                  <a:pt x="2778061" y="179901"/>
                  <a:pt x="2776950" y="150736"/>
                  <a:pt x="2774727" y="127197"/>
                </a:cubicBezTo>
                <a:cubicBezTo>
                  <a:pt x="2772504" y="103657"/>
                  <a:pt x="2770199" y="89873"/>
                  <a:pt x="2767811" y="85843"/>
                </a:cubicBezTo>
                <a:cubicBezTo>
                  <a:pt x="2765424" y="81814"/>
                  <a:pt x="2761147" y="80896"/>
                  <a:pt x="2754980" y="83090"/>
                </a:cubicBezTo>
                <a:cubicBezTo>
                  <a:pt x="2748814" y="85284"/>
                  <a:pt x="2741594" y="87983"/>
                  <a:pt x="2733320" y="91188"/>
                </a:cubicBezTo>
                <a:cubicBezTo>
                  <a:pt x="2725045" y="94394"/>
                  <a:pt x="2716262" y="91923"/>
                  <a:pt x="2706969" y="83778"/>
                </a:cubicBezTo>
                <a:cubicBezTo>
                  <a:pt x="2697677" y="75633"/>
                  <a:pt x="2699806" y="71560"/>
                  <a:pt x="2713358" y="71560"/>
                </a:cubicBezTo>
                <a:cubicBezTo>
                  <a:pt x="2723597" y="71560"/>
                  <a:pt x="2733201" y="70065"/>
                  <a:pt x="2742171" y="67075"/>
                </a:cubicBezTo>
                <a:cubicBezTo>
                  <a:pt x="2751141" y="64085"/>
                  <a:pt x="2757680" y="61156"/>
                  <a:pt x="2761788" y="58288"/>
                </a:cubicBezTo>
                <a:cubicBezTo>
                  <a:pt x="2763843" y="56854"/>
                  <a:pt x="2766414" y="56139"/>
                  <a:pt x="2769503" y="56143"/>
                </a:cubicBezTo>
                <a:close/>
                <a:moveTo>
                  <a:pt x="5429537" y="51661"/>
                </a:moveTo>
                <a:cubicBezTo>
                  <a:pt x="5432400" y="52010"/>
                  <a:pt x="5435863" y="52735"/>
                  <a:pt x="5439924" y="53836"/>
                </a:cubicBezTo>
                <a:cubicBezTo>
                  <a:pt x="5456172" y="58238"/>
                  <a:pt x="5463450" y="66591"/>
                  <a:pt x="5461757" y="78895"/>
                </a:cubicBezTo>
                <a:cubicBezTo>
                  <a:pt x="5460065" y="91199"/>
                  <a:pt x="5452250" y="92913"/>
                  <a:pt x="5438311" y="84036"/>
                </a:cubicBezTo>
                <a:cubicBezTo>
                  <a:pt x="5429004" y="74729"/>
                  <a:pt x="5422885" y="66269"/>
                  <a:pt x="5419952" y="58654"/>
                </a:cubicBezTo>
                <a:cubicBezTo>
                  <a:pt x="5417753" y="52943"/>
                  <a:pt x="5420948" y="50612"/>
                  <a:pt x="5429537" y="51661"/>
                </a:cubicBezTo>
                <a:close/>
                <a:moveTo>
                  <a:pt x="2654776" y="49293"/>
                </a:moveTo>
                <a:cubicBezTo>
                  <a:pt x="2656736" y="49095"/>
                  <a:pt x="2659342" y="49340"/>
                  <a:pt x="2662594" y="50028"/>
                </a:cubicBezTo>
                <a:cubicBezTo>
                  <a:pt x="2674295" y="51004"/>
                  <a:pt x="2683444" y="54076"/>
                  <a:pt x="2690041" y="59246"/>
                </a:cubicBezTo>
                <a:cubicBezTo>
                  <a:pt x="2696637" y="64415"/>
                  <a:pt x="2698520" y="71381"/>
                  <a:pt x="2695687" y="80143"/>
                </a:cubicBezTo>
                <a:cubicBezTo>
                  <a:pt x="2692855" y="88905"/>
                  <a:pt x="2687209" y="91102"/>
                  <a:pt x="2678748" y="86736"/>
                </a:cubicBezTo>
                <a:cubicBezTo>
                  <a:pt x="2670287" y="82369"/>
                  <a:pt x="2662228" y="74471"/>
                  <a:pt x="2654570" y="63042"/>
                </a:cubicBezTo>
                <a:cubicBezTo>
                  <a:pt x="2648827" y="54470"/>
                  <a:pt x="2648896" y="49887"/>
                  <a:pt x="2654776" y="49293"/>
                </a:cubicBezTo>
                <a:close/>
                <a:moveTo>
                  <a:pt x="6674379" y="46388"/>
                </a:moveTo>
                <a:cubicBezTo>
                  <a:pt x="6678295" y="45918"/>
                  <a:pt x="6682685" y="46515"/>
                  <a:pt x="6687551" y="48179"/>
                </a:cubicBezTo>
                <a:cubicBezTo>
                  <a:pt x="6697281" y="51506"/>
                  <a:pt x="6706032" y="56607"/>
                  <a:pt x="6713805" y="63483"/>
                </a:cubicBezTo>
                <a:cubicBezTo>
                  <a:pt x="6721576" y="70359"/>
                  <a:pt x="6721939" y="76382"/>
                  <a:pt x="6714891" y="81552"/>
                </a:cubicBezTo>
                <a:cubicBezTo>
                  <a:pt x="6707842" y="86721"/>
                  <a:pt x="6699221" y="100320"/>
                  <a:pt x="6689025" y="122346"/>
                </a:cubicBezTo>
                <a:cubicBezTo>
                  <a:pt x="6700727" y="132098"/>
                  <a:pt x="6700629" y="138906"/>
                  <a:pt x="6688734" y="142770"/>
                </a:cubicBezTo>
                <a:cubicBezTo>
                  <a:pt x="6676839" y="146635"/>
                  <a:pt x="6662610" y="150356"/>
                  <a:pt x="6646047" y="153934"/>
                </a:cubicBezTo>
                <a:cubicBezTo>
                  <a:pt x="6629484" y="157512"/>
                  <a:pt x="6609114" y="162635"/>
                  <a:pt x="6584937" y="169303"/>
                </a:cubicBezTo>
                <a:cubicBezTo>
                  <a:pt x="6584104" y="198414"/>
                  <a:pt x="6586065" y="218150"/>
                  <a:pt x="6590819" y="228510"/>
                </a:cubicBezTo>
                <a:cubicBezTo>
                  <a:pt x="6595573" y="238871"/>
                  <a:pt x="6602715" y="246124"/>
                  <a:pt x="6612243" y="250268"/>
                </a:cubicBezTo>
                <a:cubicBezTo>
                  <a:pt x="6621773" y="254412"/>
                  <a:pt x="6636539" y="256484"/>
                  <a:pt x="6656544" y="256484"/>
                </a:cubicBezTo>
                <a:cubicBezTo>
                  <a:pt x="6676563" y="256484"/>
                  <a:pt x="6692269" y="254373"/>
                  <a:pt x="6703662" y="250150"/>
                </a:cubicBezTo>
                <a:cubicBezTo>
                  <a:pt x="6715055" y="245927"/>
                  <a:pt x="6722411" y="240915"/>
                  <a:pt x="6725732" y="235114"/>
                </a:cubicBezTo>
                <a:cubicBezTo>
                  <a:pt x="6729051" y="229313"/>
                  <a:pt x="6732773" y="219046"/>
                  <a:pt x="6736895" y="204311"/>
                </a:cubicBezTo>
                <a:cubicBezTo>
                  <a:pt x="6741018" y="189577"/>
                  <a:pt x="6744180" y="191821"/>
                  <a:pt x="6746381" y="211044"/>
                </a:cubicBezTo>
                <a:cubicBezTo>
                  <a:pt x="6748583" y="230267"/>
                  <a:pt x="6751719" y="243951"/>
                  <a:pt x="6755793" y="252096"/>
                </a:cubicBezTo>
                <a:cubicBezTo>
                  <a:pt x="6759865" y="260242"/>
                  <a:pt x="6754637" y="267075"/>
                  <a:pt x="6740111" y="272596"/>
                </a:cubicBezTo>
                <a:cubicBezTo>
                  <a:pt x="6725585" y="278117"/>
                  <a:pt x="6707305" y="281558"/>
                  <a:pt x="6685271" y="282921"/>
                </a:cubicBezTo>
                <a:cubicBezTo>
                  <a:pt x="6663237" y="284283"/>
                  <a:pt x="6644114" y="284043"/>
                  <a:pt x="6627903" y="282200"/>
                </a:cubicBezTo>
                <a:cubicBezTo>
                  <a:pt x="6611691" y="280357"/>
                  <a:pt x="6598533" y="275349"/>
                  <a:pt x="6588431" y="267175"/>
                </a:cubicBezTo>
                <a:cubicBezTo>
                  <a:pt x="6578329" y="259001"/>
                  <a:pt x="6571395" y="248318"/>
                  <a:pt x="6567631" y="235125"/>
                </a:cubicBezTo>
                <a:cubicBezTo>
                  <a:pt x="6563867" y="221932"/>
                  <a:pt x="6562658" y="196503"/>
                  <a:pt x="6564007" y="158838"/>
                </a:cubicBezTo>
                <a:cubicBezTo>
                  <a:pt x="6565355" y="121174"/>
                  <a:pt x="6564003" y="97656"/>
                  <a:pt x="6559952" y="88285"/>
                </a:cubicBezTo>
                <a:cubicBezTo>
                  <a:pt x="6555901" y="78913"/>
                  <a:pt x="6557309" y="74948"/>
                  <a:pt x="6564179" y="76389"/>
                </a:cubicBezTo>
                <a:cubicBezTo>
                  <a:pt x="6571047" y="77831"/>
                  <a:pt x="6576898" y="78956"/>
                  <a:pt x="6581731" y="79766"/>
                </a:cubicBezTo>
                <a:cubicBezTo>
                  <a:pt x="6586563" y="80577"/>
                  <a:pt x="6594988" y="79465"/>
                  <a:pt x="6607006" y="76432"/>
                </a:cubicBezTo>
                <a:cubicBezTo>
                  <a:pt x="6619023" y="73399"/>
                  <a:pt x="6630050" y="69703"/>
                  <a:pt x="6640089" y="65344"/>
                </a:cubicBezTo>
                <a:cubicBezTo>
                  <a:pt x="6650127" y="60984"/>
                  <a:pt x="6658115" y="56202"/>
                  <a:pt x="6664051" y="50996"/>
                </a:cubicBezTo>
                <a:cubicBezTo>
                  <a:pt x="6667019" y="48394"/>
                  <a:pt x="6670462" y="46858"/>
                  <a:pt x="6674379" y="46388"/>
                </a:cubicBezTo>
                <a:close/>
                <a:moveTo>
                  <a:pt x="3769878" y="44851"/>
                </a:moveTo>
                <a:cubicBezTo>
                  <a:pt x="3772698" y="45155"/>
                  <a:pt x="3776146" y="45841"/>
                  <a:pt x="3780222" y="46909"/>
                </a:cubicBezTo>
                <a:cubicBezTo>
                  <a:pt x="3796527" y="51183"/>
                  <a:pt x="3807580" y="57227"/>
                  <a:pt x="3813380" y="65043"/>
                </a:cubicBezTo>
                <a:cubicBezTo>
                  <a:pt x="3819181" y="72858"/>
                  <a:pt x="3820396" y="82219"/>
                  <a:pt x="3817026" y="93124"/>
                </a:cubicBezTo>
                <a:cubicBezTo>
                  <a:pt x="3813657" y="104030"/>
                  <a:pt x="3807035" y="105647"/>
                  <a:pt x="3797162" y="97975"/>
                </a:cubicBezTo>
                <a:cubicBezTo>
                  <a:pt x="3787288" y="90303"/>
                  <a:pt x="3779606" y="82810"/>
                  <a:pt x="3774113" y="75497"/>
                </a:cubicBezTo>
                <a:cubicBezTo>
                  <a:pt x="3769467" y="68068"/>
                  <a:pt x="3765248" y="60379"/>
                  <a:pt x="3761454" y="52427"/>
                </a:cubicBezTo>
                <a:cubicBezTo>
                  <a:pt x="3758610" y="46463"/>
                  <a:pt x="3761418" y="43938"/>
                  <a:pt x="3769878" y="44851"/>
                </a:cubicBezTo>
                <a:close/>
                <a:moveTo>
                  <a:pt x="2362690" y="38036"/>
                </a:moveTo>
                <a:cubicBezTo>
                  <a:pt x="2372965" y="36968"/>
                  <a:pt x="2383340" y="39194"/>
                  <a:pt x="2393816" y="44715"/>
                </a:cubicBezTo>
                <a:cubicBezTo>
                  <a:pt x="2404291" y="50236"/>
                  <a:pt x="2407607" y="59264"/>
                  <a:pt x="2403764" y="71797"/>
                </a:cubicBezTo>
                <a:cubicBezTo>
                  <a:pt x="2399921" y="84330"/>
                  <a:pt x="2390664" y="84990"/>
                  <a:pt x="2375994" y="73776"/>
                </a:cubicBezTo>
                <a:lnTo>
                  <a:pt x="2353796" y="50222"/>
                </a:lnTo>
                <a:cubicBezTo>
                  <a:pt x="2349450" y="43167"/>
                  <a:pt x="2352415" y="39105"/>
                  <a:pt x="2362690" y="38036"/>
                </a:cubicBezTo>
                <a:close/>
                <a:moveTo>
                  <a:pt x="1666481" y="31081"/>
                </a:moveTo>
                <a:cubicBezTo>
                  <a:pt x="1670521" y="31738"/>
                  <a:pt x="1674834" y="33760"/>
                  <a:pt x="1679419" y="37144"/>
                </a:cubicBezTo>
                <a:cubicBezTo>
                  <a:pt x="1688590" y="43912"/>
                  <a:pt x="1695079" y="50692"/>
                  <a:pt x="1698886" y="57482"/>
                </a:cubicBezTo>
                <a:cubicBezTo>
                  <a:pt x="1702693" y="64272"/>
                  <a:pt x="1700360" y="68750"/>
                  <a:pt x="1691884" y="70915"/>
                </a:cubicBezTo>
                <a:cubicBezTo>
                  <a:pt x="1683409" y="73080"/>
                  <a:pt x="1671385" y="79057"/>
                  <a:pt x="1655812" y="88844"/>
                </a:cubicBezTo>
                <a:cubicBezTo>
                  <a:pt x="1640238" y="98631"/>
                  <a:pt x="1625002" y="109024"/>
                  <a:pt x="1610102" y="120023"/>
                </a:cubicBezTo>
                <a:cubicBezTo>
                  <a:pt x="1621804" y="125042"/>
                  <a:pt x="1626282" y="129950"/>
                  <a:pt x="1623535" y="134747"/>
                </a:cubicBezTo>
                <a:cubicBezTo>
                  <a:pt x="1620789" y="139544"/>
                  <a:pt x="1618982" y="148026"/>
                  <a:pt x="1618115" y="160194"/>
                </a:cubicBezTo>
                <a:cubicBezTo>
                  <a:pt x="1617247" y="172361"/>
                  <a:pt x="1617484" y="190107"/>
                  <a:pt x="1618825" y="213432"/>
                </a:cubicBezTo>
                <a:cubicBezTo>
                  <a:pt x="1620165" y="236756"/>
                  <a:pt x="1620606" y="254301"/>
                  <a:pt x="1620148" y="266067"/>
                </a:cubicBezTo>
                <a:cubicBezTo>
                  <a:pt x="1619689" y="277833"/>
                  <a:pt x="1614200" y="290449"/>
                  <a:pt x="1603681" y="303915"/>
                </a:cubicBezTo>
                <a:cubicBezTo>
                  <a:pt x="1593163" y="317380"/>
                  <a:pt x="1584967" y="319148"/>
                  <a:pt x="1579095" y="309217"/>
                </a:cubicBezTo>
                <a:cubicBezTo>
                  <a:pt x="1573223" y="299286"/>
                  <a:pt x="1564748" y="288685"/>
                  <a:pt x="1553670" y="277414"/>
                </a:cubicBezTo>
                <a:cubicBezTo>
                  <a:pt x="1542592" y="266143"/>
                  <a:pt x="1542983" y="262081"/>
                  <a:pt x="1554842" y="265228"/>
                </a:cubicBezTo>
                <a:cubicBezTo>
                  <a:pt x="1566701" y="268376"/>
                  <a:pt x="1574868" y="269817"/>
                  <a:pt x="1579342" y="269552"/>
                </a:cubicBezTo>
                <a:cubicBezTo>
                  <a:pt x="1583817" y="269287"/>
                  <a:pt x="1586663" y="265899"/>
                  <a:pt x="1587882" y="259388"/>
                </a:cubicBezTo>
                <a:cubicBezTo>
                  <a:pt x="1589101" y="252878"/>
                  <a:pt x="1589933" y="236914"/>
                  <a:pt x="1590377" y="211496"/>
                </a:cubicBezTo>
                <a:cubicBezTo>
                  <a:pt x="1590822" y="186078"/>
                  <a:pt x="1590169" y="166378"/>
                  <a:pt x="1588420" y="152396"/>
                </a:cubicBezTo>
                <a:cubicBezTo>
                  <a:pt x="1586670" y="138414"/>
                  <a:pt x="1583297" y="127516"/>
                  <a:pt x="1578299" y="119700"/>
                </a:cubicBezTo>
                <a:cubicBezTo>
                  <a:pt x="1573302" y="111885"/>
                  <a:pt x="1573929" y="108454"/>
                  <a:pt x="1580181" y="109408"/>
                </a:cubicBezTo>
                <a:cubicBezTo>
                  <a:pt x="1586434" y="110361"/>
                  <a:pt x="1592277" y="111232"/>
                  <a:pt x="1597712" y="112021"/>
                </a:cubicBezTo>
                <a:cubicBezTo>
                  <a:pt x="1619782" y="91357"/>
                  <a:pt x="1634986" y="76547"/>
                  <a:pt x="1643325" y="67592"/>
                </a:cubicBezTo>
                <a:cubicBezTo>
                  <a:pt x="1651664" y="58636"/>
                  <a:pt x="1647182" y="55732"/>
                  <a:pt x="1629881" y="58880"/>
                </a:cubicBezTo>
                <a:cubicBezTo>
                  <a:pt x="1612580" y="62028"/>
                  <a:pt x="1593005" y="65821"/>
                  <a:pt x="1571158" y="70259"/>
                </a:cubicBezTo>
                <a:cubicBezTo>
                  <a:pt x="1549310" y="74697"/>
                  <a:pt x="1535031" y="78297"/>
                  <a:pt x="1528320" y="81057"/>
                </a:cubicBezTo>
                <a:cubicBezTo>
                  <a:pt x="1521609" y="83818"/>
                  <a:pt x="1514478" y="83750"/>
                  <a:pt x="1506928" y="80853"/>
                </a:cubicBezTo>
                <a:cubicBezTo>
                  <a:pt x="1499378" y="77956"/>
                  <a:pt x="1492839" y="72754"/>
                  <a:pt x="1487310" y="65247"/>
                </a:cubicBezTo>
                <a:cubicBezTo>
                  <a:pt x="1481782" y="57740"/>
                  <a:pt x="1484830" y="54445"/>
                  <a:pt x="1496452" y="55363"/>
                </a:cubicBezTo>
                <a:cubicBezTo>
                  <a:pt x="1508075" y="56281"/>
                  <a:pt x="1525470" y="55625"/>
                  <a:pt x="1548636" y="53395"/>
                </a:cubicBezTo>
                <a:cubicBezTo>
                  <a:pt x="1571803" y="51165"/>
                  <a:pt x="1593604" y="48275"/>
                  <a:pt x="1614039" y="44726"/>
                </a:cubicBezTo>
                <a:cubicBezTo>
                  <a:pt x="1634473" y="41177"/>
                  <a:pt x="1648186" y="37334"/>
                  <a:pt x="1655177" y="33197"/>
                </a:cubicBezTo>
                <a:cubicBezTo>
                  <a:pt x="1658673" y="31128"/>
                  <a:pt x="1662440" y="30423"/>
                  <a:pt x="1666481" y="31081"/>
                </a:cubicBezTo>
                <a:close/>
                <a:moveTo>
                  <a:pt x="1179369" y="27088"/>
                </a:moveTo>
                <a:cubicBezTo>
                  <a:pt x="1185757" y="28056"/>
                  <a:pt x="1193885" y="31067"/>
                  <a:pt x="1203751" y="36122"/>
                </a:cubicBezTo>
                <a:cubicBezTo>
                  <a:pt x="1213617" y="41177"/>
                  <a:pt x="1216958" y="47623"/>
                  <a:pt x="1213775" y="55460"/>
                </a:cubicBezTo>
                <a:cubicBezTo>
                  <a:pt x="1210591" y="63297"/>
                  <a:pt x="1208562" y="79569"/>
                  <a:pt x="1207687" y="104278"/>
                </a:cubicBezTo>
                <a:cubicBezTo>
                  <a:pt x="1205923" y="137748"/>
                  <a:pt x="1205041" y="160154"/>
                  <a:pt x="1205041" y="171497"/>
                </a:cubicBezTo>
                <a:cubicBezTo>
                  <a:pt x="1205041" y="179599"/>
                  <a:pt x="1204572" y="204157"/>
                  <a:pt x="1203633" y="245170"/>
                </a:cubicBezTo>
                <a:cubicBezTo>
                  <a:pt x="1202693" y="286183"/>
                  <a:pt x="1199338" y="307568"/>
                  <a:pt x="1193566" y="309325"/>
                </a:cubicBezTo>
                <a:cubicBezTo>
                  <a:pt x="1187794" y="311081"/>
                  <a:pt x="1182839" y="306385"/>
                  <a:pt x="1178702" y="295235"/>
                </a:cubicBezTo>
                <a:cubicBezTo>
                  <a:pt x="1174565" y="284086"/>
                  <a:pt x="1173619" y="274349"/>
                  <a:pt x="1175863" y="266024"/>
                </a:cubicBezTo>
                <a:cubicBezTo>
                  <a:pt x="1178107" y="257700"/>
                  <a:pt x="1179681" y="232515"/>
                  <a:pt x="1180584" y="190469"/>
                </a:cubicBezTo>
                <a:cubicBezTo>
                  <a:pt x="1151961" y="214934"/>
                  <a:pt x="1133742" y="232300"/>
                  <a:pt x="1125926" y="242567"/>
                </a:cubicBezTo>
                <a:cubicBezTo>
                  <a:pt x="1118111" y="252835"/>
                  <a:pt x="1111640" y="256603"/>
                  <a:pt x="1106513" y="253871"/>
                </a:cubicBezTo>
                <a:cubicBezTo>
                  <a:pt x="1101387" y="251139"/>
                  <a:pt x="1097827" y="246314"/>
                  <a:pt x="1095833" y="239395"/>
                </a:cubicBezTo>
                <a:cubicBezTo>
                  <a:pt x="1093840" y="232475"/>
                  <a:pt x="1095862" y="226406"/>
                  <a:pt x="1101900" y="221186"/>
                </a:cubicBezTo>
                <a:cubicBezTo>
                  <a:pt x="1107937" y="215966"/>
                  <a:pt x="1114013" y="209008"/>
                  <a:pt x="1120129" y="200310"/>
                </a:cubicBezTo>
                <a:cubicBezTo>
                  <a:pt x="1126246" y="191613"/>
                  <a:pt x="1128418" y="177015"/>
                  <a:pt x="1126647" y="156515"/>
                </a:cubicBezTo>
                <a:cubicBezTo>
                  <a:pt x="1124876" y="136016"/>
                  <a:pt x="1121499" y="121228"/>
                  <a:pt x="1116516" y="112150"/>
                </a:cubicBezTo>
                <a:cubicBezTo>
                  <a:pt x="1111532" y="103073"/>
                  <a:pt x="1113408" y="99488"/>
                  <a:pt x="1122141" y="101395"/>
                </a:cubicBezTo>
                <a:cubicBezTo>
                  <a:pt x="1130874" y="103302"/>
                  <a:pt x="1138327" y="105823"/>
                  <a:pt x="1144501" y="108956"/>
                </a:cubicBezTo>
                <a:cubicBezTo>
                  <a:pt x="1150674" y="112089"/>
                  <a:pt x="1153069" y="117531"/>
                  <a:pt x="1151685" y="125282"/>
                </a:cubicBezTo>
                <a:cubicBezTo>
                  <a:pt x="1150301" y="133033"/>
                  <a:pt x="1149175" y="146258"/>
                  <a:pt x="1148308" y="164958"/>
                </a:cubicBezTo>
                <a:cubicBezTo>
                  <a:pt x="1147440" y="183658"/>
                  <a:pt x="1149265" y="191434"/>
                  <a:pt x="1153782" y="188286"/>
                </a:cubicBezTo>
                <a:cubicBezTo>
                  <a:pt x="1158299" y="185138"/>
                  <a:pt x="1167233" y="180474"/>
                  <a:pt x="1180584" y="174294"/>
                </a:cubicBezTo>
                <a:lnTo>
                  <a:pt x="1180584" y="81068"/>
                </a:lnTo>
                <a:cubicBezTo>
                  <a:pt x="1180584" y="61995"/>
                  <a:pt x="1178785" y="47989"/>
                  <a:pt x="1175185" y="39047"/>
                </a:cubicBezTo>
                <a:cubicBezTo>
                  <a:pt x="1171586" y="30106"/>
                  <a:pt x="1172980" y="26120"/>
                  <a:pt x="1179369" y="27088"/>
                </a:cubicBezTo>
                <a:close/>
                <a:moveTo>
                  <a:pt x="1279220" y="23044"/>
                </a:moveTo>
                <a:cubicBezTo>
                  <a:pt x="1283787" y="24012"/>
                  <a:pt x="1291463" y="26822"/>
                  <a:pt x="1302247" y="31476"/>
                </a:cubicBezTo>
                <a:cubicBezTo>
                  <a:pt x="1313031" y="36129"/>
                  <a:pt x="1315820" y="42134"/>
                  <a:pt x="1310614" y="49491"/>
                </a:cubicBezTo>
                <a:cubicBezTo>
                  <a:pt x="1305409" y="56847"/>
                  <a:pt x="1299701" y="66509"/>
                  <a:pt x="1293492" y="78476"/>
                </a:cubicBezTo>
                <a:cubicBezTo>
                  <a:pt x="1287283" y="90443"/>
                  <a:pt x="1278944" y="103424"/>
                  <a:pt x="1268475" y="117420"/>
                </a:cubicBezTo>
                <a:cubicBezTo>
                  <a:pt x="1288910" y="111311"/>
                  <a:pt x="1308836" y="103937"/>
                  <a:pt x="1328252" y="95297"/>
                </a:cubicBezTo>
                <a:cubicBezTo>
                  <a:pt x="1347669" y="86657"/>
                  <a:pt x="1363257" y="85183"/>
                  <a:pt x="1375016" y="90877"/>
                </a:cubicBezTo>
                <a:cubicBezTo>
                  <a:pt x="1386775" y="96570"/>
                  <a:pt x="1383667" y="103084"/>
                  <a:pt x="1365691" y="110419"/>
                </a:cubicBezTo>
                <a:cubicBezTo>
                  <a:pt x="1347716" y="117754"/>
                  <a:pt x="1330612" y="123493"/>
                  <a:pt x="1314378" y="127638"/>
                </a:cubicBezTo>
                <a:cubicBezTo>
                  <a:pt x="1323370" y="133073"/>
                  <a:pt x="1326725" y="140078"/>
                  <a:pt x="1324445" y="148653"/>
                </a:cubicBezTo>
                <a:cubicBezTo>
                  <a:pt x="1322165" y="157229"/>
                  <a:pt x="1320566" y="166299"/>
                  <a:pt x="1319649" y="175864"/>
                </a:cubicBezTo>
                <a:cubicBezTo>
                  <a:pt x="1318731" y="185429"/>
                  <a:pt x="1315174" y="198270"/>
                  <a:pt x="1308979" y="214389"/>
                </a:cubicBezTo>
                <a:cubicBezTo>
                  <a:pt x="1318258" y="223394"/>
                  <a:pt x="1330543" y="232486"/>
                  <a:pt x="1345837" y="241664"/>
                </a:cubicBezTo>
                <a:cubicBezTo>
                  <a:pt x="1361131" y="250842"/>
                  <a:pt x="1377034" y="257521"/>
                  <a:pt x="1393547" y="261701"/>
                </a:cubicBezTo>
                <a:cubicBezTo>
                  <a:pt x="1410060" y="265881"/>
                  <a:pt x="1412333" y="269674"/>
                  <a:pt x="1400366" y="273080"/>
                </a:cubicBezTo>
                <a:cubicBezTo>
                  <a:pt x="1388399" y="276485"/>
                  <a:pt x="1374855" y="278418"/>
                  <a:pt x="1359733" y="278877"/>
                </a:cubicBezTo>
                <a:cubicBezTo>
                  <a:pt x="1344611" y="279336"/>
                  <a:pt x="1332411" y="275457"/>
                  <a:pt x="1323133" y="267240"/>
                </a:cubicBezTo>
                <a:lnTo>
                  <a:pt x="1293965" y="235017"/>
                </a:lnTo>
                <a:cubicBezTo>
                  <a:pt x="1285748" y="244453"/>
                  <a:pt x="1275764" y="251759"/>
                  <a:pt x="1264012" y="256936"/>
                </a:cubicBezTo>
                <a:cubicBezTo>
                  <a:pt x="1252260" y="262113"/>
                  <a:pt x="1238569" y="264927"/>
                  <a:pt x="1222938" y="265379"/>
                </a:cubicBezTo>
                <a:cubicBezTo>
                  <a:pt x="1207307" y="265831"/>
                  <a:pt x="1205873" y="262966"/>
                  <a:pt x="1218636" y="256786"/>
                </a:cubicBezTo>
                <a:cubicBezTo>
                  <a:pt x="1231399" y="250605"/>
                  <a:pt x="1242770" y="244478"/>
                  <a:pt x="1252751" y="238405"/>
                </a:cubicBezTo>
                <a:cubicBezTo>
                  <a:pt x="1262732" y="232332"/>
                  <a:pt x="1271523" y="224585"/>
                  <a:pt x="1279123" y="215163"/>
                </a:cubicBezTo>
                <a:cubicBezTo>
                  <a:pt x="1273717" y="208897"/>
                  <a:pt x="1266912" y="200074"/>
                  <a:pt x="1258710" y="188695"/>
                </a:cubicBezTo>
                <a:cubicBezTo>
                  <a:pt x="1250507" y="177316"/>
                  <a:pt x="1242860" y="168160"/>
                  <a:pt x="1235769" y="161226"/>
                </a:cubicBezTo>
                <a:cubicBezTo>
                  <a:pt x="1232223" y="157759"/>
                  <a:pt x="1230283" y="155005"/>
                  <a:pt x="1229948" y="152963"/>
                </a:cubicBezTo>
                <a:lnTo>
                  <a:pt x="1231939" y="150879"/>
                </a:lnTo>
                <a:lnTo>
                  <a:pt x="1231529" y="148642"/>
                </a:lnTo>
                <a:cubicBezTo>
                  <a:pt x="1231719" y="147427"/>
                  <a:pt x="1232258" y="145868"/>
                  <a:pt x="1233145" y="143964"/>
                </a:cubicBezTo>
                <a:cubicBezTo>
                  <a:pt x="1236694" y="136349"/>
                  <a:pt x="1242100" y="126125"/>
                  <a:pt x="1249363" y="113290"/>
                </a:cubicBezTo>
                <a:cubicBezTo>
                  <a:pt x="1256627" y="100456"/>
                  <a:pt x="1262728" y="86015"/>
                  <a:pt x="1267669" y="69969"/>
                </a:cubicBezTo>
                <a:cubicBezTo>
                  <a:pt x="1272609" y="53922"/>
                  <a:pt x="1274627" y="41847"/>
                  <a:pt x="1273724" y="33745"/>
                </a:cubicBezTo>
                <a:cubicBezTo>
                  <a:pt x="1272821" y="25643"/>
                  <a:pt x="1274653" y="22076"/>
                  <a:pt x="1279220" y="23044"/>
                </a:cubicBezTo>
                <a:close/>
                <a:moveTo>
                  <a:pt x="4859830" y="22439"/>
                </a:moveTo>
                <a:cubicBezTo>
                  <a:pt x="4863729" y="22717"/>
                  <a:pt x="4867840" y="24173"/>
                  <a:pt x="4872164" y="26808"/>
                </a:cubicBezTo>
                <a:cubicBezTo>
                  <a:pt x="4880811" y="32078"/>
                  <a:pt x="4888247" y="38556"/>
                  <a:pt x="4894470" y="46243"/>
                </a:cubicBezTo>
                <a:cubicBezTo>
                  <a:pt x="4900694" y="53929"/>
                  <a:pt x="4900288" y="58909"/>
                  <a:pt x="4893254" y="61182"/>
                </a:cubicBezTo>
                <a:cubicBezTo>
                  <a:pt x="4886220" y="63455"/>
                  <a:pt x="4864090" y="79476"/>
                  <a:pt x="4826863" y="109246"/>
                </a:cubicBezTo>
                <a:cubicBezTo>
                  <a:pt x="4831266" y="115241"/>
                  <a:pt x="4834198" y="121565"/>
                  <a:pt x="4835661" y="128218"/>
                </a:cubicBezTo>
                <a:cubicBezTo>
                  <a:pt x="4850661" y="127401"/>
                  <a:pt x="4866019" y="125644"/>
                  <a:pt x="4881736" y="122948"/>
                </a:cubicBezTo>
                <a:cubicBezTo>
                  <a:pt x="4897453" y="120252"/>
                  <a:pt x="4909843" y="118209"/>
                  <a:pt x="4918906" y="116818"/>
                </a:cubicBezTo>
                <a:cubicBezTo>
                  <a:pt x="4927969" y="115427"/>
                  <a:pt x="4935555" y="115714"/>
                  <a:pt x="4941664" y="117678"/>
                </a:cubicBezTo>
                <a:cubicBezTo>
                  <a:pt x="4947773" y="119643"/>
                  <a:pt x="4953788" y="124139"/>
                  <a:pt x="4959711" y="131165"/>
                </a:cubicBezTo>
                <a:cubicBezTo>
                  <a:pt x="4965634" y="138192"/>
                  <a:pt x="4965978" y="142412"/>
                  <a:pt x="4960743" y="143824"/>
                </a:cubicBezTo>
                <a:cubicBezTo>
                  <a:pt x="4955509" y="145237"/>
                  <a:pt x="4947299" y="145943"/>
                  <a:pt x="4936114" y="145943"/>
                </a:cubicBezTo>
                <a:cubicBezTo>
                  <a:pt x="4925359" y="145943"/>
                  <a:pt x="4911553" y="146162"/>
                  <a:pt x="4894696" y="146599"/>
                </a:cubicBezTo>
                <a:cubicBezTo>
                  <a:pt x="4877839" y="147036"/>
                  <a:pt x="4859724" y="148833"/>
                  <a:pt x="4840350" y="151987"/>
                </a:cubicBezTo>
                <a:cubicBezTo>
                  <a:pt x="4842114" y="159516"/>
                  <a:pt x="4843444" y="170493"/>
                  <a:pt x="4844340" y="184920"/>
                </a:cubicBezTo>
                <a:cubicBezTo>
                  <a:pt x="4845236" y="199346"/>
                  <a:pt x="4845914" y="214765"/>
                  <a:pt x="4846373" y="231178"/>
                </a:cubicBezTo>
                <a:cubicBezTo>
                  <a:pt x="4846832" y="247590"/>
                  <a:pt x="4845193" y="261640"/>
                  <a:pt x="4841458" y="273327"/>
                </a:cubicBezTo>
                <a:cubicBezTo>
                  <a:pt x="4837722" y="285014"/>
                  <a:pt x="4830936" y="296849"/>
                  <a:pt x="4821098" y="308830"/>
                </a:cubicBezTo>
                <a:cubicBezTo>
                  <a:pt x="4811261" y="320811"/>
                  <a:pt x="4803833" y="323661"/>
                  <a:pt x="4798814" y="317380"/>
                </a:cubicBezTo>
                <a:cubicBezTo>
                  <a:pt x="4793795" y="311099"/>
                  <a:pt x="4787320" y="304657"/>
                  <a:pt x="4779390" y="298053"/>
                </a:cubicBezTo>
                <a:cubicBezTo>
                  <a:pt x="4771460" y="291449"/>
                  <a:pt x="4764089" y="284889"/>
                  <a:pt x="4757277" y="278371"/>
                </a:cubicBezTo>
                <a:cubicBezTo>
                  <a:pt x="4750466" y="271854"/>
                  <a:pt x="4750674" y="269301"/>
                  <a:pt x="4757901" y="270714"/>
                </a:cubicBezTo>
                <a:cubicBezTo>
                  <a:pt x="4765129" y="272126"/>
                  <a:pt x="4773858" y="273252"/>
                  <a:pt x="4784090" y="274091"/>
                </a:cubicBezTo>
                <a:cubicBezTo>
                  <a:pt x="4794321" y="274930"/>
                  <a:pt x="4801083" y="274076"/>
                  <a:pt x="4804374" y="271531"/>
                </a:cubicBezTo>
                <a:cubicBezTo>
                  <a:pt x="4807665" y="268986"/>
                  <a:pt x="4810408" y="262665"/>
                  <a:pt x="4812602" y="252570"/>
                </a:cubicBezTo>
                <a:cubicBezTo>
                  <a:pt x="4814796" y="242474"/>
                  <a:pt x="4815674" y="229048"/>
                  <a:pt x="4815237" y="212292"/>
                </a:cubicBezTo>
                <a:cubicBezTo>
                  <a:pt x="4814799" y="195535"/>
                  <a:pt x="4812975" y="176566"/>
                  <a:pt x="4809762" y="155386"/>
                </a:cubicBezTo>
                <a:cubicBezTo>
                  <a:pt x="4783936" y="158053"/>
                  <a:pt x="4761780" y="160964"/>
                  <a:pt x="4743296" y="164119"/>
                </a:cubicBezTo>
                <a:cubicBezTo>
                  <a:pt x="4724811" y="167274"/>
                  <a:pt x="4711633" y="169981"/>
                  <a:pt x="4703760" y="172239"/>
                </a:cubicBezTo>
                <a:cubicBezTo>
                  <a:pt x="4695887" y="174498"/>
                  <a:pt x="4689581" y="175129"/>
                  <a:pt x="4684842" y="174132"/>
                </a:cubicBezTo>
                <a:cubicBezTo>
                  <a:pt x="4680102" y="173136"/>
                  <a:pt x="4674441" y="169310"/>
                  <a:pt x="4667859" y="162657"/>
                </a:cubicBezTo>
                <a:cubicBezTo>
                  <a:pt x="4661277" y="156003"/>
                  <a:pt x="4659671" y="152217"/>
                  <a:pt x="4663041" y="151299"/>
                </a:cubicBezTo>
                <a:cubicBezTo>
                  <a:pt x="4666411" y="150381"/>
                  <a:pt x="4673771" y="149467"/>
                  <a:pt x="4685121" y="148556"/>
                </a:cubicBezTo>
                <a:cubicBezTo>
                  <a:pt x="4696471" y="147646"/>
                  <a:pt x="4712371" y="146079"/>
                  <a:pt x="4732820" y="143856"/>
                </a:cubicBezTo>
                <a:cubicBezTo>
                  <a:pt x="4753269" y="141634"/>
                  <a:pt x="4777813" y="138457"/>
                  <a:pt x="4806450" y="134327"/>
                </a:cubicBezTo>
                <a:cubicBezTo>
                  <a:pt x="4803223" y="124877"/>
                  <a:pt x="4796570" y="115875"/>
                  <a:pt x="4786488" y="107321"/>
                </a:cubicBezTo>
                <a:cubicBezTo>
                  <a:pt x="4776407" y="98767"/>
                  <a:pt x="4785929" y="96290"/>
                  <a:pt x="4815054" y="99889"/>
                </a:cubicBezTo>
                <a:cubicBezTo>
                  <a:pt x="4835518" y="73331"/>
                  <a:pt x="4846624" y="57718"/>
                  <a:pt x="4848373" y="53051"/>
                </a:cubicBezTo>
                <a:cubicBezTo>
                  <a:pt x="4850123" y="48383"/>
                  <a:pt x="4840221" y="48946"/>
                  <a:pt x="4818668" y="54739"/>
                </a:cubicBezTo>
                <a:cubicBezTo>
                  <a:pt x="4797114" y="60533"/>
                  <a:pt x="4781523" y="66158"/>
                  <a:pt x="4771894" y="71614"/>
                </a:cubicBezTo>
                <a:cubicBezTo>
                  <a:pt x="4762264" y="77071"/>
                  <a:pt x="4751219" y="73697"/>
                  <a:pt x="4738757" y="61493"/>
                </a:cubicBezTo>
                <a:cubicBezTo>
                  <a:pt x="4726295" y="49290"/>
                  <a:pt x="4728317" y="43862"/>
                  <a:pt x="4744823" y="45210"/>
                </a:cubicBezTo>
                <a:cubicBezTo>
                  <a:pt x="4761329" y="46558"/>
                  <a:pt x="4781043" y="44590"/>
                  <a:pt x="4803966" y="39306"/>
                </a:cubicBezTo>
                <a:cubicBezTo>
                  <a:pt x="4826888" y="34021"/>
                  <a:pt x="4841824" y="29300"/>
                  <a:pt x="4848772" y="25141"/>
                </a:cubicBezTo>
                <a:cubicBezTo>
                  <a:pt x="4852245" y="23062"/>
                  <a:pt x="4855932" y="22161"/>
                  <a:pt x="4859830" y="22439"/>
                </a:cubicBezTo>
                <a:close/>
                <a:moveTo>
                  <a:pt x="573581" y="22439"/>
                </a:moveTo>
                <a:cubicBezTo>
                  <a:pt x="577479" y="22717"/>
                  <a:pt x="581590" y="24173"/>
                  <a:pt x="585914" y="26808"/>
                </a:cubicBezTo>
                <a:cubicBezTo>
                  <a:pt x="594561" y="32078"/>
                  <a:pt x="601997" y="38556"/>
                  <a:pt x="608220" y="46243"/>
                </a:cubicBezTo>
                <a:cubicBezTo>
                  <a:pt x="614444" y="53929"/>
                  <a:pt x="614039" y="58909"/>
                  <a:pt x="607005" y="61182"/>
                </a:cubicBezTo>
                <a:cubicBezTo>
                  <a:pt x="599971" y="63455"/>
                  <a:pt x="577841" y="79476"/>
                  <a:pt x="540613" y="109246"/>
                </a:cubicBezTo>
                <a:cubicBezTo>
                  <a:pt x="545016" y="115241"/>
                  <a:pt x="547949" y="121565"/>
                  <a:pt x="549411" y="128218"/>
                </a:cubicBezTo>
                <a:cubicBezTo>
                  <a:pt x="564411" y="127401"/>
                  <a:pt x="579769" y="125644"/>
                  <a:pt x="595486" y="122948"/>
                </a:cubicBezTo>
                <a:cubicBezTo>
                  <a:pt x="611203" y="120252"/>
                  <a:pt x="623593" y="118209"/>
                  <a:pt x="632656" y="116818"/>
                </a:cubicBezTo>
                <a:cubicBezTo>
                  <a:pt x="641719" y="115427"/>
                  <a:pt x="649305" y="115714"/>
                  <a:pt x="655414" y="117678"/>
                </a:cubicBezTo>
                <a:cubicBezTo>
                  <a:pt x="661523" y="119643"/>
                  <a:pt x="667539" y="124139"/>
                  <a:pt x="673461" y="131165"/>
                </a:cubicBezTo>
                <a:cubicBezTo>
                  <a:pt x="679384" y="138192"/>
                  <a:pt x="679728" y="142412"/>
                  <a:pt x="674493" y="143824"/>
                </a:cubicBezTo>
                <a:cubicBezTo>
                  <a:pt x="669260" y="145237"/>
                  <a:pt x="661050" y="145943"/>
                  <a:pt x="649864" y="145943"/>
                </a:cubicBezTo>
                <a:cubicBezTo>
                  <a:pt x="639109" y="145943"/>
                  <a:pt x="625303" y="146162"/>
                  <a:pt x="608446" y="146599"/>
                </a:cubicBezTo>
                <a:cubicBezTo>
                  <a:pt x="591589" y="147036"/>
                  <a:pt x="573474" y="148833"/>
                  <a:pt x="554100" y="151987"/>
                </a:cubicBezTo>
                <a:cubicBezTo>
                  <a:pt x="555864" y="159516"/>
                  <a:pt x="557194" y="170493"/>
                  <a:pt x="558091" y="184920"/>
                </a:cubicBezTo>
                <a:cubicBezTo>
                  <a:pt x="558987" y="199346"/>
                  <a:pt x="559664" y="214765"/>
                  <a:pt x="560123" y="231178"/>
                </a:cubicBezTo>
                <a:cubicBezTo>
                  <a:pt x="560582" y="247590"/>
                  <a:pt x="558944" y="261640"/>
                  <a:pt x="555208" y="273327"/>
                </a:cubicBezTo>
                <a:cubicBezTo>
                  <a:pt x="551472" y="285014"/>
                  <a:pt x="544686" y="296849"/>
                  <a:pt x="534849" y="308830"/>
                </a:cubicBezTo>
                <a:cubicBezTo>
                  <a:pt x="525011" y="320811"/>
                  <a:pt x="517583" y="323661"/>
                  <a:pt x="512564" y="317380"/>
                </a:cubicBezTo>
                <a:cubicBezTo>
                  <a:pt x="507545" y="311099"/>
                  <a:pt x="501070" y="304657"/>
                  <a:pt x="493140" y="298053"/>
                </a:cubicBezTo>
                <a:cubicBezTo>
                  <a:pt x="485210" y="291449"/>
                  <a:pt x="477839" y="284889"/>
                  <a:pt x="471027" y="278371"/>
                </a:cubicBezTo>
                <a:cubicBezTo>
                  <a:pt x="464216" y="271854"/>
                  <a:pt x="464424" y="269301"/>
                  <a:pt x="471651" y="270714"/>
                </a:cubicBezTo>
                <a:cubicBezTo>
                  <a:pt x="478879" y="272126"/>
                  <a:pt x="487608" y="273252"/>
                  <a:pt x="497840" y="274091"/>
                </a:cubicBezTo>
                <a:cubicBezTo>
                  <a:pt x="508072" y="274930"/>
                  <a:pt x="514833" y="274076"/>
                  <a:pt x="518124" y="271531"/>
                </a:cubicBezTo>
                <a:cubicBezTo>
                  <a:pt x="521415" y="268986"/>
                  <a:pt x="524158" y="262665"/>
                  <a:pt x="526352" y="252570"/>
                </a:cubicBezTo>
                <a:cubicBezTo>
                  <a:pt x="528546" y="242474"/>
                  <a:pt x="529425" y="229048"/>
                  <a:pt x="528987" y="212292"/>
                </a:cubicBezTo>
                <a:cubicBezTo>
                  <a:pt x="528550" y="195535"/>
                  <a:pt x="526725" y="176566"/>
                  <a:pt x="523513" y="155386"/>
                </a:cubicBezTo>
                <a:cubicBezTo>
                  <a:pt x="497686" y="158053"/>
                  <a:pt x="475530" y="160964"/>
                  <a:pt x="457046" y="164119"/>
                </a:cubicBezTo>
                <a:cubicBezTo>
                  <a:pt x="438561" y="167274"/>
                  <a:pt x="425383" y="169981"/>
                  <a:pt x="417510" y="172239"/>
                </a:cubicBezTo>
                <a:cubicBezTo>
                  <a:pt x="409637" y="174498"/>
                  <a:pt x="403331" y="175129"/>
                  <a:pt x="398592" y="174132"/>
                </a:cubicBezTo>
                <a:cubicBezTo>
                  <a:pt x="393852" y="173136"/>
                  <a:pt x="388191" y="169310"/>
                  <a:pt x="381609" y="162657"/>
                </a:cubicBezTo>
                <a:cubicBezTo>
                  <a:pt x="375027" y="156003"/>
                  <a:pt x="373421" y="152217"/>
                  <a:pt x="376791" y="151299"/>
                </a:cubicBezTo>
                <a:cubicBezTo>
                  <a:pt x="380161" y="150381"/>
                  <a:pt x="387521" y="149467"/>
                  <a:pt x="398871" y="148556"/>
                </a:cubicBezTo>
                <a:cubicBezTo>
                  <a:pt x="410221" y="147646"/>
                  <a:pt x="426121" y="146079"/>
                  <a:pt x="446570" y="143856"/>
                </a:cubicBezTo>
                <a:cubicBezTo>
                  <a:pt x="467020" y="141634"/>
                  <a:pt x="491563" y="138457"/>
                  <a:pt x="520200" y="134327"/>
                </a:cubicBezTo>
                <a:cubicBezTo>
                  <a:pt x="516974" y="124877"/>
                  <a:pt x="510320" y="115875"/>
                  <a:pt x="500238" y="107321"/>
                </a:cubicBezTo>
                <a:cubicBezTo>
                  <a:pt x="490157" y="98767"/>
                  <a:pt x="499679" y="96290"/>
                  <a:pt x="528804" y="99889"/>
                </a:cubicBezTo>
                <a:cubicBezTo>
                  <a:pt x="549268" y="73331"/>
                  <a:pt x="560374" y="57718"/>
                  <a:pt x="562124" y="53051"/>
                </a:cubicBezTo>
                <a:cubicBezTo>
                  <a:pt x="563873" y="48383"/>
                  <a:pt x="553971" y="48946"/>
                  <a:pt x="532418" y="54739"/>
                </a:cubicBezTo>
                <a:cubicBezTo>
                  <a:pt x="510865" y="60533"/>
                  <a:pt x="495273" y="66158"/>
                  <a:pt x="485644" y="71614"/>
                </a:cubicBezTo>
                <a:cubicBezTo>
                  <a:pt x="476014" y="77071"/>
                  <a:pt x="464969" y="73697"/>
                  <a:pt x="452507" y="61493"/>
                </a:cubicBezTo>
                <a:cubicBezTo>
                  <a:pt x="440046" y="49290"/>
                  <a:pt x="442067" y="43862"/>
                  <a:pt x="458573" y="45210"/>
                </a:cubicBezTo>
                <a:cubicBezTo>
                  <a:pt x="475079" y="46558"/>
                  <a:pt x="494793" y="44590"/>
                  <a:pt x="517716" y="39306"/>
                </a:cubicBezTo>
                <a:cubicBezTo>
                  <a:pt x="540639" y="34021"/>
                  <a:pt x="555574" y="29300"/>
                  <a:pt x="562522" y="25141"/>
                </a:cubicBezTo>
                <a:cubicBezTo>
                  <a:pt x="565995" y="23062"/>
                  <a:pt x="569682" y="22161"/>
                  <a:pt x="573581" y="22439"/>
                </a:cubicBezTo>
                <a:close/>
                <a:moveTo>
                  <a:pt x="4530227" y="21772"/>
                </a:moveTo>
                <a:cubicBezTo>
                  <a:pt x="4533018" y="22064"/>
                  <a:pt x="4536026" y="23313"/>
                  <a:pt x="4539253" y="25517"/>
                </a:cubicBezTo>
                <a:cubicBezTo>
                  <a:pt x="4545706" y="29927"/>
                  <a:pt x="4550901" y="34831"/>
                  <a:pt x="4554837" y="40231"/>
                </a:cubicBezTo>
                <a:cubicBezTo>
                  <a:pt x="4558774" y="45630"/>
                  <a:pt x="4556522" y="49695"/>
                  <a:pt x="4548083" y="52427"/>
                </a:cubicBezTo>
                <a:cubicBezTo>
                  <a:pt x="4539644" y="55159"/>
                  <a:pt x="4526770" y="62913"/>
                  <a:pt x="4509461" y="75690"/>
                </a:cubicBezTo>
                <a:cubicBezTo>
                  <a:pt x="4512157" y="80078"/>
                  <a:pt x="4513053" y="83190"/>
                  <a:pt x="4512150" y="85026"/>
                </a:cubicBezTo>
                <a:cubicBezTo>
                  <a:pt x="4526275" y="82516"/>
                  <a:pt x="4536873" y="79641"/>
                  <a:pt x="4543942" y="76400"/>
                </a:cubicBezTo>
                <a:cubicBezTo>
                  <a:pt x="4551012" y="73159"/>
                  <a:pt x="4558383" y="74457"/>
                  <a:pt x="4566055" y="80293"/>
                </a:cubicBezTo>
                <a:cubicBezTo>
                  <a:pt x="4573727" y="86130"/>
                  <a:pt x="4580158" y="92615"/>
                  <a:pt x="4585350" y="99750"/>
                </a:cubicBezTo>
                <a:cubicBezTo>
                  <a:pt x="4590541" y="106884"/>
                  <a:pt x="4587970" y="110731"/>
                  <a:pt x="4577638" y="111290"/>
                </a:cubicBezTo>
                <a:cubicBezTo>
                  <a:pt x="4567306" y="111849"/>
                  <a:pt x="4556483" y="115513"/>
                  <a:pt x="4545168" y="122282"/>
                </a:cubicBezTo>
                <a:cubicBezTo>
                  <a:pt x="4533854" y="129050"/>
                  <a:pt x="4531119" y="126903"/>
                  <a:pt x="4536962" y="115839"/>
                </a:cubicBezTo>
                <a:cubicBezTo>
                  <a:pt x="4542806" y="104776"/>
                  <a:pt x="4545208" y="98703"/>
                  <a:pt x="4544168" y="97620"/>
                </a:cubicBezTo>
                <a:cubicBezTo>
                  <a:pt x="4543128" y="96537"/>
                  <a:pt x="4540106" y="96218"/>
                  <a:pt x="4535102" y="96663"/>
                </a:cubicBezTo>
                <a:cubicBezTo>
                  <a:pt x="4530097" y="97107"/>
                  <a:pt x="4520195" y="98678"/>
                  <a:pt x="4505396" y="101374"/>
                </a:cubicBezTo>
                <a:cubicBezTo>
                  <a:pt x="4511648" y="106249"/>
                  <a:pt x="4515011" y="113502"/>
                  <a:pt x="4515484" y="123131"/>
                </a:cubicBezTo>
                <a:cubicBezTo>
                  <a:pt x="4515957" y="132761"/>
                  <a:pt x="4512992" y="142118"/>
                  <a:pt x="4506590" y="151202"/>
                </a:cubicBezTo>
                <a:lnTo>
                  <a:pt x="4503273" y="155181"/>
                </a:lnTo>
                <a:lnTo>
                  <a:pt x="4515904" y="152729"/>
                </a:lnTo>
                <a:cubicBezTo>
                  <a:pt x="4531742" y="150084"/>
                  <a:pt x="4541067" y="147589"/>
                  <a:pt x="4543878" y="145244"/>
                </a:cubicBezTo>
                <a:cubicBezTo>
                  <a:pt x="4546688" y="142899"/>
                  <a:pt x="4551285" y="143638"/>
                  <a:pt x="4557666" y="147459"/>
                </a:cubicBezTo>
                <a:cubicBezTo>
                  <a:pt x="4564047" y="151281"/>
                  <a:pt x="4569755" y="155049"/>
                  <a:pt x="4574788" y="158763"/>
                </a:cubicBezTo>
                <a:cubicBezTo>
                  <a:pt x="4579821" y="162477"/>
                  <a:pt x="4581212" y="166600"/>
                  <a:pt x="4578961" y="171132"/>
                </a:cubicBezTo>
                <a:cubicBezTo>
                  <a:pt x="4576710" y="175663"/>
                  <a:pt x="4576018" y="185074"/>
                  <a:pt x="4576885" y="199364"/>
                </a:cubicBezTo>
                <a:cubicBezTo>
                  <a:pt x="4577753" y="213654"/>
                  <a:pt x="4579553" y="231188"/>
                  <a:pt x="4582284" y="251967"/>
                </a:cubicBezTo>
                <a:cubicBezTo>
                  <a:pt x="4585016" y="272746"/>
                  <a:pt x="4581808" y="289965"/>
                  <a:pt x="4572659" y="303624"/>
                </a:cubicBezTo>
                <a:cubicBezTo>
                  <a:pt x="4563509" y="317283"/>
                  <a:pt x="4556633" y="320252"/>
                  <a:pt x="4552030" y="312530"/>
                </a:cubicBezTo>
                <a:cubicBezTo>
                  <a:pt x="4547427" y="304807"/>
                  <a:pt x="4540504" y="295554"/>
                  <a:pt x="4531262" y="284771"/>
                </a:cubicBezTo>
                <a:cubicBezTo>
                  <a:pt x="4522020" y="273987"/>
                  <a:pt x="4522496" y="270176"/>
                  <a:pt x="4532692" y="273338"/>
                </a:cubicBezTo>
                <a:cubicBezTo>
                  <a:pt x="4542888" y="276500"/>
                  <a:pt x="4549513" y="278081"/>
                  <a:pt x="4552568" y="278081"/>
                </a:cubicBezTo>
                <a:cubicBezTo>
                  <a:pt x="4553514" y="278081"/>
                  <a:pt x="4554188" y="274711"/>
                  <a:pt x="4554590" y="267971"/>
                </a:cubicBezTo>
                <a:cubicBezTo>
                  <a:pt x="4554991" y="261231"/>
                  <a:pt x="4554744" y="246948"/>
                  <a:pt x="4553848" y="225122"/>
                </a:cubicBezTo>
                <a:cubicBezTo>
                  <a:pt x="4552952" y="203297"/>
                  <a:pt x="4551668" y="188422"/>
                  <a:pt x="4549997" y="180499"/>
                </a:cubicBezTo>
                <a:cubicBezTo>
                  <a:pt x="4548327" y="172576"/>
                  <a:pt x="4546351" y="167758"/>
                  <a:pt x="4544071" y="166044"/>
                </a:cubicBezTo>
                <a:cubicBezTo>
                  <a:pt x="4541791" y="164331"/>
                  <a:pt x="4528835" y="165266"/>
                  <a:pt x="4505202" y="168851"/>
                </a:cubicBezTo>
                <a:lnTo>
                  <a:pt x="4481068" y="173955"/>
                </a:lnTo>
                <a:lnTo>
                  <a:pt x="4482224" y="174635"/>
                </a:lnTo>
                <a:cubicBezTo>
                  <a:pt x="4484378" y="176307"/>
                  <a:pt x="4486366" y="178287"/>
                  <a:pt x="4488188" y="180575"/>
                </a:cubicBezTo>
                <a:cubicBezTo>
                  <a:pt x="4492461" y="186311"/>
                  <a:pt x="4492981" y="190172"/>
                  <a:pt x="4489747" y="192158"/>
                </a:cubicBezTo>
                <a:cubicBezTo>
                  <a:pt x="4486513" y="194144"/>
                  <a:pt x="4482243" y="198016"/>
                  <a:pt x="4476938" y="203773"/>
                </a:cubicBezTo>
                <a:cubicBezTo>
                  <a:pt x="4471632" y="209531"/>
                  <a:pt x="4464451" y="214604"/>
                  <a:pt x="4455395" y="218992"/>
                </a:cubicBezTo>
                <a:cubicBezTo>
                  <a:pt x="4446339" y="223380"/>
                  <a:pt x="4445866" y="219824"/>
                  <a:pt x="4453975" y="208323"/>
                </a:cubicBezTo>
                <a:cubicBezTo>
                  <a:pt x="4462085" y="196822"/>
                  <a:pt x="4466416" y="187121"/>
                  <a:pt x="4466968" y="179219"/>
                </a:cubicBezTo>
                <a:lnTo>
                  <a:pt x="4467361" y="176854"/>
                </a:lnTo>
                <a:lnTo>
                  <a:pt x="4446006" y="181370"/>
                </a:lnTo>
                <a:cubicBezTo>
                  <a:pt x="4446006" y="203756"/>
                  <a:pt x="4445547" y="224671"/>
                  <a:pt x="4444629" y="244116"/>
                </a:cubicBezTo>
                <a:cubicBezTo>
                  <a:pt x="4443711" y="263561"/>
                  <a:pt x="4442310" y="277995"/>
                  <a:pt x="4440424" y="287416"/>
                </a:cubicBezTo>
                <a:cubicBezTo>
                  <a:pt x="4438538" y="296838"/>
                  <a:pt x="4435161" y="303958"/>
                  <a:pt x="4430293" y="308776"/>
                </a:cubicBezTo>
                <a:cubicBezTo>
                  <a:pt x="4425424" y="313594"/>
                  <a:pt x="4421635" y="313010"/>
                  <a:pt x="4418924" y="307023"/>
                </a:cubicBezTo>
                <a:cubicBezTo>
                  <a:pt x="4416214" y="301036"/>
                  <a:pt x="4414626" y="295149"/>
                  <a:pt x="4414160" y="289363"/>
                </a:cubicBezTo>
                <a:cubicBezTo>
                  <a:pt x="4413694" y="283577"/>
                  <a:pt x="4415490" y="273897"/>
                  <a:pt x="4419548" y="260324"/>
                </a:cubicBezTo>
                <a:cubicBezTo>
                  <a:pt x="4423606" y="246751"/>
                  <a:pt x="4426306" y="231411"/>
                  <a:pt x="4427647" y="214303"/>
                </a:cubicBezTo>
                <a:cubicBezTo>
                  <a:pt x="4428988" y="197195"/>
                  <a:pt x="4428084" y="184647"/>
                  <a:pt x="4424936" y="176660"/>
                </a:cubicBezTo>
                <a:cubicBezTo>
                  <a:pt x="4421789" y="168672"/>
                  <a:pt x="4423750" y="165130"/>
                  <a:pt x="4430820" y="166034"/>
                </a:cubicBezTo>
                <a:cubicBezTo>
                  <a:pt x="4437889" y="166937"/>
                  <a:pt x="4444038" y="166955"/>
                  <a:pt x="4449265" y="166087"/>
                </a:cubicBezTo>
                <a:cubicBezTo>
                  <a:pt x="4454492" y="165220"/>
                  <a:pt x="4462945" y="163438"/>
                  <a:pt x="4474625" y="160742"/>
                </a:cubicBezTo>
                <a:lnTo>
                  <a:pt x="4492109" y="157348"/>
                </a:lnTo>
                <a:lnTo>
                  <a:pt x="4491436" y="156752"/>
                </a:lnTo>
                <a:cubicBezTo>
                  <a:pt x="4487736" y="151367"/>
                  <a:pt x="4483039" y="145491"/>
                  <a:pt x="4477346" y="139124"/>
                </a:cubicBezTo>
                <a:lnTo>
                  <a:pt x="4474290" y="133540"/>
                </a:lnTo>
                <a:lnTo>
                  <a:pt x="4466763" y="141705"/>
                </a:lnTo>
                <a:cubicBezTo>
                  <a:pt x="4453370" y="155099"/>
                  <a:pt x="4441585" y="162753"/>
                  <a:pt x="4431411" y="164668"/>
                </a:cubicBezTo>
                <a:cubicBezTo>
                  <a:pt x="4421237" y="166582"/>
                  <a:pt x="4418770" y="165001"/>
                  <a:pt x="4424011" y="159925"/>
                </a:cubicBezTo>
                <a:cubicBezTo>
                  <a:pt x="4429253" y="154848"/>
                  <a:pt x="4434580" y="149603"/>
                  <a:pt x="4439994" y="144190"/>
                </a:cubicBezTo>
                <a:cubicBezTo>
                  <a:pt x="4445407" y="138776"/>
                  <a:pt x="4456811" y="126763"/>
                  <a:pt x="4474206" y="108149"/>
                </a:cubicBezTo>
                <a:cubicBezTo>
                  <a:pt x="4459622" y="112595"/>
                  <a:pt x="4449548" y="115728"/>
                  <a:pt x="4443984" y="117549"/>
                </a:cubicBezTo>
                <a:cubicBezTo>
                  <a:pt x="4438420" y="119371"/>
                  <a:pt x="4432167" y="116431"/>
                  <a:pt x="4425227" y="108730"/>
                </a:cubicBezTo>
                <a:cubicBezTo>
                  <a:pt x="4418286" y="101029"/>
                  <a:pt x="4419921" y="97634"/>
                  <a:pt x="4430131" y="98545"/>
                </a:cubicBezTo>
                <a:cubicBezTo>
                  <a:pt x="4440341" y="99456"/>
                  <a:pt x="4461328" y="96742"/>
                  <a:pt x="4493092" y="90403"/>
                </a:cubicBezTo>
                <a:cubicBezTo>
                  <a:pt x="4484603" y="82215"/>
                  <a:pt x="4478207" y="75002"/>
                  <a:pt x="4473905" y="68764"/>
                </a:cubicBezTo>
                <a:cubicBezTo>
                  <a:pt x="4469603" y="62526"/>
                  <a:pt x="4471080" y="59407"/>
                  <a:pt x="4478336" y="59407"/>
                </a:cubicBezTo>
                <a:cubicBezTo>
                  <a:pt x="4483513" y="59407"/>
                  <a:pt x="4490675" y="61199"/>
                  <a:pt x="4499825" y="64785"/>
                </a:cubicBezTo>
                <a:cubicBezTo>
                  <a:pt x="4503625" y="60597"/>
                  <a:pt x="4507278" y="55765"/>
                  <a:pt x="4510784" y="50287"/>
                </a:cubicBezTo>
                <a:cubicBezTo>
                  <a:pt x="4514290" y="44809"/>
                  <a:pt x="4515839" y="42059"/>
                  <a:pt x="4515430" y="42037"/>
                </a:cubicBezTo>
                <a:cubicBezTo>
                  <a:pt x="4515022" y="42016"/>
                  <a:pt x="4509038" y="43805"/>
                  <a:pt x="4497480" y="47404"/>
                </a:cubicBezTo>
                <a:cubicBezTo>
                  <a:pt x="4485922" y="51004"/>
                  <a:pt x="4476532" y="53929"/>
                  <a:pt x="4469312" y="56180"/>
                </a:cubicBezTo>
                <a:cubicBezTo>
                  <a:pt x="4462092" y="58432"/>
                  <a:pt x="4454578" y="55255"/>
                  <a:pt x="4446769" y="46651"/>
                </a:cubicBezTo>
                <a:cubicBezTo>
                  <a:pt x="4438961" y="38047"/>
                  <a:pt x="4439739" y="34193"/>
                  <a:pt x="4449103" y="35090"/>
                </a:cubicBezTo>
                <a:cubicBezTo>
                  <a:pt x="4458468" y="35986"/>
                  <a:pt x="4471865" y="35133"/>
                  <a:pt x="4489295" y="32530"/>
                </a:cubicBezTo>
                <a:cubicBezTo>
                  <a:pt x="4506726" y="29927"/>
                  <a:pt x="4517796" y="27005"/>
                  <a:pt x="4522507" y="23764"/>
                </a:cubicBezTo>
                <a:cubicBezTo>
                  <a:pt x="4524863" y="22144"/>
                  <a:pt x="4527436" y="21480"/>
                  <a:pt x="4530227" y="21772"/>
                </a:cubicBezTo>
                <a:close/>
                <a:moveTo>
                  <a:pt x="243977" y="21772"/>
                </a:moveTo>
                <a:cubicBezTo>
                  <a:pt x="246768" y="22064"/>
                  <a:pt x="249777" y="23313"/>
                  <a:pt x="253003" y="25517"/>
                </a:cubicBezTo>
                <a:cubicBezTo>
                  <a:pt x="259456" y="29927"/>
                  <a:pt x="264651" y="34831"/>
                  <a:pt x="268587" y="40231"/>
                </a:cubicBezTo>
                <a:cubicBezTo>
                  <a:pt x="272524" y="45630"/>
                  <a:pt x="270272" y="49695"/>
                  <a:pt x="261833" y="52427"/>
                </a:cubicBezTo>
                <a:cubicBezTo>
                  <a:pt x="253394" y="55159"/>
                  <a:pt x="240520" y="62913"/>
                  <a:pt x="223211" y="75690"/>
                </a:cubicBezTo>
                <a:cubicBezTo>
                  <a:pt x="225907" y="80078"/>
                  <a:pt x="226804" y="83190"/>
                  <a:pt x="225900" y="85026"/>
                </a:cubicBezTo>
                <a:cubicBezTo>
                  <a:pt x="240025" y="82516"/>
                  <a:pt x="250622" y="79641"/>
                  <a:pt x="257692" y="76400"/>
                </a:cubicBezTo>
                <a:cubicBezTo>
                  <a:pt x="264762" y="73159"/>
                  <a:pt x="272133" y="74457"/>
                  <a:pt x="279805" y="80293"/>
                </a:cubicBezTo>
                <a:cubicBezTo>
                  <a:pt x="287477" y="86130"/>
                  <a:pt x="293908" y="92615"/>
                  <a:pt x="299100" y="99750"/>
                </a:cubicBezTo>
                <a:cubicBezTo>
                  <a:pt x="304291" y="106884"/>
                  <a:pt x="301720" y="110731"/>
                  <a:pt x="291388" y="111290"/>
                </a:cubicBezTo>
                <a:cubicBezTo>
                  <a:pt x="281056" y="111849"/>
                  <a:pt x="270233" y="115513"/>
                  <a:pt x="258918" y="122282"/>
                </a:cubicBezTo>
                <a:cubicBezTo>
                  <a:pt x="247604" y="129050"/>
                  <a:pt x="244868" y="126903"/>
                  <a:pt x="250712" y="115839"/>
                </a:cubicBezTo>
                <a:cubicBezTo>
                  <a:pt x="256556" y="104776"/>
                  <a:pt x="258958" y="98703"/>
                  <a:pt x="257918" y="97620"/>
                </a:cubicBezTo>
                <a:cubicBezTo>
                  <a:pt x="256878" y="96537"/>
                  <a:pt x="253856" y="96218"/>
                  <a:pt x="248851" y="96663"/>
                </a:cubicBezTo>
                <a:cubicBezTo>
                  <a:pt x="243847" y="97107"/>
                  <a:pt x="233945" y="98678"/>
                  <a:pt x="219146" y="101374"/>
                </a:cubicBezTo>
                <a:cubicBezTo>
                  <a:pt x="225398" y="106249"/>
                  <a:pt x="228761" y="113502"/>
                  <a:pt x="229234" y="123131"/>
                </a:cubicBezTo>
                <a:cubicBezTo>
                  <a:pt x="229707" y="132761"/>
                  <a:pt x="226742" y="142118"/>
                  <a:pt x="220340" y="151202"/>
                </a:cubicBezTo>
                <a:lnTo>
                  <a:pt x="217023" y="155181"/>
                </a:lnTo>
                <a:lnTo>
                  <a:pt x="229653" y="152729"/>
                </a:lnTo>
                <a:cubicBezTo>
                  <a:pt x="245492" y="150084"/>
                  <a:pt x="254817" y="147589"/>
                  <a:pt x="257628" y="145244"/>
                </a:cubicBezTo>
                <a:cubicBezTo>
                  <a:pt x="260439" y="142899"/>
                  <a:pt x="265034" y="143638"/>
                  <a:pt x="271416" y="147459"/>
                </a:cubicBezTo>
                <a:cubicBezTo>
                  <a:pt x="277797" y="151281"/>
                  <a:pt x="283505" y="155049"/>
                  <a:pt x="288538" y="158763"/>
                </a:cubicBezTo>
                <a:cubicBezTo>
                  <a:pt x="293571" y="162477"/>
                  <a:pt x="294962" y="166600"/>
                  <a:pt x="292711" y="171132"/>
                </a:cubicBezTo>
                <a:cubicBezTo>
                  <a:pt x="290460" y="175663"/>
                  <a:pt x="289768" y="185074"/>
                  <a:pt x="290635" y="199364"/>
                </a:cubicBezTo>
                <a:cubicBezTo>
                  <a:pt x="291503" y="213654"/>
                  <a:pt x="293302" y="231188"/>
                  <a:pt x="296034" y="251967"/>
                </a:cubicBezTo>
                <a:cubicBezTo>
                  <a:pt x="298766" y="272746"/>
                  <a:pt x="295558" y="289965"/>
                  <a:pt x="286409" y="303624"/>
                </a:cubicBezTo>
                <a:cubicBezTo>
                  <a:pt x="277259" y="317283"/>
                  <a:pt x="270383" y="320252"/>
                  <a:pt x="265780" y="312530"/>
                </a:cubicBezTo>
                <a:cubicBezTo>
                  <a:pt x="261177" y="304807"/>
                  <a:pt x="254254" y="295554"/>
                  <a:pt x="245012" y="284771"/>
                </a:cubicBezTo>
                <a:cubicBezTo>
                  <a:pt x="235770" y="273987"/>
                  <a:pt x="236246" y="270176"/>
                  <a:pt x="246442" y="273338"/>
                </a:cubicBezTo>
                <a:cubicBezTo>
                  <a:pt x="256638" y="276500"/>
                  <a:pt x="263263" y="278081"/>
                  <a:pt x="266318" y="278081"/>
                </a:cubicBezTo>
                <a:cubicBezTo>
                  <a:pt x="267264" y="278081"/>
                  <a:pt x="267938" y="274711"/>
                  <a:pt x="268340" y="267971"/>
                </a:cubicBezTo>
                <a:cubicBezTo>
                  <a:pt x="268741" y="261231"/>
                  <a:pt x="268494" y="246948"/>
                  <a:pt x="267598" y="225122"/>
                </a:cubicBezTo>
                <a:cubicBezTo>
                  <a:pt x="266702" y="203297"/>
                  <a:pt x="265418" y="188422"/>
                  <a:pt x="263748" y="180499"/>
                </a:cubicBezTo>
                <a:cubicBezTo>
                  <a:pt x="262077" y="172576"/>
                  <a:pt x="260101" y="167758"/>
                  <a:pt x="257821" y="166044"/>
                </a:cubicBezTo>
                <a:cubicBezTo>
                  <a:pt x="255541" y="164331"/>
                  <a:pt x="242585" y="165266"/>
                  <a:pt x="218952" y="168851"/>
                </a:cubicBezTo>
                <a:lnTo>
                  <a:pt x="194818" y="173955"/>
                </a:lnTo>
                <a:lnTo>
                  <a:pt x="195974" y="174635"/>
                </a:lnTo>
                <a:cubicBezTo>
                  <a:pt x="198128" y="176307"/>
                  <a:pt x="200116" y="178287"/>
                  <a:pt x="201937" y="180575"/>
                </a:cubicBezTo>
                <a:cubicBezTo>
                  <a:pt x="206211" y="186311"/>
                  <a:pt x="206731" y="190172"/>
                  <a:pt x="203497" y="192158"/>
                </a:cubicBezTo>
                <a:cubicBezTo>
                  <a:pt x="200263" y="194144"/>
                  <a:pt x="195993" y="198016"/>
                  <a:pt x="190688" y="203773"/>
                </a:cubicBezTo>
                <a:cubicBezTo>
                  <a:pt x="185382" y="209531"/>
                  <a:pt x="178201" y="214604"/>
                  <a:pt x="169145" y="218992"/>
                </a:cubicBezTo>
                <a:cubicBezTo>
                  <a:pt x="160089" y="223380"/>
                  <a:pt x="159616" y="219824"/>
                  <a:pt x="167725" y="208323"/>
                </a:cubicBezTo>
                <a:cubicBezTo>
                  <a:pt x="175835" y="196822"/>
                  <a:pt x="180166" y="187121"/>
                  <a:pt x="180718" y="179219"/>
                </a:cubicBezTo>
                <a:lnTo>
                  <a:pt x="181111" y="176854"/>
                </a:lnTo>
                <a:lnTo>
                  <a:pt x="159756" y="181370"/>
                </a:lnTo>
                <a:cubicBezTo>
                  <a:pt x="159756" y="203756"/>
                  <a:pt x="159297" y="224671"/>
                  <a:pt x="158379" y="244116"/>
                </a:cubicBezTo>
                <a:cubicBezTo>
                  <a:pt x="157461" y="263561"/>
                  <a:pt x="156060" y="277995"/>
                  <a:pt x="154174" y="287416"/>
                </a:cubicBezTo>
                <a:cubicBezTo>
                  <a:pt x="152288" y="296838"/>
                  <a:pt x="148911" y="303958"/>
                  <a:pt x="144043" y="308776"/>
                </a:cubicBezTo>
                <a:cubicBezTo>
                  <a:pt x="139174" y="313594"/>
                  <a:pt x="135385" y="313010"/>
                  <a:pt x="132674" y="307023"/>
                </a:cubicBezTo>
                <a:cubicBezTo>
                  <a:pt x="129964" y="301036"/>
                  <a:pt x="128376" y="295149"/>
                  <a:pt x="127910" y="289363"/>
                </a:cubicBezTo>
                <a:cubicBezTo>
                  <a:pt x="127444" y="283577"/>
                  <a:pt x="129240" y="273897"/>
                  <a:pt x="133298" y="260324"/>
                </a:cubicBezTo>
                <a:cubicBezTo>
                  <a:pt x="137356" y="246751"/>
                  <a:pt x="140056" y="231411"/>
                  <a:pt x="141397" y="214303"/>
                </a:cubicBezTo>
                <a:cubicBezTo>
                  <a:pt x="142738" y="197195"/>
                  <a:pt x="141834" y="184647"/>
                  <a:pt x="138687" y="176660"/>
                </a:cubicBezTo>
                <a:cubicBezTo>
                  <a:pt x="135539" y="168672"/>
                  <a:pt x="137500" y="165130"/>
                  <a:pt x="144569" y="166034"/>
                </a:cubicBezTo>
                <a:cubicBezTo>
                  <a:pt x="151639" y="166937"/>
                  <a:pt x="157788" y="166955"/>
                  <a:pt x="163015" y="166087"/>
                </a:cubicBezTo>
                <a:cubicBezTo>
                  <a:pt x="168242" y="165220"/>
                  <a:pt x="176695" y="163438"/>
                  <a:pt x="188375" y="160742"/>
                </a:cubicBezTo>
                <a:lnTo>
                  <a:pt x="205859" y="157348"/>
                </a:lnTo>
                <a:lnTo>
                  <a:pt x="205185" y="156752"/>
                </a:lnTo>
                <a:cubicBezTo>
                  <a:pt x="201486" y="151367"/>
                  <a:pt x="196790" y="145491"/>
                  <a:pt x="191096" y="139124"/>
                </a:cubicBezTo>
                <a:lnTo>
                  <a:pt x="188041" y="133540"/>
                </a:lnTo>
                <a:lnTo>
                  <a:pt x="180513" y="141705"/>
                </a:lnTo>
                <a:cubicBezTo>
                  <a:pt x="167119" y="155099"/>
                  <a:pt x="155336" y="162753"/>
                  <a:pt x="145161" y="164668"/>
                </a:cubicBezTo>
                <a:cubicBezTo>
                  <a:pt x="134987" y="166582"/>
                  <a:pt x="132520" y="165001"/>
                  <a:pt x="137761" y="159925"/>
                </a:cubicBezTo>
                <a:cubicBezTo>
                  <a:pt x="143003" y="154848"/>
                  <a:pt x="148330" y="149603"/>
                  <a:pt x="153744" y="144190"/>
                </a:cubicBezTo>
                <a:cubicBezTo>
                  <a:pt x="159157" y="138776"/>
                  <a:pt x="170561" y="126763"/>
                  <a:pt x="187956" y="108149"/>
                </a:cubicBezTo>
                <a:cubicBezTo>
                  <a:pt x="173372" y="112595"/>
                  <a:pt x="163298" y="115728"/>
                  <a:pt x="157734" y="117549"/>
                </a:cubicBezTo>
                <a:cubicBezTo>
                  <a:pt x="152170" y="119371"/>
                  <a:pt x="145917" y="116431"/>
                  <a:pt x="138977" y="108730"/>
                </a:cubicBezTo>
                <a:cubicBezTo>
                  <a:pt x="132036" y="101029"/>
                  <a:pt x="133671" y="97634"/>
                  <a:pt x="143881" y="98545"/>
                </a:cubicBezTo>
                <a:cubicBezTo>
                  <a:pt x="154091" y="99456"/>
                  <a:pt x="175078" y="96742"/>
                  <a:pt x="206842" y="90403"/>
                </a:cubicBezTo>
                <a:cubicBezTo>
                  <a:pt x="198353" y="82215"/>
                  <a:pt x="191957" y="75002"/>
                  <a:pt x="187655" y="68764"/>
                </a:cubicBezTo>
                <a:cubicBezTo>
                  <a:pt x="183353" y="62526"/>
                  <a:pt x="184830" y="59407"/>
                  <a:pt x="192086" y="59407"/>
                </a:cubicBezTo>
                <a:cubicBezTo>
                  <a:pt x="197263" y="59407"/>
                  <a:pt x="204425" y="61199"/>
                  <a:pt x="213575" y="64785"/>
                </a:cubicBezTo>
                <a:cubicBezTo>
                  <a:pt x="217375" y="60597"/>
                  <a:pt x="221028" y="55765"/>
                  <a:pt x="224534" y="50287"/>
                </a:cubicBezTo>
                <a:cubicBezTo>
                  <a:pt x="228040" y="44809"/>
                  <a:pt x="229589" y="42059"/>
                  <a:pt x="229180" y="42037"/>
                </a:cubicBezTo>
                <a:cubicBezTo>
                  <a:pt x="228772" y="42016"/>
                  <a:pt x="222788" y="43805"/>
                  <a:pt x="211230" y="47404"/>
                </a:cubicBezTo>
                <a:cubicBezTo>
                  <a:pt x="199672" y="51004"/>
                  <a:pt x="190283" y="53929"/>
                  <a:pt x="183062" y="56180"/>
                </a:cubicBezTo>
                <a:cubicBezTo>
                  <a:pt x="175842" y="58432"/>
                  <a:pt x="168328" y="55255"/>
                  <a:pt x="160520" y="46651"/>
                </a:cubicBezTo>
                <a:cubicBezTo>
                  <a:pt x="152711" y="38047"/>
                  <a:pt x="153489" y="34193"/>
                  <a:pt x="162853" y="35090"/>
                </a:cubicBezTo>
                <a:cubicBezTo>
                  <a:pt x="172217" y="35986"/>
                  <a:pt x="185615" y="35133"/>
                  <a:pt x="203045" y="32530"/>
                </a:cubicBezTo>
                <a:cubicBezTo>
                  <a:pt x="220476" y="29927"/>
                  <a:pt x="231547" y="27005"/>
                  <a:pt x="236257" y="23764"/>
                </a:cubicBezTo>
                <a:cubicBezTo>
                  <a:pt x="238613" y="22144"/>
                  <a:pt x="241186" y="21480"/>
                  <a:pt x="243977" y="21772"/>
                </a:cubicBezTo>
                <a:close/>
                <a:moveTo>
                  <a:pt x="4362245" y="21613"/>
                </a:moveTo>
                <a:cubicBezTo>
                  <a:pt x="4367364" y="21613"/>
                  <a:pt x="4375631" y="23919"/>
                  <a:pt x="4387046" y="28529"/>
                </a:cubicBezTo>
                <a:cubicBezTo>
                  <a:pt x="4398461" y="33139"/>
                  <a:pt x="4402125" y="39643"/>
                  <a:pt x="4398038" y="48039"/>
                </a:cubicBezTo>
                <a:cubicBezTo>
                  <a:pt x="4393951" y="56435"/>
                  <a:pt x="4391047" y="78666"/>
                  <a:pt x="4389326" y="114732"/>
                </a:cubicBezTo>
                <a:cubicBezTo>
                  <a:pt x="4390043" y="114889"/>
                  <a:pt x="4393223" y="113803"/>
                  <a:pt x="4398866" y="111473"/>
                </a:cubicBezTo>
                <a:cubicBezTo>
                  <a:pt x="4404509" y="109142"/>
                  <a:pt x="4410854" y="110598"/>
                  <a:pt x="4417903" y="115839"/>
                </a:cubicBezTo>
                <a:cubicBezTo>
                  <a:pt x="4424951" y="121081"/>
                  <a:pt x="4425531" y="125591"/>
                  <a:pt x="4419645" y="129369"/>
                </a:cubicBezTo>
                <a:cubicBezTo>
                  <a:pt x="4413758" y="133148"/>
                  <a:pt x="4403652" y="136227"/>
                  <a:pt x="4389326" y="138608"/>
                </a:cubicBezTo>
                <a:cubicBezTo>
                  <a:pt x="4389326" y="141935"/>
                  <a:pt x="4388874" y="151227"/>
                  <a:pt x="4387971" y="166485"/>
                </a:cubicBezTo>
                <a:cubicBezTo>
                  <a:pt x="4395313" y="167202"/>
                  <a:pt x="4402774" y="169855"/>
                  <a:pt x="4410352" y="174444"/>
                </a:cubicBezTo>
                <a:cubicBezTo>
                  <a:pt x="4417931" y="179033"/>
                  <a:pt x="4420846" y="185777"/>
                  <a:pt x="4419096" y="194675"/>
                </a:cubicBezTo>
                <a:cubicBezTo>
                  <a:pt x="4417347" y="203573"/>
                  <a:pt x="4412127" y="205824"/>
                  <a:pt x="4403437" y="201429"/>
                </a:cubicBezTo>
                <a:cubicBezTo>
                  <a:pt x="4394747" y="197034"/>
                  <a:pt x="4389441" y="191581"/>
                  <a:pt x="4387519" y="185070"/>
                </a:cubicBezTo>
                <a:cubicBezTo>
                  <a:pt x="4386874" y="206710"/>
                  <a:pt x="4386325" y="226194"/>
                  <a:pt x="4385874" y="243525"/>
                </a:cubicBezTo>
                <a:cubicBezTo>
                  <a:pt x="4385422" y="260855"/>
                  <a:pt x="4384494" y="274417"/>
                  <a:pt x="4383088" y="284211"/>
                </a:cubicBezTo>
                <a:cubicBezTo>
                  <a:pt x="4381683" y="294006"/>
                  <a:pt x="4378435" y="301079"/>
                  <a:pt x="4373344" y="305431"/>
                </a:cubicBezTo>
                <a:cubicBezTo>
                  <a:pt x="4368253" y="309783"/>
                  <a:pt x="4363768" y="305668"/>
                  <a:pt x="4359889" y="293084"/>
                </a:cubicBezTo>
                <a:cubicBezTo>
                  <a:pt x="4356010" y="280501"/>
                  <a:pt x="4355197" y="271212"/>
                  <a:pt x="4357448" y="265218"/>
                </a:cubicBezTo>
                <a:cubicBezTo>
                  <a:pt x="4359699" y="259223"/>
                  <a:pt x="4361499" y="247041"/>
                  <a:pt x="4362847" y="228672"/>
                </a:cubicBezTo>
                <a:cubicBezTo>
                  <a:pt x="4364195" y="210302"/>
                  <a:pt x="4365321" y="191724"/>
                  <a:pt x="4366224" y="172938"/>
                </a:cubicBezTo>
                <a:cubicBezTo>
                  <a:pt x="4346621" y="209979"/>
                  <a:pt x="4326197" y="234759"/>
                  <a:pt x="4304952" y="247278"/>
                </a:cubicBezTo>
                <a:cubicBezTo>
                  <a:pt x="4283707" y="259797"/>
                  <a:pt x="4280563" y="257323"/>
                  <a:pt x="4295520" y="239857"/>
                </a:cubicBezTo>
                <a:cubicBezTo>
                  <a:pt x="4310477" y="222391"/>
                  <a:pt x="4324451" y="204024"/>
                  <a:pt x="4337443" y="184758"/>
                </a:cubicBezTo>
                <a:cubicBezTo>
                  <a:pt x="4350435" y="165492"/>
                  <a:pt x="4358674" y="152102"/>
                  <a:pt x="4362159" y="144588"/>
                </a:cubicBezTo>
                <a:cubicBezTo>
                  <a:pt x="4357254" y="146366"/>
                  <a:pt x="4350529" y="147710"/>
                  <a:pt x="4341982" y="148621"/>
                </a:cubicBezTo>
                <a:cubicBezTo>
                  <a:pt x="4333435" y="149532"/>
                  <a:pt x="4324763" y="147334"/>
                  <a:pt x="4315965" y="142028"/>
                </a:cubicBezTo>
                <a:cubicBezTo>
                  <a:pt x="4307167" y="136722"/>
                  <a:pt x="4309154" y="132890"/>
                  <a:pt x="4321924" y="130531"/>
                </a:cubicBezTo>
                <a:cubicBezTo>
                  <a:pt x="4334693" y="128172"/>
                  <a:pt x="4349919" y="124576"/>
                  <a:pt x="4367601" y="119743"/>
                </a:cubicBezTo>
                <a:cubicBezTo>
                  <a:pt x="4368475" y="85140"/>
                  <a:pt x="4368483" y="63791"/>
                  <a:pt x="4367622" y="55696"/>
                </a:cubicBezTo>
                <a:cubicBezTo>
                  <a:pt x="4366762" y="47601"/>
                  <a:pt x="4364062" y="39897"/>
                  <a:pt x="4359524" y="32584"/>
                </a:cubicBezTo>
                <a:cubicBezTo>
                  <a:pt x="4354985" y="25270"/>
                  <a:pt x="4355892" y="21613"/>
                  <a:pt x="4362245" y="21613"/>
                </a:cubicBezTo>
                <a:close/>
                <a:moveTo>
                  <a:pt x="75995" y="21613"/>
                </a:moveTo>
                <a:cubicBezTo>
                  <a:pt x="81114" y="21613"/>
                  <a:pt x="89381" y="23919"/>
                  <a:pt x="100796" y="28529"/>
                </a:cubicBezTo>
                <a:cubicBezTo>
                  <a:pt x="112211" y="33139"/>
                  <a:pt x="115875" y="39643"/>
                  <a:pt x="111788" y="48039"/>
                </a:cubicBezTo>
                <a:cubicBezTo>
                  <a:pt x="107701" y="56435"/>
                  <a:pt x="104797" y="78666"/>
                  <a:pt x="103076" y="114732"/>
                </a:cubicBezTo>
                <a:cubicBezTo>
                  <a:pt x="103793" y="114889"/>
                  <a:pt x="106973" y="113803"/>
                  <a:pt x="112616" y="111473"/>
                </a:cubicBezTo>
                <a:cubicBezTo>
                  <a:pt x="118259" y="109142"/>
                  <a:pt x="124604" y="110598"/>
                  <a:pt x="131653" y="115839"/>
                </a:cubicBezTo>
                <a:cubicBezTo>
                  <a:pt x="138701" y="121081"/>
                  <a:pt x="139282" y="125591"/>
                  <a:pt x="133395" y="129369"/>
                </a:cubicBezTo>
                <a:cubicBezTo>
                  <a:pt x="127508" y="133148"/>
                  <a:pt x="117402" y="136227"/>
                  <a:pt x="103076" y="138608"/>
                </a:cubicBezTo>
                <a:cubicBezTo>
                  <a:pt x="103076" y="141935"/>
                  <a:pt x="102624" y="151227"/>
                  <a:pt x="101721" y="166485"/>
                </a:cubicBezTo>
                <a:cubicBezTo>
                  <a:pt x="109063" y="167202"/>
                  <a:pt x="116524" y="169855"/>
                  <a:pt x="124102" y="174444"/>
                </a:cubicBezTo>
                <a:cubicBezTo>
                  <a:pt x="131681" y="179033"/>
                  <a:pt x="134596" y="185777"/>
                  <a:pt x="132846" y="194675"/>
                </a:cubicBezTo>
                <a:cubicBezTo>
                  <a:pt x="131097" y="203573"/>
                  <a:pt x="125877" y="205824"/>
                  <a:pt x="117187" y="201429"/>
                </a:cubicBezTo>
                <a:cubicBezTo>
                  <a:pt x="108497" y="197034"/>
                  <a:pt x="103191" y="191581"/>
                  <a:pt x="101269" y="185070"/>
                </a:cubicBezTo>
                <a:cubicBezTo>
                  <a:pt x="100624" y="206710"/>
                  <a:pt x="100075" y="226194"/>
                  <a:pt x="99624" y="243525"/>
                </a:cubicBezTo>
                <a:cubicBezTo>
                  <a:pt x="99172" y="260855"/>
                  <a:pt x="98243" y="274417"/>
                  <a:pt x="96838" y="284211"/>
                </a:cubicBezTo>
                <a:cubicBezTo>
                  <a:pt x="95433" y="294006"/>
                  <a:pt x="92185" y="301079"/>
                  <a:pt x="87094" y="305431"/>
                </a:cubicBezTo>
                <a:cubicBezTo>
                  <a:pt x="82003" y="309783"/>
                  <a:pt x="77518" y="305668"/>
                  <a:pt x="73639" y="293084"/>
                </a:cubicBezTo>
                <a:cubicBezTo>
                  <a:pt x="69760" y="280501"/>
                  <a:pt x="68946" y="271212"/>
                  <a:pt x="71198" y="265218"/>
                </a:cubicBezTo>
                <a:cubicBezTo>
                  <a:pt x="73449" y="259223"/>
                  <a:pt x="75249" y="247041"/>
                  <a:pt x="76597" y="228672"/>
                </a:cubicBezTo>
                <a:cubicBezTo>
                  <a:pt x="77945" y="210302"/>
                  <a:pt x="79071" y="191724"/>
                  <a:pt x="79974" y="172938"/>
                </a:cubicBezTo>
                <a:cubicBezTo>
                  <a:pt x="60371" y="209979"/>
                  <a:pt x="39947" y="234759"/>
                  <a:pt x="18702" y="247278"/>
                </a:cubicBezTo>
                <a:cubicBezTo>
                  <a:pt x="-2543" y="259797"/>
                  <a:pt x="-5687" y="257323"/>
                  <a:pt x="9270" y="239857"/>
                </a:cubicBezTo>
                <a:cubicBezTo>
                  <a:pt x="24226" y="222391"/>
                  <a:pt x="38201" y="204024"/>
                  <a:pt x="51193" y="184758"/>
                </a:cubicBezTo>
                <a:cubicBezTo>
                  <a:pt x="64185" y="165492"/>
                  <a:pt x="72424" y="152102"/>
                  <a:pt x="75909" y="144588"/>
                </a:cubicBezTo>
                <a:cubicBezTo>
                  <a:pt x="71004" y="146366"/>
                  <a:pt x="64279" y="147710"/>
                  <a:pt x="55732" y="148621"/>
                </a:cubicBezTo>
                <a:cubicBezTo>
                  <a:pt x="47185" y="149532"/>
                  <a:pt x="38513" y="147334"/>
                  <a:pt x="29715" y="142028"/>
                </a:cubicBezTo>
                <a:cubicBezTo>
                  <a:pt x="20917" y="136722"/>
                  <a:pt x="22904" y="132890"/>
                  <a:pt x="35674" y="130531"/>
                </a:cubicBezTo>
                <a:cubicBezTo>
                  <a:pt x="48443" y="128172"/>
                  <a:pt x="63669" y="124576"/>
                  <a:pt x="81351" y="119743"/>
                </a:cubicBezTo>
                <a:cubicBezTo>
                  <a:pt x="82225" y="85140"/>
                  <a:pt x="82233" y="63791"/>
                  <a:pt x="81372" y="55696"/>
                </a:cubicBezTo>
                <a:cubicBezTo>
                  <a:pt x="80512" y="47601"/>
                  <a:pt x="77812" y="39897"/>
                  <a:pt x="73273" y="32584"/>
                </a:cubicBezTo>
                <a:cubicBezTo>
                  <a:pt x="68735" y="25270"/>
                  <a:pt x="69642" y="21613"/>
                  <a:pt x="75995" y="21613"/>
                </a:cubicBezTo>
                <a:close/>
                <a:moveTo>
                  <a:pt x="5818130" y="20870"/>
                </a:moveTo>
                <a:cubicBezTo>
                  <a:pt x="5820840" y="21317"/>
                  <a:pt x="5824171" y="22286"/>
                  <a:pt x="5828121" y="23775"/>
                </a:cubicBezTo>
                <a:cubicBezTo>
                  <a:pt x="5843924" y="29734"/>
                  <a:pt x="5850234" y="36244"/>
                  <a:pt x="5847051" y="43307"/>
                </a:cubicBezTo>
                <a:cubicBezTo>
                  <a:pt x="5843867" y="50369"/>
                  <a:pt x="5841859" y="67430"/>
                  <a:pt x="5841027" y="94490"/>
                </a:cubicBezTo>
                <a:cubicBezTo>
                  <a:pt x="5847337" y="92813"/>
                  <a:pt x="5853335" y="91267"/>
                  <a:pt x="5859021" y="89855"/>
                </a:cubicBezTo>
                <a:cubicBezTo>
                  <a:pt x="5864707" y="88442"/>
                  <a:pt x="5870327" y="89966"/>
                  <a:pt x="5875885" y="94426"/>
                </a:cubicBezTo>
                <a:cubicBezTo>
                  <a:pt x="5881441" y="98886"/>
                  <a:pt x="5879423" y="103396"/>
                  <a:pt x="5869829" y="107956"/>
                </a:cubicBezTo>
                <a:cubicBezTo>
                  <a:pt x="5860236" y="112516"/>
                  <a:pt x="5850563" y="115929"/>
                  <a:pt x="5840813" y="118195"/>
                </a:cubicBezTo>
                <a:lnTo>
                  <a:pt x="5839672" y="139017"/>
                </a:lnTo>
                <a:cubicBezTo>
                  <a:pt x="5846713" y="137382"/>
                  <a:pt x="5853772" y="135625"/>
                  <a:pt x="5860849" y="133747"/>
                </a:cubicBezTo>
                <a:cubicBezTo>
                  <a:pt x="5867926" y="131868"/>
                  <a:pt x="5874264" y="133241"/>
                  <a:pt x="5879864" y="137866"/>
                </a:cubicBezTo>
                <a:cubicBezTo>
                  <a:pt x="5885464" y="142491"/>
                  <a:pt x="5881237" y="147219"/>
                  <a:pt x="5867184" y="152052"/>
                </a:cubicBezTo>
                <a:cubicBezTo>
                  <a:pt x="5853131" y="156885"/>
                  <a:pt x="5843959" y="159774"/>
                  <a:pt x="5839672" y="160721"/>
                </a:cubicBezTo>
                <a:cubicBezTo>
                  <a:pt x="5843271" y="165998"/>
                  <a:pt x="5844831" y="169895"/>
                  <a:pt x="5844351" y="172411"/>
                </a:cubicBezTo>
                <a:cubicBezTo>
                  <a:pt x="5843870" y="174928"/>
                  <a:pt x="5843207" y="180897"/>
                  <a:pt x="5842361" y="190319"/>
                </a:cubicBezTo>
                <a:cubicBezTo>
                  <a:pt x="5844196" y="190419"/>
                  <a:pt x="5848377" y="189319"/>
                  <a:pt x="5854901" y="187017"/>
                </a:cubicBezTo>
                <a:cubicBezTo>
                  <a:pt x="5861426" y="184715"/>
                  <a:pt x="5867943" y="186415"/>
                  <a:pt x="5874455" y="192115"/>
                </a:cubicBezTo>
                <a:cubicBezTo>
                  <a:pt x="5880965" y="197815"/>
                  <a:pt x="5879835" y="201884"/>
                  <a:pt x="5871067" y="204322"/>
                </a:cubicBezTo>
                <a:cubicBezTo>
                  <a:pt x="5862297" y="206760"/>
                  <a:pt x="5852657" y="208352"/>
                  <a:pt x="5842146" y="209097"/>
                </a:cubicBezTo>
                <a:lnTo>
                  <a:pt x="5841027" y="234888"/>
                </a:lnTo>
                <a:cubicBezTo>
                  <a:pt x="5867284" y="246762"/>
                  <a:pt x="5891078" y="255144"/>
                  <a:pt x="5912409" y="260034"/>
                </a:cubicBezTo>
                <a:cubicBezTo>
                  <a:pt x="5933740" y="264924"/>
                  <a:pt x="5951006" y="268028"/>
                  <a:pt x="5964206" y="269348"/>
                </a:cubicBezTo>
                <a:cubicBezTo>
                  <a:pt x="5977406" y="270667"/>
                  <a:pt x="5996160" y="271327"/>
                  <a:pt x="6020467" y="271327"/>
                </a:cubicBezTo>
                <a:cubicBezTo>
                  <a:pt x="6048415" y="271327"/>
                  <a:pt x="6052187" y="275837"/>
                  <a:pt x="6031781" y="284857"/>
                </a:cubicBezTo>
                <a:cubicBezTo>
                  <a:pt x="6011374" y="293877"/>
                  <a:pt x="5993779" y="300197"/>
                  <a:pt x="5978995" y="303818"/>
                </a:cubicBezTo>
                <a:cubicBezTo>
                  <a:pt x="5964209" y="307439"/>
                  <a:pt x="5949945" y="306679"/>
                  <a:pt x="5936200" y="301538"/>
                </a:cubicBezTo>
                <a:cubicBezTo>
                  <a:pt x="5922455" y="296397"/>
                  <a:pt x="5905339" y="289151"/>
                  <a:pt x="5884855" y="279802"/>
                </a:cubicBezTo>
                <a:cubicBezTo>
                  <a:pt x="5864369" y="270452"/>
                  <a:pt x="5832617" y="253272"/>
                  <a:pt x="5789596" y="228263"/>
                </a:cubicBezTo>
                <a:cubicBezTo>
                  <a:pt x="5774495" y="251853"/>
                  <a:pt x="5757441" y="269000"/>
                  <a:pt x="5738434" y="279705"/>
                </a:cubicBezTo>
                <a:cubicBezTo>
                  <a:pt x="5719426" y="290410"/>
                  <a:pt x="5716497" y="287936"/>
                  <a:pt x="5729647" y="272284"/>
                </a:cubicBezTo>
                <a:cubicBezTo>
                  <a:pt x="5742797" y="256631"/>
                  <a:pt x="5753595" y="241728"/>
                  <a:pt x="5762042" y="227575"/>
                </a:cubicBezTo>
                <a:cubicBezTo>
                  <a:pt x="5770488" y="213421"/>
                  <a:pt x="5774037" y="201648"/>
                  <a:pt x="5772689" y="192255"/>
                </a:cubicBezTo>
                <a:cubicBezTo>
                  <a:pt x="5771341" y="182862"/>
                  <a:pt x="5776995" y="181768"/>
                  <a:pt x="5789650" y="188974"/>
                </a:cubicBezTo>
                <a:cubicBezTo>
                  <a:pt x="5802305" y="196180"/>
                  <a:pt x="5807034" y="201676"/>
                  <a:pt x="5803835" y="205462"/>
                </a:cubicBezTo>
                <a:cubicBezTo>
                  <a:pt x="5800637" y="209248"/>
                  <a:pt x="5797734" y="212180"/>
                  <a:pt x="5795125" y="214260"/>
                </a:cubicBezTo>
                <a:cubicBezTo>
                  <a:pt x="5803743" y="218447"/>
                  <a:pt x="5811415" y="222161"/>
                  <a:pt x="5818141" y="225402"/>
                </a:cubicBezTo>
                <a:cubicBezTo>
                  <a:pt x="5818886" y="210130"/>
                  <a:pt x="5819040" y="197521"/>
                  <a:pt x="5818603" y="187576"/>
                </a:cubicBezTo>
                <a:cubicBezTo>
                  <a:pt x="5818165" y="177631"/>
                  <a:pt x="5817201" y="170952"/>
                  <a:pt x="5815709" y="167539"/>
                </a:cubicBezTo>
                <a:cubicBezTo>
                  <a:pt x="5783429" y="176287"/>
                  <a:pt x="5764537" y="182747"/>
                  <a:pt x="5759031" y="186920"/>
                </a:cubicBezTo>
                <a:cubicBezTo>
                  <a:pt x="5753523" y="191093"/>
                  <a:pt x="5744861" y="188831"/>
                  <a:pt x="5733046" y="180134"/>
                </a:cubicBezTo>
                <a:cubicBezTo>
                  <a:pt x="5721229" y="171436"/>
                  <a:pt x="5720369" y="166478"/>
                  <a:pt x="5730465" y="165259"/>
                </a:cubicBezTo>
                <a:cubicBezTo>
                  <a:pt x="5740559" y="164040"/>
                  <a:pt x="5752247" y="162104"/>
                  <a:pt x="5765527" y="159451"/>
                </a:cubicBezTo>
                <a:cubicBezTo>
                  <a:pt x="5778805" y="156799"/>
                  <a:pt x="5795819" y="152977"/>
                  <a:pt x="5816570" y="147986"/>
                </a:cubicBezTo>
                <a:lnTo>
                  <a:pt x="5816570" y="122991"/>
                </a:lnTo>
                <a:cubicBezTo>
                  <a:pt x="5813415" y="123895"/>
                  <a:pt x="5808489" y="124347"/>
                  <a:pt x="5801793" y="124347"/>
                </a:cubicBezTo>
                <a:cubicBezTo>
                  <a:pt x="5795712" y="124347"/>
                  <a:pt x="5789679" y="122350"/>
                  <a:pt x="5783691" y="118356"/>
                </a:cubicBezTo>
                <a:cubicBezTo>
                  <a:pt x="5777704" y="114362"/>
                  <a:pt x="5778557" y="111663"/>
                  <a:pt x="5786251" y="110257"/>
                </a:cubicBezTo>
                <a:cubicBezTo>
                  <a:pt x="5793945" y="108852"/>
                  <a:pt x="5804051" y="105805"/>
                  <a:pt x="5816570" y="101115"/>
                </a:cubicBezTo>
                <a:lnTo>
                  <a:pt x="5816570" y="64871"/>
                </a:lnTo>
                <a:cubicBezTo>
                  <a:pt x="5816570" y="52954"/>
                  <a:pt x="5814545" y="41636"/>
                  <a:pt x="5810493" y="30917"/>
                </a:cubicBezTo>
                <a:cubicBezTo>
                  <a:pt x="5807455" y="22877"/>
                  <a:pt x="5810001" y="19528"/>
                  <a:pt x="5818130" y="20870"/>
                </a:cubicBezTo>
                <a:close/>
                <a:moveTo>
                  <a:pt x="3494420" y="18435"/>
                </a:moveTo>
                <a:cubicBezTo>
                  <a:pt x="3498754" y="18948"/>
                  <a:pt x="3503865" y="20660"/>
                  <a:pt x="3509751" y="23571"/>
                </a:cubicBezTo>
                <a:cubicBezTo>
                  <a:pt x="3522615" y="32820"/>
                  <a:pt x="3524303" y="40091"/>
                  <a:pt x="3514817" y="45382"/>
                </a:cubicBezTo>
                <a:cubicBezTo>
                  <a:pt x="3505331" y="50674"/>
                  <a:pt x="3492522" y="63802"/>
                  <a:pt x="3476389" y="84768"/>
                </a:cubicBezTo>
                <a:cubicBezTo>
                  <a:pt x="3487417" y="91049"/>
                  <a:pt x="3497136" y="98394"/>
                  <a:pt x="3505546" y="106805"/>
                </a:cubicBezTo>
                <a:cubicBezTo>
                  <a:pt x="3513957" y="115215"/>
                  <a:pt x="3518399" y="124970"/>
                  <a:pt x="3518872" y="136070"/>
                </a:cubicBezTo>
                <a:cubicBezTo>
                  <a:pt x="3519345" y="147169"/>
                  <a:pt x="3515158" y="157437"/>
                  <a:pt x="3506310" y="166873"/>
                </a:cubicBezTo>
                <a:cubicBezTo>
                  <a:pt x="3497462" y="176308"/>
                  <a:pt x="3490837" y="177445"/>
                  <a:pt x="3486434" y="170282"/>
                </a:cubicBezTo>
                <a:cubicBezTo>
                  <a:pt x="3482032" y="163119"/>
                  <a:pt x="3473381" y="153870"/>
                  <a:pt x="3460482" y="142534"/>
                </a:cubicBezTo>
                <a:cubicBezTo>
                  <a:pt x="3447583" y="131198"/>
                  <a:pt x="3448279" y="127104"/>
                  <a:pt x="3462569" y="130251"/>
                </a:cubicBezTo>
                <a:cubicBezTo>
                  <a:pt x="3476859" y="133399"/>
                  <a:pt x="3485635" y="134582"/>
                  <a:pt x="3488897" y="133800"/>
                </a:cubicBezTo>
                <a:cubicBezTo>
                  <a:pt x="3492160" y="133019"/>
                  <a:pt x="3491013" y="127437"/>
                  <a:pt x="3485456" y="117055"/>
                </a:cubicBezTo>
                <a:cubicBezTo>
                  <a:pt x="3479899" y="106672"/>
                  <a:pt x="3473822" y="99226"/>
                  <a:pt x="3467226" y="94716"/>
                </a:cubicBezTo>
                <a:cubicBezTo>
                  <a:pt x="3460629" y="90206"/>
                  <a:pt x="3458937" y="85115"/>
                  <a:pt x="3462149" y="79444"/>
                </a:cubicBezTo>
                <a:cubicBezTo>
                  <a:pt x="3465362" y="73772"/>
                  <a:pt x="3469639" y="66563"/>
                  <a:pt x="3474980" y="57815"/>
                </a:cubicBezTo>
                <a:cubicBezTo>
                  <a:pt x="3480322" y="49068"/>
                  <a:pt x="3479271" y="45372"/>
                  <a:pt x="3471829" y="46727"/>
                </a:cubicBezTo>
                <a:cubicBezTo>
                  <a:pt x="3464386" y="48082"/>
                  <a:pt x="3453760" y="50294"/>
                  <a:pt x="3439951" y="53363"/>
                </a:cubicBezTo>
                <a:cubicBezTo>
                  <a:pt x="3439951" y="101589"/>
                  <a:pt x="3438538" y="134923"/>
                  <a:pt x="3435713" y="153364"/>
                </a:cubicBezTo>
                <a:cubicBezTo>
                  <a:pt x="3432888" y="171806"/>
                  <a:pt x="3427912" y="175971"/>
                  <a:pt x="3420785" y="165862"/>
                </a:cubicBezTo>
                <a:cubicBezTo>
                  <a:pt x="3413658" y="155752"/>
                  <a:pt x="3410994" y="146029"/>
                  <a:pt x="3412794" y="136694"/>
                </a:cubicBezTo>
                <a:cubicBezTo>
                  <a:pt x="3414594" y="127358"/>
                  <a:pt x="3415945" y="112265"/>
                  <a:pt x="3416848" y="91414"/>
                </a:cubicBezTo>
                <a:cubicBezTo>
                  <a:pt x="3417752" y="70564"/>
                  <a:pt x="3417558" y="58020"/>
                  <a:pt x="3416268" y="53782"/>
                </a:cubicBezTo>
                <a:cubicBezTo>
                  <a:pt x="3414977" y="49545"/>
                  <a:pt x="3413178" y="44020"/>
                  <a:pt x="3410869" y="37208"/>
                </a:cubicBezTo>
                <a:cubicBezTo>
                  <a:pt x="3408560" y="30397"/>
                  <a:pt x="3410991" y="28142"/>
                  <a:pt x="3418161" y="30443"/>
                </a:cubicBezTo>
                <a:cubicBezTo>
                  <a:pt x="3425331" y="32745"/>
                  <a:pt x="3430504" y="33871"/>
                  <a:pt x="3433680" y="33820"/>
                </a:cubicBezTo>
                <a:cubicBezTo>
                  <a:pt x="3436857" y="33770"/>
                  <a:pt x="3441614" y="33544"/>
                  <a:pt x="3447952" y="33143"/>
                </a:cubicBezTo>
                <a:cubicBezTo>
                  <a:pt x="3454291" y="32741"/>
                  <a:pt x="3460450" y="31476"/>
                  <a:pt x="3466430" y="29346"/>
                </a:cubicBezTo>
                <a:cubicBezTo>
                  <a:pt x="3472410" y="27217"/>
                  <a:pt x="3478182" y="24266"/>
                  <a:pt x="3483746" y="20495"/>
                </a:cubicBezTo>
                <a:cubicBezTo>
                  <a:pt x="3486528" y="18609"/>
                  <a:pt x="3490086" y="17923"/>
                  <a:pt x="3494420" y="18435"/>
                </a:cubicBezTo>
                <a:close/>
                <a:moveTo>
                  <a:pt x="3639331" y="16546"/>
                </a:moveTo>
                <a:cubicBezTo>
                  <a:pt x="3641162" y="16475"/>
                  <a:pt x="3643542" y="16917"/>
                  <a:pt x="3646471" y="17871"/>
                </a:cubicBezTo>
                <a:cubicBezTo>
                  <a:pt x="3658187" y="21685"/>
                  <a:pt x="3667211" y="26632"/>
                  <a:pt x="3673542" y="32713"/>
                </a:cubicBezTo>
                <a:cubicBezTo>
                  <a:pt x="3679873" y="38793"/>
                  <a:pt x="3681221" y="44991"/>
                  <a:pt x="3677586" y="51308"/>
                </a:cubicBezTo>
                <a:cubicBezTo>
                  <a:pt x="3673950" y="57625"/>
                  <a:pt x="3671724" y="68427"/>
                  <a:pt x="3670907" y="83714"/>
                </a:cubicBezTo>
                <a:cubicBezTo>
                  <a:pt x="3675783" y="83714"/>
                  <a:pt x="3683455" y="85209"/>
                  <a:pt x="3693923" y="88199"/>
                </a:cubicBezTo>
                <a:cubicBezTo>
                  <a:pt x="3704391" y="91188"/>
                  <a:pt x="3710371" y="96272"/>
                  <a:pt x="3711862" y="103449"/>
                </a:cubicBezTo>
                <a:cubicBezTo>
                  <a:pt x="3713354" y="110627"/>
                  <a:pt x="3712511" y="116804"/>
                  <a:pt x="3709335" y="121980"/>
                </a:cubicBezTo>
                <a:cubicBezTo>
                  <a:pt x="3706159" y="127157"/>
                  <a:pt x="3700265" y="127093"/>
                  <a:pt x="3691653" y="121787"/>
                </a:cubicBezTo>
                <a:cubicBezTo>
                  <a:pt x="3683042" y="116481"/>
                  <a:pt x="3676127" y="108780"/>
                  <a:pt x="3670907" y="98685"/>
                </a:cubicBezTo>
                <a:cubicBezTo>
                  <a:pt x="3670907" y="202322"/>
                  <a:pt x="3668766" y="266024"/>
                  <a:pt x="3664486" y="289793"/>
                </a:cubicBezTo>
                <a:cubicBezTo>
                  <a:pt x="3660205" y="313562"/>
                  <a:pt x="3653204" y="317409"/>
                  <a:pt x="3643481" y="301333"/>
                </a:cubicBezTo>
                <a:cubicBezTo>
                  <a:pt x="3633758" y="285258"/>
                  <a:pt x="3630927" y="272366"/>
                  <a:pt x="3634985" y="262658"/>
                </a:cubicBezTo>
                <a:cubicBezTo>
                  <a:pt x="3639043" y="252950"/>
                  <a:pt x="3642190" y="230568"/>
                  <a:pt x="3644428" y="195513"/>
                </a:cubicBezTo>
                <a:cubicBezTo>
                  <a:pt x="3646665" y="160459"/>
                  <a:pt x="3647561" y="127419"/>
                  <a:pt x="3647116" y="96394"/>
                </a:cubicBezTo>
                <a:cubicBezTo>
                  <a:pt x="3646672" y="65369"/>
                  <a:pt x="3643524" y="43572"/>
                  <a:pt x="3637673" y="31003"/>
                </a:cubicBezTo>
                <a:cubicBezTo>
                  <a:pt x="3633285" y="21576"/>
                  <a:pt x="3633838" y="16757"/>
                  <a:pt x="3639331" y="16546"/>
                </a:cubicBezTo>
                <a:close/>
                <a:moveTo>
                  <a:pt x="5468985" y="15526"/>
                </a:moveTo>
                <a:cubicBezTo>
                  <a:pt x="5472211" y="14178"/>
                  <a:pt x="5479887" y="15788"/>
                  <a:pt x="5492011" y="20355"/>
                </a:cubicBezTo>
                <a:cubicBezTo>
                  <a:pt x="5504136" y="24922"/>
                  <a:pt x="5508621" y="30504"/>
                  <a:pt x="5505466" y="37101"/>
                </a:cubicBezTo>
                <a:cubicBezTo>
                  <a:pt x="5502311" y="43697"/>
                  <a:pt x="5500734" y="55650"/>
                  <a:pt x="5500734" y="72958"/>
                </a:cubicBezTo>
                <a:cubicBezTo>
                  <a:pt x="5500734" y="90798"/>
                  <a:pt x="5500953" y="103854"/>
                  <a:pt x="5501390" y="112129"/>
                </a:cubicBezTo>
                <a:cubicBezTo>
                  <a:pt x="5501828" y="120403"/>
                  <a:pt x="5501161" y="130581"/>
                  <a:pt x="5499389" y="142663"/>
                </a:cubicBezTo>
                <a:cubicBezTo>
                  <a:pt x="5497619" y="154744"/>
                  <a:pt x="5492424" y="156160"/>
                  <a:pt x="5483806" y="146911"/>
                </a:cubicBezTo>
                <a:cubicBezTo>
                  <a:pt x="5475187" y="137662"/>
                  <a:pt x="5471778" y="131280"/>
                  <a:pt x="5473577" y="127767"/>
                </a:cubicBezTo>
                <a:cubicBezTo>
                  <a:pt x="5475377" y="124253"/>
                  <a:pt x="5476277" y="119062"/>
                  <a:pt x="5476277" y="112193"/>
                </a:cubicBezTo>
                <a:cubicBezTo>
                  <a:pt x="5452673" y="126146"/>
                  <a:pt x="5437841" y="135482"/>
                  <a:pt x="5431783" y="140200"/>
                </a:cubicBezTo>
                <a:cubicBezTo>
                  <a:pt x="5425724" y="144918"/>
                  <a:pt x="5419232" y="145308"/>
                  <a:pt x="5412305" y="141372"/>
                </a:cubicBezTo>
                <a:cubicBezTo>
                  <a:pt x="5405379" y="137436"/>
                  <a:pt x="5400364" y="132689"/>
                  <a:pt x="5397258" y="127132"/>
                </a:cubicBezTo>
                <a:cubicBezTo>
                  <a:pt x="5394154" y="121575"/>
                  <a:pt x="5397126" y="118797"/>
                  <a:pt x="5406175" y="118797"/>
                </a:cubicBezTo>
                <a:cubicBezTo>
                  <a:pt x="5412871" y="118797"/>
                  <a:pt x="5421081" y="117252"/>
                  <a:pt x="5430804" y="114161"/>
                </a:cubicBezTo>
                <a:cubicBezTo>
                  <a:pt x="5440527" y="111071"/>
                  <a:pt x="5455685" y="106228"/>
                  <a:pt x="5476277" y="99631"/>
                </a:cubicBezTo>
                <a:cubicBezTo>
                  <a:pt x="5476277" y="70506"/>
                  <a:pt x="5475847" y="52287"/>
                  <a:pt x="5474986" y="44974"/>
                </a:cubicBezTo>
                <a:cubicBezTo>
                  <a:pt x="5474126" y="37660"/>
                  <a:pt x="5472104" y="31261"/>
                  <a:pt x="5468920" y="25776"/>
                </a:cubicBezTo>
                <a:cubicBezTo>
                  <a:pt x="5465737" y="20290"/>
                  <a:pt x="5465758" y="16874"/>
                  <a:pt x="5468985" y="15526"/>
                </a:cubicBezTo>
                <a:close/>
                <a:moveTo>
                  <a:pt x="2604437" y="15271"/>
                </a:moveTo>
                <a:cubicBezTo>
                  <a:pt x="2606234" y="15556"/>
                  <a:pt x="2608386" y="16243"/>
                  <a:pt x="2610894" y="17333"/>
                </a:cubicBezTo>
                <a:cubicBezTo>
                  <a:pt x="2620925" y="21692"/>
                  <a:pt x="2628600" y="27055"/>
                  <a:pt x="2633920" y="33423"/>
                </a:cubicBezTo>
                <a:cubicBezTo>
                  <a:pt x="2639241" y="39790"/>
                  <a:pt x="2639473" y="44852"/>
                  <a:pt x="2634619" y="48609"/>
                </a:cubicBezTo>
                <a:cubicBezTo>
                  <a:pt x="2629765" y="52366"/>
                  <a:pt x="2624717" y="58833"/>
                  <a:pt x="2619476" y="68011"/>
                </a:cubicBezTo>
                <a:cubicBezTo>
                  <a:pt x="2614235" y="77189"/>
                  <a:pt x="2605061" y="93128"/>
                  <a:pt x="2591954" y="115829"/>
                </a:cubicBezTo>
                <a:cubicBezTo>
                  <a:pt x="2603655" y="124590"/>
                  <a:pt x="2608154" y="134571"/>
                  <a:pt x="2605451" y="145771"/>
                </a:cubicBezTo>
                <a:cubicBezTo>
                  <a:pt x="2602748" y="156971"/>
                  <a:pt x="2601397" y="180847"/>
                  <a:pt x="2601397" y="217400"/>
                </a:cubicBezTo>
                <a:cubicBezTo>
                  <a:pt x="2601397" y="253853"/>
                  <a:pt x="2598181" y="278500"/>
                  <a:pt x="2591749" y="291342"/>
                </a:cubicBezTo>
                <a:cubicBezTo>
                  <a:pt x="2585318" y="304184"/>
                  <a:pt x="2579216" y="303900"/>
                  <a:pt x="2573444" y="290492"/>
                </a:cubicBezTo>
                <a:cubicBezTo>
                  <a:pt x="2567672" y="277084"/>
                  <a:pt x="2566138" y="266677"/>
                  <a:pt x="2568841" y="259270"/>
                </a:cubicBezTo>
                <a:cubicBezTo>
                  <a:pt x="2571544" y="251863"/>
                  <a:pt x="2573796" y="237814"/>
                  <a:pt x="2575595" y="217121"/>
                </a:cubicBezTo>
                <a:cubicBezTo>
                  <a:pt x="2577395" y="196428"/>
                  <a:pt x="2578295" y="177169"/>
                  <a:pt x="2578295" y="159344"/>
                </a:cubicBezTo>
                <a:cubicBezTo>
                  <a:pt x="2578295" y="142867"/>
                  <a:pt x="2578582" y="134349"/>
                  <a:pt x="2579155" y="133790"/>
                </a:cubicBezTo>
                <a:cubicBezTo>
                  <a:pt x="2564313" y="152876"/>
                  <a:pt x="2547861" y="167995"/>
                  <a:pt x="2529800" y="179144"/>
                </a:cubicBezTo>
                <a:cubicBezTo>
                  <a:pt x="2511738" y="190294"/>
                  <a:pt x="2509046" y="188053"/>
                  <a:pt x="2521723" y="172422"/>
                </a:cubicBezTo>
                <a:cubicBezTo>
                  <a:pt x="2534400" y="156791"/>
                  <a:pt x="2546800" y="139318"/>
                  <a:pt x="2558925" y="120002"/>
                </a:cubicBezTo>
                <a:cubicBezTo>
                  <a:pt x="2571049" y="100685"/>
                  <a:pt x="2580908" y="81918"/>
                  <a:pt x="2588501" y="63698"/>
                </a:cubicBezTo>
                <a:cubicBezTo>
                  <a:pt x="2596094" y="45479"/>
                  <a:pt x="2599217" y="32107"/>
                  <a:pt x="2597869" y="23582"/>
                </a:cubicBezTo>
                <a:cubicBezTo>
                  <a:pt x="2596858" y="17188"/>
                  <a:pt x="2599047" y="14417"/>
                  <a:pt x="2604437" y="15271"/>
                </a:cubicBezTo>
                <a:close/>
                <a:moveTo>
                  <a:pt x="4020985" y="14249"/>
                </a:moveTo>
                <a:cubicBezTo>
                  <a:pt x="4022734" y="14081"/>
                  <a:pt x="4024999" y="14352"/>
                  <a:pt x="4027781" y="15063"/>
                </a:cubicBezTo>
                <a:cubicBezTo>
                  <a:pt x="4038909" y="17910"/>
                  <a:pt x="4047936" y="21918"/>
                  <a:pt x="4054862" y="27088"/>
                </a:cubicBezTo>
                <a:cubicBezTo>
                  <a:pt x="4061788" y="32257"/>
                  <a:pt x="4063674" y="37563"/>
                  <a:pt x="4060519" y="43005"/>
                </a:cubicBezTo>
                <a:cubicBezTo>
                  <a:pt x="4057365" y="48447"/>
                  <a:pt x="4055787" y="70585"/>
                  <a:pt x="4055787" y="109418"/>
                </a:cubicBezTo>
                <a:cubicBezTo>
                  <a:pt x="4055787" y="147578"/>
                  <a:pt x="4054644" y="185407"/>
                  <a:pt x="4052356" y="222907"/>
                </a:cubicBezTo>
                <a:cubicBezTo>
                  <a:pt x="4050069" y="260407"/>
                  <a:pt x="4046218" y="284849"/>
                  <a:pt x="4040805" y="296236"/>
                </a:cubicBezTo>
                <a:cubicBezTo>
                  <a:pt x="4035392" y="307622"/>
                  <a:pt x="4029537" y="306159"/>
                  <a:pt x="4023242" y="291847"/>
                </a:cubicBezTo>
                <a:cubicBezTo>
                  <a:pt x="4016947" y="277536"/>
                  <a:pt x="4016047" y="263307"/>
                  <a:pt x="4020542" y="249160"/>
                </a:cubicBezTo>
                <a:cubicBezTo>
                  <a:pt x="4025038" y="235014"/>
                  <a:pt x="4027738" y="210503"/>
                  <a:pt x="4028641" y="175627"/>
                </a:cubicBezTo>
                <a:cubicBezTo>
                  <a:pt x="3999057" y="199246"/>
                  <a:pt x="3981401" y="214374"/>
                  <a:pt x="3975672" y="221014"/>
                </a:cubicBezTo>
                <a:cubicBezTo>
                  <a:pt x="3969943" y="227654"/>
                  <a:pt x="3960690" y="224653"/>
                  <a:pt x="3947913" y="212012"/>
                </a:cubicBezTo>
                <a:cubicBezTo>
                  <a:pt x="3935136" y="199371"/>
                  <a:pt x="3935078" y="193051"/>
                  <a:pt x="3947741" y="193051"/>
                </a:cubicBezTo>
                <a:cubicBezTo>
                  <a:pt x="3957033" y="193051"/>
                  <a:pt x="3966828" y="191118"/>
                  <a:pt x="3977124" y="187254"/>
                </a:cubicBezTo>
                <a:cubicBezTo>
                  <a:pt x="3987420" y="183389"/>
                  <a:pt x="4004600" y="175011"/>
                  <a:pt x="4028663" y="162119"/>
                </a:cubicBezTo>
                <a:cubicBezTo>
                  <a:pt x="4029552" y="121708"/>
                  <a:pt x="4029552" y="92006"/>
                  <a:pt x="4028663" y="73012"/>
                </a:cubicBezTo>
                <a:cubicBezTo>
                  <a:pt x="4027773" y="54019"/>
                  <a:pt x="4024622" y="38900"/>
                  <a:pt x="4019209" y="27658"/>
                </a:cubicBezTo>
                <a:cubicBezTo>
                  <a:pt x="4015149" y="19226"/>
                  <a:pt x="4015741" y="14756"/>
                  <a:pt x="4020985" y="14249"/>
                </a:cubicBezTo>
                <a:close/>
                <a:moveTo>
                  <a:pt x="5098818" y="14098"/>
                </a:moveTo>
                <a:cubicBezTo>
                  <a:pt x="5100621" y="13365"/>
                  <a:pt x="5103550" y="13733"/>
                  <a:pt x="5107605" y="15203"/>
                </a:cubicBezTo>
                <a:cubicBezTo>
                  <a:pt x="5115714" y="18143"/>
                  <a:pt x="5123164" y="22796"/>
                  <a:pt x="5129954" y="29163"/>
                </a:cubicBezTo>
                <a:cubicBezTo>
                  <a:pt x="5136744" y="35531"/>
                  <a:pt x="5137698" y="40643"/>
                  <a:pt x="5132815" y="44500"/>
                </a:cubicBezTo>
                <a:cubicBezTo>
                  <a:pt x="5127932" y="48358"/>
                  <a:pt x="5122630" y="54463"/>
                  <a:pt x="5116908" y="62816"/>
                </a:cubicBezTo>
                <a:cubicBezTo>
                  <a:pt x="5111186" y="71170"/>
                  <a:pt x="5105436" y="78587"/>
                  <a:pt x="5099657" y="85069"/>
                </a:cubicBezTo>
                <a:cubicBezTo>
                  <a:pt x="5100876" y="84151"/>
                  <a:pt x="5108430" y="83484"/>
                  <a:pt x="5122318" y="83068"/>
                </a:cubicBezTo>
                <a:cubicBezTo>
                  <a:pt x="5136206" y="82652"/>
                  <a:pt x="5149913" y="80917"/>
                  <a:pt x="5163435" y="77863"/>
                </a:cubicBezTo>
                <a:cubicBezTo>
                  <a:pt x="5176958" y="74808"/>
                  <a:pt x="5186139" y="71191"/>
                  <a:pt x="5190979" y="67011"/>
                </a:cubicBezTo>
                <a:cubicBezTo>
                  <a:pt x="5195818" y="62831"/>
                  <a:pt x="5202183" y="61942"/>
                  <a:pt x="5210069" y="64344"/>
                </a:cubicBezTo>
                <a:cubicBezTo>
                  <a:pt x="5217957" y="66746"/>
                  <a:pt x="5225596" y="70546"/>
                  <a:pt x="5232988" y="75744"/>
                </a:cubicBezTo>
                <a:cubicBezTo>
                  <a:pt x="5240381" y="80942"/>
                  <a:pt x="5242030" y="86542"/>
                  <a:pt x="5237936" y="92544"/>
                </a:cubicBezTo>
                <a:cubicBezTo>
                  <a:pt x="5233842" y="98545"/>
                  <a:pt x="5231124" y="113785"/>
                  <a:pt x="5229783" y="138264"/>
                </a:cubicBezTo>
                <a:cubicBezTo>
                  <a:pt x="5228443" y="162743"/>
                  <a:pt x="5227070" y="178266"/>
                  <a:pt x="5225664" y="184834"/>
                </a:cubicBezTo>
                <a:cubicBezTo>
                  <a:pt x="5224259" y="191401"/>
                  <a:pt x="5220925" y="198991"/>
                  <a:pt x="5215662" y="207602"/>
                </a:cubicBezTo>
                <a:cubicBezTo>
                  <a:pt x="5210400" y="216214"/>
                  <a:pt x="5202376" y="223161"/>
                  <a:pt x="5191592" y="228446"/>
                </a:cubicBezTo>
                <a:cubicBezTo>
                  <a:pt x="5180808" y="233730"/>
                  <a:pt x="5175144" y="231425"/>
                  <a:pt x="5174599" y="221530"/>
                </a:cubicBezTo>
                <a:cubicBezTo>
                  <a:pt x="5174054" y="211635"/>
                  <a:pt x="5170623" y="201034"/>
                  <a:pt x="5164306" y="189727"/>
                </a:cubicBezTo>
                <a:cubicBezTo>
                  <a:pt x="5157989" y="178420"/>
                  <a:pt x="5159463" y="175527"/>
                  <a:pt x="5168727" y="181048"/>
                </a:cubicBezTo>
                <a:cubicBezTo>
                  <a:pt x="5177990" y="186569"/>
                  <a:pt x="5184189" y="189494"/>
                  <a:pt x="5187322" y="189824"/>
                </a:cubicBezTo>
                <a:cubicBezTo>
                  <a:pt x="5190455" y="190154"/>
                  <a:pt x="5193252" y="185522"/>
                  <a:pt x="5195711" y="175928"/>
                </a:cubicBezTo>
                <a:cubicBezTo>
                  <a:pt x="5198171" y="166335"/>
                  <a:pt x="5200071" y="151661"/>
                  <a:pt x="5201411" y="131907"/>
                </a:cubicBezTo>
                <a:cubicBezTo>
                  <a:pt x="5202752" y="112154"/>
                  <a:pt x="5202362" y="100104"/>
                  <a:pt x="5200239" y="95759"/>
                </a:cubicBezTo>
                <a:cubicBezTo>
                  <a:pt x="5198117" y="91414"/>
                  <a:pt x="5185175" y="91041"/>
                  <a:pt x="5161413" y="94641"/>
                </a:cubicBezTo>
                <a:cubicBezTo>
                  <a:pt x="5137652" y="98240"/>
                  <a:pt x="5121400" y="100940"/>
                  <a:pt x="5112660" y="102740"/>
                </a:cubicBezTo>
                <a:cubicBezTo>
                  <a:pt x="5103919" y="104539"/>
                  <a:pt x="5096416" y="101840"/>
                  <a:pt x="5090149" y="94641"/>
                </a:cubicBezTo>
                <a:cubicBezTo>
                  <a:pt x="5078290" y="108508"/>
                  <a:pt x="5064057" y="119625"/>
                  <a:pt x="5047451" y="127993"/>
                </a:cubicBezTo>
                <a:cubicBezTo>
                  <a:pt x="5030845" y="136360"/>
                  <a:pt x="5030702" y="131567"/>
                  <a:pt x="5047021" y="113613"/>
                </a:cubicBezTo>
                <a:cubicBezTo>
                  <a:pt x="5063340" y="95659"/>
                  <a:pt x="5074382" y="81358"/>
                  <a:pt x="5080147" y="70711"/>
                </a:cubicBezTo>
                <a:cubicBezTo>
                  <a:pt x="5085912" y="60063"/>
                  <a:pt x="5090350" y="50351"/>
                  <a:pt x="5093462" y="41575"/>
                </a:cubicBezTo>
                <a:cubicBezTo>
                  <a:pt x="5096574" y="32799"/>
                  <a:pt x="5097681" y="25474"/>
                  <a:pt x="5096785" y="19602"/>
                </a:cubicBezTo>
                <a:cubicBezTo>
                  <a:pt x="5096337" y="16666"/>
                  <a:pt x="5097015" y="14831"/>
                  <a:pt x="5098818" y="14098"/>
                </a:cubicBezTo>
                <a:close/>
                <a:moveTo>
                  <a:pt x="5557349" y="12170"/>
                </a:moveTo>
                <a:cubicBezTo>
                  <a:pt x="5561579" y="12170"/>
                  <a:pt x="5568499" y="13999"/>
                  <a:pt x="5578107" y="17655"/>
                </a:cubicBezTo>
                <a:cubicBezTo>
                  <a:pt x="5587715" y="21312"/>
                  <a:pt x="5591379" y="26009"/>
                  <a:pt x="5589099" y="31745"/>
                </a:cubicBezTo>
                <a:cubicBezTo>
                  <a:pt x="5586818" y="37481"/>
                  <a:pt x="5585263" y="46694"/>
                  <a:pt x="5584431" y="59385"/>
                </a:cubicBezTo>
                <a:cubicBezTo>
                  <a:pt x="5595515" y="58568"/>
                  <a:pt x="5607059" y="56790"/>
                  <a:pt x="5619062" y="54051"/>
                </a:cubicBezTo>
                <a:cubicBezTo>
                  <a:pt x="5631065" y="51312"/>
                  <a:pt x="5640665" y="53925"/>
                  <a:pt x="5647865" y="61891"/>
                </a:cubicBezTo>
                <a:cubicBezTo>
                  <a:pt x="5655063" y="69857"/>
                  <a:pt x="5650915" y="74375"/>
                  <a:pt x="5635421" y="75443"/>
                </a:cubicBezTo>
                <a:cubicBezTo>
                  <a:pt x="5619926" y="76511"/>
                  <a:pt x="5602929" y="78257"/>
                  <a:pt x="5584431" y="80681"/>
                </a:cubicBezTo>
                <a:lnTo>
                  <a:pt x="5584431" y="102578"/>
                </a:lnTo>
                <a:cubicBezTo>
                  <a:pt x="5594612" y="101761"/>
                  <a:pt x="5603431" y="100431"/>
                  <a:pt x="5610888" y="98588"/>
                </a:cubicBezTo>
                <a:cubicBezTo>
                  <a:pt x="5618345" y="96745"/>
                  <a:pt x="5625924" y="99839"/>
                  <a:pt x="5633625" y="107870"/>
                </a:cubicBezTo>
                <a:cubicBezTo>
                  <a:pt x="5641326" y="115900"/>
                  <a:pt x="5638533" y="120199"/>
                  <a:pt x="5625246" y="120765"/>
                </a:cubicBezTo>
                <a:cubicBezTo>
                  <a:pt x="5611960" y="121332"/>
                  <a:pt x="5597189" y="122744"/>
                  <a:pt x="5580935" y="125003"/>
                </a:cubicBezTo>
                <a:cubicBezTo>
                  <a:pt x="5564681" y="127261"/>
                  <a:pt x="5553122" y="129065"/>
                  <a:pt x="5546260" y="130413"/>
                </a:cubicBezTo>
                <a:cubicBezTo>
                  <a:pt x="5539399" y="131761"/>
                  <a:pt x="5532544" y="128814"/>
                  <a:pt x="5525697" y="121572"/>
                </a:cubicBezTo>
                <a:cubicBezTo>
                  <a:pt x="5518849" y="114330"/>
                  <a:pt x="5520402" y="110709"/>
                  <a:pt x="5530353" y="110709"/>
                </a:cubicBezTo>
                <a:cubicBezTo>
                  <a:pt x="5538097" y="110709"/>
                  <a:pt x="5548423" y="109569"/>
                  <a:pt x="5561329" y="107289"/>
                </a:cubicBezTo>
                <a:lnTo>
                  <a:pt x="5561329" y="85198"/>
                </a:lnTo>
                <a:cubicBezTo>
                  <a:pt x="5551219" y="86947"/>
                  <a:pt x="5543171" y="88510"/>
                  <a:pt x="5537183" y="89887"/>
                </a:cubicBezTo>
                <a:cubicBezTo>
                  <a:pt x="5531196" y="91264"/>
                  <a:pt x="5523599" y="88105"/>
                  <a:pt x="5514393" y="80412"/>
                </a:cubicBezTo>
                <a:cubicBezTo>
                  <a:pt x="5505187" y="72718"/>
                  <a:pt x="5506011" y="68872"/>
                  <a:pt x="5516867" y="68872"/>
                </a:cubicBezTo>
                <a:cubicBezTo>
                  <a:pt x="5524711" y="68872"/>
                  <a:pt x="5539080" y="67265"/>
                  <a:pt x="5559973" y="64053"/>
                </a:cubicBezTo>
                <a:cubicBezTo>
                  <a:pt x="5559973" y="57744"/>
                  <a:pt x="5559539" y="51133"/>
                  <a:pt x="5558671" y="44221"/>
                </a:cubicBezTo>
                <a:cubicBezTo>
                  <a:pt x="5557804" y="37309"/>
                  <a:pt x="5555779" y="30239"/>
                  <a:pt x="5552595" y="23012"/>
                </a:cubicBezTo>
                <a:cubicBezTo>
                  <a:pt x="5549411" y="15784"/>
                  <a:pt x="5550997" y="12170"/>
                  <a:pt x="5557349" y="12170"/>
                </a:cubicBezTo>
                <a:close/>
                <a:moveTo>
                  <a:pt x="861759" y="11961"/>
                </a:moveTo>
                <a:cubicBezTo>
                  <a:pt x="863355" y="11694"/>
                  <a:pt x="865460" y="11796"/>
                  <a:pt x="868076" y="12267"/>
                </a:cubicBezTo>
                <a:cubicBezTo>
                  <a:pt x="878537" y="14153"/>
                  <a:pt x="887786" y="17186"/>
                  <a:pt x="895824" y="21366"/>
                </a:cubicBezTo>
                <a:cubicBezTo>
                  <a:pt x="903862" y="25546"/>
                  <a:pt x="906514" y="30451"/>
                  <a:pt x="903783" y="36079"/>
                </a:cubicBezTo>
                <a:cubicBezTo>
                  <a:pt x="901051" y="41708"/>
                  <a:pt x="899269" y="56223"/>
                  <a:pt x="898437" y="79627"/>
                </a:cubicBezTo>
                <a:cubicBezTo>
                  <a:pt x="905737" y="79727"/>
                  <a:pt x="917148" y="77278"/>
                  <a:pt x="932671" y="72281"/>
                </a:cubicBezTo>
                <a:cubicBezTo>
                  <a:pt x="948195" y="67283"/>
                  <a:pt x="961441" y="69632"/>
                  <a:pt x="972411" y="79326"/>
                </a:cubicBezTo>
                <a:cubicBezTo>
                  <a:pt x="983382" y="89020"/>
                  <a:pt x="979779" y="94662"/>
                  <a:pt x="961603" y="96254"/>
                </a:cubicBezTo>
                <a:cubicBezTo>
                  <a:pt x="943426" y="97846"/>
                  <a:pt x="922371" y="100707"/>
                  <a:pt x="898437" y="104837"/>
                </a:cubicBezTo>
                <a:lnTo>
                  <a:pt x="898437" y="128218"/>
                </a:lnTo>
                <a:cubicBezTo>
                  <a:pt x="911014" y="126526"/>
                  <a:pt x="921296" y="124304"/>
                  <a:pt x="929283" y="121550"/>
                </a:cubicBezTo>
                <a:cubicBezTo>
                  <a:pt x="937271" y="118797"/>
                  <a:pt x="945825" y="122067"/>
                  <a:pt x="954945" y="131359"/>
                </a:cubicBezTo>
                <a:cubicBezTo>
                  <a:pt x="964065" y="140651"/>
                  <a:pt x="961753" y="145850"/>
                  <a:pt x="948008" y="146954"/>
                </a:cubicBezTo>
                <a:cubicBezTo>
                  <a:pt x="934263" y="148058"/>
                  <a:pt x="917739" y="150618"/>
                  <a:pt x="898437" y="154633"/>
                </a:cubicBezTo>
                <a:lnTo>
                  <a:pt x="898437" y="178165"/>
                </a:lnTo>
                <a:cubicBezTo>
                  <a:pt x="927734" y="175512"/>
                  <a:pt x="949356" y="173315"/>
                  <a:pt x="963302" y="171573"/>
                </a:cubicBezTo>
                <a:cubicBezTo>
                  <a:pt x="977248" y="169830"/>
                  <a:pt x="989523" y="168020"/>
                  <a:pt x="1000127" y="166141"/>
                </a:cubicBezTo>
                <a:cubicBezTo>
                  <a:pt x="1010732" y="164263"/>
                  <a:pt x="1021179" y="168973"/>
                  <a:pt x="1031468" y="180273"/>
                </a:cubicBezTo>
                <a:cubicBezTo>
                  <a:pt x="1041757" y="191574"/>
                  <a:pt x="1038778" y="197224"/>
                  <a:pt x="1022530" y="197224"/>
                </a:cubicBezTo>
                <a:lnTo>
                  <a:pt x="972583" y="197224"/>
                </a:lnTo>
                <a:cubicBezTo>
                  <a:pt x="953095" y="197224"/>
                  <a:pt x="928380" y="198887"/>
                  <a:pt x="898437" y="202214"/>
                </a:cubicBezTo>
                <a:cubicBezTo>
                  <a:pt x="898437" y="245837"/>
                  <a:pt x="896756" y="277507"/>
                  <a:pt x="893393" y="297225"/>
                </a:cubicBezTo>
                <a:cubicBezTo>
                  <a:pt x="890030" y="316943"/>
                  <a:pt x="885832" y="326802"/>
                  <a:pt x="880799" y="326802"/>
                </a:cubicBezTo>
                <a:cubicBezTo>
                  <a:pt x="875507" y="326802"/>
                  <a:pt x="872374" y="318750"/>
                  <a:pt x="871399" y="302646"/>
                </a:cubicBezTo>
                <a:cubicBezTo>
                  <a:pt x="870424" y="286542"/>
                  <a:pt x="869936" y="254104"/>
                  <a:pt x="869936" y="205333"/>
                </a:cubicBezTo>
                <a:cubicBezTo>
                  <a:pt x="814024" y="214267"/>
                  <a:pt x="781500" y="220100"/>
                  <a:pt x="772365" y="222832"/>
                </a:cubicBezTo>
                <a:cubicBezTo>
                  <a:pt x="763231" y="225563"/>
                  <a:pt x="752687" y="222183"/>
                  <a:pt x="740735" y="212689"/>
                </a:cubicBezTo>
                <a:cubicBezTo>
                  <a:pt x="728782" y="203196"/>
                  <a:pt x="729581" y="198450"/>
                  <a:pt x="743133" y="198450"/>
                </a:cubicBezTo>
                <a:cubicBezTo>
                  <a:pt x="754734" y="198450"/>
                  <a:pt x="772064" y="197120"/>
                  <a:pt x="795124" y="194459"/>
                </a:cubicBezTo>
                <a:cubicBezTo>
                  <a:pt x="818182" y="191799"/>
                  <a:pt x="843120" y="188369"/>
                  <a:pt x="869936" y="184167"/>
                </a:cubicBezTo>
                <a:lnTo>
                  <a:pt x="869936" y="158075"/>
                </a:lnTo>
                <a:cubicBezTo>
                  <a:pt x="860529" y="159882"/>
                  <a:pt x="851749" y="161685"/>
                  <a:pt x="843597" y="163485"/>
                </a:cubicBezTo>
                <a:cubicBezTo>
                  <a:pt x="835445" y="165284"/>
                  <a:pt x="826547" y="162190"/>
                  <a:pt x="816903" y="154203"/>
                </a:cubicBezTo>
                <a:cubicBezTo>
                  <a:pt x="807259" y="146215"/>
                  <a:pt x="808632" y="141928"/>
                  <a:pt x="821022" y="141340"/>
                </a:cubicBezTo>
                <a:cubicBezTo>
                  <a:pt x="833412" y="140752"/>
                  <a:pt x="849716" y="138443"/>
                  <a:pt x="869936" y="134413"/>
                </a:cubicBezTo>
                <a:lnTo>
                  <a:pt x="869936" y="109483"/>
                </a:lnTo>
                <a:cubicBezTo>
                  <a:pt x="852699" y="113025"/>
                  <a:pt x="839546" y="116162"/>
                  <a:pt x="830476" y="118894"/>
                </a:cubicBezTo>
                <a:cubicBezTo>
                  <a:pt x="821406" y="121626"/>
                  <a:pt x="810639" y="118539"/>
                  <a:pt x="798178" y="109634"/>
                </a:cubicBezTo>
                <a:cubicBezTo>
                  <a:pt x="785716" y="100728"/>
                  <a:pt x="787254" y="95992"/>
                  <a:pt x="802792" y="95426"/>
                </a:cubicBezTo>
                <a:cubicBezTo>
                  <a:pt x="818329" y="94860"/>
                  <a:pt x="840711" y="91658"/>
                  <a:pt x="869936" y="85822"/>
                </a:cubicBezTo>
                <a:cubicBezTo>
                  <a:pt x="869936" y="54775"/>
                  <a:pt x="867011" y="34283"/>
                  <a:pt x="861160" y="24345"/>
                </a:cubicBezTo>
                <a:cubicBezTo>
                  <a:pt x="856772" y="16892"/>
                  <a:pt x="856971" y="12764"/>
                  <a:pt x="861759" y="11961"/>
                </a:cubicBezTo>
                <a:close/>
                <a:moveTo>
                  <a:pt x="2298243" y="6395"/>
                </a:moveTo>
                <a:cubicBezTo>
                  <a:pt x="2301855" y="6563"/>
                  <a:pt x="2306724" y="7517"/>
                  <a:pt x="2312851" y="9256"/>
                </a:cubicBezTo>
                <a:cubicBezTo>
                  <a:pt x="2325104" y="12733"/>
                  <a:pt x="2331231" y="15971"/>
                  <a:pt x="2331231" y="18968"/>
                </a:cubicBezTo>
                <a:cubicBezTo>
                  <a:pt x="2331231" y="20832"/>
                  <a:pt x="2330783" y="25152"/>
                  <a:pt x="2329887" y="31928"/>
                </a:cubicBezTo>
                <a:cubicBezTo>
                  <a:pt x="2328991" y="38703"/>
                  <a:pt x="2328543" y="47433"/>
                  <a:pt x="2328543" y="58116"/>
                </a:cubicBezTo>
                <a:cubicBezTo>
                  <a:pt x="2328543" y="68843"/>
                  <a:pt x="2332250" y="89514"/>
                  <a:pt x="2339663" y="120131"/>
                </a:cubicBezTo>
                <a:cubicBezTo>
                  <a:pt x="2343678" y="118539"/>
                  <a:pt x="2351361" y="116115"/>
                  <a:pt x="2362712" y="112860"/>
                </a:cubicBezTo>
                <a:cubicBezTo>
                  <a:pt x="2374062" y="109605"/>
                  <a:pt x="2382451" y="111068"/>
                  <a:pt x="2387879" y="117248"/>
                </a:cubicBezTo>
                <a:cubicBezTo>
                  <a:pt x="2393307" y="123429"/>
                  <a:pt x="2390234" y="128179"/>
                  <a:pt x="2378662" y="131499"/>
                </a:cubicBezTo>
                <a:cubicBezTo>
                  <a:pt x="2367089" y="134819"/>
                  <a:pt x="2355782" y="137927"/>
                  <a:pt x="2344740" y="140824"/>
                </a:cubicBezTo>
                <a:cubicBezTo>
                  <a:pt x="2350920" y="161746"/>
                  <a:pt x="2357689" y="180044"/>
                  <a:pt x="2365045" y="195718"/>
                </a:cubicBezTo>
                <a:cubicBezTo>
                  <a:pt x="2366938" y="193180"/>
                  <a:pt x="2370298" y="186468"/>
                  <a:pt x="2375123" y="175584"/>
                </a:cubicBezTo>
                <a:cubicBezTo>
                  <a:pt x="2379949" y="164700"/>
                  <a:pt x="2381913" y="155662"/>
                  <a:pt x="2381017" y="148470"/>
                </a:cubicBezTo>
                <a:cubicBezTo>
                  <a:pt x="2380121" y="141279"/>
                  <a:pt x="2386222" y="141734"/>
                  <a:pt x="2399322" y="149836"/>
                </a:cubicBezTo>
                <a:cubicBezTo>
                  <a:pt x="2412422" y="157939"/>
                  <a:pt x="2415419" y="166295"/>
                  <a:pt x="2408313" y="174907"/>
                </a:cubicBezTo>
                <a:cubicBezTo>
                  <a:pt x="2401208" y="183518"/>
                  <a:pt x="2391260" y="196944"/>
                  <a:pt x="2378468" y="215185"/>
                </a:cubicBezTo>
                <a:cubicBezTo>
                  <a:pt x="2387173" y="229381"/>
                  <a:pt x="2396598" y="241553"/>
                  <a:pt x="2406743" y="251698"/>
                </a:cubicBezTo>
                <a:cubicBezTo>
                  <a:pt x="2416889" y="261844"/>
                  <a:pt x="2424575" y="268548"/>
                  <a:pt x="2429803" y="271811"/>
                </a:cubicBezTo>
                <a:cubicBezTo>
                  <a:pt x="2435029" y="275073"/>
                  <a:pt x="2438604" y="272890"/>
                  <a:pt x="2440525" y="265261"/>
                </a:cubicBezTo>
                <a:cubicBezTo>
                  <a:pt x="2442447" y="257632"/>
                  <a:pt x="2446082" y="248859"/>
                  <a:pt x="2451431" y="238943"/>
                </a:cubicBezTo>
                <a:cubicBezTo>
                  <a:pt x="2456780" y="229027"/>
                  <a:pt x="2459454" y="234888"/>
                  <a:pt x="2459454" y="256528"/>
                </a:cubicBezTo>
                <a:cubicBezTo>
                  <a:pt x="2459454" y="275371"/>
                  <a:pt x="2461032" y="290220"/>
                  <a:pt x="2464187" y="301075"/>
                </a:cubicBezTo>
                <a:cubicBezTo>
                  <a:pt x="2467342" y="311931"/>
                  <a:pt x="2463943" y="317359"/>
                  <a:pt x="2453991" y="317359"/>
                </a:cubicBezTo>
                <a:cubicBezTo>
                  <a:pt x="2445831" y="317359"/>
                  <a:pt x="2432480" y="309945"/>
                  <a:pt x="2413938" y="295117"/>
                </a:cubicBezTo>
                <a:cubicBezTo>
                  <a:pt x="2395397" y="280289"/>
                  <a:pt x="2377457" y="259360"/>
                  <a:pt x="2360120" y="232328"/>
                </a:cubicBezTo>
                <a:cubicBezTo>
                  <a:pt x="2352361" y="240803"/>
                  <a:pt x="2343091" y="247855"/>
                  <a:pt x="2332307" y="253484"/>
                </a:cubicBezTo>
                <a:cubicBezTo>
                  <a:pt x="2321523" y="259112"/>
                  <a:pt x="2310072" y="262615"/>
                  <a:pt x="2297955" y="263992"/>
                </a:cubicBezTo>
                <a:cubicBezTo>
                  <a:pt x="2285838" y="265368"/>
                  <a:pt x="2284536" y="262769"/>
                  <a:pt x="2294051" y="256194"/>
                </a:cubicBezTo>
                <a:cubicBezTo>
                  <a:pt x="2303566" y="249619"/>
                  <a:pt x="2312919" y="243266"/>
                  <a:pt x="2322111" y="237136"/>
                </a:cubicBezTo>
                <a:cubicBezTo>
                  <a:pt x="2331303" y="231006"/>
                  <a:pt x="2340137" y="222613"/>
                  <a:pt x="2348612" y="211958"/>
                </a:cubicBezTo>
                <a:cubicBezTo>
                  <a:pt x="2337168" y="185328"/>
                  <a:pt x="2328686" y="163323"/>
                  <a:pt x="2323165" y="145943"/>
                </a:cubicBezTo>
                <a:cubicBezTo>
                  <a:pt x="2308782" y="152095"/>
                  <a:pt x="2293474" y="157573"/>
                  <a:pt x="2277241" y="162377"/>
                </a:cubicBezTo>
                <a:cubicBezTo>
                  <a:pt x="2278144" y="169647"/>
                  <a:pt x="2278596" y="176258"/>
                  <a:pt x="2278596" y="182209"/>
                </a:cubicBezTo>
                <a:cubicBezTo>
                  <a:pt x="2303791" y="171411"/>
                  <a:pt x="2311804" y="170658"/>
                  <a:pt x="2302633" y="179951"/>
                </a:cubicBezTo>
                <a:cubicBezTo>
                  <a:pt x="2293463" y="189243"/>
                  <a:pt x="2285450" y="196170"/>
                  <a:pt x="2278596" y="200730"/>
                </a:cubicBezTo>
                <a:cubicBezTo>
                  <a:pt x="2278596" y="222211"/>
                  <a:pt x="2278122" y="240051"/>
                  <a:pt x="2277176" y="254247"/>
                </a:cubicBezTo>
                <a:cubicBezTo>
                  <a:pt x="2276229" y="268444"/>
                  <a:pt x="2271806" y="280486"/>
                  <a:pt x="2263904" y="290374"/>
                </a:cubicBezTo>
                <a:cubicBezTo>
                  <a:pt x="2256003" y="300262"/>
                  <a:pt x="2250485" y="302456"/>
                  <a:pt x="2247352" y="296956"/>
                </a:cubicBezTo>
                <a:cubicBezTo>
                  <a:pt x="2244218" y="291457"/>
                  <a:pt x="2238042" y="284555"/>
                  <a:pt x="2228821" y="276252"/>
                </a:cubicBezTo>
                <a:cubicBezTo>
                  <a:pt x="2219600" y="267949"/>
                  <a:pt x="2214990" y="262730"/>
                  <a:pt x="2214990" y="260593"/>
                </a:cubicBezTo>
                <a:cubicBezTo>
                  <a:pt x="2214990" y="256936"/>
                  <a:pt x="2220188" y="256456"/>
                  <a:pt x="2230585" y="259152"/>
                </a:cubicBezTo>
                <a:cubicBezTo>
                  <a:pt x="2240981" y="261848"/>
                  <a:pt x="2247284" y="260891"/>
                  <a:pt x="2249492" y="256280"/>
                </a:cubicBezTo>
                <a:cubicBezTo>
                  <a:pt x="2251701" y="251670"/>
                  <a:pt x="2253249" y="237383"/>
                  <a:pt x="2254138" y="213421"/>
                </a:cubicBezTo>
                <a:cubicBezTo>
                  <a:pt x="2232083" y="224821"/>
                  <a:pt x="2216632" y="233744"/>
                  <a:pt x="2207784" y="240190"/>
                </a:cubicBezTo>
                <a:cubicBezTo>
                  <a:pt x="2198936" y="246636"/>
                  <a:pt x="2192468" y="249608"/>
                  <a:pt x="2188381" y="249106"/>
                </a:cubicBezTo>
                <a:cubicBezTo>
                  <a:pt x="2184294" y="248605"/>
                  <a:pt x="2178483" y="244510"/>
                  <a:pt x="2170947" y="236824"/>
                </a:cubicBezTo>
                <a:cubicBezTo>
                  <a:pt x="2163411" y="229138"/>
                  <a:pt x="2163053" y="224664"/>
                  <a:pt x="2169872" y="223402"/>
                </a:cubicBezTo>
                <a:cubicBezTo>
                  <a:pt x="2176691" y="222140"/>
                  <a:pt x="2182104" y="220842"/>
                  <a:pt x="2186112" y="219508"/>
                </a:cubicBezTo>
                <a:cubicBezTo>
                  <a:pt x="2190120" y="218175"/>
                  <a:pt x="2197878" y="215514"/>
                  <a:pt x="2209386" y="211528"/>
                </a:cubicBezTo>
                <a:cubicBezTo>
                  <a:pt x="2220894" y="207541"/>
                  <a:pt x="2236263" y="201368"/>
                  <a:pt x="2255494" y="193008"/>
                </a:cubicBezTo>
                <a:cubicBezTo>
                  <a:pt x="2255494" y="183428"/>
                  <a:pt x="2255192" y="174939"/>
                  <a:pt x="2254590" y="167539"/>
                </a:cubicBezTo>
                <a:cubicBezTo>
                  <a:pt x="2233682" y="174609"/>
                  <a:pt x="2220421" y="179298"/>
                  <a:pt x="2214807" y="181607"/>
                </a:cubicBezTo>
                <a:cubicBezTo>
                  <a:pt x="2209193" y="183916"/>
                  <a:pt x="2201746" y="180775"/>
                  <a:pt x="2192468" y="172186"/>
                </a:cubicBezTo>
                <a:cubicBezTo>
                  <a:pt x="2183190" y="163596"/>
                  <a:pt x="2184875" y="159301"/>
                  <a:pt x="2197523" y="159301"/>
                </a:cubicBezTo>
                <a:cubicBezTo>
                  <a:pt x="2207906" y="159301"/>
                  <a:pt x="2226777" y="155623"/>
                  <a:pt x="2254138" y="148266"/>
                </a:cubicBezTo>
                <a:cubicBezTo>
                  <a:pt x="2249980" y="132377"/>
                  <a:pt x="2246216" y="123501"/>
                  <a:pt x="2242846" y="121636"/>
                </a:cubicBezTo>
                <a:cubicBezTo>
                  <a:pt x="2235546" y="123429"/>
                  <a:pt x="2228405" y="124551"/>
                  <a:pt x="2221421" y="125003"/>
                </a:cubicBezTo>
                <a:cubicBezTo>
                  <a:pt x="2214438" y="125454"/>
                  <a:pt x="2217158" y="121113"/>
                  <a:pt x="2229584" y="111978"/>
                </a:cubicBezTo>
                <a:cubicBezTo>
                  <a:pt x="2242010" y="102843"/>
                  <a:pt x="2250557" y="95093"/>
                  <a:pt x="2255225" y="88726"/>
                </a:cubicBezTo>
                <a:cubicBezTo>
                  <a:pt x="2259892" y="82358"/>
                  <a:pt x="2262226" y="78006"/>
                  <a:pt x="2262226" y="75669"/>
                </a:cubicBezTo>
                <a:cubicBezTo>
                  <a:pt x="2262226" y="69316"/>
                  <a:pt x="2269680" y="69875"/>
                  <a:pt x="2284586" y="77347"/>
                </a:cubicBezTo>
                <a:cubicBezTo>
                  <a:pt x="2299493" y="84818"/>
                  <a:pt x="2303003" y="90694"/>
                  <a:pt x="2295116" y="94974"/>
                </a:cubicBezTo>
                <a:cubicBezTo>
                  <a:pt x="2287228" y="99255"/>
                  <a:pt x="2274071" y="105482"/>
                  <a:pt x="2255644" y="113656"/>
                </a:cubicBezTo>
                <a:cubicBezTo>
                  <a:pt x="2266844" y="116840"/>
                  <a:pt x="2273243" y="120027"/>
                  <a:pt x="2274842" y="123217"/>
                </a:cubicBezTo>
                <a:cubicBezTo>
                  <a:pt x="2276441" y="126408"/>
                  <a:pt x="2277241" y="131674"/>
                  <a:pt x="2277241" y="139017"/>
                </a:cubicBezTo>
                <a:cubicBezTo>
                  <a:pt x="2290319" y="135675"/>
                  <a:pt x="2303763" y="131610"/>
                  <a:pt x="2317572" y="126820"/>
                </a:cubicBezTo>
                <a:cubicBezTo>
                  <a:pt x="2314876" y="111863"/>
                  <a:pt x="2310872" y="91353"/>
                  <a:pt x="2305559" y="65290"/>
                </a:cubicBezTo>
                <a:cubicBezTo>
                  <a:pt x="2300246" y="39227"/>
                  <a:pt x="2295972" y="23904"/>
                  <a:pt x="2292739" y="19323"/>
                </a:cubicBezTo>
                <a:cubicBezTo>
                  <a:pt x="2289505" y="14741"/>
                  <a:pt x="2288985" y="11048"/>
                  <a:pt x="2291179" y="8245"/>
                </a:cubicBezTo>
                <a:cubicBezTo>
                  <a:pt x="2292276" y="6843"/>
                  <a:pt x="2294631" y="6226"/>
                  <a:pt x="2298243" y="6395"/>
                </a:cubicBezTo>
                <a:close/>
                <a:moveTo>
                  <a:pt x="6215284" y="5547"/>
                </a:moveTo>
                <a:cubicBezTo>
                  <a:pt x="6217005" y="5422"/>
                  <a:pt x="6219237" y="5655"/>
                  <a:pt x="6221981" y="6244"/>
                </a:cubicBezTo>
                <a:cubicBezTo>
                  <a:pt x="6232959" y="8603"/>
                  <a:pt x="6241535" y="11421"/>
                  <a:pt x="6247708" y="14698"/>
                </a:cubicBezTo>
                <a:cubicBezTo>
                  <a:pt x="6253881" y="17975"/>
                  <a:pt x="6255817" y="21768"/>
                  <a:pt x="6253516" y="26077"/>
                </a:cubicBezTo>
                <a:cubicBezTo>
                  <a:pt x="6251214" y="30386"/>
                  <a:pt x="6249209" y="41489"/>
                  <a:pt x="6247504" y="59385"/>
                </a:cubicBezTo>
                <a:cubicBezTo>
                  <a:pt x="6256194" y="58511"/>
                  <a:pt x="6267609" y="56492"/>
                  <a:pt x="6281749" y="53330"/>
                </a:cubicBezTo>
                <a:cubicBezTo>
                  <a:pt x="6295887" y="50168"/>
                  <a:pt x="6305865" y="51914"/>
                  <a:pt x="6311679" y="58568"/>
                </a:cubicBezTo>
                <a:cubicBezTo>
                  <a:pt x="6317495" y="65222"/>
                  <a:pt x="6311877" y="70872"/>
                  <a:pt x="6294827" y="75518"/>
                </a:cubicBezTo>
                <a:cubicBezTo>
                  <a:pt x="6277775" y="80164"/>
                  <a:pt x="6261959" y="83671"/>
                  <a:pt x="6247375" y="86037"/>
                </a:cubicBezTo>
                <a:lnTo>
                  <a:pt x="6246171" y="141727"/>
                </a:lnTo>
                <a:cubicBezTo>
                  <a:pt x="6260625" y="140924"/>
                  <a:pt x="6272857" y="139841"/>
                  <a:pt x="6282867" y="138479"/>
                </a:cubicBezTo>
                <a:cubicBezTo>
                  <a:pt x="6292875" y="137117"/>
                  <a:pt x="6304997" y="134844"/>
                  <a:pt x="6319230" y="131660"/>
                </a:cubicBezTo>
                <a:cubicBezTo>
                  <a:pt x="6333462" y="128477"/>
                  <a:pt x="6345763" y="132083"/>
                  <a:pt x="6356131" y="142480"/>
                </a:cubicBezTo>
                <a:cubicBezTo>
                  <a:pt x="6366499" y="152876"/>
                  <a:pt x="6364462" y="158075"/>
                  <a:pt x="6350022" y="158075"/>
                </a:cubicBezTo>
                <a:cubicBezTo>
                  <a:pt x="6339310" y="158075"/>
                  <a:pt x="6324087" y="158527"/>
                  <a:pt x="6304356" y="159430"/>
                </a:cubicBezTo>
                <a:lnTo>
                  <a:pt x="6246735" y="163115"/>
                </a:lnTo>
                <a:lnTo>
                  <a:pt x="6299397" y="205924"/>
                </a:lnTo>
                <a:cubicBezTo>
                  <a:pt x="6318620" y="220229"/>
                  <a:pt x="6335069" y="230030"/>
                  <a:pt x="6348742" y="235329"/>
                </a:cubicBezTo>
                <a:cubicBezTo>
                  <a:pt x="6362415" y="240628"/>
                  <a:pt x="6376856" y="246052"/>
                  <a:pt x="6392064" y="251602"/>
                </a:cubicBezTo>
                <a:cubicBezTo>
                  <a:pt x="6407271" y="257151"/>
                  <a:pt x="6406870" y="261170"/>
                  <a:pt x="6390859" y="263658"/>
                </a:cubicBezTo>
                <a:cubicBezTo>
                  <a:pt x="6374848" y="266146"/>
                  <a:pt x="6359695" y="267620"/>
                  <a:pt x="6345397" y="268079"/>
                </a:cubicBezTo>
                <a:cubicBezTo>
                  <a:pt x="6331099" y="268537"/>
                  <a:pt x="6317004" y="261364"/>
                  <a:pt x="6303108" y="246557"/>
                </a:cubicBezTo>
                <a:cubicBezTo>
                  <a:pt x="6289213" y="231751"/>
                  <a:pt x="6270233" y="209907"/>
                  <a:pt x="6246171" y="181026"/>
                </a:cubicBezTo>
                <a:lnTo>
                  <a:pt x="6246171" y="249795"/>
                </a:lnTo>
                <a:cubicBezTo>
                  <a:pt x="6246171" y="267046"/>
                  <a:pt x="6244471" y="284867"/>
                  <a:pt x="6241073" y="303259"/>
                </a:cubicBezTo>
                <a:cubicBezTo>
                  <a:pt x="6237674" y="321650"/>
                  <a:pt x="6231797" y="323973"/>
                  <a:pt x="6223445" y="310228"/>
                </a:cubicBezTo>
                <a:cubicBezTo>
                  <a:pt x="6215091" y="296483"/>
                  <a:pt x="6211815" y="285172"/>
                  <a:pt x="6213614" y="276295"/>
                </a:cubicBezTo>
                <a:cubicBezTo>
                  <a:pt x="6215413" y="267419"/>
                  <a:pt x="6217213" y="255097"/>
                  <a:pt x="6219013" y="239330"/>
                </a:cubicBezTo>
                <a:cubicBezTo>
                  <a:pt x="6220813" y="223563"/>
                  <a:pt x="6221713" y="205032"/>
                  <a:pt x="6221713" y="183737"/>
                </a:cubicBezTo>
                <a:cubicBezTo>
                  <a:pt x="6220365" y="194363"/>
                  <a:pt x="6209401" y="210427"/>
                  <a:pt x="6188824" y="231930"/>
                </a:cubicBezTo>
                <a:cubicBezTo>
                  <a:pt x="6168245" y="253434"/>
                  <a:pt x="6145634" y="268096"/>
                  <a:pt x="6120991" y="275919"/>
                </a:cubicBezTo>
                <a:cubicBezTo>
                  <a:pt x="6096347" y="283742"/>
                  <a:pt x="6092092" y="282376"/>
                  <a:pt x="6108225" y="271821"/>
                </a:cubicBezTo>
                <a:cubicBezTo>
                  <a:pt x="6124357" y="261267"/>
                  <a:pt x="6143749" y="244446"/>
                  <a:pt x="6166399" y="221358"/>
                </a:cubicBezTo>
                <a:cubicBezTo>
                  <a:pt x="6189049" y="198270"/>
                  <a:pt x="6203887" y="180331"/>
                  <a:pt x="6210915" y="167539"/>
                </a:cubicBezTo>
                <a:cubicBezTo>
                  <a:pt x="6183898" y="172028"/>
                  <a:pt x="6164639" y="175398"/>
                  <a:pt x="6153139" y="177649"/>
                </a:cubicBezTo>
                <a:cubicBezTo>
                  <a:pt x="6141637" y="179901"/>
                  <a:pt x="6130843" y="176954"/>
                  <a:pt x="6120754" y="168808"/>
                </a:cubicBezTo>
                <a:cubicBezTo>
                  <a:pt x="6110666" y="160663"/>
                  <a:pt x="6111946" y="156591"/>
                  <a:pt x="6124594" y="156591"/>
                </a:cubicBezTo>
                <a:cubicBezTo>
                  <a:pt x="6134589" y="156591"/>
                  <a:pt x="6147495" y="155931"/>
                  <a:pt x="6163313" y="154612"/>
                </a:cubicBezTo>
                <a:cubicBezTo>
                  <a:pt x="6179129" y="153292"/>
                  <a:pt x="6198596" y="150984"/>
                  <a:pt x="6221713" y="147685"/>
                </a:cubicBezTo>
                <a:lnTo>
                  <a:pt x="6221713" y="89242"/>
                </a:lnTo>
                <a:cubicBezTo>
                  <a:pt x="6210599" y="91020"/>
                  <a:pt x="6200715" y="92139"/>
                  <a:pt x="6192061" y="92597"/>
                </a:cubicBezTo>
                <a:cubicBezTo>
                  <a:pt x="6183406" y="93056"/>
                  <a:pt x="6174709" y="90593"/>
                  <a:pt x="6165969" y="85209"/>
                </a:cubicBezTo>
                <a:cubicBezTo>
                  <a:pt x="6157228" y="79824"/>
                  <a:pt x="6158877" y="76207"/>
                  <a:pt x="6170916" y="74357"/>
                </a:cubicBezTo>
                <a:cubicBezTo>
                  <a:pt x="6182955" y="72507"/>
                  <a:pt x="6199887" y="69560"/>
                  <a:pt x="6221713" y="65516"/>
                </a:cubicBezTo>
                <a:cubicBezTo>
                  <a:pt x="6221713" y="41783"/>
                  <a:pt x="6219013" y="25381"/>
                  <a:pt x="6213614" y="16311"/>
                </a:cubicBezTo>
                <a:cubicBezTo>
                  <a:pt x="6209565" y="9508"/>
                  <a:pt x="6210121" y="5920"/>
                  <a:pt x="6215284" y="5547"/>
                </a:cubicBezTo>
                <a:close/>
                <a:moveTo>
                  <a:pt x="2995834" y="5547"/>
                </a:moveTo>
                <a:cubicBezTo>
                  <a:pt x="2997555" y="5422"/>
                  <a:pt x="2999788" y="5655"/>
                  <a:pt x="3002532" y="6244"/>
                </a:cubicBezTo>
                <a:cubicBezTo>
                  <a:pt x="3013509" y="8603"/>
                  <a:pt x="3022085" y="11421"/>
                  <a:pt x="3028258" y="14698"/>
                </a:cubicBezTo>
                <a:cubicBezTo>
                  <a:pt x="3034432" y="17975"/>
                  <a:pt x="3036368" y="21768"/>
                  <a:pt x="3034066" y="26077"/>
                </a:cubicBezTo>
                <a:cubicBezTo>
                  <a:pt x="3031765" y="30386"/>
                  <a:pt x="3029760" y="41489"/>
                  <a:pt x="3028054" y="59385"/>
                </a:cubicBezTo>
                <a:cubicBezTo>
                  <a:pt x="3036744" y="58511"/>
                  <a:pt x="3048159" y="56492"/>
                  <a:pt x="3062298" y="53330"/>
                </a:cubicBezTo>
                <a:cubicBezTo>
                  <a:pt x="3076438" y="50168"/>
                  <a:pt x="3086415" y="51914"/>
                  <a:pt x="3092230" y="58568"/>
                </a:cubicBezTo>
                <a:cubicBezTo>
                  <a:pt x="3098045" y="65222"/>
                  <a:pt x="3092427" y="70872"/>
                  <a:pt x="3075377" y="75518"/>
                </a:cubicBezTo>
                <a:cubicBezTo>
                  <a:pt x="3058326" y="80164"/>
                  <a:pt x="3042509" y="83671"/>
                  <a:pt x="3027925" y="86037"/>
                </a:cubicBezTo>
                <a:lnTo>
                  <a:pt x="3026720" y="141727"/>
                </a:lnTo>
                <a:cubicBezTo>
                  <a:pt x="3041175" y="140924"/>
                  <a:pt x="3053408" y="139841"/>
                  <a:pt x="3063417" y="138479"/>
                </a:cubicBezTo>
                <a:cubicBezTo>
                  <a:pt x="3073426" y="137117"/>
                  <a:pt x="3085547" y="134844"/>
                  <a:pt x="3099780" y="131660"/>
                </a:cubicBezTo>
                <a:cubicBezTo>
                  <a:pt x="3114013" y="128477"/>
                  <a:pt x="3126313" y="132083"/>
                  <a:pt x="3136681" y="142480"/>
                </a:cubicBezTo>
                <a:cubicBezTo>
                  <a:pt x="3147049" y="152876"/>
                  <a:pt x="3145013" y="158075"/>
                  <a:pt x="3130572" y="158075"/>
                </a:cubicBezTo>
                <a:cubicBezTo>
                  <a:pt x="3119860" y="158075"/>
                  <a:pt x="3104638" y="158527"/>
                  <a:pt x="3084906" y="159430"/>
                </a:cubicBezTo>
                <a:lnTo>
                  <a:pt x="3027284" y="163115"/>
                </a:lnTo>
                <a:lnTo>
                  <a:pt x="3079948" y="205924"/>
                </a:lnTo>
                <a:cubicBezTo>
                  <a:pt x="3099170" y="220229"/>
                  <a:pt x="3115619" y="230030"/>
                  <a:pt x="3129292" y="235329"/>
                </a:cubicBezTo>
                <a:cubicBezTo>
                  <a:pt x="3142965" y="240628"/>
                  <a:pt x="3157406" y="246052"/>
                  <a:pt x="3172614" y="251602"/>
                </a:cubicBezTo>
                <a:cubicBezTo>
                  <a:pt x="3187822" y="257151"/>
                  <a:pt x="3187420" y="261170"/>
                  <a:pt x="3171410" y="263658"/>
                </a:cubicBezTo>
                <a:cubicBezTo>
                  <a:pt x="3155398" y="266146"/>
                  <a:pt x="3140244" y="267620"/>
                  <a:pt x="3125947" y="268079"/>
                </a:cubicBezTo>
                <a:cubicBezTo>
                  <a:pt x="3111650" y="268537"/>
                  <a:pt x="3097554" y="261364"/>
                  <a:pt x="3083658" y="246557"/>
                </a:cubicBezTo>
                <a:cubicBezTo>
                  <a:pt x="3069762" y="231751"/>
                  <a:pt x="3050783" y="209907"/>
                  <a:pt x="3026720" y="181026"/>
                </a:cubicBezTo>
                <a:lnTo>
                  <a:pt x="3026720" y="249795"/>
                </a:lnTo>
                <a:cubicBezTo>
                  <a:pt x="3026720" y="267046"/>
                  <a:pt x="3025021" y="284867"/>
                  <a:pt x="3021622" y="303259"/>
                </a:cubicBezTo>
                <a:cubicBezTo>
                  <a:pt x="3018224" y="321650"/>
                  <a:pt x="3012348" y="323973"/>
                  <a:pt x="3003995" y="310228"/>
                </a:cubicBezTo>
                <a:cubicBezTo>
                  <a:pt x="2995641" y="296483"/>
                  <a:pt x="2992365" y="285172"/>
                  <a:pt x="2994165" y="276295"/>
                </a:cubicBezTo>
                <a:cubicBezTo>
                  <a:pt x="2995964" y="267419"/>
                  <a:pt x="2997764" y="255097"/>
                  <a:pt x="2999564" y="239330"/>
                </a:cubicBezTo>
                <a:cubicBezTo>
                  <a:pt x="3001363" y="223563"/>
                  <a:pt x="3002263" y="205032"/>
                  <a:pt x="3002263" y="183737"/>
                </a:cubicBezTo>
                <a:cubicBezTo>
                  <a:pt x="3000915" y="194363"/>
                  <a:pt x="2989952" y="210427"/>
                  <a:pt x="2969374" y="231930"/>
                </a:cubicBezTo>
                <a:cubicBezTo>
                  <a:pt x="2948796" y="253434"/>
                  <a:pt x="2926184" y="268096"/>
                  <a:pt x="2901541" y="275919"/>
                </a:cubicBezTo>
                <a:cubicBezTo>
                  <a:pt x="2876897" y="283742"/>
                  <a:pt x="2872642" y="282376"/>
                  <a:pt x="2888775" y="271821"/>
                </a:cubicBezTo>
                <a:cubicBezTo>
                  <a:pt x="2904908" y="261267"/>
                  <a:pt x="2924299" y="244446"/>
                  <a:pt x="2946950" y="221358"/>
                </a:cubicBezTo>
                <a:cubicBezTo>
                  <a:pt x="2969600" y="198270"/>
                  <a:pt x="2984438" y="180331"/>
                  <a:pt x="2991465" y="167539"/>
                </a:cubicBezTo>
                <a:cubicBezTo>
                  <a:pt x="2964448" y="172028"/>
                  <a:pt x="2945189" y="175398"/>
                  <a:pt x="2933688" y="177649"/>
                </a:cubicBezTo>
                <a:cubicBezTo>
                  <a:pt x="2922187" y="179901"/>
                  <a:pt x="2911393" y="176954"/>
                  <a:pt x="2901305" y="168808"/>
                </a:cubicBezTo>
                <a:cubicBezTo>
                  <a:pt x="2891216" y="160663"/>
                  <a:pt x="2892496" y="156591"/>
                  <a:pt x="2905144" y="156591"/>
                </a:cubicBezTo>
                <a:cubicBezTo>
                  <a:pt x="2915139" y="156591"/>
                  <a:pt x="2928045" y="155931"/>
                  <a:pt x="2943862" y="154612"/>
                </a:cubicBezTo>
                <a:cubicBezTo>
                  <a:pt x="2959680" y="153292"/>
                  <a:pt x="2979147" y="150984"/>
                  <a:pt x="3002263" y="147685"/>
                </a:cubicBezTo>
                <a:lnTo>
                  <a:pt x="3002263" y="89242"/>
                </a:lnTo>
                <a:cubicBezTo>
                  <a:pt x="2991149" y="91020"/>
                  <a:pt x="2981265" y="92139"/>
                  <a:pt x="2972611" y="92597"/>
                </a:cubicBezTo>
                <a:cubicBezTo>
                  <a:pt x="2963957" y="93056"/>
                  <a:pt x="2955259" y="90593"/>
                  <a:pt x="2946519" y="85209"/>
                </a:cubicBezTo>
                <a:cubicBezTo>
                  <a:pt x="2937779" y="79824"/>
                  <a:pt x="2939428" y="76207"/>
                  <a:pt x="2951467" y="74357"/>
                </a:cubicBezTo>
                <a:cubicBezTo>
                  <a:pt x="2963505" y="72507"/>
                  <a:pt x="2980437" y="69560"/>
                  <a:pt x="3002263" y="65516"/>
                </a:cubicBezTo>
                <a:cubicBezTo>
                  <a:pt x="3002263" y="41783"/>
                  <a:pt x="2999564" y="25381"/>
                  <a:pt x="2994165" y="16311"/>
                </a:cubicBezTo>
                <a:cubicBezTo>
                  <a:pt x="2990115" y="9508"/>
                  <a:pt x="2990672" y="5920"/>
                  <a:pt x="2995834" y="5547"/>
                </a:cubicBezTo>
                <a:close/>
                <a:moveTo>
                  <a:pt x="4131530" y="1981"/>
                </a:moveTo>
                <a:cubicBezTo>
                  <a:pt x="4133099" y="1894"/>
                  <a:pt x="4134929" y="2207"/>
                  <a:pt x="4137021" y="2921"/>
                </a:cubicBezTo>
                <a:cubicBezTo>
                  <a:pt x="4145388" y="5775"/>
                  <a:pt x="4153290" y="9715"/>
                  <a:pt x="4160725" y="14741"/>
                </a:cubicBezTo>
                <a:cubicBezTo>
                  <a:pt x="4168161" y="19767"/>
                  <a:pt x="4168741" y="24496"/>
                  <a:pt x="4162468" y="28927"/>
                </a:cubicBezTo>
                <a:cubicBezTo>
                  <a:pt x="4156194" y="33358"/>
                  <a:pt x="4149429" y="39474"/>
                  <a:pt x="4142173" y="47275"/>
                </a:cubicBezTo>
                <a:cubicBezTo>
                  <a:pt x="4162708" y="47275"/>
                  <a:pt x="4176320" y="45020"/>
                  <a:pt x="4183010" y="40510"/>
                </a:cubicBezTo>
                <a:cubicBezTo>
                  <a:pt x="4189700" y="36000"/>
                  <a:pt x="4196264" y="35452"/>
                  <a:pt x="4202703" y="38865"/>
                </a:cubicBezTo>
                <a:cubicBezTo>
                  <a:pt x="4209141" y="42278"/>
                  <a:pt x="4214838" y="46522"/>
                  <a:pt x="4219793" y="51599"/>
                </a:cubicBezTo>
                <a:cubicBezTo>
                  <a:pt x="4224747" y="56675"/>
                  <a:pt x="4224711" y="60923"/>
                  <a:pt x="4219685" y="64344"/>
                </a:cubicBezTo>
                <a:cubicBezTo>
                  <a:pt x="4214659" y="67764"/>
                  <a:pt x="4200365" y="81025"/>
                  <a:pt x="4176804" y="104127"/>
                </a:cubicBezTo>
                <a:cubicBezTo>
                  <a:pt x="4170914" y="109902"/>
                  <a:pt x="4165006" y="115157"/>
                  <a:pt x="4159082" y="119891"/>
                </a:cubicBezTo>
                <a:lnTo>
                  <a:pt x="4158940" y="119991"/>
                </a:lnTo>
                <a:lnTo>
                  <a:pt x="4161768" y="120270"/>
                </a:lnTo>
                <a:cubicBezTo>
                  <a:pt x="4170430" y="122171"/>
                  <a:pt x="4178328" y="124748"/>
                  <a:pt x="4185462" y="128003"/>
                </a:cubicBezTo>
                <a:cubicBezTo>
                  <a:pt x="4192596" y="131259"/>
                  <a:pt x="4195235" y="134625"/>
                  <a:pt x="4193378" y="138102"/>
                </a:cubicBezTo>
                <a:cubicBezTo>
                  <a:pt x="4191521" y="141580"/>
                  <a:pt x="4190205" y="146388"/>
                  <a:pt x="4189431" y="152525"/>
                </a:cubicBezTo>
                <a:cubicBezTo>
                  <a:pt x="4210683" y="149844"/>
                  <a:pt x="4226167" y="147373"/>
                  <a:pt x="4235882" y="145115"/>
                </a:cubicBezTo>
                <a:cubicBezTo>
                  <a:pt x="4245598" y="142856"/>
                  <a:pt x="4254231" y="146703"/>
                  <a:pt x="4261781" y="156655"/>
                </a:cubicBezTo>
                <a:cubicBezTo>
                  <a:pt x="4269331" y="166607"/>
                  <a:pt x="4267933" y="171357"/>
                  <a:pt x="4257586" y="170906"/>
                </a:cubicBezTo>
                <a:cubicBezTo>
                  <a:pt x="4247240" y="170454"/>
                  <a:pt x="4224521" y="171483"/>
                  <a:pt x="4189431" y="173992"/>
                </a:cubicBezTo>
                <a:cubicBezTo>
                  <a:pt x="4190277" y="216282"/>
                  <a:pt x="4191162" y="242947"/>
                  <a:pt x="4192087" y="253989"/>
                </a:cubicBezTo>
                <a:cubicBezTo>
                  <a:pt x="4193012" y="265031"/>
                  <a:pt x="4192281" y="275320"/>
                  <a:pt x="4189893" y="284857"/>
                </a:cubicBezTo>
                <a:cubicBezTo>
                  <a:pt x="4187506" y="294393"/>
                  <a:pt x="4181727" y="302868"/>
                  <a:pt x="4172556" y="310282"/>
                </a:cubicBezTo>
                <a:cubicBezTo>
                  <a:pt x="4163385" y="317696"/>
                  <a:pt x="4157448" y="317129"/>
                  <a:pt x="4154745" y="308582"/>
                </a:cubicBezTo>
                <a:cubicBezTo>
                  <a:pt x="4152042" y="300036"/>
                  <a:pt x="4144295" y="291012"/>
                  <a:pt x="4131503" y="281512"/>
                </a:cubicBezTo>
                <a:cubicBezTo>
                  <a:pt x="4118712" y="272011"/>
                  <a:pt x="4118837" y="268161"/>
                  <a:pt x="4131880" y="269961"/>
                </a:cubicBezTo>
                <a:cubicBezTo>
                  <a:pt x="4144922" y="271760"/>
                  <a:pt x="4153473" y="272542"/>
                  <a:pt x="4157531" y="272305"/>
                </a:cubicBezTo>
                <a:cubicBezTo>
                  <a:pt x="4161589" y="272069"/>
                  <a:pt x="4163618" y="267713"/>
                  <a:pt x="4163618" y="259238"/>
                </a:cubicBezTo>
                <a:lnTo>
                  <a:pt x="4163618" y="175627"/>
                </a:lnTo>
                <a:cubicBezTo>
                  <a:pt x="4124527" y="181923"/>
                  <a:pt x="4099966" y="186196"/>
                  <a:pt x="4089935" y="188447"/>
                </a:cubicBezTo>
                <a:cubicBezTo>
                  <a:pt x="4079904" y="190699"/>
                  <a:pt x="4070328" y="187074"/>
                  <a:pt x="4061208" y="177574"/>
                </a:cubicBezTo>
                <a:cubicBezTo>
                  <a:pt x="4052087" y="168074"/>
                  <a:pt x="4052905" y="164001"/>
                  <a:pt x="4063660" y="165356"/>
                </a:cubicBezTo>
                <a:cubicBezTo>
                  <a:pt x="4074415" y="166711"/>
                  <a:pt x="4107283" y="163531"/>
                  <a:pt x="4162263" y="155816"/>
                </a:cubicBezTo>
                <a:cubicBezTo>
                  <a:pt x="4161417" y="145663"/>
                  <a:pt x="4158958" y="136726"/>
                  <a:pt x="4154885" y="129004"/>
                </a:cubicBezTo>
                <a:lnTo>
                  <a:pt x="4153046" y="124170"/>
                </a:lnTo>
                <a:lnTo>
                  <a:pt x="4141256" y="132529"/>
                </a:lnTo>
                <a:cubicBezTo>
                  <a:pt x="4129337" y="139912"/>
                  <a:pt x="4117350" y="145212"/>
                  <a:pt x="4105293" y="148427"/>
                </a:cubicBezTo>
                <a:cubicBezTo>
                  <a:pt x="4081180" y="154859"/>
                  <a:pt x="4074985" y="153905"/>
                  <a:pt x="4086708" y="145567"/>
                </a:cubicBezTo>
                <a:cubicBezTo>
                  <a:pt x="4098431" y="137228"/>
                  <a:pt x="4111592" y="127745"/>
                  <a:pt x="4126190" y="117119"/>
                </a:cubicBezTo>
                <a:lnTo>
                  <a:pt x="4133604" y="111091"/>
                </a:lnTo>
                <a:lnTo>
                  <a:pt x="4128732" y="110204"/>
                </a:lnTo>
                <a:cubicBezTo>
                  <a:pt x="4126984" y="109472"/>
                  <a:pt x="4125161" y="108314"/>
                  <a:pt x="4123265" y="106730"/>
                </a:cubicBezTo>
                <a:cubicBezTo>
                  <a:pt x="4115679" y="100391"/>
                  <a:pt x="4109764" y="93214"/>
                  <a:pt x="4105519" y="85198"/>
                </a:cubicBezTo>
                <a:cubicBezTo>
                  <a:pt x="4074960" y="101388"/>
                  <a:pt x="4066933" y="101646"/>
                  <a:pt x="4081438" y="85972"/>
                </a:cubicBezTo>
                <a:cubicBezTo>
                  <a:pt x="4095943" y="70298"/>
                  <a:pt x="4106742" y="56033"/>
                  <a:pt x="4113833" y="43177"/>
                </a:cubicBezTo>
                <a:cubicBezTo>
                  <a:pt x="4120924" y="30321"/>
                  <a:pt x="4124470" y="20452"/>
                  <a:pt x="4124470" y="13569"/>
                </a:cubicBezTo>
                <a:cubicBezTo>
                  <a:pt x="4124470" y="6104"/>
                  <a:pt x="4126823" y="2242"/>
                  <a:pt x="4131530" y="1981"/>
                </a:cubicBezTo>
                <a:close/>
                <a:moveTo>
                  <a:pt x="3329046" y="15"/>
                </a:moveTo>
                <a:cubicBezTo>
                  <a:pt x="3330418" y="-64"/>
                  <a:pt x="3332223" y="184"/>
                  <a:pt x="3334464" y="759"/>
                </a:cubicBezTo>
                <a:cubicBezTo>
                  <a:pt x="3343427" y="3061"/>
                  <a:pt x="3351325" y="5316"/>
                  <a:pt x="3358158" y="7524"/>
                </a:cubicBezTo>
                <a:cubicBezTo>
                  <a:pt x="3364991" y="9733"/>
                  <a:pt x="3367264" y="13744"/>
                  <a:pt x="3364976" y="19559"/>
                </a:cubicBezTo>
                <a:cubicBezTo>
                  <a:pt x="3362689" y="25374"/>
                  <a:pt x="3361137" y="31902"/>
                  <a:pt x="3360319" y="39144"/>
                </a:cubicBezTo>
                <a:cubicBezTo>
                  <a:pt x="3364607" y="38413"/>
                  <a:pt x="3371021" y="36430"/>
                  <a:pt x="3379560" y="33197"/>
                </a:cubicBezTo>
                <a:cubicBezTo>
                  <a:pt x="3388100" y="29963"/>
                  <a:pt x="3394675" y="30848"/>
                  <a:pt x="3399285" y="35853"/>
                </a:cubicBezTo>
                <a:cubicBezTo>
                  <a:pt x="3403896" y="40858"/>
                  <a:pt x="3402350" y="45357"/>
                  <a:pt x="3394650" y="49351"/>
                </a:cubicBezTo>
                <a:cubicBezTo>
                  <a:pt x="3386949" y="53345"/>
                  <a:pt x="3375506" y="56940"/>
                  <a:pt x="3360319" y="60138"/>
                </a:cubicBezTo>
                <a:lnTo>
                  <a:pt x="3360319" y="74228"/>
                </a:lnTo>
                <a:cubicBezTo>
                  <a:pt x="3364636" y="73511"/>
                  <a:pt x="3369182" y="72209"/>
                  <a:pt x="3373957" y="70323"/>
                </a:cubicBezTo>
                <a:cubicBezTo>
                  <a:pt x="3378732" y="68438"/>
                  <a:pt x="3383501" y="69381"/>
                  <a:pt x="3388261" y="73152"/>
                </a:cubicBezTo>
                <a:cubicBezTo>
                  <a:pt x="3393023" y="76924"/>
                  <a:pt x="3392739" y="80960"/>
                  <a:pt x="3387412" y="85262"/>
                </a:cubicBezTo>
                <a:cubicBezTo>
                  <a:pt x="3382085" y="89564"/>
                  <a:pt x="3372602" y="93322"/>
                  <a:pt x="3358964" y="96534"/>
                </a:cubicBezTo>
                <a:cubicBezTo>
                  <a:pt x="3358964" y="99588"/>
                  <a:pt x="3358512" y="104306"/>
                  <a:pt x="3357609" y="110688"/>
                </a:cubicBezTo>
                <a:cubicBezTo>
                  <a:pt x="3363847" y="109928"/>
                  <a:pt x="3371491" y="108160"/>
                  <a:pt x="3380539" y="105385"/>
                </a:cubicBezTo>
                <a:cubicBezTo>
                  <a:pt x="3389588" y="102610"/>
                  <a:pt x="3395905" y="103675"/>
                  <a:pt x="3399490" y="108580"/>
                </a:cubicBezTo>
                <a:cubicBezTo>
                  <a:pt x="3403075" y="113484"/>
                  <a:pt x="3400903" y="117062"/>
                  <a:pt x="3392972" y="119313"/>
                </a:cubicBezTo>
                <a:cubicBezTo>
                  <a:pt x="3385042" y="121565"/>
                  <a:pt x="3372967" y="124404"/>
                  <a:pt x="3356749" y="127831"/>
                </a:cubicBezTo>
                <a:cubicBezTo>
                  <a:pt x="3351558" y="146861"/>
                  <a:pt x="3340344" y="163363"/>
                  <a:pt x="3323106" y="177337"/>
                </a:cubicBezTo>
                <a:lnTo>
                  <a:pt x="3312566" y="184176"/>
                </a:lnTo>
                <a:lnTo>
                  <a:pt x="3314696" y="184264"/>
                </a:lnTo>
                <a:cubicBezTo>
                  <a:pt x="3322182" y="186522"/>
                  <a:pt x="3327911" y="187651"/>
                  <a:pt x="3331883" y="187651"/>
                </a:cubicBezTo>
                <a:cubicBezTo>
                  <a:pt x="3336586" y="187651"/>
                  <a:pt x="3350511" y="186848"/>
                  <a:pt x="3373656" y="185242"/>
                </a:cubicBezTo>
                <a:cubicBezTo>
                  <a:pt x="3373656" y="177814"/>
                  <a:pt x="3371856" y="170278"/>
                  <a:pt x="3368257" y="162635"/>
                </a:cubicBezTo>
                <a:cubicBezTo>
                  <a:pt x="3364658" y="154992"/>
                  <a:pt x="3367454" y="152349"/>
                  <a:pt x="3376646" y="154708"/>
                </a:cubicBezTo>
                <a:cubicBezTo>
                  <a:pt x="3385838" y="157067"/>
                  <a:pt x="3392840" y="159674"/>
                  <a:pt x="3397651" y="162527"/>
                </a:cubicBezTo>
                <a:cubicBezTo>
                  <a:pt x="3402462" y="165381"/>
                  <a:pt x="3403939" y="168715"/>
                  <a:pt x="3402082" y="172530"/>
                </a:cubicBezTo>
                <a:cubicBezTo>
                  <a:pt x="3400225" y="176344"/>
                  <a:pt x="3398902" y="179126"/>
                  <a:pt x="3398113" y="180876"/>
                </a:cubicBezTo>
                <a:cubicBezTo>
                  <a:pt x="3420283" y="178338"/>
                  <a:pt x="3433802" y="175452"/>
                  <a:pt x="3438671" y="172218"/>
                </a:cubicBezTo>
                <a:cubicBezTo>
                  <a:pt x="3443540" y="168984"/>
                  <a:pt x="3449813" y="168798"/>
                  <a:pt x="3457492" y="171659"/>
                </a:cubicBezTo>
                <a:cubicBezTo>
                  <a:pt x="3465171" y="174519"/>
                  <a:pt x="3471818" y="177595"/>
                  <a:pt x="3477432" y="180886"/>
                </a:cubicBezTo>
                <a:cubicBezTo>
                  <a:pt x="3483046" y="184178"/>
                  <a:pt x="3484036" y="188627"/>
                  <a:pt x="3480401" y="194234"/>
                </a:cubicBezTo>
                <a:cubicBezTo>
                  <a:pt x="3476765" y="199841"/>
                  <a:pt x="3474726" y="209764"/>
                  <a:pt x="3474281" y="224004"/>
                </a:cubicBezTo>
                <a:cubicBezTo>
                  <a:pt x="3473837" y="238244"/>
                  <a:pt x="3472159" y="248992"/>
                  <a:pt x="3469248" y="256248"/>
                </a:cubicBezTo>
                <a:cubicBezTo>
                  <a:pt x="3466337" y="263504"/>
                  <a:pt x="3461156" y="269878"/>
                  <a:pt x="3453706" y="275371"/>
                </a:cubicBezTo>
                <a:cubicBezTo>
                  <a:pt x="3446257" y="280863"/>
                  <a:pt x="3440632" y="280225"/>
                  <a:pt x="3436832" y="273456"/>
                </a:cubicBezTo>
                <a:cubicBezTo>
                  <a:pt x="3433032" y="266688"/>
                  <a:pt x="3425826" y="258112"/>
                  <a:pt x="3415214" y="247730"/>
                </a:cubicBezTo>
                <a:cubicBezTo>
                  <a:pt x="3404602" y="237347"/>
                  <a:pt x="3405441" y="233508"/>
                  <a:pt x="3417730" y="236211"/>
                </a:cubicBezTo>
                <a:cubicBezTo>
                  <a:pt x="3430020" y="238914"/>
                  <a:pt x="3437352" y="240337"/>
                  <a:pt x="3439725" y="240481"/>
                </a:cubicBezTo>
                <a:cubicBezTo>
                  <a:pt x="3442098" y="240624"/>
                  <a:pt x="3443607" y="239896"/>
                  <a:pt x="3444253" y="238298"/>
                </a:cubicBezTo>
                <a:cubicBezTo>
                  <a:pt x="3444898" y="236699"/>
                  <a:pt x="3445439" y="230686"/>
                  <a:pt x="3445877" y="220261"/>
                </a:cubicBezTo>
                <a:cubicBezTo>
                  <a:pt x="3446315" y="209836"/>
                  <a:pt x="3445658" y="202264"/>
                  <a:pt x="3443908" y="197546"/>
                </a:cubicBezTo>
                <a:cubicBezTo>
                  <a:pt x="3442159" y="192828"/>
                  <a:pt x="3427345" y="192979"/>
                  <a:pt x="3399468" y="197998"/>
                </a:cubicBezTo>
                <a:cubicBezTo>
                  <a:pt x="3399468" y="244202"/>
                  <a:pt x="3398274" y="277102"/>
                  <a:pt x="3395887" y="296698"/>
                </a:cubicBezTo>
                <a:cubicBezTo>
                  <a:pt x="3393499" y="316294"/>
                  <a:pt x="3388971" y="326662"/>
                  <a:pt x="3382303" y="327802"/>
                </a:cubicBezTo>
                <a:cubicBezTo>
                  <a:pt x="3375635" y="328942"/>
                  <a:pt x="3372301" y="318233"/>
                  <a:pt x="3372301" y="295676"/>
                </a:cubicBezTo>
                <a:cubicBezTo>
                  <a:pt x="3372301" y="275858"/>
                  <a:pt x="3372752" y="243944"/>
                  <a:pt x="3373656" y="199934"/>
                </a:cubicBezTo>
                <a:lnTo>
                  <a:pt x="3336013" y="203634"/>
                </a:lnTo>
                <a:cubicBezTo>
                  <a:pt x="3337791" y="223696"/>
                  <a:pt x="3338171" y="239792"/>
                  <a:pt x="3337153" y="251924"/>
                </a:cubicBezTo>
                <a:cubicBezTo>
                  <a:pt x="3336135" y="264056"/>
                  <a:pt x="3332579" y="270122"/>
                  <a:pt x="3326484" y="270122"/>
                </a:cubicBezTo>
                <a:cubicBezTo>
                  <a:pt x="3321364" y="270122"/>
                  <a:pt x="3318052" y="264848"/>
                  <a:pt x="3316546" y="254301"/>
                </a:cubicBezTo>
                <a:cubicBezTo>
                  <a:pt x="3315040" y="243754"/>
                  <a:pt x="3314061" y="233300"/>
                  <a:pt x="3313610" y="222939"/>
                </a:cubicBezTo>
                <a:cubicBezTo>
                  <a:pt x="3313158" y="212578"/>
                  <a:pt x="3312523" y="205953"/>
                  <a:pt x="3311706" y="203064"/>
                </a:cubicBezTo>
                <a:cubicBezTo>
                  <a:pt x="3310889" y="200174"/>
                  <a:pt x="3309311" y="195754"/>
                  <a:pt x="3306974" y="189803"/>
                </a:cubicBezTo>
                <a:lnTo>
                  <a:pt x="3307036" y="187765"/>
                </a:lnTo>
                <a:lnTo>
                  <a:pt x="3296224" y="194779"/>
                </a:lnTo>
                <a:cubicBezTo>
                  <a:pt x="3286921" y="199420"/>
                  <a:pt x="3277275" y="202888"/>
                  <a:pt x="3267287" y="205182"/>
                </a:cubicBezTo>
                <a:cubicBezTo>
                  <a:pt x="3247312" y="209771"/>
                  <a:pt x="3240801" y="209194"/>
                  <a:pt x="3247756" y="203451"/>
                </a:cubicBezTo>
                <a:cubicBezTo>
                  <a:pt x="3254711" y="197708"/>
                  <a:pt x="3263025" y="192416"/>
                  <a:pt x="3272697" y="187576"/>
                </a:cubicBezTo>
                <a:cubicBezTo>
                  <a:pt x="3282370" y="182736"/>
                  <a:pt x="3293315" y="174867"/>
                  <a:pt x="3305533" y="163969"/>
                </a:cubicBezTo>
                <a:cubicBezTo>
                  <a:pt x="3317750" y="153070"/>
                  <a:pt x="3325158" y="143010"/>
                  <a:pt x="3327753" y="133790"/>
                </a:cubicBezTo>
                <a:cubicBezTo>
                  <a:pt x="3302658" y="139956"/>
                  <a:pt x="3286195" y="144871"/>
                  <a:pt x="3278365" y="148535"/>
                </a:cubicBezTo>
                <a:cubicBezTo>
                  <a:pt x="3270535" y="152199"/>
                  <a:pt x="3261512" y="149281"/>
                  <a:pt x="3251294" y="139780"/>
                </a:cubicBezTo>
                <a:cubicBezTo>
                  <a:pt x="3241077" y="130280"/>
                  <a:pt x="3241765" y="125989"/>
                  <a:pt x="3253359" y="126906"/>
                </a:cubicBezTo>
                <a:cubicBezTo>
                  <a:pt x="3264953" y="127824"/>
                  <a:pt x="3291250" y="124440"/>
                  <a:pt x="3332248" y="116753"/>
                </a:cubicBezTo>
                <a:cubicBezTo>
                  <a:pt x="3333754" y="110731"/>
                  <a:pt x="3334507" y="105611"/>
                  <a:pt x="3334507" y="101395"/>
                </a:cubicBezTo>
                <a:cubicBezTo>
                  <a:pt x="3325071" y="103188"/>
                  <a:pt x="3317449" y="104084"/>
                  <a:pt x="3311641" y="104084"/>
                </a:cubicBezTo>
                <a:cubicBezTo>
                  <a:pt x="3306537" y="104084"/>
                  <a:pt x="3300073" y="101832"/>
                  <a:pt x="3292250" y="97330"/>
                </a:cubicBezTo>
                <a:cubicBezTo>
                  <a:pt x="3284428" y="92827"/>
                  <a:pt x="3285575" y="89894"/>
                  <a:pt x="3295692" y="88532"/>
                </a:cubicBezTo>
                <a:cubicBezTo>
                  <a:pt x="3305809" y="87170"/>
                  <a:pt x="3319199" y="84904"/>
                  <a:pt x="3335862" y="81735"/>
                </a:cubicBezTo>
                <a:lnTo>
                  <a:pt x="3335862" y="63601"/>
                </a:lnTo>
                <a:cubicBezTo>
                  <a:pt x="3321909" y="67201"/>
                  <a:pt x="3310430" y="69675"/>
                  <a:pt x="3301424" y="71023"/>
                </a:cubicBezTo>
                <a:cubicBezTo>
                  <a:pt x="3292419" y="72371"/>
                  <a:pt x="3283309" y="69732"/>
                  <a:pt x="3274095" y="63107"/>
                </a:cubicBezTo>
                <a:cubicBezTo>
                  <a:pt x="3264882" y="56482"/>
                  <a:pt x="3267108" y="52871"/>
                  <a:pt x="3280774" y="52276"/>
                </a:cubicBezTo>
                <a:cubicBezTo>
                  <a:pt x="3294441" y="51681"/>
                  <a:pt x="3312803" y="49326"/>
                  <a:pt x="3335862" y="45210"/>
                </a:cubicBezTo>
                <a:cubicBezTo>
                  <a:pt x="3335862" y="29622"/>
                  <a:pt x="3333388" y="17742"/>
                  <a:pt x="3328441" y="9568"/>
                </a:cubicBezTo>
                <a:cubicBezTo>
                  <a:pt x="3324731" y="3437"/>
                  <a:pt x="3324933" y="253"/>
                  <a:pt x="3329046" y="15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 descr="2336"/>
          <p:cNvPicPr>
            <a:picLocks noChangeAspect="1"/>
          </p:cNvPicPr>
          <p:nvPr/>
        </p:nvPicPr>
        <p:blipFill>
          <a:blip r:embed="rId3"/>
          <a:srcRect r="66997" b="66997"/>
          <a:stretch>
            <a:fillRect/>
          </a:stretch>
        </p:blipFill>
        <p:spPr>
          <a:xfrm>
            <a:off x="3117693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0" name="图片 9" descr="2336"/>
          <p:cNvPicPr>
            <a:picLocks noChangeAspect="1"/>
          </p:cNvPicPr>
          <p:nvPr/>
        </p:nvPicPr>
        <p:blipFill>
          <a:blip r:embed="rId3"/>
          <a:srcRect l="33498" r="33498" b="66997"/>
          <a:stretch>
            <a:fillRect/>
          </a:stretch>
        </p:blipFill>
        <p:spPr>
          <a:xfrm>
            <a:off x="5248502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3" name="图片 12" descr="2336"/>
          <p:cNvPicPr>
            <a:picLocks noChangeAspect="1"/>
          </p:cNvPicPr>
          <p:nvPr/>
        </p:nvPicPr>
        <p:blipFill>
          <a:blip r:embed="rId3"/>
          <a:srcRect l="66997" b="66997"/>
          <a:stretch>
            <a:fillRect/>
          </a:stretch>
        </p:blipFill>
        <p:spPr>
          <a:xfrm>
            <a:off x="7379311" y="971970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6" name="图片 15" descr="2336"/>
          <p:cNvPicPr>
            <a:picLocks noChangeAspect="1"/>
          </p:cNvPicPr>
          <p:nvPr/>
        </p:nvPicPr>
        <p:blipFill>
          <a:blip r:embed="rId3"/>
          <a:srcRect t="33498" r="66997" b="33498"/>
          <a:stretch>
            <a:fillRect/>
          </a:stretch>
        </p:blipFill>
        <p:spPr>
          <a:xfrm>
            <a:off x="3117693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19" name="图片 18" descr="2336"/>
          <p:cNvPicPr>
            <a:picLocks noChangeAspect="1"/>
          </p:cNvPicPr>
          <p:nvPr/>
        </p:nvPicPr>
        <p:blipFill>
          <a:blip r:embed="rId3"/>
          <a:srcRect l="33498" t="33498" r="33498" b="33498"/>
          <a:stretch>
            <a:fillRect/>
          </a:stretch>
        </p:blipFill>
        <p:spPr>
          <a:xfrm>
            <a:off x="5248502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2" name="图片 21" descr="2336"/>
          <p:cNvPicPr>
            <a:picLocks noChangeAspect="1"/>
          </p:cNvPicPr>
          <p:nvPr/>
        </p:nvPicPr>
        <p:blipFill>
          <a:blip r:embed="rId3"/>
          <a:srcRect l="66997" t="33498" b="33498"/>
          <a:stretch>
            <a:fillRect/>
          </a:stretch>
        </p:blipFill>
        <p:spPr>
          <a:xfrm>
            <a:off x="7379311" y="2348819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5" name="图片 24" descr="2336"/>
          <p:cNvPicPr>
            <a:picLocks noChangeAspect="1"/>
          </p:cNvPicPr>
          <p:nvPr/>
        </p:nvPicPr>
        <p:blipFill>
          <a:blip r:embed="rId3"/>
          <a:srcRect t="66997" r="66997"/>
          <a:stretch>
            <a:fillRect/>
          </a:stretch>
        </p:blipFill>
        <p:spPr>
          <a:xfrm>
            <a:off x="3117693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28" name="图片 27" descr="2336"/>
          <p:cNvPicPr>
            <a:picLocks noChangeAspect="1"/>
          </p:cNvPicPr>
          <p:nvPr/>
        </p:nvPicPr>
        <p:blipFill>
          <a:blip r:embed="rId3"/>
          <a:srcRect l="33498" t="66997" r="33498"/>
          <a:stretch>
            <a:fillRect/>
          </a:stretch>
        </p:blipFill>
        <p:spPr>
          <a:xfrm>
            <a:off x="5248502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pic>
        <p:nvPicPr>
          <p:cNvPr id="31" name="图片 30" descr="2336"/>
          <p:cNvPicPr>
            <a:picLocks noChangeAspect="1"/>
          </p:cNvPicPr>
          <p:nvPr/>
        </p:nvPicPr>
        <p:blipFill>
          <a:blip r:embed="rId3"/>
          <a:srcRect l="66997" t="66997"/>
          <a:stretch>
            <a:fillRect/>
          </a:stretch>
        </p:blipFill>
        <p:spPr>
          <a:xfrm>
            <a:off x="7379311" y="3725668"/>
            <a:ext cx="2099319" cy="1356502"/>
          </a:xfrm>
          <a:custGeom>
            <a:avLst/>
            <a:gdLst>
              <a:gd name="connsiteX0" fmla="*/ 0 w 2099319"/>
              <a:gd name="connsiteY0" fmla="*/ 0 h 1356502"/>
              <a:gd name="connsiteX1" fmla="*/ 2099319 w 2099319"/>
              <a:gd name="connsiteY1" fmla="*/ 0 h 1356502"/>
              <a:gd name="connsiteX2" fmla="*/ 2099319 w 2099319"/>
              <a:gd name="connsiteY2" fmla="*/ 1356502 h 1356502"/>
              <a:gd name="connsiteX3" fmla="*/ 0 w 2099319"/>
              <a:gd name="connsiteY3" fmla="*/ 1356502 h 135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319" h="1356502">
                <a:moveTo>
                  <a:pt x="0" y="0"/>
                </a:moveTo>
                <a:lnTo>
                  <a:pt x="2099319" y="0"/>
                </a:lnTo>
                <a:lnTo>
                  <a:pt x="2099319" y="1356502"/>
                </a:lnTo>
                <a:lnTo>
                  <a:pt x="0" y="1356502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32" y="2153922"/>
            <a:ext cx="1970405" cy="25507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56452" y="4787367"/>
            <a:ext cx="7952454" cy="539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个橘子，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个装一袋，可以装多少袋？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0897" y="1579882"/>
            <a:ext cx="5490845" cy="26739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691304" y="4979813"/>
            <a:ext cx="5135464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你都知道了哪些信息？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342" y="2178426"/>
            <a:ext cx="5715000" cy="2134152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752926" y="1442641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2470858" y="4413504"/>
            <a:ext cx="7345973" cy="10163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个橘子，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个装一袋，可以装多少袋？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27975" y="4453305"/>
            <a:ext cx="744735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266275" y="4456433"/>
            <a:ext cx="744735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96942" y="4421263"/>
            <a:ext cx="2136850" cy="4913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22876" y="2038458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434" y="2756421"/>
            <a:ext cx="4620783" cy="225027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79967" y="2183942"/>
            <a:ext cx="952056" cy="300603"/>
          </a:xfrm>
          <a:custGeom>
            <a:avLst/>
            <a:gdLst/>
            <a:ahLst/>
            <a:cxnLst/>
            <a:rect l="l" t="t" r="r" b="b"/>
            <a:pathLst>
              <a:path w="952056" h="300603">
                <a:moveTo>
                  <a:pt x="831054" y="132348"/>
                </a:moveTo>
                <a:cubicBezTo>
                  <a:pt x="826350" y="133237"/>
                  <a:pt x="820758" y="134399"/>
                  <a:pt x="814276" y="135833"/>
                </a:cubicBezTo>
                <a:cubicBezTo>
                  <a:pt x="811107" y="143777"/>
                  <a:pt x="806984" y="151327"/>
                  <a:pt x="801907" y="158483"/>
                </a:cubicBezTo>
                <a:cubicBezTo>
                  <a:pt x="802625" y="158942"/>
                  <a:pt x="806661" y="158350"/>
                  <a:pt x="814018" y="156708"/>
                </a:cubicBezTo>
                <a:cubicBezTo>
                  <a:pt x="821374" y="155066"/>
                  <a:pt x="826906" y="152593"/>
                  <a:pt x="830613" y="149287"/>
                </a:cubicBezTo>
                <a:cubicBezTo>
                  <a:pt x="832466" y="147635"/>
                  <a:pt x="835072" y="147062"/>
                  <a:pt x="838429" y="147569"/>
                </a:cubicBezTo>
                <a:lnTo>
                  <a:pt x="847740" y="151165"/>
                </a:lnTo>
                <a:close/>
                <a:moveTo>
                  <a:pt x="116679" y="132348"/>
                </a:moveTo>
                <a:cubicBezTo>
                  <a:pt x="111975" y="133237"/>
                  <a:pt x="106383" y="134399"/>
                  <a:pt x="99901" y="135833"/>
                </a:cubicBezTo>
                <a:cubicBezTo>
                  <a:pt x="96732" y="143777"/>
                  <a:pt x="92609" y="151327"/>
                  <a:pt x="87533" y="158483"/>
                </a:cubicBezTo>
                <a:cubicBezTo>
                  <a:pt x="88250" y="158942"/>
                  <a:pt x="92286" y="158350"/>
                  <a:pt x="99643" y="156708"/>
                </a:cubicBezTo>
                <a:cubicBezTo>
                  <a:pt x="106999" y="155066"/>
                  <a:pt x="112531" y="152593"/>
                  <a:pt x="116238" y="149287"/>
                </a:cubicBezTo>
                <a:cubicBezTo>
                  <a:pt x="118092" y="147635"/>
                  <a:pt x="120697" y="147062"/>
                  <a:pt x="124054" y="147569"/>
                </a:cubicBezTo>
                <a:lnTo>
                  <a:pt x="133365" y="151165"/>
                </a:lnTo>
                <a:close/>
                <a:moveTo>
                  <a:pt x="573115" y="112431"/>
                </a:moveTo>
                <a:cubicBezTo>
                  <a:pt x="589295" y="111347"/>
                  <a:pt x="602867" y="113720"/>
                  <a:pt x="613832" y="119549"/>
                </a:cubicBezTo>
                <a:cubicBezTo>
                  <a:pt x="628452" y="127322"/>
                  <a:pt x="634891" y="134320"/>
                  <a:pt x="633148" y="140543"/>
                </a:cubicBezTo>
                <a:cubicBezTo>
                  <a:pt x="631406" y="146767"/>
                  <a:pt x="624372" y="149431"/>
                  <a:pt x="612047" y="148534"/>
                </a:cubicBezTo>
                <a:cubicBezTo>
                  <a:pt x="599721" y="147638"/>
                  <a:pt x="582402" y="147190"/>
                  <a:pt x="560089" y="147190"/>
                </a:cubicBezTo>
                <a:cubicBezTo>
                  <a:pt x="537804" y="147190"/>
                  <a:pt x="513863" y="148312"/>
                  <a:pt x="488266" y="150556"/>
                </a:cubicBezTo>
                <a:cubicBezTo>
                  <a:pt x="462668" y="152801"/>
                  <a:pt x="441244" y="155472"/>
                  <a:pt x="423993" y="158569"/>
                </a:cubicBezTo>
                <a:cubicBezTo>
                  <a:pt x="406742" y="161667"/>
                  <a:pt x="391684" y="164592"/>
                  <a:pt x="378821" y="167345"/>
                </a:cubicBezTo>
                <a:cubicBezTo>
                  <a:pt x="365958" y="170099"/>
                  <a:pt x="352571" y="167109"/>
                  <a:pt x="338661" y="158375"/>
                </a:cubicBezTo>
                <a:cubicBezTo>
                  <a:pt x="326056" y="144508"/>
                  <a:pt x="325160" y="138260"/>
                  <a:pt x="335973" y="139629"/>
                </a:cubicBezTo>
                <a:cubicBezTo>
                  <a:pt x="346785" y="140999"/>
                  <a:pt x="365309" y="140568"/>
                  <a:pt x="391544" y="138339"/>
                </a:cubicBezTo>
                <a:cubicBezTo>
                  <a:pt x="417780" y="136109"/>
                  <a:pt x="445786" y="132735"/>
                  <a:pt x="475564" y="128218"/>
                </a:cubicBezTo>
                <a:cubicBezTo>
                  <a:pt x="505341" y="123701"/>
                  <a:pt x="532175" y="119184"/>
                  <a:pt x="556066" y="114666"/>
                </a:cubicBezTo>
                <a:cubicBezTo>
                  <a:pt x="562039" y="113537"/>
                  <a:pt x="567722" y="112792"/>
                  <a:pt x="573115" y="112431"/>
                </a:cubicBezTo>
                <a:close/>
                <a:moveTo>
                  <a:pt x="774138" y="59374"/>
                </a:moveTo>
                <a:cubicBezTo>
                  <a:pt x="781824" y="60328"/>
                  <a:pt x="788119" y="61895"/>
                  <a:pt x="793024" y="64074"/>
                </a:cubicBezTo>
                <a:cubicBezTo>
                  <a:pt x="797928" y="66254"/>
                  <a:pt x="800635" y="70979"/>
                  <a:pt x="801144" y="78250"/>
                </a:cubicBezTo>
                <a:cubicBezTo>
                  <a:pt x="801653" y="85520"/>
                  <a:pt x="797663" y="87936"/>
                  <a:pt x="789173" y="85498"/>
                </a:cubicBezTo>
                <a:cubicBezTo>
                  <a:pt x="780684" y="83061"/>
                  <a:pt x="773844" y="78723"/>
                  <a:pt x="768653" y="72485"/>
                </a:cubicBezTo>
                <a:cubicBezTo>
                  <a:pt x="764623" y="62791"/>
                  <a:pt x="766451" y="58421"/>
                  <a:pt x="774138" y="59374"/>
                </a:cubicBezTo>
                <a:close/>
                <a:moveTo>
                  <a:pt x="59763" y="59374"/>
                </a:moveTo>
                <a:cubicBezTo>
                  <a:pt x="67449" y="60328"/>
                  <a:pt x="73744" y="61895"/>
                  <a:pt x="78649" y="64074"/>
                </a:cubicBezTo>
                <a:cubicBezTo>
                  <a:pt x="83553" y="66254"/>
                  <a:pt x="86260" y="70979"/>
                  <a:pt x="86769" y="78250"/>
                </a:cubicBezTo>
                <a:cubicBezTo>
                  <a:pt x="87278" y="85520"/>
                  <a:pt x="83288" y="87936"/>
                  <a:pt x="74798" y="85498"/>
                </a:cubicBezTo>
                <a:cubicBezTo>
                  <a:pt x="66309" y="83061"/>
                  <a:pt x="59469" y="78723"/>
                  <a:pt x="54278" y="72485"/>
                </a:cubicBezTo>
                <a:cubicBezTo>
                  <a:pt x="50248" y="62791"/>
                  <a:pt x="52076" y="58421"/>
                  <a:pt x="59763" y="59374"/>
                </a:cubicBezTo>
                <a:close/>
                <a:moveTo>
                  <a:pt x="808675" y="37354"/>
                </a:moveTo>
                <a:lnTo>
                  <a:pt x="781935" y="40878"/>
                </a:lnTo>
                <a:cubicBezTo>
                  <a:pt x="773410" y="42009"/>
                  <a:pt x="767520" y="42801"/>
                  <a:pt x="764264" y="43252"/>
                </a:cubicBezTo>
                <a:cubicBezTo>
                  <a:pt x="757754" y="44156"/>
                  <a:pt x="751408" y="43704"/>
                  <a:pt x="745228" y="41897"/>
                </a:cubicBezTo>
                <a:cubicBezTo>
                  <a:pt x="745228" y="67896"/>
                  <a:pt x="744991" y="100523"/>
                  <a:pt x="744518" y="139780"/>
                </a:cubicBezTo>
                <a:cubicBezTo>
                  <a:pt x="744045" y="179036"/>
                  <a:pt x="742926" y="215643"/>
                  <a:pt x="741162" y="249601"/>
                </a:cubicBezTo>
                <a:cubicBezTo>
                  <a:pt x="768796" y="249658"/>
                  <a:pt x="794995" y="248787"/>
                  <a:pt x="819761" y="246987"/>
                </a:cubicBezTo>
                <a:cubicBezTo>
                  <a:pt x="844527" y="245188"/>
                  <a:pt x="865779" y="243599"/>
                  <a:pt x="883518" y="242223"/>
                </a:cubicBezTo>
                <a:cubicBezTo>
                  <a:pt x="901256" y="240846"/>
                  <a:pt x="912112" y="242409"/>
                  <a:pt x="916084" y="246912"/>
                </a:cubicBezTo>
                <a:cubicBezTo>
                  <a:pt x="920056" y="251415"/>
                  <a:pt x="922240" y="244488"/>
                  <a:pt x="922634" y="226133"/>
                </a:cubicBezTo>
                <a:cubicBezTo>
                  <a:pt x="922831" y="216955"/>
                  <a:pt x="922812" y="204869"/>
                  <a:pt x="922575" y="189875"/>
                </a:cubicBezTo>
                <a:lnTo>
                  <a:pt x="922259" y="174796"/>
                </a:lnTo>
                <a:lnTo>
                  <a:pt x="914094" y="178337"/>
                </a:lnTo>
                <a:cubicBezTo>
                  <a:pt x="902500" y="180961"/>
                  <a:pt x="892638" y="182030"/>
                  <a:pt x="884507" y="181542"/>
                </a:cubicBezTo>
                <a:cubicBezTo>
                  <a:pt x="876376" y="181055"/>
                  <a:pt x="871052" y="178799"/>
                  <a:pt x="868536" y="174777"/>
                </a:cubicBezTo>
                <a:cubicBezTo>
                  <a:pt x="867277" y="172766"/>
                  <a:pt x="865271" y="170194"/>
                  <a:pt x="862518" y="167063"/>
                </a:cubicBezTo>
                <a:lnTo>
                  <a:pt x="861352" y="165833"/>
                </a:lnTo>
                <a:lnTo>
                  <a:pt x="858461" y="171997"/>
                </a:lnTo>
                <a:cubicBezTo>
                  <a:pt x="857423" y="175213"/>
                  <a:pt x="856458" y="179276"/>
                  <a:pt x="855565" y="184188"/>
                </a:cubicBezTo>
                <a:cubicBezTo>
                  <a:pt x="853780" y="194011"/>
                  <a:pt x="850022" y="201773"/>
                  <a:pt x="844294" y="207473"/>
                </a:cubicBezTo>
                <a:cubicBezTo>
                  <a:pt x="838565" y="213173"/>
                  <a:pt x="834230" y="213134"/>
                  <a:pt x="831291" y="207354"/>
                </a:cubicBezTo>
                <a:cubicBezTo>
                  <a:pt x="828351" y="201575"/>
                  <a:pt x="823368" y="195699"/>
                  <a:pt x="816341" y="189727"/>
                </a:cubicBezTo>
                <a:cubicBezTo>
                  <a:pt x="809314" y="183754"/>
                  <a:pt x="809967" y="181219"/>
                  <a:pt x="818298" y="182123"/>
                </a:cubicBezTo>
                <a:cubicBezTo>
                  <a:pt x="826630" y="183026"/>
                  <a:pt x="831377" y="183453"/>
                  <a:pt x="832538" y="183403"/>
                </a:cubicBezTo>
                <a:cubicBezTo>
                  <a:pt x="833700" y="183353"/>
                  <a:pt x="834707" y="180230"/>
                  <a:pt x="835560" y="174035"/>
                </a:cubicBezTo>
                <a:cubicBezTo>
                  <a:pt x="836414" y="167840"/>
                  <a:pt x="834574" y="165395"/>
                  <a:pt x="830043" y="166700"/>
                </a:cubicBezTo>
                <a:cubicBezTo>
                  <a:pt x="825511" y="168005"/>
                  <a:pt x="818277" y="170185"/>
                  <a:pt x="808339" y="173239"/>
                </a:cubicBezTo>
                <a:cubicBezTo>
                  <a:pt x="807636" y="181069"/>
                  <a:pt x="807719" y="189322"/>
                  <a:pt x="808586" y="197997"/>
                </a:cubicBezTo>
                <a:cubicBezTo>
                  <a:pt x="809454" y="206673"/>
                  <a:pt x="811171" y="212112"/>
                  <a:pt x="813738" y="214313"/>
                </a:cubicBezTo>
                <a:cubicBezTo>
                  <a:pt x="816305" y="216514"/>
                  <a:pt x="819661" y="217773"/>
                  <a:pt x="823805" y="218088"/>
                </a:cubicBezTo>
                <a:cubicBezTo>
                  <a:pt x="827949" y="218404"/>
                  <a:pt x="833664" y="217966"/>
                  <a:pt x="840949" y="216776"/>
                </a:cubicBezTo>
                <a:cubicBezTo>
                  <a:pt x="848234" y="215586"/>
                  <a:pt x="852991" y="213876"/>
                  <a:pt x="855221" y="211646"/>
                </a:cubicBezTo>
                <a:cubicBezTo>
                  <a:pt x="857451" y="209416"/>
                  <a:pt x="860806" y="203038"/>
                  <a:pt x="865288" y="192512"/>
                </a:cubicBezTo>
                <a:cubicBezTo>
                  <a:pt x="869769" y="181987"/>
                  <a:pt x="872461" y="182005"/>
                  <a:pt x="873365" y="192566"/>
                </a:cubicBezTo>
                <a:cubicBezTo>
                  <a:pt x="874268" y="203128"/>
                  <a:pt x="876534" y="210549"/>
                  <a:pt x="880162" y="214829"/>
                </a:cubicBezTo>
                <a:cubicBezTo>
                  <a:pt x="883790" y="219110"/>
                  <a:pt x="881306" y="223968"/>
                  <a:pt x="872709" y="229403"/>
                </a:cubicBezTo>
                <a:cubicBezTo>
                  <a:pt x="864112" y="234837"/>
                  <a:pt x="851664" y="238017"/>
                  <a:pt x="835367" y="238942"/>
                </a:cubicBezTo>
                <a:cubicBezTo>
                  <a:pt x="819069" y="239867"/>
                  <a:pt x="807608" y="237032"/>
                  <a:pt x="800983" y="230435"/>
                </a:cubicBezTo>
                <a:cubicBezTo>
                  <a:pt x="794357" y="223838"/>
                  <a:pt x="790805" y="216019"/>
                  <a:pt x="790324" y="206978"/>
                </a:cubicBezTo>
                <a:cubicBezTo>
                  <a:pt x="789844" y="197937"/>
                  <a:pt x="789604" y="190576"/>
                  <a:pt x="789604" y="184898"/>
                </a:cubicBezTo>
                <a:cubicBezTo>
                  <a:pt x="789604" y="179033"/>
                  <a:pt x="789596" y="174114"/>
                  <a:pt x="789582" y="170142"/>
                </a:cubicBezTo>
                <a:cubicBezTo>
                  <a:pt x="781408" y="184109"/>
                  <a:pt x="771044" y="193222"/>
                  <a:pt x="758489" y="197481"/>
                </a:cubicBezTo>
                <a:cubicBezTo>
                  <a:pt x="745934" y="201740"/>
                  <a:pt x="743148" y="200242"/>
                  <a:pt x="750132" y="192986"/>
                </a:cubicBezTo>
                <a:cubicBezTo>
                  <a:pt x="757116" y="185729"/>
                  <a:pt x="764114" y="177720"/>
                  <a:pt x="771126" y="168959"/>
                </a:cubicBezTo>
                <a:cubicBezTo>
                  <a:pt x="778139" y="160197"/>
                  <a:pt x="785194" y="150689"/>
                  <a:pt x="792292" y="140436"/>
                </a:cubicBezTo>
                <a:cubicBezTo>
                  <a:pt x="787689" y="143046"/>
                  <a:pt x="781666" y="145050"/>
                  <a:pt x="774224" y="146448"/>
                </a:cubicBezTo>
                <a:cubicBezTo>
                  <a:pt x="766781" y="147846"/>
                  <a:pt x="759611" y="145462"/>
                  <a:pt x="752713" y="139296"/>
                </a:cubicBezTo>
                <a:cubicBezTo>
                  <a:pt x="745816" y="133130"/>
                  <a:pt x="747626" y="129745"/>
                  <a:pt x="758145" y="129143"/>
                </a:cubicBezTo>
                <a:cubicBezTo>
                  <a:pt x="768663" y="128541"/>
                  <a:pt x="781616" y="126210"/>
                  <a:pt x="797003" y="122152"/>
                </a:cubicBezTo>
                <a:cubicBezTo>
                  <a:pt x="799269" y="116316"/>
                  <a:pt x="801298" y="111160"/>
                  <a:pt x="803091" y="106686"/>
                </a:cubicBezTo>
                <a:cubicBezTo>
                  <a:pt x="793884" y="110286"/>
                  <a:pt x="785961" y="109934"/>
                  <a:pt x="779322" y="105632"/>
                </a:cubicBezTo>
                <a:cubicBezTo>
                  <a:pt x="772682" y="101330"/>
                  <a:pt x="772015" y="98426"/>
                  <a:pt x="777321" y="96920"/>
                </a:cubicBezTo>
                <a:cubicBezTo>
                  <a:pt x="782627" y="95415"/>
                  <a:pt x="792242" y="92626"/>
                  <a:pt x="806167" y="88553"/>
                </a:cubicBezTo>
                <a:cubicBezTo>
                  <a:pt x="808633" y="77855"/>
                  <a:pt x="810089" y="68663"/>
                  <a:pt x="810533" y="60977"/>
                </a:cubicBezTo>
                <a:cubicBezTo>
                  <a:pt x="810978" y="53290"/>
                  <a:pt x="810300" y="46590"/>
                  <a:pt x="808500" y="40875"/>
                </a:cubicBezTo>
                <a:cubicBezTo>
                  <a:pt x="808050" y="39447"/>
                  <a:pt x="808024" y="38325"/>
                  <a:pt x="808421" y="37511"/>
                </a:cubicBezTo>
                <a:close/>
                <a:moveTo>
                  <a:pt x="94300" y="37354"/>
                </a:moveTo>
                <a:lnTo>
                  <a:pt x="67560" y="40878"/>
                </a:lnTo>
                <a:cubicBezTo>
                  <a:pt x="59035" y="42009"/>
                  <a:pt x="53145" y="42801"/>
                  <a:pt x="49889" y="43252"/>
                </a:cubicBezTo>
                <a:cubicBezTo>
                  <a:pt x="43379" y="44156"/>
                  <a:pt x="37033" y="43704"/>
                  <a:pt x="30853" y="41897"/>
                </a:cubicBezTo>
                <a:cubicBezTo>
                  <a:pt x="30853" y="67896"/>
                  <a:pt x="30616" y="100523"/>
                  <a:pt x="30143" y="139780"/>
                </a:cubicBezTo>
                <a:cubicBezTo>
                  <a:pt x="29670" y="179036"/>
                  <a:pt x="28551" y="215643"/>
                  <a:pt x="26787" y="249601"/>
                </a:cubicBezTo>
                <a:cubicBezTo>
                  <a:pt x="54421" y="249658"/>
                  <a:pt x="80621" y="248787"/>
                  <a:pt x="105386" y="246987"/>
                </a:cubicBezTo>
                <a:cubicBezTo>
                  <a:pt x="130152" y="245188"/>
                  <a:pt x="151404" y="243599"/>
                  <a:pt x="169143" y="242223"/>
                </a:cubicBezTo>
                <a:cubicBezTo>
                  <a:pt x="186882" y="240846"/>
                  <a:pt x="197737" y="242409"/>
                  <a:pt x="201709" y="246912"/>
                </a:cubicBezTo>
                <a:cubicBezTo>
                  <a:pt x="205682" y="251415"/>
                  <a:pt x="207865" y="244488"/>
                  <a:pt x="208259" y="226133"/>
                </a:cubicBezTo>
                <a:cubicBezTo>
                  <a:pt x="208456" y="216955"/>
                  <a:pt x="208437" y="204869"/>
                  <a:pt x="208200" y="189875"/>
                </a:cubicBezTo>
                <a:lnTo>
                  <a:pt x="207884" y="174796"/>
                </a:lnTo>
                <a:lnTo>
                  <a:pt x="199720" y="178337"/>
                </a:lnTo>
                <a:cubicBezTo>
                  <a:pt x="188126" y="180961"/>
                  <a:pt x="178263" y="182030"/>
                  <a:pt x="170132" y="181542"/>
                </a:cubicBezTo>
                <a:cubicBezTo>
                  <a:pt x="162001" y="181055"/>
                  <a:pt x="156677" y="178799"/>
                  <a:pt x="154161" y="174777"/>
                </a:cubicBezTo>
                <a:cubicBezTo>
                  <a:pt x="152902" y="172766"/>
                  <a:pt x="150897" y="170194"/>
                  <a:pt x="148143" y="167063"/>
                </a:cubicBezTo>
                <a:lnTo>
                  <a:pt x="146977" y="165833"/>
                </a:lnTo>
                <a:lnTo>
                  <a:pt x="144086" y="171997"/>
                </a:lnTo>
                <a:cubicBezTo>
                  <a:pt x="143048" y="175213"/>
                  <a:pt x="142083" y="179276"/>
                  <a:pt x="141190" y="184188"/>
                </a:cubicBezTo>
                <a:cubicBezTo>
                  <a:pt x="139405" y="194011"/>
                  <a:pt x="135648" y="201773"/>
                  <a:pt x="129919" y="207473"/>
                </a:cubicBezTo>
                <a:cubicBezTo>
                  <a:pt x="124190" y="213173"/>
                  <a:pt x="119855" y="213134"/>
                  <a:pt x="116916" y="207354"/>
                </a:cubicBezTo>
                <a:cubicBezTo>
                  <a:pt x="113976" y="201575"/>
                  <a:pt x="108993" y="195699"/>
                  <a:pt x="101966" y="189727"/>
                </a:cubicBezTo>
                <a:cubicBezTo>
                  <a:pt x="94939" y="183754"/>
                  <a:pt x="95592" y="181219"/>
                  <a:pt x="103923" y="182123"/>
                </a:cubicBezTo>
                <a:cubicBezTo>
                  <a:pt x="112255" y="183026"/>
                  <a:pt x="117002" y="183453"/>
                  <a:pt x="118163" y="183403"/>
                </a:cubicBezTo>
                <a:cubicBezTo>
                  <a:pt x="119325" y="183353"/>
                  <a:pt x="120332" y="180230"/>
                  <a:pt x="121185" y="174035"/>
                </a:cubicBezTo>
                <a:cubicBezTo>
                  <a:pt x="122039" y="167840"/>
                  <a:pt x="120200" y="165395"/>
                  <a:pt x="115668" y="166700"/>
                </a:cubicBezTo>
                <a:cubicBezTo>
                  <a:pt x="111137" y="168005"/>
                  <a:pt x="103902" y="170185"/>
                  <a:pt x="93964" y="173239"/>
                </a:cubicBezTo>
                <a:cubicBezTo>
                  <a:pt x="93261" y="181069"/>
                  <a:pt x="93344" y="189322"/>
                  <a:pt x="94211" y="197997"/>
                </a:cubicBezTo>
                <a:cubicBezTo>
                  <a:pt x="95079" y="206673"/>
                  <a:pt x="96796" y="212112"/>
                  <a:pt x="99363" y="214313"/>
                </a:cubicBezTo>
                <a:cubicBezTo>
                  <a:pt x="101930" y="216514"/>
                  <a:pt x="105286" y="217773"/>
                  <a:pt x="109430" y="218088"/>
                </a:cubicBezTo>
                <a:cubicBezTo>
                  <a:pt x="113574" y="218404"/>
                  <a:pt x="119289" y="217966"/>
                  <a:pt x="126574" y="216776"/>
                </a:cubicBezTo>
                <a:cubicBezTo>
                  <a:pt x="133859" y="215586"/>
                  <a:pt x="138616" y="213876"/>
                  <a:pt x="140846" y="211646"/>
                </a:cubicBezTo>
                <a:cubicBezTo>
                  <a:pt x="143076" y="209416"/>
                  <a:pt x="146431" y="203038"/>
                  <a:pt x="150913" y="192512"/>
                </a:cubicBezTo>
                <a:cubicBezTo>
                  <a:pt x="155394" y="181987"/>
                  <a:pt x="158086" y="182005"/>
                  <a:pt x="158990" y="192566"/>
                </a:cubicBezTo>
                <a:cubicBezTo>
                  <a:pt x="159893" y="203128"/>
                  <a:pt x="162159" y="210549"/>
                  <a:pt x="165787" y="214829"/>
                </a:cubicBezTo>
                <a:cubicBezTo>
                  <a:pt x="169415" y="219110"/>
                  <a:pt x="166931" y="223968"/>
                  <a:pt x="158334" y="229403"/>
                </a:cubicBezTo>
                <a:cubicBezTo>
                  <a:pt x="149737" y="234837"/>
                  <a:pt x="137289" y="238017"/>
                  <a:pt x="120992" y="238942"/>
                </a:cubicBezTo>
                <a:cubicBezTo>
                  <a:pt x="104694" y="239867"/>
                  <a:pt x="93233" y="237032"/>
                  <a:pt x="86608" y="230435"/>
                </a:cubicBezTo>
                <a:cubicBezTo>
                  <a:pt x="79982" y="223838"/>
                  <a:pt x="76430" y="216019"/>
                  <a:pt x="75949" y="206978"/>
                </a:cubicBezTo>
                <a:cubicBezTo>
                  <a:pt x="75469" y="197937"/>
                  <a:pt x="75229" y="190576"/>
                  <a:pt x="75229" y="184898"/>
                </a:cubicBezTo>
                <a:cubicBezTo>
                  <a:pt x="75229" y="179033"/>
                  <a:pt x="75221" y="174114"/>
                  <a:pt x="75207" y="170142"/>
                </a:cubicBezTo>
                <a:cubicBezTo>
                  <a:pt x="67033" y="184109"/>
                  <a:pt x="56669" y="193222"/>
                  <a:pt x="44114" y="197481"/>
                </a:cubicBezTo>
                <a:cubicBezTo>
                  <a:pt x="31559" y="201740"/>
                  <a:pt x="28774" y="200242"/>
                  <a:pt x="35757" y="192986"/>
                </a:cubicBezTo>
                <a:cubicBezTo>
                  <a:pt x="42741" y="185729"/>
                  <a:pt x="49739" y="177720"/>
                  <a:pt x="56751" y="168959"/>
                </a:cubicBezTo>
                <a:cubicBezTo>
                  <a:pt x="63764" y="160197"/>
                  <a:pt x="70819" y="150689"/>
                  <a:pt x="77917" y="140436"/>
                </a:cubicBezTo>
                <a:cubicBezTo>
                  <a:pt x="73314" y="143046"/>
                  <a:pt x="67291" y="145050"/>
                  <a:pt x="59849" y="146448"/>
                </a:cubicBezTo>
                <a:cubicBezTo>
                  <a:pt x="52406" y="147846"/>
                  <a:pt x="45236" y="145462"/>
                  <a:pt x="38338" y="139296"/>
                </a:cubicBezTo>
                <a:cubicBezTo>
                  <a:pt x="31441" y="133130"/>
                  <a:pt x="33251" y="129745"/>
                  <a:pt x="43770" y="129143"/>
                </a:cubicBezTo>
                <a:cubicBezTo>
                  <a:pt x="54288" y="128541"/>
                  <a:pt x="67241" y="126210"/>
                  <a:pt x="82628" y="122152"/>
                </a:cubicBezTo>
                <a:cubicBezTo>
                  <a:pt x="84894" y="116316"/>
                  <a:pt x="86923" y="111160"/>
                  <a:pt x="88716" y="106686"/>
                </a:cubicBezTo>
                <a:cubicBezTo>
                  <a:pt x="79509" y="110286"/>
                  <a:pt x="71586" y="109934"/>
                  <a:pt x="64947" y="105632"/>
                </a:cubicBezTo>
                <a:cubicBezTo>
                  <a:pt x="58307" y="101330"/>
                  <a:pt x="57640" y="98426"/>
                  <a:pt x="62946" y="96920"/>
                </a:cubicBezTo>
                <a:cubicBezTo>
                  <a:pt x="68252" y="95415"/>
                  <a:pt x="77867" y="92626"/>
                  <a:pt x="91792" y="88553"/>
                </a:cubicBezTo>
                <a:cubicBezTo>
                  <a:pt x="94258" y="77855"/>
                  <a:pt x="95714" y="68663"/>
                  <a:pt x="96158" y="60977"/>
                </a:cubicBezTo>
                <a:cubicBezTo>
                  <a:pt x="96603" y="53290"/>
                  <a:pt x="95925" y="46590"/>
                  <a:pt x="94125" y="40875"/>
                </a:cubicBezTo>
                <a:cubicBezTo>
                  <a:pt x="93676" y="39447"/>
                  <a:pt x="93649" y="38325"/>
                  <a:pt x="94046" y="37511"/>
                </a:cubicBezTo>
                <a:close/>
                <a:moveTo>
                  <a:pt x="863690" y="37071"/>
                </a:moveTo>
                <a:cubicBezTo>
                  <a:pt x="866741" y="37184"/>
                  <a:pt x="871543" y="38886"/>
                  <a:pt x="878097" y="42177"/>
                </a:cubicBezTo>
                <a:cubicBezTo>
                  <a:pt x="888494" y="49189"/>
                  <a:pt x="890397" y="53989"/>
                  <a:pt x="883808" y="56578"/>
                </a:cubicBezTo>
                <a:cubicBezTo>
                  <a:pt x="877219" y="59166"/>
                  <a:pt x="871490" y="62450"/>
                  <a:pt x="866621" y="66430"/>
                </a:cubicBezTo>
                <a:cubicBezTo>
                  <a:pt x="861753" y="70409"/>
                  <a:pt x="856024" y="73614"/>
                  <a:pt x="849435" y="76045"/>
                </a:cubicBezTo>
                <a:cubicBezTo>
                  <a:pt x="842845" y="78475"/>
                  <a:pt x="840526" y="77450"/>
                  <a:pt x="842476" y="72969"/>
                </a:cubicBezTo>
                <a:cubicBezTo>
                  <a:pt x="844426" y="68487"/>
                  <a:pt x="848026" y="63655"/>
                  <a:pt x="853274" y="58471"/>
                </a:cubicBezTo>
                <a:cubicBezTo>
                  <a:pt x="858523" y="53287"/>
                  <a:pt x="860695" y="47630"/>
                  <a:pt x="859792" y="41499"/>
                </a:cubicBezTo>
                <a:cubicBezTo>
                  <a:pt x="859340" y="38434"/>
                  <a:pt x="860640" y="36958"/>
                  <a:pt x="863690" y="37071"/>
                </a:cubicBezTo>
                <a:close/>
                <a:moveTo>
                  <a:pt x="149316" y="37071"/>
                </a:moveTo>
                <a:cubicBezTo>
                  <a:pt x="152366" y="37184"/>
                  <a:pt x="157169" y="38886"/>
                  <a:pt x="163722" y="42177"/>
                </a:cubicBezTo>
                <a:cubicBezTo>
                  <a:pt x="174119" y="49189"/>
                  <a:pt x="176022" y="53989"/>
                  <a:pt x="169433" y="56578"/>
                </a:cubicBezTo>
                <a:cubicBezTo>
                  <a:pt x="162844" y="59166"/>
                  <a:pt x="157115" y="62450"/>
                  <a:pt x="152246" y="66430"/>
                </a:cubicBezTo>
                <a:cubicBezTo>
                  <a:pt x="147378" y="70409"/>
                  <a:pt x="141649" y="73614"/>
                  <a:pt x="135060" y="76045"/>
                </a:cubicBezTo>
                <a:cubicBezTo>
                  <a:pt x="128470" y="78475"/>
                  <a:pt x="126151" y="77450"/>
                  <a:pt x="128101" y="72969"/>
                </a:cubicBezTo>
                <a:cubicBezTo>
                  <a:pt x="130051" y="68487"/>
                  <a:pt x="133651" y="63655"/>
                  <a:pt x="138899" y="58471"/>
                </a:cubicBezTo>
                <a:cubicBezTo>
                  <a:pt x="144148" y="53287"/>
                  <a:pt x="146320" y="47630"/>
                  <a:pt x="145417" y="41499"/>
                </a:cubicBezTo>
                <a:cubicBezTo>
                  <a:pt x="144965" y="38434"/>
                  <a:pt x="146265" y="36958"/>
                  <a:pt x="149316" y="37071"/>
                </a:cubicBezTo>
                <a:close/>
                <a:moveTo>
                  <a:pt x="897639" y="29012"/>
                </a:moveTo>
                <a:cubicBezTo>
                  <a:pt x="890476" y="28611"/>
                  <a:pt x="881879" y="28847"/>
                  <a:pt x="871848" y="29722"/>
                </a:cubicBezTo>
                <a:cubicBezTo>
                  <a:pt x="866833" y="30160"/>
                  <a:pt x="859622" y="30940"/>
                  <a:pt x="850217" y="32064"/>
                </a:cubicBezTo>
                <a:lnTo>
                  <a:pt x="816114" y="36377"/>
                </a:lnTo>
                <a:lnTo>
                  <a:pt x="823429" y="38477"/>
                </a:lnTo>
                <a:cubicBezTo>
                  <a:pt x="835180" y="42593"/>
                  <a:pt x="839891" y="47346"/>
                  <a:pt x="837561" y="52738"/>
                </a:cubicBezTo>
                <a:cubicBezTo>
                  <a:pt x="835231" y="58130"/>
                  <a:pt x="831893" y="68412"/>
                  <a:pt x="827548" y="83584"/>
                </a:cubicBezTo>
                <a:cubicBezTo>
                  <a:pt x="831047" y="82824"/>
                  <a:pt x="836851" y="80834"/>
                  <a:pt x="844960" y="77615"/>
                </a:cubicBezTo>
                <a:cubicBezTo>
                  <a:pt x="853070" y="74396"/>
                  <a:pt x="860971" y="74690"/>
                  <a:pt x="868665" y="78497"/>
                </a:cubicBezTo>
                <a:cubicBezTo>
                  <a:pt x="876358" y="82304"/>
                  <a:pt x="875670" y="86355"/>
                  <a:pt x="866600" y="90650"/>
                </a:cubicBezTo>
                <a:cubicBezTo>
                  <a:pt x="857530" y="94945"/>
                  <a:pt x="843394" y="99186"/>
                  <a:pt x="824192" y="103374"/>
                </a:cubicBezTo>
                <a:cubicBezTo>
                  <a:pt x="823561" y="106500"/>
                  <a:pt x="821984" y="110701"/>
                  <a:pt x="819460" y="115979"/>
                </a:cubicBezTo>
                <a:cubicBezTo>
                  <a:pt x="833198" y="114258"/>
                  <a:pt x="848040" y="111128"/>
                  <a:pt x="863986" y="106589"/>
                </a:cubicBezTo>
                <a:cubicBezTo>
                  <a:pt x="879933" y="102051"/>
                  <a:pt x="890896" y="102563"/>
                  <a:pt x="896875" y="108127"/>
                </a:cubicBezTo>
                <a:cubicBezTo>
                  <a:pt x="902855" y="113691"/>
                  <a:pt x="903321" y="117517"/>
                  <a:pt x="898274" y="119603"/>
                </a:cubicBezTo>
                <a:cubicBezTo>
                  <a:pt x="893226" y="121690"/>
                  <a:pt x="885683" y="123647"/>
                  <a:pt x="875645" y="125475"/>
                </a:cubicBezTo>
                <a:cubicBezTo>
                  <a:pt x="865607" y="127304"/>
                  <a:pt x="854529" y="129100"/>
                  <a:pt x="842411" y="130864"/>
                </a:cubicBezTo>
                <a:cubicBezTo>
                  <a:pt x="852335" y="136829"/>
                  <a:pt x="861889" y="142436"/>
                  <a:pt x="871074" y="147685"/>
                </a:cubicBezTo>
                <a:cubicBezTo>
                  <a:pt x="880259" y="152933"/>
                  <a:pt x="888540" y="156863"/>
                  <a:pt x="895918" y="159472"/>
                </a:cubicBezTo>
                <a:cubicBezTo>
                  <a:pt x="903296" y="162082"/>
                  <a:pt x="911069" y="165223"/>
                  <a:pt x="919235" y="168894"/>
                </a:cubicBezTo>
                <a:lnTo>
                  <a:pt x="922201" y="172027"/>
                </a:lnTo>
                <a:lnTo>
                  <a:pt x="922057" y="165202"/>
                </a:lnTo>
                <a:cubicBezTo>
                  <a:pt x="921831" y="156250"/>
                  <a:pt x="921550" y="146572"/>
                  <a:pt x="921214" y="136166"/>
                </a:cubicBezTo>
                <a:cubicBezTo>
                  <a:pt x="919874" y="94544"/>
                  <a:pt x="918314" y="68394"/>
                  <a:pt x="916536" y="57718"/>
                </a:cubicBezTo>
                <a:cubicBezTo>
                  <a:pt x="914758" y="47042"/>
                  <a:pt x="912954" y="39689"/>
                  <a:pt x="911126" y="35659"/>
                </a:cubicBezTo>
                <a:cubicBezTo>
                  <a:pt x="909298" y="31630"/>
                  <a:pt x="904802" y="29414"/>
                  <a:pt x="897639" y="29012"/>
                </a:cubicBezTo>
                <a:close/>
                <a:moveTo>
                  <a:pt x="183264" y="29012"/>
                </a:moveTo>
                <a:cubicBezTo>
                  <a:pt x="176101" y="28611"/>
                  <a:pt x="167504" y="28847"/>
                  <a:pt x="157473" y="29722"/>
                </a:cubicBezTo>
                <a:cubicBezTo>
                  <a:pt x="152458" y="30160"/>
                  <a:pt x="145247" y="30940"/>
                  <a:pt x="135842" y="32064"/>
                </a:cubicBezTo>
                <a:lnTo>
                  <a:pt x="101739" y="36377"/>
                </a:lnTo>
                <a:lnTo>
                  <a:pt x="109054" y="38477"/>
                </a:lnTo>
                <a:cubicBezTo>
                  <a:pt x="120805" y="42593"/>
                  <a:pt x="125516" y="47346"/>
                  <a:pt x="123186" y="52738"/>
                </a:cubicBezTo>
                <a:cubicBezTo>
                  <a:pt x="120856" y="58130"/>
                  <a:pt x="117518" y="68412"/>
                  <a:pt x="113173" y="83584"/>
                </a:cubicBezTo>
                <a:cubicBezTo>
                  <a:pt x="116672" y="82824"/>
                  <a:pt x="122476" y="80834"/>
                  <a:pt x="130585" y="77615"/>
                </a:cubicBezTo>
                <a:cubicBezTo>
                  <a:pt x="138695" y="74396"/>
                  <a:pt x="146596" y="74690"/>
                  <a:pt x="154290" y="78497"/>
                </a:cubicBezTo>
                <a:cubicBezTo>
                  <a:pt x="161983" y="82304"/>
                  <a:pt x="161295" y="86355"/>
                  <a:pt x="152225" y="90650"/>
                </a:cubicBezTo>
                <a:cubicBezTo>
                  <a:pt x="143155" y="94945"/>
                  <a:pt x="129019" y="99186"/>
                  <a:pt x="109817" y="103374"/>
                </a:cubicBezTo>
                <a:cubicBezTo>
                  <a:pt x="109186" y="106500"/>
                  <a:pt x="107609" y="110701"/>
                  <a:pt x="105085" y="115979"/>
                </a:cubicBezTo>
                <a:cubicBezTo>
                  <a:pt x="118823" y="114258"/>
                  <a:pt x="133665" y="111128"/>
                  <a:pt x="149611" y="106589"/>
                </a:cubicBezTo>
                <a:cubicBezTo>
                  <a:pt x="165558" y="102051"/>
                  <a:pt x="176521" y="102563"/>
                  <a:pt x="182501" y="108127"/>
                </a:cubicBezTo>
                <a:cubicBezTo>
                  <a:pt x="188480" y="113691"/>
                  <a:pt x="188947" y="117517"/>
                  <a:pt x="183899" y="119603"/>
                </a:cubicBezTo>
                <a:cubicBezTo>
                  <a:pt x="178851" y="121690"/>
                  <a:pt x="171308" y="123647"/>
                  <a:pt x="161270" y="125475"/>
                </a:cubicBezTo>
                <a:cubicBezTo>
                  <a:pt x="151232" y="127304"/>
                  <a:pt x="140154" y="129100"/>
                  <a:pt x="128036" y="130864"/>
                </a:cubicBezTo>
                <a:cubicBezTo>
                  <a:pt x="137960" y="136829"/>
                  <a:pt x="147514" y="142436"/>
                  <a:pt x="156699" y="147685"/>
                </a:cubicBezTo>
                <a:cubicBezTo>
                  <a:pt x="165884" y="152933"/>
                  <a:pt x="174165" y="156863"/>
                  <a:pt x="181543" y="159472"/>
                </a:cubicBezTo>
                <a:cubicBezTo>
                  <a:pt x="188921" y="162082"/>
                  <a:pt x="196694" y="165223"/>
                  <a:pt x="204861" y="168894"/>
                </a:cubicBezTo>
                <a:lnTo>
                  <a:pt x="207826" y="172027"/>
                </a:lnTo>
                <a:lnTo>
                  <a:pt x="207682" y="165202"/>
                </a:lnTo>
                <a:cubicBezTo>
                  <a:pt x="207456" y="156250"/>
                  <a:pt x="207175" y="146572"/>
                  <a:pt x="206839" y="136166"/>
                </a:cubicBezTo>
                <a:cubicBezTo>
                  <a:pt x="205499" y="94544"/>
                  <a:pt x="203939" y="68394"/>
                  <a:pt x="202161" y="57718"/>
                </a:cubicBezTo>
                <a:cubicBezTo>
                  <a:pt x="200383" y="47042"/>
                  <a:pt x="198580" y="39689"/>
                  <a:pt x="196751" y="35659"/>
                </a:cubicBezTo>
                <a:cubicBezTo>
                  <a:pt x="194923" y="31630"/>
                  <a:pt x="190427" y="29414"/>
                  <a:pt x="183264" y="29012"/>
                </a:cubicBezTo>
                <a:close/>
                <a:moveTo>
                  <a:pt x="908359" y="27"/>
                </a:moveTo>
                <a:cubicBezTo>
                  <a:pt x="911559" y="-156"/>
                  <a:pt x="914887" y="604"/>
                  <a:pt x="918343" y="2307"/>
                </a:cubicBezTo>
                <a:cubicBezTo>
                  <a:pt x="925255" y="5713"/>
                  <a:pt x="932999" y="11331"/>
                  <a:pt x="941574" y="19161"/>
                </a:cubicBezTo>
                <a:cubicBezTo>
                  <a:pt x="950149" y="26990"/>
                  <a:pt x="952408" y="34487"/>
                  <a:pt x="948350" y="41650"/>
                </a:cubicBezTo>
                <a:cubicBezTo>
                  <a:pt x="944291" y="48813"/>
                  <a:pt x="942929" y="74654"/>
                  <a:pt x="944263" y="119173"/>
                </a:cubicBezTo>
                <a:cubicBezTo>
                  <a:pt x="945596" y="163692"/>
                  <a:pt x="947626" y="197768"/>
                  <a:pt x="950350" y="221401"/>
                </a:cubicBezTo>
                <a:cubicBezTo>
                  <a:pt x="953075" y="245033"/>
                  <a:pt x="952537" y="262801"/>
                  <a:pt x="948737" y="274703"/>
                </a:cubicBezTo>
                <a:cubicBezTo>
                  <a:pt x="944937" y="286606"/>
                  <a:pt x="940115" y="294650"/>
                  <a:pt x="934271" y="298838"/>
                </a:cubicBezTo>
                <a:cubicBezTo>
                  <a:pt x="928428" y="303025"/>
                  <a:pt x="923376" y="299766"/>
                  <a:pt x="919117" y="289061"/>
                </a:cubicBezTo>
                <a:cubicBezTo>
                  <a:pt x="914858" y="278356"/>
                  <a:pt x="911814" y="271158"/>
                  <a:pt x="909986" y="267465"/>
                </a:cubicBezTo>
                <a:cubicBezTo>
                  <a:pt x="908158" y="263772"/>
                  <a:pt x="901393" y="262148"/>
                  <a:pt x="889691" y="262593"/>
                </a:cubicBezTo>
                <a:cubicBezTo>
                  <a:pt x="877989" y="263037"/>
                  <a:pt x="858662" y="263711"/>
                  <a:pt x="831710" y="264615"/>
                </a:cubicBezTo>
                <a:cubicBezTo>
                  <a:pt x="804758" y="265518"/>
                  <a:pt x="784922" y="266418"/>
                  <a:pt x="772202" y="267314"/>
                </a:cubicBezTo>
                <a:cubicBezTo>
                  <a:pt x="759482" y="268211"/>
                  <a:pt x="748913" y="268214"/>
                  <a:pt x="740496" y="267325"/>
                </a:cubicBezTo>
                <a:cubicBezTo>
                  <a:pt x="736824" y="284419"/>
                  <a:pt x="731042" y="286290"/>
                  <a:pt x="723147" y="272939"/>
                </a:cubicBezTo>
                <a:cubicBezTo>
                  <a:pt x="715253" y="259589"/>
                  <a:pt x="712883" y="247844"/>
                  <a:pt x="716038" y="237705"/>
                </a:cubicBezTo>
                <a:cubicBezTo>
                  <a:pt x="719193" y="227567"/>
                  <a:pt x="721219" y="202056"/>
                  <a:pt x="722115" y="161172"/>
                </a:cubicBezTo>
                <a:cubicBezTo>
                  <a:pt x="723011" y="120288"/>
                  <a:pt x="723459" y="96254"/>
                  <a:pt x="723459" y="89069"/>
                </a:cubicBezTo>
                <a:cubicBezTo>
                  <a:pt x="723459" y="81182"/>
                  <a:pt x="723026" y="71330"/>
                  <a:pt x="722158" y="59514"/>
                </a:cubicBezTo>
                <a:cubicBezTo>
                  <a:pt x="721290" y="47698"/>
                  <a:pt x="719265" y="37957"/>
                  <a:pt x="716081" y="30292"/>
                </a:cubicBezTo>
                <a:cubicBezTo>
                  <a:pt x="712898" y="22627"/>
                  <a:pt x="714170" y="19265"/>
                  <a:pt x="719899" y="20204"/>
                </a:cubicBezTo>
                <a:cubicBezTo>
                  <a:pt x="725628" y="21143"/>
                  <a:pt x="731802" y="22269"/>
                  <a:pt x="738420" y="23581"/>
                </a:cubicBezTo>
                <a:cubicBezTo>
                  <a:pt x="745038" y="24893"/>
                  <a:pt x="754639" y="25341"/>
                  <a:pt x="767222" y="24925"/>
                </a:cubicBezTo>
                <a:cubicBezTo>
                  <a:pt x="779806" y="24510"/>
                  <a:pt x="803467" y="21853"/>
                  <a:pt x="838206" y="16956"/>
                </a:cubicBezTo>
                <a:cubicBezTo>
                  <a:pt x="872945" y="12059"/>
                  <a:pt x="893258" y="7542"/>
                  <a:pt x="899145" y="3404"/>
                </a:cubicBezTo>
                <a:cubicBezTo>
                  <a:pt x="902088" y="1336"/>
                  <a:pt x="905160" y="210"/>
                  <a:pt x="908359" y="27"/>
                </a:cubicBezTo>
                <a:close/>
                <a:moveTo>
                  <a:pt x="193984" y="27"/>
                </a:moveTo>
                <a:cubicBezTo>
                  <a:pt x="197184" y="-156"/>
                  <a:pt x="200512" y="604"/>
                  <a:pt x="203968" y="2307"/>
                </a:cubicBezTo>
                <a:cubicBezTo>
                  <a:pt x="210880" y="5713"/>
                  <a:pt x="218624" y="11331"/>
                  <a:pt x="227199" y="19161"/>
                </a:cubicBezTo>
                <a:cubicBezTo>
                  <a:pt x="235774" y="26990"/>
                  <a:pt x="238033" y="34487"/>
                  <a:pt x="233975" y="41650"/>
                </a:cubicBezTo>
                <a:cubicBezTo>
                  <a:pt x="229916" y="48813"/>
                  <a:pt x="228554" y="74654"/>
                  <a:pt x="229888" y="119173"/>
                </a:cubicBezTo>
                <a:cubicBezTo>
                  <a:pt x="231221" y="163692"/>
                  <a:pt x="233251" y="197768"/>
                  <a:pt x="235975" y="221401"/>
                </a:cubicBezTo>
                <a:cubicBezTo>
                  <a:pt x="238700" y="245033"/>
                  <a:pt x="238162" y="262801"/>
                  <a:pt x="234362" y="274703"/>
                </a:cubicBezTo>
                <a:cubicBezTo>
                  <a:pt x="230562" y="286606"/>
                  <a:pt x="225740" y="294650"/>
                  <a:pt x="219896" y="298838"/>
                </a:cubicBezTo>
                <a:cubicBezTo>
                  <a:pt x="214053" y="303025"/>
                  <a:pt x="209001" y="299766"/>
                  <a:pt x="204742" y="289061"/>
                </a:cubicBezTo>
                <a:cubicBezTo>
                  <a:pt x="200483" y="278356"/>
                  <a:pt x="197439" y="271158"/>
                  <a:pt x="195611" y="267465"/>
                </a:cubicBezTo>
                <a:cubicBezTo>
                  <a:pt x="193783" y="263772"/>
                  <a:pt x="187018" y="262148"/>
                  <a:pt x="175316" y="262593"/>
                </a:cubicBezTo>
                <a:cubicBezTo>
                  <a:pt x="163615" y="263037"/>
                  <a:pt x="144287" y="263711"/>
                  <a:pt x="117335" y="264615"/>
                </a:cubicBezTo>
                <a:cubicBezTo>
                  <a:pt x="90383" y="265518"/>
                  <a:pt x="70547" y="266418"/>
                  <a:pt x="57827" y="267314"/>
                </a:cubicBezTo>
                <a:cubicBezTo>
                  <a:pt x="45107" y="268211"/>
                  <a:pt x="34538" y="268214"/>
                  <a:pt x="26121" y="267325"/>
                </a:cubicBezTo>
                <a:cubicBezTo>
                  <a:pt x="22449" y="284419"/>
                  <a:pt x="16667" y="286290"/>
                  <a:pt x="8773" y="272939"/>
                </a:cubicBezTo>
                <a:cubicBezTo>
                  <a:pt x="878" y="259589"/>
                  <a:pt x="-1491" y="247844"/>
                  <a:pt x="1663" y="237705"/>
                </a:cubicBezTo>
                <a:cubicBezTo>
                  <a:pt x="4818" y="227567"/>
                  <a:pt x="6844" y="202056"/>
                  <a:pt x="7740" y="161172"/>
                </a:cubicBezTo>
                <a:cubicBezTo>
                  <a:pt x="8636" y="120288"/>
                  <a:pt x="9084" y="96254"/>
                  <a:pt x="9084" y="89069"/>
                </a:cubicBezTo>
                <a:cubicBezTo>
                  <a:pt x="9084" y="81182"/>
                  <a:pt x="8651" y="71330"/>
                  <a:pt x="7783" y="59514"/>
                </a:cubicBezTo>
                <a:cubicBezTo>
                  <a:pt x="6915" y="47698"/>
                  <a:pt x="4890" y="37957"/>
                  <a:pt x="1706" y="30292"/>
                </a:cubicBezTo>
                <a:cubicBezTo>
                  <a:pt x="-1477" y="22627"/>
                  <a:pt x="-204" y="19265"/>
                  <a:pt x="5524" y="20204"/>
                </a:cubicBezTo>
                <a:cubicBezTo>
                  <a:pt x="11253" y="21143"/>
                  <a:pt x="17427" y="22269"/>
                  <a:pt x="24045" y="23581"/>
                </a:cubicBezTo>
                <a:cubicBezTo>
                  <a:pt x="30663" y="24893"/>
                  <a:pt x="40264" y="25341"/>
                  <a:pt x="52847" y="24925"/>
                </a:cubicBezTo>
                <a:cubicBezTo>
                  <a:pt x="65431" y="24510"/>
                  <a:pt x="89092" y="21853"/>
                  <a:pt x="123831" y="16956"/>
                </a:cubicBezTo>
                <a:cubicBezTo>
                  <a:pt x="158570" y="12059"/>
                  <a:pt x="178883" y="7542"/>
                  <a:pt x="184770" y="3404"/>
                </a:cubicBezTo>
                <a:cubicBezTo>
                  <a:pt x="187713" y="1336"/>
                  <a:pt x="190785" y="210"/>
                  <a:pt x="193984" y="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894" y="5110723"/>
            <a:ext cx="318228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个地圈一圈，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6900078" y="4994358"/>
              <a:ext cx="45719" cy="457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6900078" y="4994358"/>
                <a:ext cx="45719" cy="45719"/>
              </a:xfrm>
              <a:prstGeom prst="rect"/>
            </p:spPr>
          </p:pic>
        </mc:Fallback>
      </mc:AlternateContent>
      <p:sp>
        <p:nvSpPr>
          <p:cNvPr id="14" name="椭圆 13"/>
          <p:cNvSpPr/>
          <p:nvPr/>
        </p:nvSpPr>
        <p:spPr>
          <a:xfrm>
            <a:off x="8215553" y="4349254"/>
            <a:ext cx="401562" cy="477736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04607" y="5119515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可以装满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袋，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20516" y="5132312"/>
            <a:ext cx="18678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图片 34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76" y="2738804"/>
            <a:ext cx="1904530" cy="2398297"/>
          </a:xfrm>
          <a:prstGeom prst="rect">
            <a:avLst/>
          </a:prstGeom>
        </p:spPr>
      </p:pic>
      <p:pic>
        <p:nvPicPr>
          <p:cNvPr id="36" name="图片 35" descr="图片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882" y="2639558"/>
            <a:ext cx="1692915" cy="2263633"/>
          </a:xfrm>
          <a:prstGeom prst="rect">
            <a:avLst/>
          </a:prstGeom>
        </p:spPr>
      </p:pic>
      <p:pic>
        <p:nvPicPr>
          <p:cNvPr id="37" name="图片 36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8663" y="2523871"/>
            <a:ext cx="1609552" cy="2340584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5017294" y="853239"/>
            <a:ext cx="1938337" cy="603949"/>
          </a:xfrm>
          <a:custGeom>
            <a:avLst/>
            <a:gdLst>
              <a:gd name="connsiteX0" fmla="*/ 100660 w 1938337"/>
              <a:gd name="connsiteY0" fmla="*/ 0 h 603949"/>
              <a:gd name="connsiteX1" fmla="*/ 323056 w 1938337"/>
              <a:gd name="connsiteY1" fmla="*/ 0 h 603949"/>
              <a:gd name="connsiteX2" fmla="*/ 807640 w 1938337"/>
              <a:gd name="connsiteY2" fmla="*/ 0 h 603949"/>
              <a:gd name="connsiteX3" fmla="*/ 1837677 w 1938337"/>
              <a:gd name="connsiteY3" fmla="*/ 0 h 603949"/>
              <a:gd name="connsiteX4" fmla="*/ 1938337 w 1938337"/>
              <a:gd name="connsiteY4" fmla="*/ 100660 h 603949"/>
              <a:gd name="connsiteX5" fmla="*/ 1938337 w 1938337"/>
              <a:gd name="connsiteY5" fmla="*/ 352304 h 603949"/>
              <a:gd name="connsiteX6" fmla="*/ 1938337 w 1938337"/>
              <a:gd name="connsiteY6" fmla="*/ 503289 h 603949"/>
              <a:gd name="connsiteX7" fmla="*/ 1837677 w 1938337"/>
              <a:gd name="connsiteY7" fmla="*/ 603949 h 603949"/>
              <a:gd name="connsiteX8" fmla="*/ 807640 w 1938337"/>
              <a:gd name="connsiteY8" fmla="*/ 603949 h 603949"/>
              <a:gd name="connsiteX9" fmla="*/ 555547 w 1938337"/>
              <a:gd name="connsiteY9" fmla="*/ 603949 h 603949"/>
              <a:gd name="connsiteX10" fmla="*/ 323056 w 1938337"/>
              <a:gd name="connsiteY10" fmla="*/ 603949 h 603949"/>
              <a:gd name="connsiteX11" fmla="*/ 100660 w 1938337"/>
              <a:gd name="connsiteY11" fmla="*/ 603949 h 603949"/>
              <a:gd name="connsiteX12" fmla="*/ 0 w 1938337"/>
              <a:gd name="connsiteY12" fmla="*/ 503289 h 603949"/>
              <a:gd name="connsiteX13" fmla="*/ 0 w 1938337"/>
              <a:gd name="connsiteY13" fmla="*/ 352304 h 603949"/>
              <a:gd name="connsiteX14" fmla="*/ 0 w 1938337"/>
              <a:gd name="connsiteY14" fmla="*/ 100660 h 603949"/>
              <a:gd name="connsiteX15" fmla="*/ 100660 w 1938337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8337" h="603949">
                <a:moveTo>
                  <a:pt x="100660" y="0"/>
                </a:moveTo>
                <a:lnTo>
                  <a:pt x="323056" y="0"/>
                </a:lnTo>
                <a:lnTo>
                  <a:pt x="807640" y="0"/>
                </a:lnTo>
                <a:lnTo>
                  <a:pt x="1837677" y="0"/>
                </a:lnTo>
                <a:cubicBezTo>
                  <a:pt x="1893270" y="0"/>
                  <a:pt x="1938337" y="45067"/>
                  <a:pt x="1938337" y="100660"/>
                </a:cubicBezTo>
                <a:lnTo>
                  <a:pt x="1938337" y="352304"/>
                </a:lnTo>
                <a:lnTo>
                  <a:pt x="1938337" y="503289"/>
                </a:lnTo>
                <a:cubicBezTo>
                  <a:pt x="1938337" y="558882"/>
                  <a:pt x="1893270" y="603949"/>
                  <a:pt x="1837677" y="603949"/>
                </a:cubicBezTo>
                <a:lnTo>
                  <a:pt x="807640" y="603949"/>
                </a:lnTo>
                <a:lnTo>
                  <a:pt x="555547" y="603949"/>
                </a:lnTo>
                <a:lnTo>
                  <a:pt x="323056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6" name="文本框 10"/>
          <p:cNvSpPr txBox="1"/>
          <p:nvPr/>
        </p:nvSpPr>
        <p:spPr>
          <a:xfrm>
            <a:off x="2134679" y="1501678"/>
            <a:ext cx="90332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可以怎样解决这个问题，想一想，说一说。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68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 animBg="1"/>
      <p:bldP spid="14" grpId="1" animBg="1"/>
      <p:bldP spid="33" grpId="0"/>
      <p:bldP spid="34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37814" y="2085115"/>
            <a:ext cx="11304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168" y="2836032"/>
            <a:ext cx="4390271" cy="213801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24125" y="2215077"/>
            <a:ext cx="1738697" cy="317526"/>
          </a:xfrm>
          <a:custGeom>
            <a:avLst/>
            <a:gdLst/>
            <a:ahLst/>
            <a:cxnLst/>
            <a:rect l="l" t="t" r="r" b="b"/>
            <a:pathLst>
              <a:path w="1738697" h="317526">
                <a:moveTo>
                  <a:pt x="508308" y="203698"/>
                </a:moveTo>
                <a:cubicBezTo>
                  <a:pt x="507512" y="202701"/>
                  <a:pt x="505598" y="202877"/>
                  <a:pt x="502565" y="204225"/>
                </a:cubicBezTo>
                <a:cubicBezTo>
                  <a:pt x="499532" y="205573"/>
                  <a:pt x="494703" y="207215"/>
                  <a:pt x="488078" y="209151"/>
                </a:cubicBezTo>
                <a:cubicBezTo>
                  <a:pt x="489870" y="219533"/>
                  <a:pt x="491419" y="227958"/>
                  <a:pt x="492724" y="234425"/>
                </a:cubicBezTo>
                <a:cubicBezTo>
                  <a:pt x="495606" y="233737"/>
                  <a:pt x="500769" y="231909"/>
                  <a:pt x="508212" y="228940"/>
                </a:cubicBezTo>
                <a:cubicBezTo>
                  <a:pt x="509072" y="213109"/>
                  <a:pt x="509104" y="204694"/>
                  <a:pt x="508308" y="203698"/>
                </a:cubicBezTo>
                <a:close/>
                <a:moveTo>
                  <a:pt x="1246195" y="181813"/>
                </a:moveTo>
                <a:lnTo>
                  <a:pt x="1187589" y="188436"/>
                </a:lnTo>
                <a:cubicBezTo>
                  <a:pt x="1186256" y="190505"/>
                  <a:pt x="1184975" y="192145"/>
                  <a:pt x="1183746" y="193357"/>
                </a:cubicBezTo>
                <a:lnTo>
                  <a:pt x="1182316" y="194310"/>
                </a:lnTo>
                <a:lnTo>
                  <a:pt x="1189504" y="196148"/>
                </a:lnTo>
                <a:cubicBezTo>
                  <a:pt x="1195426" y="198435"/>
                  <a:pt x="1197914" y="200884"/>
                  <a:pt x="1196968" y="203493"/>
                </a:cubicBezTo>
                <a:cubicBezTo>
                  <a:pt x="1196021" y="206103"/>
                  <a:pt x="1195147" y="208764"/>
                  <a:pt x="1194343" y="211474"/>
                </a:cubicBezTo>
                <a:cubicBezTo>
                  <a:pt x="1207881" y="210685"/>
                  <a:pt x="1226272" y="208627"/>
                  <a:pt x="1249517" y="205300"/>
                </a:cubicBezTo>
                <a:cubicBezTo>
                  <a:pt x="1249517" y="198618"/>
                  <a:pt x="1248395" y="192577"/>
                  <a:pt x="1246151" y="187178"/>
                </a:cubicBezTo>
                <a:close/>
                <a:moveTo>
                  <a:pt x="1256874" y="180607"/>
                </a:moveTo>
                <a:lnTo>
                  <a:pt x="1249190" y="181475"/>
                </a:lnTo>
                <a:lnTo>
                  <a:pt x="1253067" y="181252"/>
                </a:lnTo>
                <a:lnTo>
                  <a:pt x="1259656" y="183231"/>
                </a:lnTo>
                <a:close/>
                <a:moveTo>
                  <a:pt x="1556244" y="157494"/>
                </a:moveTo>
                <a:cubicBezTo>
                  <a:pt x="1562991" y="155694"/>
                  <a:pt x="1570071" y="157730"/>
                  <a:pt x="1577485" y="163603"/>
                </a:cubicBezTo>
                <a:cubicBezTo>
                  <a:pt x="1584899" y="169475"/>
                  <a:pt x="1583153" y="174888"/>
                  <a:pt x="1572247" y="179843"/>
                </a:cubicBezTo>
                <a:cubicBezTo>
                  <a:pt x="1561342" y="184797"/>
                  <a:pt x="1552849" y="187483"/>
                  <a:pt x="1546768" y="187898"/>
                </a:cubicBezTo>
                <a:cubicBezTo>
                  <a:pt x="1552175" y="191971"/>
                  <a:pt x="1554182" y="195560"/>
                  <a:pt x="1552791" y="198664"/>
                </a:cubicBezTo>
                <a:cubicBezTo>
                  <a:pt x="1551400" y="201769"/>
                  <a:pt x="1550296" y="210090"/>
                  <a:pt x="1549479" y="223627"/>
                </a:cubicBezTo>
                <a:cubicBezTo>
                  <a:pt x="1563145" y="220114"/>
                  <a:pt x="1576908" y="217210"/>
                  <a:pt x="1590768" y="214915"/>
                </a:cubicBezTo>
                <a:cubicBezTo>
                  <a:pt x="1604628" y="212621"/>
                  <a:pt x="1606897" y="215267"/>
                  <a:pt x="1597576" y="222853"/>
                </a:cubicBezTo>
                <a:cubicBezTo>
                  <a:pt x="1588255" y="230439"/>
                  <a:pt x="1568745" y="239179"/>
                  <a:pt x="1539046" y="249074"/>
                </a:cubicBezTo>
                <a:cubicBezTo>
                  <a:pt x="1511097" y="260790"/>
                  <a:pt x="1492968" y="269179"/>
                  <a:pt x="1484657" y="274241"/>
                </a:cubicBezTo>
                <a:cubicBezTo>
                  <a:pt x="1476347" y="279303"/>
                  <a:pt x="1468320" y="278898"/>
                  <a:pt x="1460577" y="273026"/>
                </a:cubicBezTo>
                <a:cubicBezTo>
                  <a:pt x="1452833" y="267153"/>
                  <a:pt x="1447688" y="261783"/>
                  <a:pt x="1445143" y="256914"/>
                </a:cubicBezTo>
                <a:cubicBezTo>
                  <a:pt x="1442598" y="252046"/>
                  <a:pt x="1447893" y="249350"/>
                  <a:pt x="1461028" y="248826"/>
                </a:cubicBezTo>
                <a:cubicBezTo>
                  <a:pt x="1474164" y="248303"/>
                  <a:pt x="1495940" y="242549"/>
                  <a:pt x="1526355" y="231564"/>
                </a:cubicBezTo>
                <a:cubicBezTo>
                  <a:pt x="1526355" y="216063"/>
                  <a:pt x="1524935" y="203572"/>
                  <a:pt x="1522096" y="194093"/>
                </a:cubicBezTo>
                <a:cubicBezTo>
                  <a:pt x="1515385" y="194997"/>
                  <a:pt x="1508738" y="195449"/>
                  <a:pt x="1502156" y="195449"/>
                </a:cubicBezTo>
                <a:cubicBezTo>
                  <a:pt x="1496133" y="195449"/>
                  <a:pt x="1489440" y="193412"/>
                  <a:pt x="1482076" y="189340"/>
                </a:cubicBezTo>
                <a:cubicBezTo>
                  <a:pt x="1474713" y="185267"/>
                  <a:pt x="1476268" y="181435"/>
                  <a:pt x="1486744" y="177842"/>
                </a:cubicBezTo>
                <a:cubicBezTo>
                  <a:pt x="1497219" y="174250"/>
                  <a:pt x="1509735" y="170411"/>
                  <a:pt x="1524290" y="166324"/>
                </a:cubicBezTo>
                <a:cubicBezTo>
                  <a:pt x="1538846" y="162237"/>
                  <a:pt x="1549497" y="159293"/>
                  <a:pt x="1556244" y="157494"/>
                </a:cubicBezTo>
                <a:close/>
                <a:moveTo>
                  <a:pt x="802588" y="154555"/>
                </a:moveTo>
                <a:cubicBezTo>
                  <a:pt x="805153" y="155267"/>
                  <a:pt x="801013" y="168080"/>
                  <a:pt x="790169" y="192996"/>
                </a:cubicBezTo>
                <a:cubicBezTo>
                  <a:pt x="777736" y="221404"/>
                  <a:pt x="770178" y="243313"/>
                  <a:pt x="767497" y="258721"/>
                </a:cubicBezTo>
                <a:cubicBezTo>
                  <a:pt x="764815" y="274130"/>
                  <a:pt x="759262" y="277912"/>
                  <a:pt x="750837" y="270068"/>
                </a:cubicBezTo>
                <a:cubicBezTo>
                  <a:pt x="742412" y="262224"/>
                  <a:pt x="736551" y="253433"/>
                  <a:pt x="733252" y="243696"/>
                </a:cubicBezTo>
                <a:cubicBezTo>
                  <a:pt x="729954" y="233959"/>
                  <a:pt x="731202" y="228080"/>
                  <a:pt x="736995" y="226058"/>
                </a:cubicBezTo>
                <a:cubicBezTo>
                  <a:pt x="742789" y="224036"/>
                  <a:pt x="748948" y="219103"/>
                  <a:pt x="755473" y="211259"/>
                </a:cubicBezTo>
                <a:cubicBezTo>
                  <a:pt x="761997" y="203415"/>
                  <a:pt x="773749" y="188443"/>
                  <a:pt x="790728" y="166345"/>
                </a:cubicBezTo>
                <a:cubicBezTo>
                  <a:pt x="797095" y="158058"/>
                  <a:pt x="801048" y="154128"/>
                  <a:pt x="802588" y="154555"/>
                </a:cubicBezTo>
                <a:close/>
                <a:moveTo>
                  <a:pt x="437138" y="138735"/>
                </a:moveTo>
                <a:cubicBezTo>
                  <a:pt x="439369" y="138125"/>
                  <a:pt x="439876" y="140366"/>
                  <a:pt x="438658" y="145459"/>
                </a:cubicBezTo>
                <a:cubicBezTo>
                  <a:pt x="435410" y="159039"/>
                  <a:pt x="428408" y="177029"/>
                  <a:pt x="417653" y="199428"/>
                </a:cubicBezTo>
                <a:cubicBezTo>
                  <a:pt x="406898" y="221827"/>
                  <a:pt x="400373" y="237111"/>
                  <a:pt x="398079" y="245277"/>
                </a:cubicBezTo>
                <a:cubicBezTo>
                  <a:pt x="395784" y="253444"/>
                  <a:pt x="390762" y="255050"/>
                  <a:pt x="383011" y="250096"/>
                </a:cubicBezTo>
                <a:cubicBezTo>
                  <a:pt x="375260" y="245141"/>
                  <a:pt x="369434" y="238864"/>
                  <a:pt x="365534" y="231263"/>
                </a:cubicBezTo>
                <a:cubicBezTo>
                  <a:pt x="361633" y="223663"/>
                  <a:pt x="362999" y="218601"/>
                  <a:pt x="369631" y="216077"/>
                </a:cubicBezTo>
                <a:cubicBezTo>
                  <a:pt x="376264" y="213553"/>
                  <a:pt x="390256" y="196711"/>
                  <a:pt x="411609" y="165549"/>
                </a:cubicBezTo>
                <a:cubicBezTo>
                  <a:pt x="424909" y="148691"/>
                  <a:pt x="433419" y="139753"/>
                  <a:pt x="437138" y="138735"/>
                </a:cubicBezTo>
                <a:close/>
                <a:moveTo>
                  <a:pt x="741408" y="107087"/>
                </a:moveTo>
                <a:cubicBezTo>
                  <a:pt x="743815" y="107218"/>
                  <a:pt x="746725" y="107704"/>
                  <a:pt x="750138" y="108547"/>
                </a:cubicBezTo>
                <a:cubicBezTo>
                  <a:pt x="763790" y="111917"/>
                  <a:pt x="772588" y="117151"/>
                  <a:pt x="776531" y="124249"/>
                </a:cubicBezTo>
                <a:cubicBezTo>
                  <a:pt x="780475" y="131348"/>
                  <a:pt x="780385" y="138690"/>
                  <a:pt x="776262" y="146276"/>
                </a:cubicBezTo>
                <a:cubicBezTo>
                  <a:pt x="772139" y="153862"/>
                  <a:pt x="762263" y="151274"/>
                  <a:pt x="746632" y="138511"/>
                </a:cubicBezTo>
                <a:cubicBezTo>
                  <a:pt x="740207" y="131197"/>
                  <a:pt x="735773" y="123532"/>
                  <a:pt x="733328" y="115516"/>
                </a:cubicBezTo>
                <a:cubicBezTo>
                  <a:pt x="731494" y="109504"/>
                  <a:pt x="734187" y="106694"/>
                  <a:pt x="741408" y="107087"/>
                </a:cubicBezTo>
                <a:close/>
                <a:moveTo>
                  <a:pt x="1247124" y="94202"/>
                </a:moveTo>
                <a:cubicBezTo>
                  <a:pt x="1242890" y="94437"/>
                  <a:pt x="1237163" y="95117"/>
                  <a:pt x="1229943" y="96243"/>
                </a:cubicBezTo>
                <a:cubicBezTo>
                  <a:pt x="1215502" y="98494"/>
                  <a:pt x="1199585" y="100803"/>
                  <a:pt x="1182190" y="103169"/>
                </a:cubicBezTo>
                <a:cubicBezTo>
                  <a:pt x="1182190" y="109651"/>
                  <a:pt x="1182377" y="113358"/>
                  <a:pt x="1182749" y="114290"/>
                </a:cubicBezTo>
                <a:cubicBezTo>
                  <a:pt x="1192257" y="113501"/>
                  <a:pt x="1202596" y="111056"/>
                  <a:pt x="1213767" y="106955"/>
                </a:cubicBezTo>
                <a:cubicBezTo>
                  <a:pt x="1224938" y="102854"/>
                  <a:pt x="1233492" y="104180"/>
                  <a:pt x="1239429" y="110935"/>
                </a:cubicBezTo>
                <a:cubicBezTo>
                  <a:pt x="1245366" y="117689"/>
                  <a:pt x="1240981" y="122661"/>
                  <a:pt x="1226275" y="125852"/>
                </a:cubicBezTo>
                <a:cubicBezTo>
                  <a:pt x="1211570" y="129043"/>
                  <a:pt x="1197778" y="131004"/>
                  <a:pt x="1184900" y="131735"/>
                </a:cubicBezTo>
                <a:cubicBezTo>
                  <a:pt x="1185804" y="135464"/>
                  <a:pt x="1186256" y="138647"/>
                  <a:pt x="1186256" y="141286"/>
                </a:cubicBezTo>
                <a:cubicBezTo>
                  <a:pt x="1197039" y="138920"/>
                  <a:pt x="1207569" y="136306"/>
                  <a:pt x="1217843" y="133445"/>
                </a:cubicBezTo>
                <a:cubicBezTo>
                  <a:pt x="1228118" y="130584"/>
                  <a:pt x="1236220" y="132266"/>
                  <a:pt x="1242150" y="138489"/>
                </a:cubicBezTo>
                <a:cubicBezTo>
                  <a:pt x="1248080" y="144713"/>
                  <a:pt x="1244635" y="149460"/>
                  <a:pt x="1231814" y="152729"/>
                </a:cubicBezTo>
                <a:cubicBezTo>
                  <a:pt x="1218994" y="155999"/>
                  <a:pt x="1204253" y="158021"/>
                  <a:pt x="1187589" y="158795"/>
                </a:cubicBezTo>
                <a:lnTo>
                  <a:pt x="1188600" y="172347"/>
                </a:lnTo>
                <a:cubicBezTo>
                  <a:pt x="1189618" y="171572"/>
                  <a:pt x="1198402" y="169808"/>
                  <a:pt x="1214950" y="167055"/>
                </a:cubicBezTo>
                <a:cubicBezTo>
                  <a:pt x="1231499" y="164302"/>
                  <a:pt x="1241702" y="162925"/>
                  <a:pt x="1245559" y="162925"/>
                </a:cubicBezTo>
                <a:cubicBezTo>
                  <a:pt x="1250320" y="162925"/>
                  <a:pt x="1253999" y="162911"/>
                  <a:pt x="1256594" y="162882"/>
                </a:cubicBezTo>
                <a:cubicBezTo>
                  <a:pt x="1259075" y="138575"/>
                  <a:pt x="1260111" y="121485"/>
                  <a:pt x="1259703" y="111612"/>
                </a:cubicBezTo>
                <a:cubicBezTo>
                  <a:pt x="1259294" y="101739"/>
                  <a:pt x="1257842" y="96146"/>
                  <a:pt x="1255347" y="94834"/>
                </a:cubicBezTo>
                <a:cubicBezTo>
                  <a:pt x="1254099" y="94178"/>
                  <a:pt x="1251358" y="93967"/>
                  <a:pt x="1247124" y="94202"/>
                </a:cubicBezTo>
                <a:close/>
                <a:moveTo>
                  <a:pt x="393207" y="78691"/>
                </a:moveTo>
                <a:cubicBezTo>
                  <a:pt x="408357" y="81042"/>
                  <a:pt x="419406" y="85219"/>
                  <a:pt x="426354" y="91220"/>
                </a:cubicBezTo>
                <a:cubicBezTo>
                  <a:pt x="433302" y="97222"/>
                  <a:pt x="435940" y="105295"/>
                  <a:pt x="434270" y="115441"/>
                </a:cubicBezTo>
                <a:cubicBezTo>
                  <a:pt x="432599" y="125587"/>
                  <a:pt x="427437" y="128734"/>
                  <a:pt x="418782" y="124884"/>
                </a:cubicBezTo>
                <a:cubicBezTo>
                  <a:pt x="410128" y="121034"/>
                  <a:pt x="399878" y="113186"/>
                  <a:pt x="388033" y="101341"/>
                </a:cubicBezTo>
                <a:cubicBezTo>
                  <a:pt x="376332" y="83889"/>
                  <a:pt x="378056" y="76339"/>
                  <a:pt x="393207" y="78691"/>
                </a:cubicBezTo>
                <a:close/>
                <a:moveTo>
                  <a:pt x="179141" y="75840"/>
                </a:moveTo>
                <a:cubicBezTo>
                  <a:pt x="180347" y="75539"/>
                  <a:pt x="181960" y="75564"/>
                  <a:pt x="183980" y="75916"/>
                </a:cubicBezTo>
                <a:cubicBezTo>
                  <a:pt x="192061" y="77321"/>
                  <a:pt x="199765" y="79400"/>
                  <a:pt x="207093" y="82154"/>
                </a:cubicBezTo>
                <a:cubicBezTo>
                  <a:pt x="216098" y="85782"/>
                  <a:pt x="219461" y="90231"/>
                  <a:pt x="217181" y="95501"/>
                </a:cubicBezTo>
                <a:cubicBezTo>
                  <a:pt x="214901" y="100771"/>
                  <a:pt x="213553" y="111135"/>
                  <a:pt x="213137" y="126594"/>
                </a:cubicBezTo>
                <a:cubicBezTo>
                  <a:pt x="212721" y="142053"/>
                  <a:pt x="212513" y="156429"/>
                  <a:pt x="212513" y="169722"/>
                </a:cubicBezTo>
                <a:cubicBezTo>
                  <a:pt x="212513" y="181883"/>
                  <a:pt x="210326" y="193036"/>
                  <a:pt x="205953" y="203182"/>
                </a:cubicBezTo>
                <a:cubicBezTo>
                  <a:pt x="201579" y="213327"/>
                  <a:pt x="196377" y="212868"/>
                  <a:pt x="190347" y="201805"/>
                </a:cubicBezTo>
                <a:cubicBezTo>
                  <a:pt x="184317" y="190741"/>
                  <a:pt x="182202" y="180797"/>
                  <a:pt x="184001" y="171970"/>
                </a:cubicBezTo>
                <a:cubicBezTo>
                  <a:pt x="185801" y="163144"/>
                  <a:pt x="186701" y="148893"/>
                  <a:pt x="186701" y="129218"/>
                </a:cubicBezTo>
                <a:cubicBezTo>
                  <a:pt x="186701" y="110332"/>
                  <a:pt x="184227" y="96376"/>
                  <a:pt x="179280" y="87349"/>
                </a:cubicBezTo>
                <a:cubicBezTo>
                  <a:pt x="175569" y="80578"/>
                  <a:pt x="175523" y="76742"/>
                  <a:pt x="179141" y="75840"/>
                </a:cubicBezTo>
                <a:close/>
                <a:moveTo>
                  <a:pt x="1180830" y="60141"/>
                </a:moveTo>
                <a:cubicBezTo>
                  <a:pt x="1184217" y="60250"/>
                  <a:pt x="1188349" y="61203"/>
                  <a:pt x="1193225" y="62999"/>
                </a:cubicBezTo>
                <a:cubicBezTo>
                  <a:pt x="1202976" y="66591"/>
                  <a:pt x="1206386" y="73141"/>
                  <a:pt x="1203453" y="82649"/>
                </a:cubicBezTo>
                <a:lnTo>
                  <a:pt x="1202203" y="84843"/>
                </a:lnTo>
                <a:lnTo>
                  <a:pt x="1212305" y="83391"/>
                </a:lnTo>
                <a:lnTo>
                  <a:pt x="1234093" y="78376"/>
                </a:lnTo>
                <a:lnTo>
                  <a:pt x="1234076" y="78433"/>
                </a:lnTo>
                <a:lnTo>
                  <a:pt x="1234432" y="78298"/>
                </a:lnTo>
                <a:lnTo>
                  <a:pt x="1253335" y="73948"/>
                </a:lnTo>
                <a:cubicBezTo>
                  <a:pt x="1258778" y="71158"/>
                  <a:pt x="1264869" y="71216"/>
                  <a:pt x="1271608" y="74120"/>
                </a:cubicBezTo>
                <a:cubicBezTo>
                  <a:pt x="1278348" y="77024"/>
                  <a:pt x="1284927" y="80566"/>
                  <a:pt x="1291344" y="84746"/>
                </a:cubicBezTo>
                <a:cubicBezTo>
                  <a:pt x="1297761" y="88926"/>
                  <a:pt x="1299138" y="94042"/>
                  <a:pt x="1295474" y="100093"/>
                </a:cubicBezTo>
                <a:cubicBezTo>
                  <a:pt x="1291810" y="106145"/>
                  <a:pt x="1288641" y="118309"/>
                  <a:pt x="1285967" y="136586"/>
                </a:cubicBezTo>
                <a:cubicBezTo>
                  <a:pt x="1283292" y="154862"/>
                  <a:pt x="1279610" y="169016"/>
                  <a:pt x="1274921" y="179047"/>
                </a:cubicBezTo>
                <a:cubicBezTo>
                  <a:pt x="1273749" y="181555"/>
                  <a:pt x="1272494" y="183468"/>
                  <a:pt x="1271155" y="184787"/>
                </a:cubicBezTo>
                <a:lnTo>
                  <a:pt x="1268812" y="185982"/>
                </a:lnTo>
                <a:lnTo>
                  <a:pt x="1271361" y="186748"/>
                </a:lnTo>
                <a:cubicBezTo>
                  <a:pt x="1276703" y="188963"/>
                  <a:pt x="1279119" y="191147"/>
                  <a:pt x="1278610" y="193298"/>
                </a:cubicBezTo>
                <a:cubicBezTo>
                  <a:pt x="1278101" y="195449"/>
                  <a:pt x="1277008" y="197908"/>
                  <a:pt x="1275330" y="200676"/>
                </a:cubicBezTo>
                <a:cubicBezTo>
                  <a:pt x="1303135" y="198094"/>
                  <a:pt x="1323757" y="195649"/>
                  <a:pt x="1337193" y="193341"/>
                </a:cubicBezTo>
                <a:cubicBezTo>
                  <a:pt x="1350630" y="191032"/>
                  <a:pt x="1361450" y="192702"/>
                  <a:pt x="1369652" y="198353"/>
                </a:cubicBezTo>
                <a:cubicBezTo>
                  <a:pt x="1377855" y="204003"/>
                  <a:pt x="1381035" y="209204"/>
                  <a:pt x="1379192" y="213958"/>
                </a:cubicBezTo>
                <a:cubicBezTo>
                  <a:pt x="1377350" y="218712"/>
                  <a:pt x="1370362" y="220863"/>
                  <a:pt x="1358231" y="220411"/>
                </a:cubicBezTo>
                <a:cubicBezTo>
                  <a:pt x="1346099" y="219960"/>
                  <a:pt x="1335537" y="219734"/>
                  <a:pt x="1326546" y="219734"/>
                </a:cubicBezTo>
                <a:cubicBezTo>
                  <a:pt x="1318616" y="219734"/>
                  <a:pt x="1301544" y="220558"/>
                  <a:pt x="1275330" y="222207"/>
                </a:cubicBezTo>
                <a:cubicBezTo>
                  <a:pt x="1275330" y="261901"/>
                  <a:pt x="1275086" y="283695"/>
                  <a:pt x="1274598" y="287588"/>
                </a:cubicBezTo>
                <a:cubicBezTo>
                  <a:pt x="1274111" y="291481"/>
                  <a:pt x="1272376" y="298021"/>
                  <a:pt x="1269393" y="307205"/>
                </a:cubicBezTo>
                <a:cubicBezTo>
                  <a:pt x="1266410" y="316390"/>
                  <a:pt x="1263055" y="319445"/>
                  <a:pt x="1259326" y="316369"/>
                </a:cubicBezTo>
                <a:cubicBezTo>
                  <a:pt x="1255598" y="313293"/>
                  <a:pt x="1253260" y="308679"/>
                  <a:pt x="1252314" y="302527"/>
                </a:cubicBezTo>
                <a:cubicBezTo>
                  <a:pt x="1251367" y="296375"/>
                  <a:pt x="1250665" y="287326"/>
                  <a:pt x="1250206" y="275381"/>
                </a:cubicBezTo>
                <a:cubicBezTo>
                  <a:pt x="1249747" y="263436"/>
                  <a:pt x="1249517" y="246242"/>
                  <a:pt x="1249517" y="223799"/>
                </a:cubicBezTo>
                <a:lnTo>
                  <a:pt x="1192278" y="231500"/>
                </a:lnTo>
                <a:cubicBezTo>
                  <a:pt x="1188908" y="248321"/>
                  <a:pt x="1180871" y="263557"/>
                  <a:pt x="1168165" y="277209"/>
                </a:cubicBezTo>
                <a:cubicBezTo>
                  <a:pt x="1155460" y="290861"/>
                  <a:pt x="1139747" y="299770"/>
                  <a:pt x="1121026" y="303936"/>
                </a:cubicBezTo>
                <a:cubicBezTo>
                  <a:pt x="1102304" y="308102"/>
                  <a:pt x="1099619" y="305610"/>
                  <a:pt x="1112970" y="296461"/>
                </a:cubicBezTo>
                <a:cubicBezTo>
                  <a:pt x="1126321" y="287312"/>
                  <a:pt x="1137592" y="277485"/>
                  <a:pt x="1146784" y="266981"/>
                </a:cubicBezTo>
                <a:cubicBezTo>
                  <a:pt x="1155976" y="256477"/>
                  <a:pt x="1162329" y="245231"/>
                  <a:pt x="1165842" y="233242"/>
                </a:cubicBezTo>
                <a:cubicBezTo>
                  <a:pt x="1135068" y="238634"/>
                  <a:pt x="1115056" y="242230"/>
                  <a:pt x="1105807" y="244030"/>
                </a:cubicBezTo>
                <a:cubicBezTo>
                  <a:pt x="1096557" y="245829"/>
                  <a:pt x="1087380" y="242205"/>
                  <a:pt x="1078274" y="233156"/>
                </a:cubicBezTo>
                <a:cubicBezTo>
                  <a:pt x="1069168" y="224108"/>
                  <a:pt x="1072007" y="220261"/>
                  <a:pt x="1086792" y="221616"/>
                </a:cubicBezTo>
                <a:cubicBezTo>
                  <a:pt x="1101576" y="222971"/>
                  <a:pt x="1128378" y="221118"/>
                  <a:pt x="1167197" y="216056"/>
                </a:cubicBezTo>
                <a:cubicBezTo>
                  <a:pt x="1167197" y="209402"/>
                  <a:pt x="1166072" y="203375"/>
                  <a:pt x="1163820" y="197976"/>
                </a:cubicBezTo>
                <a:cubicBezTo>
                  <a:pt x="1161569" y="192577"/>
                  <a:pt x="1163806" y="190351"/>
                  <a:pt x="1170532" y="191297"/>
                </a:cubicBezTo>
                <a:lnTo>
                  <a:pt x="1173842" y="192143"/>
                </a:lnTo>
                <a:lnTo>
                  <a:pt x="1169488" y="183282"/>
                </a:lnTo>
                <a:cubicBezTo>
                  <a:pt x="1168230" y="179724"/>
                  <a:pt x="1167255" y="175745"/>
                  <a:pt x="1166563" y="171346"/>
                </a:cubicBezTo>
                <a:cubicBezTo>
                  <a:pt x="1165179" y="162549"/>
                  <a:pt x="1163383" y="149987"/>
                  <a:pt x="1161175" y="133660"/>
                </a:cubicBezTo>
                <a:cubicBezTo>
                  <a:pt x="1158966" y="117334"/>
                  <a:pt x="1155818" y="105532"/>
                  <a:pt x="1151731" y="98254"/>
                </a:cubicBezTo>
                <a:cubicBezTo>
                  <a:pt x="1147645" y="90977"/>
                  <a:pt x="1149674" y="87338"/>
                  <a:pt x="1157819" y="87338"/>
                </a:cubicBezTo>
                <a:cubicBezTo>
                  <a:pt x="1163455" y="87338"/>
                  <a:pt x="1168467" y="87556"/>
                  <a:pt x="1172855" y="87994"/>
                </a:cubicBezTo>
                <a:cubicBezTo>
                  <a:pt x="1175049" y="88213"/>
                  <a:pt x="1179433" y="87938"/>
                  <a:pt x="1186008" y="87171"/>
                </a:cubicBezTo>
                <a:lnTo>
                  <a:pt x="1186480" y="87103"/>
                </a:lnTo>
                <a:lnTo>
                  <a:pt x="1180555" y="83616"/>
                </a:lnTo>
                <a:cubicBezTo>
                  <a:pt x="1171650" y="72589"/>
                  <a:pt x="1169097" y="65498"/>
                  <a:pt x="1172898" y="62343"/>
                </a:cubicBezTo>
                <a:cubicBezTo>
                  <a:pt x="1174798" y="60765"/>
                  <a:pt x="1177442" y="60031"/>
                  <a:pt x="1180830" y="60141"/>
                </a:cubicBezTo>
                <a:close/>
                <a:moveTo>
                  <a:pt x="1274830" y="47866"/>
                </a:moveTo>
                <a:cubicBezTo>
                  <a:pt x="1277558" y="47157"/>
                  <a:pt x="1282873" y="48146"/>
                  <a:pt x="1290774" y="50835"/>
                </a:cubicBezTo>
                <a:cubicBezTo>
                  <a:pt x="1306577" y="56212"/>
                  <a:pt x="1313295" y="64110"/>
                  <a:pt x="1310929" y="74528"/>
                </a:cubicBezTo>
                <a:cubicBezTo>
                  <a:pt x="1308563" y="84947"/>
                  <a:pt x="1301917" y="86105"/>
                  <a:pt x="1290989" y="78002"/>
                </a:cubicBezTo>
                <a:cubicBezTo>
                  <a:pt x="1284823" y="70947"/>
                  <a:pt x="1279295" y="63311"/>
                  <a:pt x="1274405" y="55094"/>
                </a:cubicBezTo>
                <a:cubicBezTo>
                  <a:pt x="1271960" y="50985"/>
                  <a:pt x="1272101" y="48576"/>
                  <a:pt x="1274830" y="47866"/>
                </a:cubicBezTo>
                <a:close/>
                <a:moveTo>
                  <a:pt x="782038" y="44199"/>
                </a:moveTo>
                <a:cubicBezTo>
                  <a:pt x="791760" y="45152"/>
                  <a:pt x="800558" y="49092"/>
                  <a:pt x="808431" y="56019"/>
                </a:cubicBezTo>
                <a:cubicBezTo>
                  <a:pt x="816304" y="62945"/>
                  <a:pt x="819369" y="72166"/>
                  <a:pt x="817627" y="83681"/>
                </a:cubicBezTo>
                <a:cubicBezTo>
                  <a:pt x="815884" y="95196"/>
                  <a:pt x="807104" y="94637"/>
                  <a:pt x="791287" y="82003"/>
                </a:cubicBezTo>
                <a:cubicBezTo>
                  <a:pt x="782153" y="74690"/>
                  <a:pt x="775897" y="66322"/>
                  <a:pt x="772519" y="56901"/>
                </a:cubicBezTo>
                <a:cubicBezTo>
                  <a:pt x="769142" y="47479"/>
                  <a:pt x="772315" y="43245"/>
                  <a:pt x="782038" y="44199"/>
                </a:cubicBezTo>
                <a:close/>
                <a:moveTo>
                  <a:pt x="154151" y="33646"/>
                </a:moveTo>
                <a:cubicBezTo>
                  <a:pt x="161461" y="33400"/>
                  <a:pt x="168030" y="35939"/>
                  <a:pt x="173859" y="41263"/>
                </a:cubicBezTo>
                <a:cubicBezTo>
                  <a:pt x="181632" y="48361"/>
                  <a:pt x="180004" y="53330"/>
                  <a:pt x="168976" y="56169"/>
                </a:cubicBezTo>
                <a:cubicBezTo>
                  <a:pt x="157949" y="59009"/>
                  <a:pt x="146100" y="61106"/>
                  <a:pt x="133431" y="62461"/>
                </a:cubicBezTo>
                <a:cubicBezTo>
                  <a:pt x="120761" y="63816"/>
                  <a:pt x="111128" y="64931"/>
                  <a:pt x="104531" y="65806"/>
                </a:cubicBezTo>
                <a:cubicBezTo>
                  <a:pt x="113523" y="73449"/>
                  <a:pt x="116308" y="78938"/>
                  <a:pt x="112888" y="82272"/>
                </a:cubicBezTo>
                <a:cubicBezTo>
                  <a:pt x="109468" y="85606"/>
                  <a:pt x="105539" y="91708"/>
                  <a:pt x="101101" y="100577"/>
                </a:cubicBezTo>
                <a:cubicBezTo>
                  <a:pt x="96662" y="109447"/>
                  <a:pt x="92851" y="114928"/>
                  <a:pt x="89668" y="117022"/>
                </a:cubicBezTo>
                <a:cubicBezTo>
                  <a:pt x="91145" y="117022"/>
                  <a:pt x="95078" y="116384"/>
                  <a:pt x="101466" y="115108"/>
                </a:cubicBezTo>
                <a:cubicBezTo>
                  <a:pt x="107855" y="113831"/>
                  <a:pt x="114240" y="111802"/>
                  <a:pt x="120621" y="109020"/>
                </a:cubicBezTo>
                <a:cubicBezTo>
                  <a:pt x="127003" y="106238"/>
                  <a:pt x="133811" y="106561"/>
                  <a:pt x="141045" y="109988"/>
                </a:cubicBezTo>
                <a:cubicBezTo>
                  <a:pt x="148280" y="113415"/>
                  <a:pt x="154124" y="117918"/>
                  <a:pt x="158576" y="123497"/>
                </a:cubicBezTo>
                <a:cubicBezTo>
                  <a:pt x="163029" y="129075"/>
                  <a:pt x="162875" y="133463"/>
                  <a:pt x="158114" y="136661"/>
                </a:cubicBezTo>
                <a:cubicBezTo>
                  <a:pt x="153353" y="139859"/>
                  <a:pt x="149470" y="145104"/>
                  <a:pt x="146466" y="152396"/>
                </a:cubicBezTo>
                <a:cubicBezTo>
                  <a:pt x="143462" y="159688"/>
                  <a:pt x="136449" y="171834"/>
                  <a:pt x="125429" y="188834"/>
                </a:cubicBezTo>
                <a:cubicBezTo>
                  <a:pt x="114408" y="205835"/>
                  <a:pt x="99071" y="224158"/>
                  <a:pt x="79418" y="243804"/>
                </a:cubicBezTo>
                <a:cubicBezTo>
                  <a:pt x="59765" y="263450"/>
                  <a:pt x="39664" y="276048"/>
                  <a:pt x="19114" y="281597"/>
                </a:cubicBezTo>
                <a:cubicBezTo>
                  <a:pt x="-1435" y="287147"/>
                  <a:pt x="-5415" y="285082"/>
                  <a:pt x="7176" y="275402"/>
                </a:cubicBezTo>
                <a:cubicBezTo>
                  <a:pt x="19767" y="265723"/>
                  <a:pt x="32458" y="255366"/>
                  <a:pt x="45249" y="244331"/>
                </a:cubicBezTo>
                <a:cubicBezTo>
                  <a:pt x="58041" y="233296"/>
                  <a:pt x="70545" y="219870"/>
                  <a:pt x="82763" y="204053"/>
                </a:cubicBezTo>
                <a:cubicBezTo>
                  <a:pt x="73772" y="200482"/>
                  <a:pt x="65677" y="192957"/>
                  <a:pt x="58478" y="181478"/>
                </a:cubicBezTo>
                <a:cubicBezTo>
                  <a:pt x="51279" y="169998"/>
                  <a:pt x="51752" y="164259"/>
                  <a:pt x="59898" y="164259"/>
                </a:cubicBezTo>
                <a:cubicBezTo>
                  <a:pt x="67068" y="164259"/>
                  <a:pt x="74184" y="166273"/>
                  <a:pt x="81247" y="170303"/>
                </a:cubicBezTo>
                <a:cubicBezTo>
                  <a:pt x="88309" y="174333"/>
                  <a:pt x="93153" y="180413"/>
                  <a:pt x="95777" y="188544"/>
                </a:cubicBezTo>
                <a:cubicBezTo>
                  <a:pt x="102574" y="176326"/>
                  <a:pt x="108403" y="164528"/>
                  <a:pt x="113265" y="153149"/>
                </a:cubicBezTo>
                <a:cubicBezTo>
                  <a:pt x="118126" y="141770"/>
                  <a:pt x="120284" y="134951"/>
                  <a:pt x="119739" y="132692"/>
                </a:cubicBezTo>
                <a:cubicBezTo>
                  <a:pt x="119194" y="130434"/>
                  <a:pt x="115179" y="130430"/>
                  <a:pt x="107694" y="132682"/>
                </a:cubicBezTo>
                <a:cubicBezTo>
                  <a:pt x="100208" y="134933"/>
                  <a:pt x="91116" y="135155"/>
                  <a:pt x="80418" y="133348"/>
                </a:cubicBezTo>
                <a:cubicBezTo>
                  <a:pt x="68430" y="147273"/>
                  <a:pt x="55925" y="156830"/>
                  <a:pt x="42904" y="162022"/>
                </a:cubicBezTo>
                <a:cubicBezTo>
                  <a:pt x="29884" y="167213"/>
                  <a:pt x="28159" y="163979"/>
                  <a:pt x="37731" y="152320"/>
                </a:cubicBezTo>
                <a:cubicBezTo>
                  <a:pt x="47303" y="140662"/>
                  <a:pt x="56753" y="126397"/>
                  <a:pt x="66082" y="109526"/>
                </a:cubicBezTo>
                <a:cubicBezTo>
                  <a:pt x="75410" y="92654"/>
                  <a:pt x="80074" y="79451"/>
                  <a:pt x="80074" y="69914"/>
                </a:cubicBezTo>
                <a:cubicBezTo>
                  <a:pt x="69778" y="73499"/>
                  <a:pt x="60708" y="75521"/>
                  <a:pt x="52864" y="75980"/>
                </a:cubicBezTo>
                <a:cubicBezTo>
                  <a:pt x="45020" y="76439"/>
                  <a:pt x="36570" y="72596"/>
                  <a:pt x="27514" y="64451"/>
                </a:cubicBezTo>
                <a:cubicBezTo>
                  <a:pt x="18458" y="56306"/>
                  <a:pt x="20254" y="52233"/>
                  <a:pt x="32902" y="52233"/>
                </a:cubicBezTo>
                <a:cubicBezTo>
                  <a:pt x="43528" y="52233"/>
                  <a:pt x="55574" y="51337"/>
                  <a:pt x="69039" y="49544"/>
                </a:cubicBezTo>
                <a:cubicBezTo>
                  <a:pt x="82505" y="47752"/>
                  <a:pt x="96196" y="45550"/>
                  <a:pt x="110113" y="42940"/>
                </a:cubicBezTo>
                <a:cubicBezTo>
                  <a:pt x="124031" y="40331"/>
                  <a:pt x="136191" y="37624"/>
                  <a:pt x="146595" y="34820"/>
                </a:cubicBezTo>
                <a:cubicBezTo>
                  <a:pt x="149196" y="34119"/>
                  <a:pt x="151715" y="33728"/>
                  <a:pt x="154151" y="33646"/>
                </a:cubicBezTo>
                <a:close/>
                <a:moveTo>
                  <a:pt x="594436" y="30733"/>
                </a:moveTo>
                <a:cubicBezTo>
                  <a:pt x="611465" y="32619"/>
                  <a:pt x="622514" y="36351"/>
                  <a:pt x="627583" y="41929"/>
                </a:cubicBezTo>
                <a:cubicBezTo>
                  <a:pt x="632652" y="47508"/>
                  <a:pt x="634886" y="54241"/>
                  <a:pt x="634283" y="62128"/>
                </a:cubicBezTo>
                <a:cubicBezTo>
                  <a:pt x="633681" y="70015"/>
                  <a:pt x="628626" y="72324"/>
                  <a:pt x="619119" y="69054"/>
                </a:cubicBezTo>
                <a:cubicBezTo>
                  <a:pt x="609611" y="65784"/>
                  <a:pt x="598555" y="59295"/>
                  <a:pt x="585950" y="49587"/>
                </a:cubicBezTo>
                <a:cubicBezTo>
                  <a:pt x="574578" y="35132"/>
                  <a:pt x="577407" y="28848"/>
                  <a:pt x="594436" y="30733"/>
                </a:cubicBezTo>
                <a:close/>
                <a:moveTo>
                  <a:pt x="1626676" y="21934"/>
                </a:moveTo>
                <a:cubicBezTo>
                  <a:pt x="1629080" y="21706"/>
                  <a:pt x="1632379" y="21939"/>
                  <a:pt x="1636574" y="22635"/>
                </a:cubicBezTo>
                <a:cubicBezTo>
                  <a:pt x="1651689" y="23553"/>
                  <a:pt x="1662770" y="26550"/>
                  <a:pt x="1669818" y="31626"/>
                </a:cubicBezTo>
                <a:cubicBezTo>
                  <a:pt x="1676866" y="36702"/>
                  <a:pt x="1679817" y="43905"/>
                  <a:pt x="1678670" y="53233"/>
                </a:cubicBezTo>
                <a:cubicBezTo>
                  <a:pt x="1677523" y="62561"/>
                  <a:pt x="1671958" y="65100"/>
                  <a:pt x="1661978" y="60848"/>
                </a:cubicBezTo>
                <a:cubicBezTo>
                  <a:pt x="1651997" y="56596"/>
                  <a:pt x="1641073" y="48469"/>
                  <a:pt x="1629207" y="36466"/>
                </a:cubicBezTo>
                <a:cubicBezTo>
                  <a:pt x="1620307" y="27464"/>
                  <a:pt x="1619463" y="22620"/>
                  <a:pt x="1626676" y="21934"/>
                </a:cubicBezTo>
                <a:close/>
                <a:moveTo>
                  <a:pt x="517281" y="17241"/>
                </a:moveTo>
                <a:cubicBezTo>
                  <a:pt x="520954" y="17671"/>
                  <a:pt x="525466" y="18573"/>
                  <a:pt x="530819" y="19946"/>
                </a:cubicBezTo>
                <a:cubicBezTo>
                  <a:pt x="546407" y="24291"/>
                  <a:pt x="552853" y="29966"/>
                  <a:pt x="550157" y="36971"/>
                </a:cubicBezTo>
                <a:cubicBezTo>
                  <a:pt x="547461" y="43977"/>
                  <a:pt x="548142" y="60306"/>
                  <a:pt x="552200" y="85961"/>
                </a:cubicBezTo>
                <a:cubicBezTo>
                  <a:pt x="554007" y="85316"/>
                  <a:pt x="560062" y="82677"/>
                  <a:pt x="570365" y="78045"/>
                </a:cubicBezTo>
                <a:cubicBezTo>
                  <a:pt x="580669" y="73413"/>
                  <a:pt x="589549" y="74306"/>
                  <a:pt x="597006" y="80723"/>
                </a:cubicBezTo>
                <a:cubicBezTo>
                  <a:pt x="604463" y="87141"/>
                  <a:pt x="602749" y="92547"/>
                  <a:pt x="591865" y="96942"/>
                </a:cubicBezTo>
                <a:cubicBezTo>
                  <a:pt x="580981" y="101337"/>
                  <a:pt x="568878" y="105435"/>
                  <a:pt x="555556" y="109235"/>
                </a:cubicBezTo>
                <a:cubicBezTo>
                  <a:pt x="560890" y="133069"/>
                  <a:pt x="569702" y="159949"/>
                  <a:pt x="581992" y="189877"/>
                </a:cubicBezTo>
                <a:cubicBezTo>
                  <a:pt x="584989" y="177961"/>
                  <a:pt x="587606" y="166338"/>
                  <a:pt x="589843" y="155009"/>
                </a:cubicBezTo>
                <a:cubicBezTo>
                  <a:pt x="592080" y="143680"/>
                  <a:pt x="591847" y="134288"/>
                  <a:pt x="589144" y="126831"/>
                </a:cubicBezTo>
                <a:cubicBezTo>
                  <a:pt x="586441" y="119374"/>
                  <a:pt x="589506" y="116846"/>
                  <a:pt x="598340" y="119248"/>
                </a:cubicBezTo>
                <a:cubicBezTo>
                  <a:pt x="607173" y="121650"/>
                  <a:pt x="614849" y="124974"/>
                  <a:pt x="621366" y="129218"/>
                </a:cubicBezTo>
                <a:cubicBezTo>
                  <a:pt x="627884" y="133463"/>
                  <a:pt x="629508" y="138206"/>
                  <a:pt x="626239" y="143447"/>
                </a:cubicBezTo>
                <a:cubicBezTo>
                  <a:pt x="622969" y="148689"/>
                  <a:pt x="619319" y="158010"/>
                  <a:pt x="615290" y="171411"/>
                </a:cubicBezTo>
                <a:cubicBezTo>
                  <a:pt x="611260" y="184812"/>
                  <a:pt x="604850" y="199170"/>
                  <a:pt x="596060" y="214485"/>
                </a:cubicBezTo>
                <a:cubicBezTo>
                  <a:pt x="606471" y="229672"/>
                  <a:pt x="616118" y="241965"/>
                  <a:pt x="625002" y="251365"/>
                </a:cubicBezTo>
                <a:cubicBezTo>
                  <a:pt x="633886" y="260765"/>
                  <a:pt x="638700" y="263776"/>
                  <a:pt x="639446" y="260399"/>
                </a:cubicBezTo>
                <a:cubicBezTo>
                  <a:pt x="640192" y="257022"/>
                  <a:pt x="643719" y="248701"/>
                  <a:pt x="650029" y="235436"/>
                </a:cubicBezTo>
                <a:cubicBezTo>
                  <a:pt x="656339" y="222172"/>
                  <a:pt x="659493" y="226359"/>
                  <a:pt x="659493" y="247998"/>
                </a:cubicBezTo>
                <a:cubicBezTo>
                  <a:pt x="659493" y="266784"/>
                  <a:pt x="661293" y="282067"/>
                  <a:pt x="664893" y="293848"/>
                </a:cubicBezTo>
                <a:cubicBezTo>
                  <a:pt x="668492" y="305628"/>
                  <a:pt x="659877" y="306406"/>
                  <a:pt x="639048" y="296181"/>
                </a:cubicBezTo>
                <a:cubicBezTo>
                  <a:pt x="618219" y="285957"/>
                  <a:pt x="598670" y="264525"/>
                  <a:pt x="580400" y="231887"/>
                </a:cubicBezTo>
                <a:cubicBezTo>
                  <a:pt x="566304" y="249425"/>
                  <a:pt x="550515" y="261682"/>
                  <a:pt x="533034" y="268659"/>
                </a:cubicBezTo>
                <a:cubicBezTo>
                  <a:pt x="515554" y="275636"/>
                  <a:pt x="513636" y="272832"/>
                  <a:pt x="527280" y="260248"/>
                </a:cubicBezTo>
                <a:cubicBezTo>
                  <a:pt x="540925" y="247665"/>
                  <a:pt x="554796" y="231134"/>
                  <a:pt x="568892" y="210656"/>
                </a:cubicBezTo>
                <a:cubicBezTo>
                  <a:pt x="558309" y="196288"/>
                  <a:pt x="546564" y="164223"/>
                  <a:pt x="533658" y="114462"/>
                </a:cubicBezTo>
                <a:cubicBezTo>
                  <a:pt x="519906" y="118951"/>
                  <a:pt x="501959" y="122837"/>
                  <a:pt x="479818" y="126121"/>
                </a:cubicBezTo>
                <a:cubicBezTo>
                  <a:pt x="479603" y="135152"/>
                  <a:pt x="479220" y="143338"/>
                  <a:pt x="478668" y="150679"/>
                </a:cubicBezTo>
                <a:lnTo>
                  <a:pt x="478391" y="153185"/>
                </a:lnTo>
                <a:lnTo>
                  <a:pt x="481592" y="150836"/>
                </a:lnTo>
                <a:cubicBezTo>
                  <a:pt x="489085" y="148327"/>
                  <a:pt x="498819" y="144770"/>
                  <a:pt x="510793" y="140167"/>
                </a:cubicBezTo>
                <a:cubicBezTo>
                  <a:pt x="522078" y="135521"/>
                  <a:pt x="530787" y="135625"/>
                  <a:pt x="536917" y="140479"/>
                </a:cubicBezTo>
                <a:cubicBezTo>
                  <a:pt x="543047" y="145333"/>
                  <a:pt x="542069" y="150051"/>
                  <a:pt x="533981" y="154633"/>
                </a:cubicBezTo>
                <a:cubicBezTo>
                  <a:pt x="525893" y="159214"/>
                  <a:pt x="516536" y="162437"/>
                  <a:pt x="505910" y="164302"/>
                </a:cubicBezTo>
                <a:cubicBezTo>
                  <a:pt x="495284" y="166166"/>
                  <a:pt x="486701" y="165015"/>
                  <a:pt x="480162" y="160849"/>
                </a:cubicBezTo>
                <a:lnTo>
                  <a:pt x="477858" y="157998"/>
                </a:lnTo>
                <a:lnTo>
                  <a:pt x="476511" y="170169"/>
                </a:lnTo>
                <a:cubicBezTo>
                  <a:pt x="474736" y="181472"/>
                  <a:pt x="472289" y="189397"/>
                  <a:pt x="469170" y="193943"/>
                </a:cubicBezTo>
                <a:cubicBezTo>
                  <a:pt x="471780" y="193039"/>
                  <a:pt x="474376" y="192814"/>
                  <a:pt x="476957" y="193265"/>
                </a:cubicBezTo>
                <a:cubicBezTo>
                  <a:pt x="479538" y="193717"/>
                  <a:pt x="482675" y="193531"/>
                  <a:pt x="486368" y="192706"/>
                </a:cubicBezTo>
                <a:cubicBezTo>
                  <a:pt x="490060" y="191882"/>
                  <a:pt x="493470" y="190885"/>
                  <a:pt x="496596" y="189716"/>
                </a:cubicBezTo>
                <a:cubicBezTo>
                  <a:pt x="499722" y="188547"/>
                  <a:pt x="503096" y="186034"/>
                  <a:pt x="506717" y="182177"/>
                </a:cubicBezTo>
                <a:cubicBezTo>
                  <a:pt x="510337" y="178319"/>
                  <a:pt x="515005" y="177366"/>
                  <a:pt x="520720" y="179316"/>
                </a:cubicBezTo>
                <a:cubicBezTo>
                  <a:pt x="526434" y="181266"/>
                  <a:pt x="532321" y="184206"/>
                  <a:pt x="538380" y="188135"/>
                </a:cubicBezTo>
                <a:cubicBezTo>
                  <a:pt x="544438" y="192064"/>
                  <a:pt x="544922" y="196650"/>
                  <a:pt x="539832" y="201891"/>
                </a:cubicBezTo>
                <a:cubicBezTo>
                  <a:pt x="534741" y="207132"/>
                  <a:pt x="530984" y="215059"/>
                  <a:pt x="528560" y="225671"/>
                </a:cubicBezTo>
                <a:cubicBezTo>
                  <a:pt x="536662" y="234045"/>
                  <a:pt x="537182" y="239201"/>
                  <a:pt x="530120" y="241137"/>
                </a:cubicBezTo>
                <a:cubicBezTo>
                  <a:pt x="523057" y="243072"/>
                  <a:pt x="510735" y="246851"/>
                  <a:pt x="493154" y="252472"/>
                </a:cubicBezTo>
                <a:cubicBezTo>
                  <a:pt x="491333" y="262152"/>
                  <a:pt x="487777" y="262693"/>
                  <a:pt x="482485" y="254096"/>
                </a:cubicBezTo>
                <a:cubicBezTo>
                  <a:pt x="477194" y="245500"/>
                  <a:pt x="473246" y="237085"/>
                  <a:pt x="470644" y="228854"/>
                </a:cubicBezTo>
                <a:cubicBezTo>
                  <a:pt x="468041" y="220623"/>
                  <a:pt x="465757" y="214435"/>
                  <a:pt x="463793" y="210291"/>
                </a:cubicBezTo>
                <a:cubicBezTo>
                  <a:pt x="452450" y="239961"/>
                  <a:pt x="436987" y="260876"/>
                  <a:pt x="417406" y="273036"/>
                </a:cubicBezTo>
                <a:cubicBezTo>
                  <a:pt x="397824" y="285197"/>
                  <a:pt x="394372" y="282114"/>
                  <a:pt x="407048" y="263787"/>
                </a:cubicBezTo>
                <a:cubicBezTo>
                  <a:pt x="419725" y="245460"/>
                  <a:pt x="429849" y="227825"/>
                  <a:pt x="437421" y="210882"/>
                </a:cubicBezTo>
                <a:cubicBezTo>
                  <a:pt x="444993" y="193939"/>
                  <a:pt x="449675" y="175853"/>
                  <a:pt x="451467" y="156623"/>
                </a:cubicBezTo>
                <a:cubicBezTo>
                  <a:pt x="453260" y="137392"/>
                  <a:pt x="451908" y="124185"/>
                  <a:pt x="447413" y="117000"/>
                </a:cubicBezTo>
                <a:cubicBezTo>
                  <a:pt x="442917" y="109816"/>
                  <a:pt x="444297" y="106224"/>
                  <a:pt x="451553" y="106224"/>
                </a:cubicBezTo>
                <a:cubicBezTo>
                  <a:pt x="456415" y="106224"/>
                  <a:pt x="461244" y="106668"/>
                  <a:pt x="466040" y="107557"/>
                </a:cubicBezTo>
                <a:cubicBezTo>
                  <a:pt x="470837" y="108447"/>
                  <a:pt x="478362" y="108034"/>
                  <a:pt x="488616" y="106321"/>
                </a:cubicBezTo>
                <a:cubicBezTo>
                  <a:pt x="498869" y="104607"/>
                  <a:pt x="512134" y="100574"/>
                  <a:pt x="528410" y="94221"/>
                </a:cubicBezTo>
                <a:cubicBezTo>
                  <a:pt x="523950" y="79465"/>
                  <a:pt x="520619" y="66821"/>
                  <a:pt x="518418" y="56288"/>
                </a:cubicBezTo>
                <a:cubicBezTo>
                  <a:pt x="516217" y="45755"/>
                  <a:pt x="512381" y="35692"/>
                  <a:pt x="506910" y="26098"/>
                </a:cubicBezTo>
                <a:cubicBezTo>
                  <a:pt x="502807" y="18903"/>
                  <a:pt x="506264" y="15950"/>
                  <a:pt x="517281" y="17241"/>
                </a:cubicBezTo>
                <a:close/>
                <a:moveTo>
                  <a:pt x="1564912" y="13235"/>
                </a:moveTo>
                <a:cubicBezTo>
                  <a:pt x="1579819" y="15142"/>
                  <a:pt x="1588395" y="17820"/>
                  <a:pt x="1590639" y="21269"/>
                </a:cubicBezTo>
                <a:cubicBezTo>
                  <a:pt x="1592883" y="24718"/>
                  <a:pt x="1593557" y="28367"/>
                  <a:pt x="1592661" y="32218"/>
                </a:cubicBezTo>
                <a:cubicBezTo>
                  <a:pt x="1591764" y="36068"/>
                  <a:pt x="1591747" y="43665"/>
                  <a:pt x="1592607" y="55008"/>
                </a:cubicBezTo>
                <a:cubicBezTo>
                  <a:pt x="1593467" y="66351"/>
                  <a:pt x="1595418" y="78017"/>
                  <a:pt x="1598458" y="90005"/>
                </a:cubicBezTo>
                <a:cubicBezTo>
                  <a:pt x="1607808" y="87510"/>
                  <a:pt x="1615311" y="85086"/>
                  <a:pt x="1620968" y="82735"/>
                </a:cubicBezTo>
                <a:cubicBezTo>
                  <a:pt x="1626625" y="80383"/>
                  <a:pt x="1633670" y="82114"/>
                  <a:pt x="1642102" y="87929"/>
                </a:cubicBezTo>
                <a:cubicBezTo>
                  <a:pt x="1650534" y="93744"/>
                  <a:pt x="1648623" y="99376"/>
                  <a:pt x="1636370" y="104826"/>
                </a:cubicBezTo>
                <a:cubicBezTo>
                  <a:pt x="1624116" y="110275"/>
                  <a:pt x="1613594" y="114018"/>
                  <a:pt x="1604803" y="116054"/>
                </a:cubicBezTo>
                <a:cubicBezTo>
                  <a:pt x="1615544" y="147932"/>
                  <a:pt x="1625145" y="171440"/>
                  <a:pt x="1633606" y="186576"/>
                </a:cubicBezTo>
                <a:cubicBezTo>
                  <a:pt x="1642066" y="201712"/>
                  <a:pt x="1650276" y="214808"/>
                  <a:pt x="1658235" y="225864"/>
                </a:cubicBezTo>
                <a:cubicBezTo>
                  <a:pt x="1666194" y="236921"/>
                  <a:pt x="1675436" y="247055"/>
                  <a:pt x="1685962" y="256269"/>
                </a:cubicBezTo>
                <a:cubicBezTo>
                  <a:pt x="1696487" y="265483"/>
                  <a:pt x="1703095" y="270444"/>
                  <a:pt x="1705783" y="271154"/>
                </a:cubicBezTo>
                <a:cubicBezTo>
                  <a:pt x="1708472" y="271864"/>
                  <a:pt x="1710960" y="269046"/>
                  <a:pt x="1713248" y="262701"/>
                </a:cubicBezTo>
                <a:cubicBezTo>
                  <a:pt x="1715535" y="256355"/>
                  <a:pt x="1719407" y="247131"/>
                  <a:pt x="1724863" y="235028"/>
                </a:cubicBezTo>
                <a:cubicBezTo>
                  <a:pt x="1730320" y="222924"/>
                  <a:pt x="1732815" y="223613"/>
                  <a:pt x="1732349" y="237093"/>
                </a:cubicBezTo>
                <a:cubicBezTo>
                  <a:pt x="1731883" y="250572"/>
                  <a:pt x="1732320" y="263353"/>
                  <a:pt x="1733661" y="275435"/>
                </a:cubicBezTo>
                <a:cubicBezTo>
                  <a:pt x="1735002" y="287516"/>
                  <a:pt x="1736583" y="297228"/>
                  <a:pt x="1738404" y="304570"/>
                </a:cubicBezTo>
                <a:cubicBezTo>
                  <a:pt x="1740225" y="311913"/>
                  <a:pt x="1733586" y="313723"/>
                  <a:pt x="1718485" y="310002"/>
                </a:cubicBezTo>
                <a:cubicBezTo>
                  <a:pt x="1703385" y="306281"/>
                  <a:pt x="1688901" y="298408"/>
                  <a:pt x="1675034" y="286383"/>
                </a:cubicBezTo>
                <a:cubicBezTo>
                  <a:pt x="1661167" y="274359"/>
                  <a:pt x="1648050" y="258725"/>
                  <a:pt x="1635681" y="239480"/>
                </a:cubicBezTo>
                <a:cubicBezTo>
                  <a:pt x="1623313" y="220236"/>
                  <a:pt x="1613060" y="201798"/>
                  <a:pt x="1604922" y="184166"/>
                </a:cubicBezTo>
                <a:cubicBezTo>
                  <a:pt x="1596784" y="166535"/>
                  <a:pt x="1589423" y="145552"/>
                  <a:pt x="1582841" y="121217"/>
                </a:cubicBezTo>
                <a:cubicBezTo>
                  <a:pt x="1563769" y="125662"/>
                  <a:pt x="1547285" y="129247"/>
                  <a:pt x="1533389" y="131972"/>
                </a:cubicBezTo>
                <a:cubicBezTo>
                  <a:pt x="1519493" y="134696"/>
                  <a:pt x="1506748" y="133456"/>
                  <a:pt x="1495154" y="128250"/>
                </a:cubicBezTo>
                <a:cubicBezTo>
                  <a:pt x="1483560" y="123045"/>
                  <a:pt x="1486113" y="118994"/>
                  <a:pt x="1502812" y="116097"/>
                </a:cubicBezTo>
                <a:cubicBezTo>
                  <a:pt x="1519511" y="113200"/>
                  <a:pt x="1544008" y="106704"/>
                  <a:pt x="1576302" y="96609"/>
                </a:cubicBezTo>
                <a:cubicBezTo>
                  <a:pt x="1573793" y="86341"/>
                  <a:pt x="1570534" y="72732"/>
                  <a:pt x="1566526" y="55782"/>
                </a:cubicBezTo>
                <a:cubicBezTo>
                  <a:pt x="1562518" y="38832"/>
                  <a:pt x="1557520" y="27026"/>
                  <a:pt x="1551533" y="20365"/>
                </a:cubicBezTo>
                <a:cubicBezTo>
                  <a:pt x="1545546" y="13704"/>
                  <a:pt x="1550006" y="11327"/>
                  <a:pt x="1564912" y="13235"/>
                </a:cubicBezTo>
                <a:close/>
                <a:moveTo>
                  <a:pt x="1161148" y="11022"/>
                </a:moveTo>
                <a:cubicBezTo>
                  <a:pt x="1162972" y="10393"/>
                  <a:pt x="1165935" y="10431"/>
                  <a:pt x="1170037" y="11137"/>
                </a:cubicBezTo>
                <a:cubicBezTo>
                  <a:pt x="1178239" y="12550"/>
                  <a:pt x="1185015" y="14733"/>
                  <a:pt x="1190364" y="17687"/>
                </a:cubicBezTo>
                <a:cubicBezTo>
                  <a:pt x="1195713" y="20641"/>
                  <a:pt x="1197158" y="23925"/>
                  <a:pt x="1194698" y="27539"/>
                </a:cubicBezTo>
                <a:cubicBezTo>
                  <a:pt x="1192239" y="31153"/>
                  <a:pt x="1189425" y="34888"/>
                  <a:pt x="1186256" y="38746"/>
                </a:cubicBezTo>
                <a:cubicBezTo>
                  <a:pt x="1189181" y="38746"/>
                  <a:pt x="1196190" y="36717"/>
                  <a:pt x="1207282" y="32659"/>
                </a:cubicBezTo>
                <a:cubicBezTo>
                  <a:pt x="1218374" y="28600"/>
                  <a:pt x="1226641" y="29884"/>
                  <a:pt x="1232083" y="36509"/>
                </a:cubicBezTo>
                <a:cubicBezTo>
                  <a:pt x="1237525" y="43134"/>
                  <a:pt x="1235891" y="47873"/>
                  <a:pt x="1227179" y="50727"/>
                </a:cubicBezTo>
                <a:cubicBezTo>
                  <a:pt x="1218467" y="53581"/>
                  <a:pt x="1209383" y="55467"/>
                  <a:pt x="1199925" y="56384"/>
                </a:cubicBezTo>
                <a:cubicBezTo>
                  <a:pt x="1190468" y="57302"/>
                  <a:pt x="1183316" y="56865"/>
                  <a:pt x="1178469" y="55072"/>
                </a:cubicBezTo>
                <a:cubicBezTo>
                  <a:pt x="1168488" y="70502"/>
                  <a:pt x="1154890" y="83133"/>
                  <a:pt x="1137675" y="92963"/>
                </a:cubicBezTo>
                <a:cubicBezTo>
                  <a:pt x="1120459" y="102793"/>
                  <a:pt x="1115748" y="102782"/>
                  <a:pt x="1123542" y="92930"/>
                </a:cubicBezTo>
                <a:cubicBezTo>
                  <a:pt x="1131336" y="83079"/>
                  <a:pt x="1137675" y="74600"/>
                  <a:pt x="1142557" y="67495"/>
                </a:cubicBezTo>
                <a:cubicBezTo>
                  <a:pt x="1147440" y="60389"/>
                  <a:pt x="1151642" y="53101"/>
                  <a:pt x="1155162" y="45629"/>
                </a:cubicBezTo>
                <a:cubicBezTo>
                  <a:pt x="1158683" y="38158"/>
                  <a:pt x="1160443" y="32279"/>
                  <a:pt x="1160443" y="27991"/>
                </a:cubicBezTo>
                <a:cubicBezTo>
                  <a:pt x="1160443" y="23201"/>
                  <a:pt x="1159991" y="18842"/>
                  <a:pt x="1159088" y="14913"/>
                </a:cubicBezTo>
                <a:cubicBezTo>
                  <a:pt x="1158636" y="12948"/>
                  <a:pt x="1159323" y="11651"/>
                  <a:pt x="1161148" y="11022"/>
                </a:cubicBezTo>
                <a:close/>
                <a:moveTo>
                  <a:pt x="877605" y="8794"/>
                </a:moveTo>
                <a:cubicBezTo>
                  <a:pt x="879249" y="8562"/>
                  <a:pt x="881337" y="8684"/>
                  <a:pt x="883868" y="9159"/>
                </a:cubicBezTo>
                <a:cubicBezTo>
                  <a:pt x="893992" y="11059"/>
                  <a:pt x="903015" y="14841"/>
                  <a:pt x="910938" y="20505"/>
                </a:cubicBezTo>
                <a:cubicBezTo>
                  <a:pt x="918861" y="26170"/>
                  <a:pt x="920783" y="32426"/>
                  <a:pt x="916703" y="39273"/>
                </a:cubicBezTo>
                <a:cubicBezTo>
                  <a:pt x="912623" y="46120"/>
                  <a:pt x="910167" y="63483"/>
                  <a:pt x="909336" y="91360"/>
                </a:cubicBezTo>
                <a:cubicBezTo>
                  <a:pt x="918169" y="89711"/>
                  <a:pt x="927060" y="87499"/>
                  <a:pt x="936009" y="84724"/>
                </a:cubicBezTo>
                <a:cubicBezTo>
                  <a:pt x="944957" y="81949"/>
                  <a:pt x="952873" y="83792"/>
                  <a:pt x="959756" y="90252"/>
                </a:cubicBezTo>
                <a:cubicBezTo>
                  <a:pt x="966639" y="96713"/>
                  <a:pt x="963678" y="102356"/>
                  <a:pt x="950872" y="107181"/>
                </a:cubicBezTo>
                <a:cubicBezTo>
                  <a:pt x="938066" y="112007"/>
                  <a:pt x="924164" y="115602"/>
                  <a:pt x="909164" y="117968"/>
                </a:cubicBezTo>
                <a:lnTo>
                  <a:pt x="907981" y="157483"/>
                </a:lnTo>
                <a:cubicBezTo>
                  <a:pt x="941651" y="153037"/>
                  <a:pt x="964280" y="149678"/>
                  <a:pt x="975867" y="147405"/>
                </a:cubicBezTo>
                <a:cubicBezTo>
                  <a:pt x="987454" y="145132"/>
                  <a:pt x="997546" y="145473"/>
                  <a:pt x="1006143" y="148427"/>
                </a:cubicBezTo>
                <a:cubicBezTo>
                  <a:pt x="1014740" y="151381"/>
                  <a:pt x="1020777" y="156583"/>
                  <a:pt x="1024255" y="164033"/>
                </a:cubicBezTo>
                <a:cubicBezTo>
                  <a:pt x="1027732" y="171483"/>
                  <a:pt x="1023168" y="174982"/>
                  <a:pt x="1010563" y="174530"/>
                </a:cubicBezTo>
                <a:cubicBezTo>
                  <a:pt x="997958" y="174078"/>
                  <a:pt x="982485" y="174526"/>
                  <a:pt x="964144" y="175874"/>
                </a:cubicBezTo>
                <a:cubicBezTo>
                  <a:pt x="945803" y="177222"/>
                  <a:pt x="921231" y="179416"/>
                  <a:pt x="890428" y="182456"/>
                </a:cubicBezTo>
                <a:cubicBezTo>
                  <a:pt x="900337" y="190745"/>
                  <a:pt x="903245" y="196632"/>
                  <a:pt x="899151" y="200116"/>
                </a:cubicBezTo>
                <a:cubicBezTo>
                  <a:pt x="895056" y="203601"/>
                  <a:pt x="889761" y="209025"/>
                  <a:pt x="883265" y="216389"/>
                </a:cubicBezTo>
                <a:cubicBezTo>
                  <a:pt x="876769" y="223753"/>
                  <a:pt x="871617" y="229051"/>
                  <a:pt x="867810" y="232285"/>
                </a:cubicBezTo>
                <a:cubicBezTo>
                  <a:pt x="864003" y="235519"/>
                  <a:pt x="864186" y="236928"/>
                  <a:pt x="868359" y="236512"/>
                </a:cubicBezTo>
                <a:cubicBezTo>
                  <a:pt x="872532" y="236096"/>
                  <a:pt x="895132" y="233816"/>
                  <a:pt x="936159" y="229672"/>
                </a:cubicBezTo>
                <a:cubicBezTo>
                  <a:pt x="930767" y="221770"/>
                  <a:pt x="926046" y="213388"/>
                  <a:pt x="921995" y="204526"/>
                </a:cubicBezTo>
                <a:cubicBezTo>
                  <a:pt x="917943" y="195664"/>
                  <a:pt x="920188" y="192692"/>
                  <a:pt x="928727" y="195610"/>
                </a:cubicBezTo>
                <a:cubicBezTo>
                  <a:pt x="937267" y="198528"/>
                  <a:pt x="945738" y="203723"/>
                  <a:pt x="954142" y="211194"/>
                </a:cubicBezTo>
                <a:cubicBezTo>
                  <a:pt x="962545" y="218665"/>
                  <a:pt x="970002" y="227542"/>
                  <a:pt x="976512" y="237824"/>
                </a:cubicBezTo>
                <a:cubicBezTo>
                  <a:pt x="983023" y="248106"/>
                  <a:pt x="984579" y="259137"/>
                  <a:pt x="981180" y="270918"/>
                </a:cubicBezTo>
                <a:cubicBezTo>
                  <a:pt x="977782" y="282698"/>
                  <a:pt x="972486" y="285405"/>
                  <a:pt x="965295" y="279038"/>
                </a:cubicBezTo>
                <a:cubicBezTo>
                  <a:pt x="958103" y="272671"/>
                  <a:pt x="950377" y="261457"/>
                  <a:pt x="942117" y="245396"/>
                </a:cubicBezTo>
                <a:cubicBezTo>
                  <a:pt x="898222" y="253469"/>
                  <a:pt x="869262" y="259919"/>
                  <a:pt x="855237" y="264744"/>
                </a:cubicBezTo>
                <a:cubicBezTo>
                  <a:pt x="841213" y="269570"/>
                  <a:pt x="829597" y="274524"/>
                  <a:pt x="820391" y="279608"/>
                </a:cubicBezTo>
                <a:cubicBezTo>
                  <a:pt x="811184" y="284691"/>
                  <a:pt x="806581" y="280457"/>
                  <a:pt x="806581" y="266906"/>
                </a:cubicBezTo>
                <a:cubicBezTo>
                  <a:pt x="806581" y="254100"/>
                  <a:pt x="810249" y="246475"/>
                  <a:pt x="817584" y="244030"/>
                </a:cubicBezTo>
                <a:cubicBezTo>
                  <a:pt x="824919" y="241585"/>
                  <a:pt x="830891" y="238684"/>
                  <a:pt x="835502" y="235329"/>
                </a:cubicBezTo>
                <a:cubicBezTo>
                  <a:pt x="840112" y="231973"/>
                  <a:pt x="846576" y="225258"/>
                  <a:pt x="854893" y="215184"/>
                </a:cubicBezTo>
                <a:cubicBezTo>
                  <a:pt x="863210" y="205110"/>
                  <a:pt x="868258" y="194932"/>
                  <a:pt x="870036" y="184650"/>
                </a:cubicBezTo>
                <a:cubicBezTo>
                  <a:pt x="853717" y="188164"/>
                  <a:pt x="841191" y="191068"/>
                  <a:pt x="832458" y="193362"/>
                </a:cubicBezTo>
                <a:cubicBezTo>
                  <a:pt x="823725" y="195657"/>
                  <a:pt x="814755" y="192731"/>
                  <a:pt x="805549" y="184586"/>
                </a:cubicBezTo>
                <a:cubicBezTo>
                  <a:pt x="796342" y="176441"/>
                  <a:pt x="798515" y="172368"/>
                  <a:pt x="812066" y="172368"/>
                </a:cubicBezTo>
                <a:cubicBezTo>
                  <a:pt x="823438" y="172368"/>
                  <a:pt x="846805" y="168575"/>
                  <a:pt x="882168" y="160989"/>
                </a:cubicBezTo>
                <a:lnTo>
                  <a:pt x="882168" y="122550"/>
                </a:lnTo>
                <a:cubicBezTo>
                  <a:pt x="870151" y="124357"/>
                  <a:pt x="859274" y="122694"/>
                  <a:pt x="849537" y="117560"/>
                </a:cubicBezTo>
                <a:cubicBezTo>
                  <a:pt x="839800" y="112426"/>
                  <a:pt x="839936" y="108601"/>
                  <a:pt x="849946" y="106084"/>
                </a:cubicBezTo>
                <a:cubicBezTo>
                  <a:pt x="859955" y="103567"/>
                  <a:pt x="870696" y="100782"/>
                  <a:pt x="882168" y="97727"/>
                </a:cubicBezTo>
                <a:cubicBezTo>
                  <a:pt x="882168" y="82856"/>
                  <a:pt x="881953" y="68609"/>
                  <a:pt x="881523" y="54986"/>
                </a:cubicBezTo>
                <a:cubicBezTo>
                  <a:pt x="881093" y="41363"/>
                  <a:pt x="878845" y="29844"/>
                  <a:pt x="874779" y="20430"/>
                </a:cubicBezTo>
                <a:cubicBezTo>
                  <a:pt x="871730" y="13369"/>
                  <a:pt x="872672" y="9491"/>
                  <a:pt x="877605" y="8794"/>
                </a:cubicBezTo>
                <a:close/>
                <a:moveTo>
                  <a:pt x="238744" y="5910"/>
                </a:moveTo>
                <a:cubicBezTo>
                  <a:pt x="240593" y="5959"/>
                  <a:pt x="242959" y="6396"/>
                  <a:pt x="245843" y="7223"/>
                </a:cubicBezTo>
                <a:cubicBezTo>
                  <a:pt x="257380" y="10528"/>
                  <a:pt x="266748" y="14425"/>
                  <a:pt x="273947" y="18913"/>
                </a:cubicBezTo>
                <a:cubicBezTo>
                  <a:pt x="282479" y="24578"/>
                  <a:pt x="285157" y="30845"/>
                  <a:pt x="281981" y="37713"/>
                </a:cubicBezTo>
                <a:cubicBezTo>
                  <a:pt x="278804" y="44582"/>
                  <a:pt x="276994" y="59962"/>
                  <a:pt x="276549" y="83853"/>
                </a:cubicBezTo>
                <a:cubicBezTo>
                  <a:pt x="276105" y="107744"/>
                  <a:pt x="276331" y="132054"/>
                  <a:pt x="277227" y="156784"/>
                </a:cubicBezTo>
                <a:cubicBezTo>
                  <a:pt x="278123" y="181514"/>
                  <a:pt x="279256" y="205670"/>
                  <a:pt x="280626" y="229252"/>
                </a:cubicBezTo>
                <a:cubicBezTo>
                  <a:pt x="281995" y="252835"/>
                  <a:pt x="281500" y="270046"/>
                  <a:pt x="279141" y="280888"/>
                </a:cubicBezTo>
                <a:cubicBezTo>
                  <a:pt x="276782" y="291729"/>
                  <a:pt x="271832" y="301122"/>
                  <a:pt x="264289" y="309066"/>
                </a:cubicBezTo>
                <a:cubicBezTo>
                  <a:pt x="256746" y="317011"/>
                  <a:pt x="250576" y="315523"/>
                  <a:pt x="245779" y="304603"/>
                </a:cubicBezTo>
                <a:cubicBezTo>
                  <a:pt x="240982" y="293683"/>
                  <a:pt x="232862" y="281730"/>
                  <a:pt x="221419" y="268745"/>
                </a:cubicBezTo>
                <a:cubicBezTo>
                  <a:pt x="209975" y="255760"/>
                  <a:pt x="211434" y="251745"/>
                  <a:pt x="225796" y="256699"/>
                </a:cubicBezTo>
                <a:cubicBezTo>
                  <a:pt x="240158" y="261654"/>
                  <a:pt x="248256" y="263138"/>
                  <a:pt x="250092" y="261152"/>
                </a:cubicBezTo>
                <a:cubicBezTo>
                  <a:pt x="251927" y="259166"/>
                  <a:pt x="252619" y="227302"/>
                  <a:pt x="252168" y="165560"/>
                </a:cubicBezTo>
                <a:cubicBezTo>
                  <a:pt x="251716" y="103818"/>
                  <a:pt x="250178" y="65738"/>
                  <a:pt x="247554" y="51319"/>
                </a:cubicBezTo>
                <a:cubicBezTo>
                  <a:pt x="244929" y="36900"/>
                  <a:pt x="241104" y="25119"/>
                  <a:pt x="236078" y="15977"/>
                </a:cubicBezTo>
                <a:cubicBezTo>
                  <a:pt x="232308" y="9121"/>
                  <a:pt x="233197" y="5765"/>
                  <a:pt x="238744" y="5910"/>
                </a:cubicBezTo>
                <a:close/>
                <a:moveTo>
                  <a:pt x="1260117" y="1"/>
                </a:moveTo>
                <a:cubicBezTo>
                  <a:pt x="1263504" y="-17"/>
                  <a:pt x="1268425" y="1010"/>
                  <a:pt x="1274878" y="3082"/>
                </a:cubicBezTo>
                <a:cubicBezTo>
                  <a:pt x="1287784" y="7226"/>
                  <a:pt x="1292438" y="12539"/>
                  <a:pt x="1288838" y="19021"/>
                </a:cubicBezTo>
                <a:lnTo>
                  <a:pt x="1280729" y="25216"/>
                </a:lnTo>
                <a:cubicBezTo>
                  <a:pt x="1287268" y="25288"/>
                  <a:pt x="1297034" y="23732"/>
                  <a:pt x="1310026" y="20548"/>
                </a:cubicBezTo>
                <a:cubicBezTo>
                  <a:pt x="1323018" y="17365"/>
                  <a:pt x="1332407" y="19433"/>
                  <a:pt x="1338194" y="26754"/>
                </a:cubicBezTo>
                <a:cubicBezTo>
                  <a:pt x="1343980" y="34075"/>
                  <a:pt x="1337631" y="39273"/>
                  <a:pt x="1319146" y="42349"/>
                </a:cubicBezTo>
                <a:cubicBezTo>
                  <a:pt x="1300662" y="45425"/>
                  <a:pt x="1286235" y="46067"/>
                  <a:pt x="1275868" y="44274"/>
                </a:cubicBezTo>
                <a:cubicBezTo>
                  <a:pt x="1268425" y="56105"/>
                  <a:pt x="1258351" y="66035"/>
                  <a:pt x="1245646" y="74066"/>
                </a:cubicBezTo>
                <a:lnTo>
                  <a:pt x="1234432" y="78298"/>
                </a:lnTo>
                <a:lnTo>
                  <a:pt x="1234093" y="78376"/>
                </a:lnTo>
                <a:lnTo>
                  <a:pt x="1237482" y="67441"/>
                </a:lnTo>
                <a:cubicBezTo>
                  <a:pt x="1244746" y="54993"/>
                  <a:pt x="1249919" y="44016"/>
                  <a:pt x="1253002" y="34508"/>
                </a:cubicBezTo>
                <a:cubicBezTo>
                  <a:pt x="1256085" y="25001"/>
                  <a:pt x="1256953" y="18458"/>
                  <a:pt x="1255605" y="14880"/>
                </a:cubicBezTo>
                <a:cubicBezTo>
                  <a:pt x="1254257" y="11302"/>
                  <a:pt x="1253905" y="7405"/>
                  <a:pt x="1254551" y="3189"/>
                </a:cubicBezTo>
                <a:cubicBezTo>
                  <a:pt x="1254873" y="1081"/>
                  <a:pt x="1256729" y="18"/>
                  <a:pt x="1260117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5" name="图片 34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74" y="2783021"/>
            <a:ext cx="1809521" cy="2278656"/>
          </a:xfrm>
          <a:prstGeom prst="rect">
            <a:avLst/>
          </a:prstGeom>
        </p:spPr>
      </p:pic>
      <p:pic>
        <p:nvPicPr>
          <p:cNvPr id="36" name="图片 35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18" y="2751858"/>
            <a:ext cx="1608463" cy="2150710"/>
          </a:xfrm>
          <a:prstGeom prst="rect">
            <a:avLst/>
          </a:prstGeom>
        </p:spPr>
      </p:pic>
      <p:pic>
        <p:nvPicPr>
          <p:cNvPr id="37" name="图片 36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179" y="2607985"/>
            <a:ext cx="1529258" cy="22238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15257" y="5096353"/>
            <a:ext cx="1559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28 -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22476" y="4340440"/>
            <a:ext cx="324151" cy="45390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1471" y="5121557"/>
            <a:ext cx="683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9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7707" y="5121557"/>
            <a:ext cx="79701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- 9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6229" y="5130349"/>
            <a:ext cx="7072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- 9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1638" y="5139141"/>
            <a:ext cx="18870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=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820079" y="1409764"/>
            <a:ext cx="193833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7" name="文本框 32"/>
          <p:cNvSpPr txBox="1"/>
          <p:nvPr/>
        </p:nvSpPr>
        <p:spPr>
          <a:xfrm>
            <a:off x="7502887" y="5122182"/>
            <a:ext cx="26052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可以装满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袋。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4" grpId="0" bldLvl="0" animBg="1"/>
      <p:bldP spid="14" grpId="1" bldLvl="0" animBg="1"/>
      <p:bldP spid="9" grpId="0"/>
      <p:bldP spid="10" grpId="0"/>
      <p:bldP spid="12" grpId="0"/>
      <p:bldP spid="1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宽屏</PresentationFormat>
  <Paragraphs>125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2020-06-11T06:31:00Z</dcterms:created>
  <dcterms:modified xsi:type="dcterms:W3CDTF">2021-01-07T11:09:35Z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