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478" r:id="rId3"/>
    <p:sldId id="599" r:id="rId4"/>
    <p:sldId id="727" r:id="rId5"/>
    <p:sldId id="413" r:id="rId6"/>
    <p:sldId id="410" r:id="rId7"/>
    <p:sldId id="310" r:id="rId8"/>
    <p:sldId id="728" r:id="rId9"/>
    <p:sldId id="671" r:id="rId10"/>
    <p:sldId id="312" r:id="rId11"/>
    <p:sldId id="633" r:id="rId12"/>
    <p:sldId id="634" r:id="rId13"/>
    <p:sldId id="635" r:id="rId14"/>
    <p:sldId id="636" r:id="rId15"/>
    <p:sldId id="637" r:id="rId16"/>
    <p:sldId id="638" r:id="rId17"/>
    <p:sldId id="362" r:id="rId18"/>
    <p:sldId id="643" r:id="rId19"/>
    <p:sldId id="645" r:id="rId20"/>
    <p:sldId id="647" r:id="rId21"/>
    <p:sldId id="649" r:id="rId22"/>
    <p:sldId id="661" r:id="rId23"/>
    <p:sldId id="705" r:id="rId24"/>
    <p:sldId id="729" r:id="rId25"/>
    <p:sldId id="730" r:id="rId26"/>
    <p:sldId id="706" r:id="rId27"/>
    <p:sldId id="662" r:id="rId28"/>
    <p:sldId id="715" r:id="rId29"/>
    <p:sldId id="657" r:id="rId30"/>
    <p:sldId id="319" r:id="rId31"/>
    <p:sldId id="287" r:id="rId32"/>
    <p:sldId id="261" r:id="rId33"/>
  </p:sldIdLst>
  <p:sldSz cx="12192000" cy="6858000"/>
  <p:notesSz cx="6858000" cy="9144000"/>
  <p:embeddedFontLst>
    <p:embeddedFont>
      <p:font typeface="FandolFang R" panose="02010600030101010101" charset="-122"/>
      <p:regular r:id="rId36"/>
    </p:embeddedFont>
    <p:embeddedFont>
      <p:font typeface="胡晓波真帅体" panose="02010600030101010101" charset="-122"/>
      <p:regular r:id="rId37"/>
    </p:embeddedFont>
    <p:embeddedFont>
      <p:font typeface="思源黑体 CN Bold" panose="02010600030101010101" charset="-122"/>
      <p:regular r:id="rId38"/>
    </p:embeddedFont>
    <p:embeddedFont>
      <p:font typeface="思源黑体 CN Light" panose="02010600030101010101" charset="-122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B7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E17FD5BE-5564-4E6A-A8A0-9C86FFAC5AEF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FC16A109-B691-4513-90CD-FE6A656C063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 userDrawn="1"/>
        </p:nvSpPr>
        <p:spPr>
          <a:xfrm rot="10800000" flipH="1" flipV="1">
            <a:off x="228481" y="250672"/>
            <a:ext cx="558984" cy="566692"/>
          </a:xfrm>
          <a:prstGeom prst="ellipse">
            <a:avLst/>
          </a:prstGeom>
          <a:gradFill flip="none" rotWithShape="0">
            <a:gsLst>
              <a:gs pos="0">
                <a:srgbClr val="5EE2B1"/>
              </a:gs>
              <a:gs pos="100000">
                <a:srgbClr val="115EC7"/>
              </a:gs>
            </a:gsLst>
            <a:lin ang="2700000" scaled="1"/>
            <a:tileRect/>
          </a:gradFill>
          <a:ln w="1506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857249" y="339725"/>
            <a:ext cx="2442131" cy="566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5B7C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椭圆 32"/>
          <p:cNvSpPr/>
          <p:nvPr/>
        </p:nvSpPr>
        <p:spPr>
          <a:xfrm rot="5400000">
            <a:off x="-1686491" y="-1562301"/>
            <a:ext cx="5904122" cy="598554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2" name="椭圆 31"/>
          <p:cNvSpPr/>
          <p:nvPr/>
        </p:nvSpPr>
        <p:spPr>
          <a:xfrm rot="5400000">
            <a:off x="3343146" y="331347"/>
            <a:ext cx="3997062" cy="4052182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 rot="5400000">
            <a:off x="283888" y="3725548"/>
            <a:ext cx="3997062" cy="4052182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BY YUSHEN</a:t>
            </a:r>
            <a:endParaRPr lang="zh-CN" altLang="en-US" dirty="0">
              <a:noFill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 rot="5400000">
            <a:off x="893587" y="960618"/>
            <a:ext cx="2518076" cy="2552800"/>
          </a:xfrm>
          <a:prstGeom prst="ellipse">
            <a:avLst/>
          </a:prstGeom>
          <a:noFill/>
          <a:ln>
            <a:solidFill>
              <a:srgbClr val="5ADB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 rot="16200000" flipH="1">
            <a:off x="707270" y="2832724"/>
            <a:ext cx="2582118" cy="2617723"/>
          </a:xfrm>
          <a:prstGeom prst="ellipse">
            <a:avLst/>
          </a:prstGeom>
          <a:gradFill flip="none" rotWithShape="0">
            <a:gsLst>
              <a:gs pos="0">
                <a:srgbClr val="5EE2B1"/>
              </a:gs>
              <a:gs pos="100000">
                <a:srgbClr val="115EC7"/>
              </a:gs>
            </a:gsLst>
            <a:lin ang="2700000" scaled="1"/>
            <a:tileRect/>
          </a:gradFill>
          <a:ln w="1506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 rot="5400000">
            <a:off x="4316635" y="2327819"/>
            <a:ext cx="1178382" cy="1194631"/>
          </a:xfrm>
          <a:prstGeom prst="ellipse">
            <a:avLst/>
          </a:prstGeom>
          <a:gradFill flip="none" rotWithShape="0">
            <a:gsLst>
              <a:gs pos="0">
                <a:srgbClr val="5EE2B1"/>
              </a:gs>
              <a:gs pos="100000">
                <a:srgbClr val="115EC7"/>
              </a:gs>
            </a:gsLst>
            <a:lin ang="2700000" scaled="1"/>
            <a:tileRect/>
          </a:gradFill>
          <a:ln w="1506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 rot="5400000">
            <a:off x="3219714" y="1359339"/>
            <a:ext cx="664745" cy="673901"/>
          </a:xfrm>
          <a:prstGeom prst="ellipse">
            <a:avLst/>
          </a:prstGeom>
          <a:gradFill flip="none" rotWithShape="0">
            <a:gsLst>
              <a:gs pos="0">
                <a:srgbClr val="5EE2B1"/>
              </a:gs>
              <a:gs pos="100000">
                <a:srgbClr val="115EC7"/>
              </a:gs>
            </a:gsLst>
            <a:lin ang="2700000" scaled="1"/>
            <a:tileRect/>
          </a:gradFill>
          <a:ln w="1506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 rot="5400000">
            <a:off x="3695910" y="4095083"/>
            <a:ext cx="1256827" cy="1274157"/>
          </a:xfrm>
          <a:prstGeom prst="ellipse">
            <a:avLst/>
          </a:prstGeom>
          <a:gradFill flip="none" rotWithShape="0">
            <a:gsLst>
              <a:gs pos="0">
                <a:srgbClr val="5EE2B1"/>
              </a:gs>
              <a:gs pos="100000">
                <a:srgbClr val="115EC7"/>
              </a:gs>
            </a:gsLst>
            <a:lin ang="2700000" scaled="1"/>
            <a:tileRect/>
          </a:gradFill>
          <a:ln w="1506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20" name="图片 19" descr="图片包含 鸟, 户外, 小, 动物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2" t="1072" r="5600" b="843"/>
          <a:stretch>
            <a:fillRect/>
          </a:stretch>
        </p:blipFill>
        <p:spPr>
          <a:xfrm>
            <a:off x="1349112" y="1623509"/>
            <a:ext cx="3691459" cy="3641247"/>
          </a:xfrm>
          <a:custGeom>
            <a:avLst/>
            <a:gdLst>
              <a:gd name="connsiteX0" fmla="*/ 2310146 w 4620292"/>
              <a:gd name="connsiteY0" fmla="*/ 0 h 4557448"/>
              <a:gd name="connsiteX1" fmla="*/ 4620292 w 4620292"/>
              <a:gd name="connsiteY1" fmla="*/ 2278724 h 4557448"/>
              <a:gd name="connsiteX2" fmla="*/ 2310146 w 4620292"/>
              <a:gd name="connsiteY2" fmla="*/ 4557448 h 4557448"/>
              <a:gd name="connsiteX3" fmla="*/ 0 w 4620292"/>
              <a:gd name="connsiteY3" fmla="*/ 2278724 h 4557448"/>
              <a:gd name="connsiteX4" fmla="*/ 2310146 w 4620292"/>
              <a:gd name="connsiteY4" fmla="*/ 0 h 455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0292" h="4557448">
                <a:moveTo>
                  <a:pt x="2310146" y="0"/>
                </a:moveTo>
                <a:cubicBezTo>
                  <a:pt x="3586004" y="0"/>
                  <a:pt x="4620292" y="1020219"/>
                  <a:pt x="4620292" y="2278724"/>
                </a:cubicBezTo>
                <a:cubicBezTo>
                  <a:pt x="4620292" y="3537229"/>
                  <a:pt x="3586004" y="4557448"/>
                  <a:pt x="2310146" y="4557448"/>
                </a:cubicBezTo>
                <a:cubicBezTo>
                  <a:pt x="1034288" y="4557448"/>
                  <a:pt x="0" y="3537229"/>
                  <a:pt x="0" y="2278724"/>
                </a:cubicBezTo>
                <a:cubicBezTo>
                  <a:pt x="0" y="1020219"/>
                  <a:pt x="1034288" y="0"/>
                  <a:pt x="2310146" y="0"/>
                </a:cubicBezTo>
                <a:close/>
              </a:path>
            </a:pathLst>
          </a:custGeom>
          <a:ln w="34925">
            <a:solidFill>
              <a:schemeClr val="bg1"/>
            </a:solidFill>
          </a:ln>
        </p:spPr>
      </p:pic>
      <p:sp>
        <p:nvSpPr>
          <p:cNvPr id="7" name="椭圆 6"/>
          <p:cNvSpPr/>
          <p:nvPr/>
        </p:nvSpPr>
        <p:spPr>
          <a:xfrm flipH="1">
            <a:off x="11158395" y="5994179"/>
            <a:ext cx="720000" cy="720000"/>
          </a:xfrm>
          <a:prstGeom prst="ellipse">
            <a:avLst/>
          </a:prstGeom>
          <a:noFill/>
          <a:ln>
            <a:solidFill>
              <a:srgbClr val="5ADB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689558" y="5220934"/>
            <a:ext cx="3131180" cy="259822"/>
            <a:chOff x="861517" y="4315402"/>
            <a:chExt cx="4323677" cy="259822"/>
          </a:xfrm>
        </p:grpSpPr>
        <p:sp>
          <p:nvSpPr>
            <p:cNvPr id="14" name="矩形 259"/>
            <p:cNvSpPr>
              <a:spLocks noChangeArrowheads="1"/>
            </p:cNvSpPr>
            <p:nvPr/>
          </p:nvSpPr>
          <p:spPr bwMode="auto">
            <a:xfrm>
              <a:off x="861517" y="4317855"/>
              <a:ext cx="1980934" cy="257369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授课老师：某某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矩形 259"/>
            <p:cNvSpPr>
              <a:spLocks noChangeArrowheads="1"/>
            </p:cNvSpPr>
            <p:nvPr/>
          </p:nvSpPr>
          <p:spPr bwMode="auto">
            <a:xfrm>
              <a:off x="3154242" y="4315402"/>
              <a:ext cx="2030952" cy="257369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20XX.XX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141085" y="3841115"/>
            <a:ext cx="5801995" cy="680085"/>
            <a:chOff x="6493062" y="3840827"/>
            <a:chExt cx="4736573" cy="680373"/>
          </a:xfrm>
        </p:grpSpPr>
        <p:sp>
          <p:nvSpPr>
            <p:cNvPr id="16" name="矩形 15"/>
            <p:cNvSpPr/>
            <p:nvPr/>
          </p:nvSpPr>
          <p:spPr>
            <a:xfrm>
              <a:off x="6493062" y="3840827"/>
              <a:ext cx="4536888" cy="5221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57200"/>
              <a:r>
                <a:rPr lang="zh-CN" altLang="en-US" sz="2800" spc="300" dirty="0">
                  <a:solidFill>
                    <a:srgbClr val="44546A"/>
                  </a:solidFill>
                  <a:latin typeface="胡晓波真帅体" panose="02010600030101010101" pitchFamily="2" charset="-122"/>
                  <a:ea typeface="胡晓波真帅体" panose="02010600030101010101" pitchFamily="2" charset="-122"/>
                  <a:cs typeface="Arial" panose="020B0604020202020204" pitchFamily="34" charset="0"/>
                </a:rPr>
                <a:t>语文精品课件 一年级下册 </a:t>
              </a:r>
              <a:r>
                <a:rPr lang="en-US" altLang="zh-CN" sz="2800" spc="300" dirty="0">
                  <a:solidFill>
                    <a:srgbClr val="44546A"/>
                  </a:solidFill>
                  <a:latin typeface="胡晓波真帅体" panose="02010600030101010101" pitchFamily="2" charset="-122"/>
                  <a:ea typeface="胡晓波真帅体" panose="02010600030101010101" pitchFamily="2" charset="-122"/>
                  <a:cs typeface="Arial" panose="020B0604020202020204" pitchFamily="34" charset="0"/>
                </a:rPr>
                <a:t>3.3</a:t>
              </a:r>
              <a:endParaRPr lang="zh-CN" altLang="en-US" sz="1600" spc="300" dirty="0">
                <a:solidFill>
                  <a:srgbClr val="44546A"/>
                </a:solidFill>
                <a:latin typeface="胡晓波真帅体" panose="02010600030101010101" pitchFamily="2" charset="-122"/>
                <a:ea typeface="胡晓波真帅体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6610847" y="4521200"/>
              <a:ext cx="4618788" cy="0"/>
            </a:xfrm>
            <a:prstGeom prst="line">
              <a:avLst/>
            </a:prstGeom>
            <a:ln w="25400" cap="rnd">
              <a:solidFill>
                <a:srgbClr val="5ADB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椭圆 18"/>
          <p:cNvSpPr/>
          <p:nvPr/>
        </p:nvSpPr>
        <p:spPr>
          <a:xfrm rot="5400000">
            <a:off x="9942561" y="-2152843"/>
            <a:ext cx="3151668" cy="3195128"/>
          </a:xfrm>
          <a:prstGeom prst="ellipse">
            <a:avLst/>
          </a:prstGeom>
          <a:noFill/>
          <a:ln>
            <a:solidFill>
              <a:srgbClr val="5ADB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294755" y="1916430"/>
            <a:ext cx="5349875" cy="1858526"/>
            <a:chOff x="6589725" y="1916316"/>
            <a:chExt cx="4364025" cy="1858588"/>
          </a:xfrm>
        </p:grpSpPr>
        <p:sp>
          <p:nvSpPr>
            <p:cNvPr id="12" name="矩形 259"/>
            <p:cNvSpPr>
              <a:spLocks noChangeArrowheads="1"/>
            </p:cNvSpPr>
            <p:nvPr/>
          </p:nvSpPr>
          <p:spPr bwMode="auto">
            <a:xfrm>
              <a:off x="6589725" y="2297845"/>
              <a:ext cx="4364025" cy="1477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9600" spc="300" dirty="0">
                  <a:gradFill flip="none" rotWithShape="1">
                    <a:gsLst>
                      <a:gs pos="0">
                        <a:srgbClr val="5EE2B2"/>
                      </a:gs>
                      <a:gs pos="100000">
                        <a:srgbClr val="4AC0C1"/>
                      </a:gs>
                    </a:gsLst>
                    <a:lin ang="2700000" scaled="1"/>
                    <a:tileRect/>
                  </a:gradFill>
                  <a:latin typeface="胡晓波真帅体" panose="02010600030101010101" pitchFamily="2" charset="-122"/>
                  <a:ea typeface="胡晓波真帅体" panose="02010600030101010101" pitchFamily="2" charset="-122"/>
                  <a:cs typeface="Arial" panose="020B0604020202020204" pitchFamily="34" charset="0"/>
                </a:rPr>
                <a:t>树和喜鹊</a:t>
              </a:r>
              <a:endParaRPr lang="en-US" altLang="zh-CN" sz="9600" spc="300" dirty="0">
                <a:gradFill flip="none" rotWithShape="1">
                  <a:gsLst>
                    <a:gs pos="0">
                      <a:srgbClr val="5EE2B2"/>
                    </a:gs>
                    <a:gs pos="100000">
                      <a:srgbClr val="4AC0C1"/>
                    </a:gs>
                  </a:gsLst>
                  <a:lin ang="2700000" scaled="1"/>
                  <a:tileRect/>
                </a:gradFill>
                <a:latin typeface="胡晓波真帅体" panose="02010600030101010101" pitchFamily="2" charset="-122"/>
                <a:ea typeface="胡晓波真帅体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606043" y="1916316"/>
              <a:ext cx="4248415" cy="506747"/>
              <a:chOff x="6606043" y="1966011"/>
              <a:chExt cx="4248415" cy="506747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6606043" y="1966011"/>
                <a:ext cx="676788" cy="506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457200">
                  <a:lnSpc>
                    <a:spcPct val="150000"/>
                  </a:lnSpc>
                </a:pPr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SHU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7863241" y="1966011"/>
                <a:ext cx="502062" cy="506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457200">
                  <a:lnSpc>
                    <a:spcPct val="150000"/>
                  </a:lnSpc>
                </a:pPr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HE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9121252" y="1966011"/>
                <a:ext cx="405881" cy="506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457200">
                  <a:lnSpc>
                    <a:spcPct val="150000"/>
                  </a:lnSpc>
                </a:pPr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XI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10176066" y="1966011"/>
                <a:ext cx="678392" cy="506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457200">
                  <a:lnSpc>
                    <a:spcPct val="150000"/>
                  </a:lnSpc>
                </a:pPr>
                <a:r>
                  <a:rPr lang="en-US" altLang="zh-CN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QUE</a:t>
                </a:r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9" name="矩形 259"/>
          <p:cNvSpPr>
            <a:spLocks noChangeArrowheads="1"/>
          </p:cNvSpPr>
          <p:nvPr/>
        </p:nvSpPr>
        <p:spPr bwMode="auto">
          <a:xfrm>
            <a:off x="6685505" y="1175523"/>
            <a:ext cx="1434580" cy="257369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某某实验小学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oup 47"/>
          <p:cNvGraphicFramePr>
            <a:graphicFrameLocks noGrp="1"/>
          </p:cNvGraphicFramePr>
          <p:nvPr/>
        </p:nvGraphicFramePr>
        <p:xfrm>
          <a:off x="2965285" y="249684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Group 47"/>
          <p:cNvGraphicFramePr>
            <a:graphicFrameLocks noGrp="1"/>
          </p:cNvGraphicFramePr>
          <p:nvPr/>
        </p:nvGraphicFramePr>
        <p:xfrm>
          <a:off x="5613235" y="249684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47"/>
          <p:cNvGraphicFramePr>
            <a:graphicFrameLocks noGrp="1"/>
          </p:cNvGraphicFramePr>
          <p:nvPr/>
        </p:nvGraphicFramePr>
        <p:xfrm>
          <a:off x="8092910" y="250192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Group 47"/>
          <p:cNvGraphicFramePr>
            <a:graphicFrameLocks noGrp="1"/>
          </p:cNvGraphicFramePr>
          <p:nvPr/>
        </p:nvGraphicFramePr>
        <p:xfrm>
          <a:off x="2956395" y="4126253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5604663" y="4114823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8103388" y="4114823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矩形 44">
            <a:hlinkClick r:id="rId3" action="ppaction://hlinksldjump"/>
          </p:cNvPr>
          <p:cNvSpPr/>
          <p:nvPr/>
        </p:nvSpPr>
        <p:spPr>
          <a:xfrm>
            <a:off x="2974796" y="2503856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单</a:t>
            </a:r>
          </a:p>
        </p:txBody>
      </p:sp>
      <p:sp>
        <p:nvSpPr>
          <p:cNvPr id="46" name="矩形 45">
            <a:hlinkClick r:id="" action="ppaction://noaction"/>
          </p:cNvPr>
          <p:cNvSpPr/>
          <p:nvPr/>
        </p:nvSpPr>
        <p:spPr>
          <a:xfrm>
            <a:off x="5614000" y="250190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居</a:t>
            </a:r>
          </a:p>
        </p:txBody>
      </p:sp>
      <p:sp>
        <p:nvSpPr>
          <p:cNvPr id="47" name="矩形 46">
            <a:hlinkClick r:id="rId3" action="ppaction://hlinksldjump"/>
          </p:cNvPr>
          <p:cNvSpPr/>
          <p:nvPr/>
        </p:nvSpPr>
        <p:spPr>
          <a:xfrm>
            <a:off x="8103070" y="250698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招</a:t>
            </a:r>
          </a:p>
        </p:txBody>
      </p:sp>
      <p:sp>
        <p:nvSpPr>
          <p:cNvPr id="51" name="矩形 50">
            <a:hlinkClick r:id="" action="ppaction://noaction"/>
          </p:cNvPr>
          <p:cNvSpPr/>
          <p:nvPr/>
        </p:nvSpPr>
        <p:spPr>
          <a:xfrm>
            <a:off x="2965208" y="4131311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呼</a:t>
            </a:r>
          </a:p>
        </p:txBody>
      </p:sp>
      <p:sp>
        <p:nvSpPr>
          <p:cNvPr id="52" name="矩形 51">
            <a:hlinkClick r:id="" action="ppaction://noaction"/>
          </p:cNvPr>
          <p:cNvSpPr/>
          <p:nvPr/>
        </p:nvSpPr>
        <p:spPr>
          <a:xfrm>
            <a:off x="5610109" y="411277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快</a:t>
            </a:r>
          </a:p>
        </p:txBody>
      </p:sp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8113854" y="412425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乐</a:t>
            </a:r>
          </a:p>
        </p:txBody>
      </p:sp>
      <p:sp>
        <p:nvSpPr>
          <p:cNvPr id="5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857250" y="339725"/>
            <a:ext cx="2441575" cy="5667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59" name="矩形: 圆角 5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45B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51" grpId="0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410013" y="1751468"/>
            <a:ext cx="949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dān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032057" y="2594113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07747" y="2594113"/>
            <a:ext cx="590931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单独   单位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他刚从单位回来。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448497" y="2461151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>
            <p:custDataLst>
              <p:tags r:id="rId1"/>
            </p:custDataLst>
          </p:nvPr>
        </p:nvSpPr>
        <p:spPr>
          <a:xfrm>
            <a:off x="9458963" y="247057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单</a:t>
            </a:r>
          </a:p>
        </p:txBody>
      </p:sp>
      <p:grpSp>
        <p:nvGrpSpPr>
          <p:cNvPr id="60421" name="Group 4"/>
          <p:cNvGrpSpPr/>
          <p:nvPr/>
        </p:nvGrpSpPr>
        <p:grpSpPr>
          <a:xfrm>
            <a:off x="1755775" y="2335033"/>
            <a:ext cx="2879725" cy="2879725"/>
            <a:chOff x="1474" y="663"/>
            <a:chExt cx="2948" cy="2835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948" y="2069"/>
              <a:ext cx="1474" cy="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" name="Rectangle 6"/>
            <p:cNvSpPr>
              <a:spLocks noChangeArrowheads="1"/>
            </p:cNvSpPr>
            <p:nvPr/>
          </p:nvSpPr>
          <p:spPr bwMode="auto">
            <a:xfrm>
              <a:off x="1474" y="2069"/>
              <a:ext cx="1474" cy="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948" y="663"/>
              <a:ext cx="1474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474" y="663"/>
              <a:ext cx="1474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4" name="Line 9"/>
            <p:cNvSpPr>
              <a:spLocks noChangeShapeType="1"/>
            </p:cNvSpPr>
            <p:nvPr/>
          </p:nvSpPr>
          <p:spPr bwMode="auto">
            <a:xfrm>
              <a:off x="1474" y="663"/>
              <a:ext cx="2948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1474" y="3498"/>
              <a:ext cx="2948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1474" y="663"/>
              <a:ext cx="0" cy="2835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4422" y="663"/>
              <a:ext cx="0" cy="2835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>
              <a:off x="1474" y="2069"/>
              <a:ext cx="2948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>
              <a:off x="2948" y="663"/>
              <a:ext cx="0" cy="283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29" name="Freeform 51"/>
          <p:cNvSpPr/>
          <p:nvPr/>
        </p:nvSpPr>
        <p:spPr>
          <a:xfrm>
            <a:off x="2760662" y="2911295"/>
            <a:ext cx="265113" cy="223838"/>
          </a:xfrm>
          <a:custGeom>
            <a:avLst/>
            <a:gdLst>
              <a:gd name="txL" fmla="*/ 0 w 418"/>
              <a:gd name="txT" fmla="*/ 0 h 353"/>
              <a:gd name="txR" fmla="*/ 418 w 418"/>
              <a:gd name="txB" fmla="*/ 353 h 35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18" h="353">
                <a:moveTo>
                  <a:pt x="241" y="48"/>
                </a:moveTo>
                <a:lnTo>
                  <a:pt x="290" y="64"/>
                </a:lnTo>
                <a:lnTo>
                  <a:pt x="338" y="96"/>
                </a:lnTo>
                <a:lnTo>
                  <a:pt x="370" y="112"/>
                </a:lnTo>
                <a:lnTo>
                  <a:pt x="402" y="144"/>
                </a:lnTo>
                <a:lnTo>
                  <a:pt x="418" y="192"/>
                </a:lnTo>
                <a:lnTo>
                  <a:pt x="418" y="256"/>
                </a:lnTo>
                <a:lnTo>
                  <a:pt x="418" y="321"/>
                </a:lnTo>
                <a:lnTo>
                  <a:pt x="402" y="337"/>
                </a:lnTo>
                <a:lnTo>
                  <a:pt x="370" y="353"/>
                </a:lnTo>
                <a:lnTo>
                  <a:pt x="338" y="353"/>
                </a:lnTo>
                <a:lnTo>
                  <a:pt x="306" y="353"/>
                </a:lnTo>
                <a:lnTo>
                  <a:pt x="257" y="321"/>
                </a:lnTo>
                <a:lnTo>
                  <a:pt x="209" y="272"/>
                </a:lnTo>
                <a:lnTo>
                  <a:pt x="161" y="224"/>
                </a:lnTo>
                <a:lnTo>
                  <a:pt x="113" y="192"/>
                </a:lnTo>
                <a:lnTo>
                  <a:pt x="48" y="112"/>
                </a:lnTo>
                <a:lnTo>
                  <a:pt x="16" y="64"/>
                </a:lnTo>
                <a:lnTo>
                  <a:pt x="0" y="48"/>
                </a:lnTo>
                <a:lnTo>
                  <a:pt x="0" y="16"/>
                </a:lnTo>
                <a:lnTo>
                  <a:pt x="32" y="0"/>
                </a:lnTo>
                <a:lnTo>
                  <a:pt x="48" y="0"/>
                </a:lnTo>
                <a:lnTo>
                  <a:pt x="64" y="0"/>
                </a:lnTo>
                <a:lnTo>
                  <a:pt x="145" y="0"/>
                </a:lnTo>
                <a:lnTo>
                  <a:pt x="177" y="16"/>
                </a:lnTo>
                <a:lnTo>
                  <a:pt x="241" y="4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" name="Freeform 47"/>
          <p:cNvSpPr/>
          <p:nvPr/>
        </p:nvSpPr>
        <p:spPr>
          <a:xfrm>
            <a:off x="3159125" y="2777945"/>
            <a:ext cx="458787" cy="488950"/>
          </a:xfrm>
          <a:custGeom>
            <a:avLst/>
            <a:gdLst>
              <a:gd name="txL" fmla="*/ 0 w 724"/>
              <a:gd name="txT" fmla="*/ 0 h 769"/>
              <a:gd name="txR" fmla="*/ 724 w 724"/>
              <a:gd name="txB" fmla="*/ 769 h 76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724" h="769">
                <a:moveTo>
                  <a:pt x="273" y="593"/>
                </a:moveTo>
                <a:lnTo>
                  <a:pt x="177" y="673"/>
                </a:lnTo>
                <a:lnTo>
                  <a:pt x="96" y="721"/>
                </a:lnTo>
                <a:lnTo>
                  <a:pt x="48" y="753"/>
                </a:lnTo>
                <a:lnTo>
                  <a:pt x="0" y="769"/>
                </a:lnTo>
                <a:lnTo>
                  <a:pt x="96" y="641"/>
                </a:lnTo>
                <a:lnTo>
                  <a:pt x="177" y="545"/>
                </a:lnTo>
                <a:lnTo>
                  <a:pt x="241" y="448"/>
                </a:lnTo>
                <a:lnTo>
                  <a:pt x="306" y="368"/>
                </a:lnTo>
                <a:lnTo>
                  <a:pt x="354" y="320"/>
                </a:lnTo>
                <a:lnTo>
                  <a:pt x="386" y="256"/>
                </a:lnTo>
                <a:lnTo>
                  <a:pt x="418" y="224"/>
                </a:lnTo>
                <a:lnTo>
                  <a:pt x="434" y="192"/>
                </a:lnTo>
                <a:lnTo>
                  <a:pt x="434" y="144"/>
                </a:lnTo>
                <a:lnTo>
                  <a:pt x="451" y="112"/>
                </a:lnTo>
                <a:lnTo>
                  <a:pt x="434" y="64"/>
                </a:lnTo>
                <a:lnTo>
                  <a:pt x="418" y="32"/>
                </a:lnTo>
                <a:lnTo>
                  <a:pt x="418" y="16"/>
                </a:lnTo>
                <a:lnTo>
                  <a:pt x="434" y="16"/>
                </a:lnTo>
                <a:lnTo>
                  <a:pt x="434" y="0"/>
                </a:lnTo>
                <a:lnTo>
                  <a:pt x="451" y="0"/>
                </a:lnTo>
                <a:lnTo>
                  <a:pt x="483" y="0"/>
                </a:lnTo>
                <a:lnTo>
                  <a:pt x="531" y="0"/>
                </a:lnTo>
                <a:lnTo>
                  <a:pt x="595" y="32"/>
                </a:lnTo>
                <a:lnTo>
                  <a:pt x="660" y="64"/>
                </a:lnTo>
                <a:lnTo>
                  <a:pt x="708" y="112"/>
                </a:lnTo>
                <a:lnTo>
                  <a:pt x="724" y="144"/>
                </a:lnTo>
                <a:lnTo>
                  <a:pt x="724" y="160"/>
                </a:lnTo>
                <a:lnTo>
                  <a:pt x="724" y="176"/>
                </a:lnTo>
                <a:lnTo>
                  <a:pt x="708" y="208"/>
                </a:lnTo>
                <a:lnTo>
                  <a:pt x="660" y="256"/>
                </a:lnTo>
                <a:lnTo>
                  <a:pt x="612" y="304"/>
                </a:lnTo>
                <a:lnTo>
                  <a:pt x="547" y="368"/>
                </a:lnTo>
                <a:lnTo>
                  <a:pt x="467" y="432"/>
                </a:lnTo>
                <a:lnTo>
                  <a:pt x="370" y="513"/>
                </a:lnTo>
                <a:lnTo>
                  <a:pt x="273" y="59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" name="Freeform 48"/>
          <p:cNvSpPr/>
          <p:nvPr/>
        </p:nvSpPr>
        <p:spPr>
          <a:xfrm>
            <a:off x="2595562" y="3246258"/>
            <a:ext cx="266700" cy="590550"/>
          </a:xfrm>
          <a:custGeom>
            <a:avLst/>
            <a:gdLst>
              <a:gd name="txL" fmla="*/ 0 w 419"/>
              <a:gd name="txT" fmla="*/ 0 h 929"/>
              <a:gd name="txR" fmla="*/ 419 w 419"/>
              <a:gd name="txB" fmla="*/ 929 h 929"/>
            </a:gdLst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19" h="929">
                <a:moveTo>
                  <a:pt x="32" y="112"/>
                </a:moveTo>
                <a:lnTo>
                  <a:pt x="0" y="64"/>
                </a:lnTo>
                <a:lnTo>
                  <a:pt x="0" y="32"/>
                </a:lnTo>
                <a:lnTo>
                  <a:pt x="0" y="16"/>
                </a:lnTo>
                <a:lnTo>
                  <a:pt x="16" y="0"/>
                </a:lnTo>
                <a:lnTo>
                  <a:pt x="49" y="0"/>
                </a:lnTo>
                <a:lnTo>
                  <a:pt x="81" y="16"/>
                </a:lnTo>
                <a:lnTo>
                  <a:pt x="161" y="32"/>
                </a:lnTo>
                <a:lnTo>
                  <a:pt x="242" y="64"/>
                </a:lnTo>
                <a:lnTo>
                  <a:pt x="274" y="240"/>
                </a:lnTo>
                <a:lnTo>
                  <a:pt x="322" y="448"/>
                </a:lnTo>
                <a:lnTo>
                  <a:pt x="371" y="688"/>
                </a:lnTo>
                <a:lnTo>
                  <a:pt x="419" y="929"/>
                </a:lnTo>
                <a:lnTo>
                  <a:pt x="354" y="929"/>
                </a:lnTo>
                <a:lnTo>
                  <a:pt x="306" y="897"/>
                </a:lnTo>
                <a:lnTo>
                  <a:pt x="274" y="849"/>
                </a:lnTo>
                <a:lnTo>
                  <a:pt x="242" y="768"/>
                </a:lnTo>
                <a:lnTo>
                  <a:pt x="193" y="576"/>
                </a:lnTo>
                <a:lnTo>
                  <a:pt x="145" y="384"/>
                </a:lnTo>
                <a:lnTo>
                  <a:pt x="113" y="304"/>
                </a:lnTo>
                <a:lnTo>
                  <a:pt x="81" y="224"/>
                </a:lnTo>
                <a:lnTo>
                  <a:pt x="49" y="160"/>
                </a:lnTo>
                <a:lnTo>
                  <a:pt x="32" y="11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" name="Freeform 49"/>
          <p:cNvSpPr/>
          <p:nvPr/>
        </p:nvSpPr>
        <p:spPr>
          <a:xfrm>
            <a:off x="2903537" y="3419295"/>
            <a:ext cx="530225" cy="142875"/>
          </a:xfrm>
          <a:custGeom>
            <a:avLst/>
            <a:gdLst>
              <a:gd name="txL" fmla="*/ 0 w 837"/>
              <a:gd name="txT" fmla="*/ 0 h 224"/>
              <a:gd name="txR" fmla="*/ 837 w 837"/>
              <a:gd name="txB" fmla="*/ 224 h 22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837" h="224">
                <a:moveTo>
                  <a:pt x="65" y="224"/>
                </a:moveTo>
                <a:lnTo>
                  <a:pt x="32" y="208"/>
                </a:lnTo>
                <a:lnTo>
                  <a:pt x="16" y="192"/>
                </a:lnTo>
                <a:lnTo>
                  <a:pt x="16" y="176"/>
                </a:lnTo>
                <a:lnTo>
                  <a:pt x="0" y="160"/>
                </a:lnTo>
                <a:lnTo>
                  <a:pt x="0" y="144"/>
                </a:lnTo>
                <a:lnTo>
                  <a:pt x="16" y="128"/>
                </a:lnTo>
                <a:lnTo>
                  <a:pt x="32" y="112"/>
                </a:lnTo>
                <a:lnTo>
                  <a:pt x="49" y="112"/>
                </a:lnTo>
                <a:lnTo>
                  <a:pt x="81" y="112"/>
                </a:lnTo>
                <a:lnTo>
                  <a:pt x="113" y="96"/>
                </a:lnTo>
                <a:lnTo>
                  <a:pt x="161" y="96"/>
                </a:lnTo>
                <a:lnTo>
                  <a:pt x="258" y="80"/>
                </a:lnTo>
                <a:lnTo>
                  <a:pt x="387" y="48"/>
                </a:lnTo>
                <a:lnTo>
                  <a:pt x="451" y="48"/>
                </a:lnTo>
                <a:lnTo>
                  <a:pt x="515" y="32"/>
                </a:lnTo>
                <a:lnTo>
                  <a:pt x="564" y="32"/>
                </a:lnTo>
                <a:lnTo>
                  <a:pt x="612" y="16"/>
                </a:lnTo>
                <a:lnTo>
                  <a:pt x="644" y="16"/>
                </a:lnTo>
                <a:lnTo>
                  <a:pt x="676" y="16"/>
                </a:lnTo>
                <a:lnTo>
                  <a:pt x="693" y="0"/>
                </a:lnTo>
                <a:lnTo>
                  <a:pt x="709" y="0"/>
                </a:lnTo>
                <a:lnTo>
                  <a:pt x="741" y="16"/>
                </a:lnTo>
                <a:lnTo>
                  <a:pt x="789" y="48"/>
                </a:lnTo>
                <a:lnTo>
                  <a:pt x="821" y="64"/>
                </a:lnTo>
                <a:lnTo>
                  <a:pt x="837" y="80"/>
                </a:lnTo>
                <a:lnTo>
                  <a:pt x="837" y="96"/>
                </a:lnTo>
                <a:lnTo>
                  <a:pt x="837" y="112"/>
                </a:lnTo>
                <a:lnTo>
                  <a:pt x="805" y="128"/>
                </a:lnTo>
                <a:lnTo>
                  <a:pt x="789" y="128"/>
                </a:lnTo>
                <a:lnTo>
                  <a:pt x="773" y="128"/>
                </a:lnTo>
                <a:lnTo>
                  <a:pt x="741" y="128"/>
                </a:lnTo>
                <a:lnTo>
                  <a:pt x="725" y="128"/>
                </a:lnTo>
                <a:lnTo>
                  <a:pt x="693" y="128"/>
                </a:lnTo>
                <a:lnTo>
                  <a:pt x="644" y="144"/>
                </a:lnTo>
                <a:lnTo>
                  <a:pt x="548" y="160"/>
                </a:lnTo>
                <a:lnTo>
                  <a:pt x="419" y="176"/>
                </a:lnTo>
                <a:lnTo>
                  <a:pt x="338" y="192"/>
                </a:lnTo>
                <a:lnTo>
                  <a:pt x="274" y="208"/>
                </a:lnTo>
                <a:lnTo>
                  <a:pt x="226" y="208"/>
                </a:lnTo>
                <a:lnTo>
                  <a:pt x="177" y="208"/>
                </a:lnTo>
                <a:lnTo>
                  <a:pt x="145" y="224"/>
                </a:lnTo>
                <a:lnTo>
                  <a:pt x="113" y="224"/>
                </a:lnTo>
                <a:lnTo>
                  <a:pt x="81" y="224"/>
                </a:lnTo>
                <a:lnTo>
                  <a:pt x="65" y="22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" name="Freeform 52"/>
          <p:cNvSpPr/>
          <p:nvPr/>
        </p:nvSpPr>
        <p:spPr>
          <a:xfrm>
            <a:off x="2259012" y="3876495"/>
            <a:ext cx="1851025" cy="274638"/>
          </a:xfrm>
          <a:custGeom>
            <a:avLst/>
            <a:gdLst>
              <a:gd name="txL" fmla="*/ 0 w 2914"/>
              <a:gd name="txT" fmla="*/ 0 h 432"/>
              <a:gd name="txR" fmla="*/ 2914 w 2914"/>
              <a:gd name="txB" fmla="*/ 432 h 43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914" h="432">
                <a:moveTo>
                  <a:pt x="2866" y="128"/>
                </a:moveTo>
                <a:lnTo>
                  <a:pt x="2882" y="160"/>
                </a:lnTo>
                <a:lnTo>
                  <a:pt x="2898" y="176"/>
                </a:lnTo>
                <a:lnTo>
                  <a:pt x="2914" y="192"/>
                </a:lnTo>
                <a:lnTo>
                  <a:pt x="2898" y="208"/>
                </a:lnTo>
                <a:lnTo>
                  <a:pt x="2866" y="224"/>
                </a:lnTo>
                <a:lnTo>
                  <a:pt x="2850" y="224"/>
                </a:lnTo>
                <a:lnTo>
                  <a:pt x="2834" y="224"/>
                </a:lnTo>
                <a:lnTo>
                  <a:pt x="2817" y="224"/>
                </a:lnTo>
                <a:lnTo>
                  <a:pt x="2753" y="208"/>
                </a:lnTo>
                <a:lnTo>
                  <a:pt x="2705" y="208"/>
                </a:lnTo>
                <a:lnTo>
                  <a:pt x="2624" y="192"/>
                </a:lnTo>
                <a:lnTo>
                  <a:pt x="2512" y="192"/>
                </a:lnTo>
                <a:lnTo>
                  <a:pt x="2367" y="192"/>
                </a:lnTo>
                <a:lnTo>
                  <a:pt x="2045" y="208"/>
                </a:lnTo>
                <a:lnTo>
                  <a:pt x="1723" y="224"/>
                </a:lnTo>
                <a:lnTo>
                  <a:pt x="1529" y="240"/>
                </a:lnTo>
                <a:lnTo>
                  <a:pt x="1320" y="272"/>
                </a:lnTo>
                <a:lnTo>
                  <a:pt x="1079" y="304"/>
                </a:lnTo>
                <a:lnTo>
                  <a:pt x="805" y="336"/>
                </a:lnTo>
                <a:lnTo>
                  <a:pt x="676" y="368"/>
                </a:lnTo>
                <a:lnTo>
                  <a:pt x="563" y="384"/>
                </a:lnTo>
                <a:lnTo>
                  <a:pt x="451" y="400"/>
                </a:lnTo>
                <a:lnTo>
                  <a:pt x="370" y="400"/>
                </a:lnTo>
                <a:lnTo>
                  <a:pt x="306" y="416"/>
                </a:lnTo>
                <a:lnTo>
                  <a:pt x="258" y="416"/>
                </a:lnTo>
                <a:lnTo>
                  <a:pt x="209" y="432"/>
                </a:lnTo>
                <a:lnTo>
                  <a:pt x="193" y="432"/>
                </a:lnTo>
                <a:lnTo>
                  <a:pt x="129" y="416"/>
                </a:lnTo>
                <a:lnTo>
                  <a:pt x="113" y="400"/>
                </a:lnTo>
                <a:lnTo>
                  <a:pt x="80" y="384"/>
                </a:lnTo>
                <a:lnTo>
                  <a:pt x="48" y="352"/>
                </a:lnTo>
                <a:lnTo>
                  <a:pt x="16" y="336"/>
                </a:lnTo>
                <a:lnTo>
                  <a:pt x="0" y="320"/>
                </a:lnTo>
                <a:lnTo>
                  <a:pt x="0" y="304"/>
                </a:lnTo>
                <a:lnTo>
                  <a:pt x="16" y="288"/>
                </a:lnTo>
                <a:lnTo>
                  <a:pt x="48" y="288"/>
                </a:lnTo>
                <a:lnTo>
                  <a:pt x="80" y="272"/>
                </a:lnTo>
                <a:lnTo>
                  <a:pt x="97" y="272"/>
                </a:lnTo>
                <a:lnTo>
                  <a:pt x="129" y="272"/>
                </a:lnTo>
                <a:lnTo>
                  <a:pt x="193" y="272"/>
                </a:lnTo>
                <a:lnTo>
                  <a:pt x="258" y="256"/>
                </a:lnTo>
                <a:lnTo>
                  <a:pt x="338" y="256"/>
                </a:lnTo>
                <a:lnTo>
                  <a:pt x="435" y="240"/>
                </a:lnTo>
                <a:lnTo>
                  <a:pt x="531" y="240"/>
                </a:lnTo>
                <a:lnTo>
                  <a:pt x="660" y="224"/>
                </a:lnTo>
                <a:lnTo>
                  <a:pt x="902" y="192"/>
                </a:lnTo>
                <a:lnTo>
                  <a:pt x="1127" y="160"/>
                </a:lnTo>
                <a:lnTo>
                  <a:pt x="1336" y="144"/>
                </a:lnTo>
                <a:lnTo>
                  <a:pt x="1529" y="112"/>
                </a:lnTo>
                <a:lnTo>
                  <a:pt x="1707" y="96"/>
                </a:lnTo>
                <a:lnTo>
                  <a:pt x="1851" y="80"/>
                </a:lnTo>
                <a:lnTo>
                  <a:pt x="1996" y="48"/>
                </a:lnTo>
                <a:lnTo>
                  <a:pt x="2141" y="32"/>
                </a:lnTo>
                <a:lnTo>
                  <a:pt x="2254" y="16"/>
                </a:lnTo>
                <a:lnTo>
                  <a:pt x="2334" y="16"/>
                </a:lnTo>
                <a:lnTo>
                  <a:pt x="2415" y="0"/>
                </a:lnTo>
                <a:lnTo>
                  <a:pt x="2479" y="0"/>
                </a:lnTo>
                <a:lnTo>
                  <a:pt x="2576" y="16"/>
                </a:lnTo>
                <a:lnTo>
                  <a:pt x="2624" y="16"/>
                </a:lnTo>
                <a:lnTo>
                  <a:pt x="2689" y="32"/>
                </a:lnTo>
                <a:lnTo>
                  <a:pt x="2785" y="64"/>
                </a:lnTo>
                <a:lnTo>
                  <a:pt x="2834" y="96"/>
                </a:lnTo>
                <a:lnTo>
                  <a:pt x="2866" y="12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4" name="Freeform 54"/>
          <p:cNvSpPr/>
          <p:nvPr/>
        </p:nvSpPr>
        <p:spPr>
          <a:xfrm>
            <a:off x="2687637" y="3135133"/>
            <a:ext cx="1114425" cy="630237"/>
          </a:xfrm>
          <a:custGeom>
            <a:avLst/>
            <a:gdLst>
              <a:gd name="txL" fmla="*/ 0 w 1755"/>
              <a:gd name="txT" fmla="*/ 0 h 993"/>
              <a:gd name="txR" fmla="*/ 1755 w 1755"/>
              <a:gd name="txB" fmla="*/ 993 h 99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755" h="993">
                <a:moveTo>
                  <a:pt x="1336" y="48"/>
                </a:moveTo>
                <a:lnTo>
                  <a:pt x="1401" y="16"/>
                </a:lnTo>
                <a:lnTo>
                  <a:pt x="1449" y="0"/>
                </a:lnTo>
                <a:lnTo>
                  <a:pt x="1465" y="16"/>
                </a:lnTo>
                <a:lnTo>
                  <a:pt x="1514" y="32"/>
                </a:lnTo>
                <a:lnTo>
                  <a:pt x="1562" y="64"/>
                </a:lnTo>
                <a:lnTo>
                  <a:pt x="1626" y="112"/>
                </a:lnTo>
                <a:lnTo>
                  <a:pt x="1675" y="144"/>
                </a:lnTo>
                <a:lnTo>
                  <a:pt x="1723" y="176"/>
                </a:lnTo>
                <a:lnTo>
                  <a:pt x="1739" y="208"/>
                </a:lnTo>
                <a:lnTo>
                  <a:pt x="1755" y="224"/>
                </a:lnTo>
                <a:lnTo>
                  <a:pt x="1739" y="256"/>
                </a:lnTo>
                <a:lnTo>
                  <a:pt x="1723" y="272"/>
                </a:lnTo>
                <a:lnTo>
                  <a:pt x="1691" y="304"/>
                </a:lnTo>
                <a:lnTo>
                  <a:pt x="1675" y="320"/>
                </a:lnTo>
                <a:lnTo>
                  <a:pt x="1658" y="336"/>
                </a:lnTo>
                <a:lnTo>
                  <a:pt x="1642" y="368"/>
                </a:lnTo>
                <a:lnTo>
                  <a:pt x="1626" y="416"/>
                </a:lnTo>
                <a:lnTo>
                  <a:pt x="1594" y="464"/>
                </a:lnTo>
                <a:lnTo>
                  <a:pt x="1562" y="512"/>
                </a:lnTo>
                <a:lnTo>
                  <a:pt x="1546" y="576"/>
                </a:lnTo>
                <a:lnTo>
                  <a:pt x="1514" y="656"/>
                </a:lnTo>
                <a:lnTo>
                  <a:pt x="1481" y="720"/>
                </a:lnTo>
                <a:lnTo>
                  <a:pt x="1449" y="784"/>
                </a:lnTo>
                <a:lnTo>
                  <a:pt x="1417" y="848"/>
                </a:lnTo>
                <a:lnTo>
                  <a:pt x="1385" y="896"/>
                </a:lnTo>
                <a:lnTo>
                  <a:pt x="1369" y="928"/>
                </a:lnTo>
                <a:lnTo>
                  <a:pt x="1336" y="961"/>
                </a:lnTo>
                <a:lnTo>
                  <a:pt x="1320" y="993"/>
                </a:lnTo>
                <a:lnTo>
                  <a:pt x="1304" y="993"/>
                </a:lnTo>
                <a:lnTo>
                  <a:pt x="1272" y="912"/>
                </a:lnTo>
                <a:lnTo>
                  <a:pt x="1272" y="880"/>
                </a:lnTo>
                <a:lnTo>
                  <a:pt x="1288" y="848"/>
                </a:lnTo>
                <a:lnTo>
                  <a:pt x="1288" y="816"/>
                </a:lnTo>
                <a:lnTo>
                  <a:pt x="1304" y="752"/>
                </a:lnTo>
                <a:lnTo>
                  <a:pt x="1336" y="656"/>
                </a:lnTo>
                <a:lnTo>
                  <a:pt x="1369" y="528"/>
                </a:lnTo>
                <a:lnTo>
                  <a:pt x="1385" y="464"/>
                </a:lnTo>
                <a:lnTo>
                  <a:pt x="1401" y="400"/>
                </a:lnTo>
                <a:lnTo>
                  <a:pt x="1417" y="352"/>
                </a:lnTo>
                <a:lnTo>
                  <a:pt x="1417" y="320"/>
                </a:lnTo>
                <a:lnTo>
                  <a:pt x="1417" y="256"/>
                </a:lnTo>
                <a:lnTo>
                  <a:pt x="1401" y="208"/>
                </a:lnTo>
                <a:lnTo>
                  <a:pt x="1369" y="192"/>
                </a:lnTo>
                <a:lnTo>
                  <a:pt x="1320" y="176"/>
                </a:lnTo>
                <a:lnTo>
                  <a:pt x="1304" y="176"/>
                </a:lnTo>
                <a:lnTo>
                  <a:pt x="1288" y="176"/>
                </a:lnTo>
                <a:lnTo>
                  <a:pt x="1256" y="176"/>
                </a:lnTo>
                <a:lnTo>
                  <a:pt x="1208" y="192"/>
                </a:lnTo>
                <a:lnTo>
                  <a:pt x="1159" y="192"/>
                </a:lnTo>
                <a:lnTo>
                  <a:pt x="1111" y="192"/>
                </a:lnTo>
                <a:lnTo>
                  <a:pt x="1031" y="208"/>
                </a:lnTo>
                <a:lnTo>
                  <a:pt x="966" y="208"/>
                </a:lnTo>
                <a:lnTo>
                  <a:pt x="870" y="224"/>
                </a:lnTo>
                <a:lnTo>
                  <a:pt x="773" y="240"/>
                </a:lnTo>
                <a:lnTo>
                  <a:pt x="660" y="256"/>
                </a:lnTo>
                <a:lnTo>
                  <a:pt x="548" y="256"/>
                </a:lnTo>
                <a:lnTo>
                  <a:pt x="435" y="272"/>
                </a:lnTo>
                <a:lnTo>
                  <a:pt x="290" y="288"/>
                </a:lnTo>
                <a:lnTo>
                  <a:pt x="145" y="320"/>
                </a:lnTo>
                <a:lnTo>
                  <a:pt x="0" y="336"/>
                </a:lnTo>
                <a:lnTo>
                  <a:pt x="0" y="224"/>
                </a:lnTo>
                <a:lnTo>
                  <a:pt x="48" y="224"/>
                </a:lnTo>
                <a:lnTo>
                  <a:pt x="97" y="224"/>
                </a:lnTo>
                <a:lnTo>
                  <a:pt x="177" y="208"/>
                </a:lnTo>
                <a:lnTo>
                  <a:pt x="258" y="208"/>
                </a:lnTo>
                <a:lnTo>
                  <a:pt x="354" y="192"/>
                </a:lnTo>
                <a:lnTo>
                  <a:pt x="467" y="176"/>
                </a:lnTo>
                <a:lnTo>
                  <a:pt x="596" y="160"/>
                </a:lnTo>
                <a:lnTo>
                  <a:pt x="741" y="144"/>
                </a:lnTo>
                <a:lnTo>
                  <a:pt x="870" y="128"/>
                </a:lnTo>
                <a:lnTo>
                  <a:pt x="982" y="112"/>
                </a:lnTo>
                <a:lnTo>
                  <a:pt x="1095" y="96"/>
                </a:lnTo>
                <a:lnTo>
                  <a:pt x="1175" y="80"/>
                </a:lnTo>
                <a:lnTo>
                  <a:pt x="1240" y="64"/>
                </a:lnTo>
                <a:lnTo>
                  <a:pt x="1288" y="64"/>
                </a:lnTo>
                <a:lnTo>
                  <a:pt x="1320" y="48"/>
                </a:lnTo>
                <a:lnTo>
                  <a:pt x="1336" y="4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5" name="Freeform 50"/>
          <p:cNvSpPr/>
          <p:nvPr/>
        </p:nvSpPr>
        <p:spPr>
          <a:xfrm>
            <a:off x="2800350" y="3643133"/>
            <a:ext cx="747712" cy="163512"/>
          </a:xfrm>
          <a:custGeom>
            <a:avLst/>
            <a:gdLst>
              <a:gd name="txL" fmla="*/ 0 w 1176"/>
              <a:gd name="txT" fmla="*/ 0 h 257"/>
              <a:gd name="txR" fmla="*/ 1176 w 1176"/>
              <a:gd name="txB" fmla="*/ 257 h 257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1176" h="257">
                <a:moveTo>
                  <a:pt x="0" y="144"/>
                </a:moveTo>
                <a:lnTo>
                  <a:pt x="193" y="112"/>
                </a:lnTo>
                <a:lnTo>
                  <a:pt x="371" y="96"/>
                </a:lnTo>
                <a:lnTo>
                  <a:pt x="548" y="64"/>
                </a:lnTo>
                <a:lnTo>
                  <a:pt x="693" y="48"/>
                </a:lnTo>
                <a:lnTo>
                  <a:pt x="837" y="32"/>
                </a:lnTo>
                <a:lnTo>
                  <a:pt x="966" y="16"/>
                </a:lnTo>
                <a:lnTo>
                  <a:pt x="1079" y="16"/>
                </a:lnTo>
                <a:lnTo>
                  <a:pt x="1176" y="0"/>
                </a:lnTo>
                <a:lnTo>
                  <a:pt x="1159" y="112"/>
                </a:lnTo>
                <a:lnTo>
                  <a:pt x="1079" y="128"/>
                </a:lnTo>
                <a:lnTo>
                  <a:pt x="982" y="144"/>
                </a:lnTo>
                <a:lnTo>
                  <a:pt x="870" y="161"/>
                </a:lnTo>
                <a:lnTo>
                  <a:pt x="725" y="161"/>
                </a:lnTo>
                <a:lnTo>
                  <a:pt x="580" y="193"/>
                </a:lnTo>
                <a:lnTo>
                  <a:pt x="403" y="209"/>
                </a:lnTo>
                <a:lnTo>
                  <a:pt x="226" y="225"/>
                </a:lnTo>
                <a:lnTo>
                  <a:pt x="16" y="257"/>
                </a:lnTo>
                <a:lnTo>
                  <a:pt x="0" y="14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6" name="Freeform 53"/>
          <p:cNvSpPr/>
          <p:nvPr/>
        </p:nvSpPr>
        <p:spPr>
          <a:xfrm>
            <a:off x="3097212" y="3266895"/>
            <a:ext cx="163513" cy="1433513"/>
          </a:xfrm>
          <a:custGeom>
            <a:avLst/>
            <a:gdLst>
              <a:gd name="txL" fmla="*/ 0 w 258"/>
              <a:gd name="txT" fmla="*/ 0 h 2258"/>
              <a:gd name="txR" fmla="*/ 258 w 258"/>
              <a:gd name="txB" fmla="*/ 2258 h 2258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0" y="0"/>
              </a:cxn>
            </a:cxnLst>
            <a:rect l="txL" t="txT" r="txR" b="txB"/>
            <a:pathLst>
              <a:path w="258" h="2258">
                <a:moveTo>
                  <a:pt x="0" y="0"/>
                </a:moveTo>
                <a:lnTo>
                  <a:pt x="97" y="32"/>
                </a:lnTo>
                <a:lnTo>
                  <a:pt x="177" y="64"/>
                </a:lnTo>
                <a:lnTo>
                  <a:pt x="226" y="96"/>
                </a:lnTo>
                <a:lnTo>
                  <a:pt x="242" y="112"/>
                </a:lnTo>
                <a:lnTo>
                  <a:pt x="258" y="176"/>
                </a:lnTo>
                <a:lnTo>
                  <a:pt x="258" y="208"/>
                </a:lnTo>
                <a:lnTo>
                  <a:pt x="242" y="240"/>
                </a:lnTo>
                <a:lnTo>
                  <a:pt x="242" y="272"/>
                </a:lnTo>
                <a:lnTo>
                  <a:pt x="242" y="320"/>
                </a:lnTo>
                <a:lnTo>
                  <a:pt x="226" y="368"/>
                </a:lnTo>
                <a:lnTo>
                  <a:pt x="226" y="432"/>
                </a:lnTo>
                <a:lnTo>
                  <a:pt x="226" y="512"/>
                </a:lnTo>
                <a:lnTo>
                  <a:pt x="226" y="592"/>
                </a:lnTo>
                <a:lnTo>
                  <a:pt x="226" y="704"/>
                </a:lnTo>
                <a:lnTo>
                  <a:pt x="226" y="817"/>
                </a:lnTo>
                <a:lnTo>
                  <a:pt x="226" y="1057"/>
                </a:lnTo>
                <a:lnTo>
                  <a:pt x="226" y="1265"/>
                </a:lnTo>
                <a:lnTo>
                  <a:pt x="226" y="1457"/>
                </a:lnTo>
                <a:lnTo>
                  <a:pt x="226" y="1617"/>
                </a:lnTo>
                <a:lnTo>
                  <a:pt x="226" y="1761"/>
                </a:lnTo>
                <a:lnTo>
                  <a:pt x="209" y="1890"/>
                </a:lnTo>
                <a:lnTo>
                  <a:pt x="209" y="2002"/>
                </a:lnTo>
                <a:lnTo>
                  <a:pt x="193" y="2098"/>
                </a:lnTo>
                <a:lnTo>
                  <a:pt x="177" y="2178"/>
                </a:lnTo>
                <a:lnTo>
                  <a:pt x="161" y="2226"/>
                </a:lnTo>
                <a:lnTo>
                  <a:pt x="145" y="2242"/>
                </a:lnTo>
                <a:lnTo>
                  <a:pt x="129" y="2258"/>
                </a:lnTo>
                <a:lnTo>
                  <a:pt x="113" y="2242"/>
                </a:lnTo>
                <a:lnTo>
                  <a:pt x="113" y="2226"/>
                </a:lnTo>
                <a:lnTo>
                  <a:pt x="81" y="2178"/>
                </a:lnTo>
                <a:lnTo>
                  <a:pt x="65" y="2098"/>
                </a:lnTo>
                <a:lnTo>
                  <a:pt x="65" y="2050"/>
                </a:lnTo>
                <a:lnTo>
                  <a:pt x="48" y="1986"/>
                </a:lnTo>
                <a:lnTo>
                  <a:pt x="48" y="1890"/>
                </a:lnTo>
                <a:lnTo>
                  <a:pt x="48" y="1794"/>
                </a:lnTo>
                <a:lnTo>
                  <a:pt x="32" y="1665"/>
                </a:lnTo>
                <a:lnTo>
                  <a:pt x="32" y="1521"/>
                </a:lnTo>
                <a:lnTo>
                  <a:pt x="48" y="1361"/>
                </a:lnTo>
                <a:lnTo>
                  <a:pt x="48" y="1185"/>
                </a:lnTo>
                <a:lnTo>
                  <a:pt x="48" y="993"/>
                </a:lnTo>
                <a:lnTo>
                  <a:pt x="48" y="817"/>
                </a:lnTo>
                <a:lnTo>
                  <a:pt x="32" y="656"/>
                </a:lnTo>
                <a:lnTo>
                  <a:pt x="32" y="496"/>
                </a:lnTo>
                <a:lnTo>
                  <a:pt x="32" y="352"/>
                </a:lnTo>
                <a:lnTo>
                  <a:pt x="16" y="224"/>
                </a:lnTo>
                <a:lnTo>
                  <a:pt x="0" y="96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857250" y="339725"/>
            <a:ext cx="2441575" cy="5667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84" name="矩形: 圆角 83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45B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857250" y="339725"/>
            <a:ext cx="2441575" cy="5667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83" name="矩形: 圆角 82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45B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9690417" y="1751468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jū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5032057" y="2594113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6107747" y="2571253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半包围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尸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居住    居民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我在小区办理了居住证。</a:t>
            </a:r>
          </a:p>
        </p:txBody>
      </p:sp>
      <p:graphicFrame>
        <p:nvGraphicFramePr>
          <p:cNvPr id="87" name="Group 47"/>
          <p:cNvGraphicFramePr>
            <a:graphicFrameLocks noGrp="1"/>
          </p:cNvGraphicFramePr>
          <p:nvPr/>
        </p:nvGraphicFramePr>
        <p:xfrm>
          <a:off x="9448497" y="2461151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8" name="矩形 87">
            <a:hlinkClick r:id="" action="ppaction://noaction"/>
          </p:cNvPr>
          <p:cNvSpPr/>
          <p:nvPr/>
        </p:nvSpPr>
        <p:spPr>
          <a:xfrm>
            <a:off x="9458963" y="247057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居</a:t>
            </a:r>
          </a:p>
        </p:txBody>
      </p:sp>
      <p:grpSp>
        <p:nvGrpSpPr>
          <p:cNvPr id="89" name="Group 4"/>
          <p:cNvGrpSpPr/>
          <p:nvPr/>
        </p:nvGrpSpPr>
        <p:grpSpPr>
          <a:xfrm>
            <a:off x="1614487" y="2297250"/>
            <a:ext cx="2879725" cy="2879725"/>
            <a:chOff x="1474" y="663"/>
            <a:chExt cx="2948" cy="2835"/>
          </a:xfrm>
        </p:grpSpPr>
        <p:sp>
          <p:nvSpPr>
            <p:cNvPr id="90" name="Rectangle 5"/>
            <p:cNvSpPr>
              <a:spLocks noChangeArrowheads="1"/>
            </p:cNvSpPr>
            <p:nvPr/>
          </p:nvSpPr>
          <p:spPr bwMode="auto">
            <a:xfrm>
              <a:off x="2948" y="2069"/>
              <a:ext cx="1474" cy="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1" name="Rectangle 6"/>
            <p:cNvSpPr>
              <a:spLocks noChangeArrowheads="1"/>
            </p:cNvSpPr>
            <p:nvPr/>
          </p:nvSpPr>
          <p:spPr bwMode="auto">
            <a:xfrm>
              <a:off x="1474" y="2069"/>
              <a:ext cx="1474" cy="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2" name="Rectangle 7"/>
            <p:cNvSpPr>
              <a:spLocks noChangeArrowheads="1"/>
            </p:cNvSpPr>
            <p:nvPr/>
          </p:nvSpPr>
          <p:spPr bwMode="auto">
            <a:xfrm>
              <a:off x="2948" y="663"/>
              <a:ext cx="1474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3" name="Rectangle 8"/>
            <p:cNvSpPr>
              <a:spLocks noChangeArrowheads="1"/>
            </p:cNvSpPr>
            <p:nvPr/>
          </p:nvSpPr>
          <p:spPr bwMode="auto">
            <a:xfrm>
              <a:off x="1474" y="663"/>
              <a:ext cx="1474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4" name="Line 9"/>
            <p:cNvSpPr>
              <a:spLocks noChangeShapeType="1"/>
            </p:cNvSpPr>
            <p:nvPr/>
          </p:nvSpPr>
          <p:spPr bwMode="auto">
            <a:xfrm>
              <a:off x="1474" y="663"/>
              <a:ext cx="2948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5" name="Line 10"/>
            <p:cNvSpPr>
              <a:spLocks noChangeShapeType="1"/>
            </p:cNvSpPr>
            <p:nvPr/>
          </p:nvSpPr>
          <p:spPr bwMode="auto">
            <a:xfrm>
              <a:off x="1474" y="3498"/>
              <a:ext cx="2948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6" name="Line 11"/>
            <p:cNvSpPr>
              <a:spLocks noChangeShapeType="1"/>
            </p:cNvSpPr>
            <p:nvPr/>
          </p:nvSpPr>
          <p:spPr bwMode="auto">
            <a:xfrm>
              <a:off x="1474" y="663"/>
              <a:ext cx="0" cy="2835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7" name="Line 12"/>
            <p:cNvSpPr>
              <a:spLocks noChangeShapeType="1"/>
            </p:cNvSpPr>
            <p:nvPr/>
          </p:nvSpPr>
          <p:spPr bwMode="auto">
            <a:xfrm>
              <a:off x="4422" y="663"/>
              <a:ext cx="0" cy="2835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8" name="Line 13"/>
            <p:cNvSpPr>
              <a:spLocks noChangeShapeType="1"/>
            </p:cNvSpPr>
            <p:nvPr/>
          </p:nvSpPr>
          <p:spPr bwMode="auto">
            <a:xfrm>
              <a:off x="1474" y="2069"/>
              <a:ext cx="2948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9" name="Line 14"/>
            <p:cNvSpPr>
              <a:spLocks noChangeShapeType="1"/>
            </p:cNvSpPr>
            <p:nvPr/>
          </p:nvSpPr>
          <p:spPr bwMode="auto">
            <a:xfrm>
              <a:off x="2948" y="663"/>
              <a:ext cx="0" cy="283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100" name="Freeform 39"/>
          <p:cNvSpPr/>
          <p:nvPr/>
        </p:nvSpPr>
        <p:spPr>
          <a:xfrm>
            <a:off x="2687637" y="4073662"/>
            <a:ext cx="184150" cy="498475"/>
          </a:xfrm>
          <a:custGeom>
            <a:avLst/>
            <a:gdLst>
              <a:gd name="txL" fmla="*/ 0 w 290"/>
              <a:gd name="txT" fmla="*/ 0 h 785"/>
              <a:gd name="txR" fmla="*/ 290 w 290"/>
              <a:gd name="txB" fmla="*/ 785 h 78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90" h="785">
                <a:moveTo>
                  <a:pt x="113" y="320"/>
                </a:moveTo>
                <a:lnTo>
                  <a:pt x="96" y="256"/>
                </a:lnTo>
                <a:lnTo>
                  <a:pt x="80" y="192"/>
                </a:lnTo>
                <a:lnTo>
                  <a:pt x="64" y="144"/>
                </a:lnTo>
                <a:lnTo>
                  <a:pt x="48" y="128"/>
                </a:lnTo>
                <a:lnTo>
                  <a:pt x="16" y="96"/>
                </a:lnTo>
                <a:lnTo>
                  <a:pt x="0" y="48"/>
                </a:lnTo>
                <a:lnTo>
                  <a:pt x="0" y="32"/>
                </a:lnTo>
                <a:lnTo>
                  <a:pt x="0" y="16"/>
                </a:lnTo>
                <a:lnTo>
                  <a:pt x="32" y="0"/>
                </a:lnTo>
                <a:lnTo>
                  <a:pt x="48" y="0"/>
                </a:lnTo>
                <a:lnTo>
                  <a:pt x="96" y="0"/>
                </a:lnTo>
                <a:lnTo>
                  <a:pt x="161" y="16"/>
                </a:lnTo>
                <a:lnTo>
                  <a:pt x="225" y="32"/>
                </a:lnTo>
                <a:lnTo>
                  <a:pt x="241" y="160"/>
                </a:lnTo>
                <a:lnTo>
                  <a:pt x="257" y="256"/>
                </a:lnTo>
                <a:lnTo>
                  <a:pt x="274" y="352"/>
                </a:lnTo>
                <a:lnTo>
                  <a:pt x="274" y="432"/>
                </a:lnTo>
                <a:lnTo>
                  <a:pt x="290" y="496"/>
                </a:lnTo>
                <a:lnTo>
                  <a:pt x="290" y="561"/>
                </a:lnTo>
                <a:lnTo>
                  <a:pt x="290" y="609"/>
                </a:lnTo>
                <a:lnTo>
                  <a:pt x="290" y="657"/>
                </a:lnTo>
                <a:lnTo>
                  <a:pt x="290" y="705"/>
                </a:lnTo>
                <a:lnTo>
                  <a:pt x="290" y="753"/>
                </a:lnTo>
                <a:lnTo>
                  <a:pt x="274" y="769"/>
                </a:lnTo>
                <a:lnTo>
                  <a:pt x="257" y="785"/>
                </a:lnTo>
                <a:lnTo>
                  <a:pt x="225" y="785"/>
                </a:lnTo>
                <a:lnTo>
                  <a:pt x="209" y="753"/>
                </a:lnTo>
                <a:lnTo>
                  <a:pt x="193" y="705"/>
                </a:lnTo>
                <a:lnTo>
                  <a:pt x="177" y="641"/>
                </a:lnTo>
                <a:lnTo>
                  <a:pt x="145" y="480"/>
                </a:lnTo>
                <a:lnTo>
                  <a:pt x="113" y="32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1" name="Freeform 45"/>
          <p:cNvSpPr/>
          <p:nvPr/>
        </p:nvSpPr>
        <p:spPr>
          <a:xfrm>
            <a:off x="2687637" y="2933837"/>
            <a:ext cx="900112" cy="366713"/>
          </a:xfrm>
          <a:custGeom>
            <a:avLst/>
            <a:gdLst>
              <a:gd name="txL" fmla="*/ 0 w 1417"/>
              <a:gd name="txT" fmla="*/ 0 h 577"/>
              <a:gd name="txR" fmla="*/ 1417 w 1417"/>
              <a:gd name="txB" fmla="*/ 577 h 57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417" h="577">
                <a:moveTo>
                  <a:pt x="1336" y="240"/>
                </a:moveTo>
                <a:lnTo>
                  <a:pt x="1304" y="256"/>
                </a:lnTo>
                <a:lnTo>
                  <a:pt x="1272" y="272"/>
                </a:lnTo>
                <a:lnTo>
                  <a:pt x="1240" y="305"/>
                </a:lnTo>
                <a:lnTo>
                  <a:pt x="1207" y="337"/>
                </a:lnTo>
                <a:lnTo>
                  <a:pt x="1159" y="385"/>
                </a:lnTo>
                <a:lnTo>
                  <a:pt x="1111" y="433"/>
                </a:lnTo>
                <a:lnTo>
                  <a:pt x="1062" y="497"/>
                </a:lnTo>
                <a:lnTo>
                  <a:pt x="998" y="577"/>
                </a:lnTo>
                <a:lnTo>
                  <a:pt x="869" y="577"/>
                </a:lnTo>
                <a:lnTo>
                  <a:pt x="901" y="481"/>
                </a:lnTo>
                <a:lnTo>
                  <a:pt x="934" y="417"/>
                </a:lnTo>
                <a:lnTo>
                  <a:pt x="966" y="353"/>
                </a:lnTo>
                <a:lnTo>
                  <a:pt x="998" y="305"/>
                </a:lnTo>
                <a:lnTo>
                  <a:pt x="1014" y="256"/>
                </a:lnTo>
                <a:lnTo>
                  <a:pt x="1014" y="224"/>
                </a:lnTo>
                <a:lnTo>
                  <a:pt x="1030" y="208"/>
                </a:lnTo>
                <a:lnTo>
                  <a:pt x="1030" y="192"/>
                </a:lnTo>
                <a:lnTo>
                  <a:pt x="1014" y="192"/>
                </a:lnTo>
                <a:lnTo>
                  <a:pt x="998" y="176"/>
                </a:lnTo>
                <a:lnTo>
                  <a:pt x="918" y="176"/>
                </a:lnTo>
                <a:lnTo>
                  <a:pt x="901" y="176"/>
                </a:lnTo>
                <a:lnTo>
                  <a:pt x="869" y="176"/>
                </a:lnTo>
                <a:lnTo>
                  <a:pt x="821" y="192"/>
                </a:lnTo>
                <a:lnTo>
                  <a:pt x="773" y="192"/>
                </a:lnTo>
                <a:lnTo>
                  <a:pt x="708" y="192"/>
                </a:lnTo>
                <a:lnTo>
                  <a:pt x="644" y="208"/>
                </a:lnTo>
                <a:lnTo>
                  <a:pt x="563" y="224"/>
                </a:lnTo>
                <a:lnTo>
                  <a:pt x="483" y="224"/>
                </a:lnTo>
                <a:lnTo>
                  <a:pt x="322" y="256"/>
                </a:lnTo>
                <a:lnTo>
                  <a:pt x="177" y="272"/>
                </a:lnTo>
                <a:lnTo>
                  <a:pt x="64" y="288"/>
                </a:lnTo>
                <a:lnTo>
                  <a:pt x="0" y="288"/>
                </a:lnTo>
                <a:lnTo>
                  <a:pt x="0" y="176"/>
                </a:lnTo>
                <a:lnTo>
                  <a:pt x="145" y="176"/>
                </a:lnTo>
                <a:lnTo>
                  <a:pt x="306" y="160"/>
                </a:lnTo>
                <a:lnTo>
                  <a:pt x="483" y="144"/>
                </a:lnTo>
                <a:lnTo>
                  <a:pt x="660" y="112"/>
                </a:lnTo>
                <a:lnTo>
                  <a:pt x="740" y="96"/>
                </a:lnTo>
                <a:lnTo>
                  <a:pt x="821" y="80"/>
                </a:lnTo>
                <a:lnTo>
                  <a:pt x="885" y="64"/>
                </a:lnTo>
                <a:lnTo>
                  <a:pt x="950" y="48"/>
                </a:lnTo>
                <a:lnTo>
                  <a:pt x="982" y="48"/>
                </a:lnTo>
                <a:lnTo>
                  <a:pt x="1030" y="32"/>
                </a:lnTo>
                <a:lnTo>
                  <a:pt x="1046" y="16"/>
                </a:lnTo>
                <a:lnTo>
                  <a:pt x="1062" y="16"/>
                </a:lnTo>
                <a:lnTo>
                  <a:pt x="1111" y="0"/>
                </a:lnTo>
                <a:lnTo>
                  <a:pt x="1127" y="0"/>
                </a:lnTo>
                <a:lnTo>
                  <a:pt x="1159" y="0"/>
                </a:lnTo>
                <a:lnTo>
                  <a:pt x="1175" y="16"/>
                </a:lnTo>
                <a:lnTo>
                  <a:pt x="1207" y="32"/>
                </a:lnTo>
                <a:lnTo>
                  <a:pt x="1256" y="48"/>
                </a:lnTo>
                <a:lnTo>
                  <a:pt x="1304" y="80"/>
                </a:lnTo>
                <a:lnTo>
                  <a:pt x="1352" y="112"/>
                </a:lnTo>
                <a:lnTo>
                  <a:pt x="1384" y="144"/>
                </a:lnTo>
                <a:lnTo>
                  <a:pt x="1417" y="176"/>
                </a:lnTo>
                <a:lnTo>
                  <a:pt x="1417" y="192"/>
                </a:lnTo>
                <a:lnTo>
                  <a:pt x="1401" y="224"/>
                </a:lnTo>
                <a:lnTo>
                  <a:pt x="1368" y="224"/>
                </a:lnTo>
                <a:lnTo>
                  <a:pt x="1336" y="24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2" name="Freeform 46"/>
          <p:cNvSpPr/>
          <p:nvPr/>
        </p:nvSpPr>
        <p:spPr>
          <a:xfrm>
            <a:off x="2657474" y="3259275"/>
            <a:ext cx="796925" cy="163512"/>
          </a:xfrm>
          <a:custGeom>
            <a:avLst/>
            <a:gdLst>
              <a:gd name="txL" fmla="*/ 0 w 1255"/>
              <a:gd name="txT" fmla="*/ 0 h 256"/>
              <a:gd name="txR" fmla="*/ 1255 w 1255"/>
              <a:gd name="txB" fmla="*/ 256 h 25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255" h="256">
                <a:moveTo>
                  <a:pt x="1207" y="16"/>
                </a:moveTo>
                <a:lnTo>
                  <a:pt x="1223" y="32"/>
                </a:lnTo>
                <a:lnTo>
                  <a:pt x="1239" y="48"/>
                </a:lnTo>
                <a:lnTo>
                  <a:pt x="1255" y="64"/>
                </a:lnTo>
                <a:lnTo>
                  <a:pt x="1239" y="80"/>
                </a:lnTo>
                <a:lnTo>
                  <a:pt x="1223" y="96"/>
                </a:lnTo>
                <a:lnTo>
                  <a:pt x="1207" y="112"/>
                </a:lnTo>
                <a:lnTo>
                  <a:pt x="1175" y="112"/>
                </a:lnTo>
                <a:lnTo>
                  <a:pt x="1159" y="128"/>
                </a:lnTo>
                <a:lnTo>
                  <a:pt x="1143" y="128"/>
                </a:lnTo>
                <a:lnTo>
                  <a:pt x="1127" y="128"/>
                </a:lnTo>
                <a:lnTo>
                  <a:pt x="1110" y="128"/>
                </a:lnTo>
                <a:lnTo>
                  <a:pt x="1078" y="128"/>
                </a:lnTo>
                <a:lnTo>
                  <a:pt x="1046" y="144"/>
                </a:lnTo>
                <a:lnTo>
                  <a:pt x="998" y="144"/>
                </a:lnTo>
                <a:lnTo>
                  <a:pt x="949" y="144"/>
                </a:lnTo>
                <a:lnTo>
                  <a:pt x="885" y="144"/>
                </a:lnTo>
                <a:lnTo>
                  <a:pt x="805" y="160"/>
                </a:lnTo>
                <a:lnTo>
                  <a:pt x="644" y="176"/>
                </a:lnTo>
                <a:lnTo>
                  <a:pt x="450" y="192"/>
                </a:lnTo>
                <a:lnTo>
                  <a:pt x="241" y="224"/>
                </a:lnTo>
                <a:lnTo>
                  <a:pt x="0" y="256"/>
                </a:lnTo>
                <a:lnTo>
                  <a:pt x="0" y="144"/>
                </a:lnTo>
                <a:lnTo>
                  <a:pt x="32" y="144"/>
                </a:lnTo>
                <a:lnTo>
                  <a:pt x="80" y="144"/>
                </a:lnTo>
                <a:lnTo>
                  <a:pt x="128" y="128"/>
                </a:lnTo>
                <a:lnTo>
                  <a:pt x="209" y="128"/>
                </a:lnTo>
                <a:lnTo>
                  <a:pt x="289" y="112"/>
                </a:lnTo>
                <a:lnTo>
                  <a:pt x="386" y="96"/>
                </a:lnTo>
                <a:lnTo>
                  <a:pt x="499" y="80"/>
                </a:lnTo>
                <a:lnTo>
                  <a:pt x="627" y="64"/>
                </a:lnTo>
                <a:lnTo>
                  <a:pt x="740" y="32"/>
                </a:lnTo>
                <a:lnTo>
                  <a:pt x="853" y="16"/>
                </a:lnTo>
                <a:lnTo>
                  <a:pt x="949" y="16"/>
                </a:lnTo>
                <a:lnTo>
                  <a:pt x="1030" y="0"/>
                </a:lnTo>
                <a:lnTo>
                  <a:pt x="1094" y="0"/>
                </a:lnTo>
                <a:lnTo>
                  <a:pt x="1143" y="0"/>
                </a:lnTo>
                <a:lnTo>
                  <a:pt x="1175" y="0"/>
                </a:lnTo>
                <a:lnTo>
                  <a:pt x="1207" y="1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3" name="Freeform 44"/>
          <p:cNvSpPr/>
          <p:nvPr/>
        </p:nvSpPr>
        <p:spPr>
          <a:xfrm>
            <a:off x="2065337" y="3014800"/>
            <a:ext cx="684212" cy="1485900"/>
          </a:xfrm>
          <a:custGeom>
            <a:avLst/>
            <a:gdLst>
              <a:gd name="txL" fmla="*/ 0 w 1078"/>
              <a:gd name="txT" fmla="*/ 0 h 2339"/>
              <a:gd name="txR" fmla="*/ 1078 w 1078"/>
              <a:gd name="txB" fmla="*/ 2339 h 233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78" h="2339">
                <a:moveTo>
                  <a:pt x="145" y="2243"/>
                </a:moveTo>
                <a:lnTo>
                  <a:pt x="80" y="2291"/>
                </a:lnTo>
                <a:lnTo>
                  <a:pt x="48" y="2323"/>
                </a:lnTo>
                <a:lnTo>
                  <a:pt x="16" y="2339"/>
                </a:lnTo>
                <a:lnTo>
                  <a:pt x="0" y="2339"/>
                </a:lnTo>
                <a:lnTo>
                  <a:pt x="0" y="2323"/>
                </a:lnTo>
                <a:lnTo>
                  <a:pt x="16" y="2307"/>
                </a:lnTo>
                <a:lnTo>
                  <a:pt x="32" y="2275"/>
                </a:lnTo>
                <a:lnTo>
                  <a:pt x="48" y="2243"/>
                </a:lnTo>
                <a:lnTo>
                  <a:pt x="80" y="2194"/>
                </a:lnTo>
                <a:lnTo>
                  <a:pt x="112" y="2146"/>
                </a:lnTo>
                <a:lnTo>
                  <a:pt x="161" y="2098"/>
                </a:lnTo>
                <a:lnTo>
                  <a:pt x="209" y="2034"/>
                </a:lnTo>
                <a:lnTo>
                  <a:pt x="306" y="1890"/>
                </a:lnTo>
                <a:lnTo>
                  <a:pt x="402" y="1730"/>
                </a:lnTo>
                <a:lnTo>
                  <a:pt x="499" y="1554"/>
                </a:lnTo>
                <a:lnTo>
                  <a:pt x="595" y="1378"/>
                </a:lnTo>
                <a:lnTo>
                  <a:pt x="676" y="1185"/>
                </a:lnTo>
                <a:lnTo>
                  <a:pt x="724" y="1025"/>
                </a:lnTo>
                <a:lnTo>
                  <a:pt x="773" y="881"/>
                </a:lnTo>
                <a:lnTo>
                  <a:pt x="805" y="753"/>
                </a:lnTo>
                <a:lnTo>
                  <a:pt x="821" y="641"/>
                </a:lnTo>
                <a:lnTo>
                  <a:pt x="837" y="545"/>
                </a:lnTo>
                <a:lnTo>
                  <a:pt x="853" y="449"/>
                </a:lnTo>
                <a:lnTo>
                  <a:pt x="853" y="353"/>
                </a:lnTo>
                <a:lnTo>
                  <a:pt x="853" y="273"/>
                </a:lnTo>
                <a:lnTo>
                  <a:pt x="853" y="209"/>
                </a:lnTo>
                <a:lnTo>
                  <a:pt x="837" y="160"/>
                </a:lnTo>
                <a:lnTo>
                  <a:pt x="837" y="112"/>
                </a:lnTo>
                <a:lnTo>
                  <a:pt x="821" y="64"/>
                </a:lnTo>
                <a:lnTo>
                  <a:pt x="821" y="32"/>
                </a:lnTo>
                <a:lnTo>
                  <a:pt x="821" y="16"/>
                </a:lnTo>
                <a:lnTo>
                  <a:pt x="837" y="16"/>
                </a:lnTo>
                <a:lnTo>
                  <a:pt x="853" y="0"/>
                </a:lnTo>
                <a:lnTo>
                  <a:pt x="885" y="0"/>
                </a:lnTo>
                <a:lnTo>
                  <a:pt x="934" y="0"/>
                </a:lnTo>
                <a:lnTo>
                  <a:pt x="982" y="16"/>
                </a:lnTo>
                <a:lnTo>
                  <a:pt x="1014" y="32"/>
                </a:lnTo>
                <a:lnTo>
                  <a:pt x="1046" y="48"/>
                </a:lnTo>
                <a:lnTo>
                  <a:pt x="1062" y="48"/>
                </a:lnTo>
                <a:lnTo>
                  <a:pt x="1078" y="80"/>
                </a:lnTo>
                <a:lnTo>
                  <a:pt x="1078" y="128"/>
                </a:lnTo>
                <a:lnTo>
                  <a:pt x="1078" y="144"/>
                </a:lnTo>
                <a:lnTo>
                  <a:pt x="1078" y="177"/>
                </a:lnTo>
                <a:lnTo>
                  <a:pt x="1062" y="209"/>
                </a:lnTo>
                <a:lnTo>
                  <a:pt x="1062" y="257"/>
                </a:lnTo>
                <a:lnTo>
                  <a:pt x="1062" y="305"/>
                </a:lnTo>
                <a:lnTo>
                  <a:pt x="1046" y="385"/>
                </a:lnTo>
                <a:lnTo>
                  <a:pt x="1030" y="449"/>
                </a:lnTo>
                <a:lnTo>
                  <a:pt x="1030" y="545"/>
                </a:lnTo>
                <a:lnTo>
                  <a:pt x="982" y="721"/>
                </a:lnTo>
                <a:lnTo>
                  <a:pt x="934" y="913"/>
                </a:lnTo>
                <a:lnTo>
                  <a:pt x="869" y="1105"/>
                </a:lnTo>
                <a:lnTo>
                  <a:pt x="805" y="1298"/>
                </a:lnTo>
                <a:lnTo>
                  <a:pt x="708" y="1474"/>
                </a:lnTo>
                <a:lnTo>
                  <a:pt x="628" y="1634"/>
                </a:lnTo>
                <a:lnTo>
                  <a:pt x="547" y="1778"/>
                </a:lnTo>
                <a:lnTo>
                  <a:pt x="451" y="1890"/>
                </a:lnTo>
                <a:lnTo>
                  <a:pt x="370" y="2002"/>
                </a:lnTo>
                <a:lnTo>
                  <a:pt x="290" y="2098"/>
                </a:lnTo>
                <a:lnTo>
                  <a:pt x="209" y="2178"/>
                </a:lnTo>
                <a:lnTo>
                  <a:pt x="145" y="224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4" name="Freeform 43"/>
          <p:cNvSpPr/>
          <p:nvPr/>
        </p:nvSpPr>
        <p:spPr>
          <a:xfrm>
            <a:off x="2535237" y="3614875"/>
            <a:ext cx="1379537" cy="225425"/>
          </a:xfrm>
          <a:custGeom>
            <a:avLst/>
            <a:gdLst>
              <a:gd name="txL" fmla="*/ 0 w 2174"/>
              <a:gd name="txT" fmla="*/ 0 h 353"/>
              <a:gd name="txR" fmla="*/ 2174 w 2174"/>
              <a:gd name="txB" fmla="*/ 353 h 35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74" h="353">
                <a:moveTo>
                  <a:pt x="129" y="353"/>
                </a:moveTo>
                <a:lnTo>
                  <a:pt x="97" y="337"/>
                </a:lnTo>
                <a:lnTo>
                  <a:pt x="65" y="305"/>
                </a:lnTo>
                <a:lnTo>
                  <a:pt x="33" y="273"/>
                </a:lnTo>
                <a:lnTo>
                  <a:pt x="0" y="224"/>
                </a:lnTo>
                <a:lnTo>
                  <a:pt x="145" y="224"/>
                </a:lnTo>
                <a:lnTo>
                  <a:pt x="322" y="208"/>
                </a:lnTo>
                <a:lnTo>
                  <a:pt x="483" y="192"/>
                </a:lnTo>
                <a:lnTo>
                  <a:pt x="677" y="176"/>
                </a:lnTo>
                <a:lnTo>
                  <a:pt x="1047" y="128"/>
                </a:lnTo>
                <a:lnTo>
                  <a:pt x="1417" y="64"/>
                </a:lnTo>
                <a:lnTo>
                  <a:pt x="1514" y="48"/>
                </a:lnTo>
                <a:lnTo>
                  <a:pt x="1578" y="48"/>
                </a:lnTo>
                <a:lnTo>
                  <a:pt x="1659" y="32"/>
                </a:lnTo>
                <a:lnTo>
                  <a:pt x="1723" y="16"/>
                </a:lnTo>
                <a:lnTo>
                  <a:pt x="1771" y="16"/>
                </a:lnTo>
                <a:lnTo>
                  <a:pt x="1820" y="16"/>
                </a:lnTo>
                <a:lnTo>
                  <a:pt x="1852" y="0"/>
                </a:lnTo>
                <a:lnTo>
                  <a:pt x="1884" y="0"/>
                </a:lnTo>
                <a:lnTo>
                  <a:pt x="1981" y="16"/>
                </a:lnTo>
                <a:lnTo>
                  <a:pt x="2077" y="48"/>
                </a:lnTo>
                <a:lnTo>
                  <a:pt x="2126" y="64"/>
                </a:lnTo>
                <a:lnTo>
                  <a:pt x="2158" y="96"/>
                </a:lnTo>
                <a:lnTo>
                  <a:pt x="2174" y="112"/>
                </a:lnTo>
                <a:lnTo>
                  <a:pt x="2174" y="144"/>
                </a:lnTo>
                <a:lnTo>
                  <a:pt x="2158" y="160"/>
                </a:lnTo>
                <a:lnTo>
                  <a:pt x="2126" y="176"/>
                </a:lnTo>
                <a:lnTo>
                  <a:pt x="2093" y="176"/>
                </a:lnTo>
                <a:lnTo>
                  <a:pt x="2045" y="192"/>
                </a:lnTo>
                <a:lnTo>
                  <a:pt x="1997" y="192"/>
                </a:lnTo>
                <a:lnTo>
                  <a:pt x="1932" y="192"/>
                </a:lnTo>
                <a:lnTo>
                  <a:pt x="1852" y="192"/>
                </a:lnTo>
                <a:lnTo>
                  <a:pt x="1691" y="192"/>
                </a:lnTo>
                <a:lnTo>
                  <a:pt x="1546" y="208"/>
                </a:lnTo>
                <a:lnTo>
                  <a:pt x="1417" y="208"/>
                </a:lnTo>
                <a:lnTo>
                  <a:pt x="1304" y="208"/>
                </a:lnTo>
                <a:lnTo>
                  <a:pt x="1256" y="224"/>
                </a:lnTo>
                <a:lnTo>
                  <a:pt x="1192" y="224"/>
                </a:lnTo>
                <a:lnTo>
                  <a:pt x="1111" y="240"/>
                </a:lnTo>
                <a:lnTo>
                  <a:pt x="1047" y="240"/>
                </a:lnTo>
                <a:lnTo>
                  <a:pt x="950" y="257"/>
                </a:lnTo>
                <a:lnTo>
                  <a:pt x="854" y="273"/>
                </a:lnTo>
                <a:lnTo>
                  <a:pt x="757" y="289"/>
                </a:lnTo>
                <a:lnTo>
                  <a:pt x="644" y="289"/>
                </a:lnTo>
                <a:lnTo>
                  <a:pt x="548" y="305"/>
                </a:lnTo>
                <a:lnTo>
                  <a:pt x="451" y="321"/>
                </a:lnTo>
                <a:lnTo>
                  <a:pt x="371" y="337"/>
                </a:lnTo>
                <a:lnTo>
                  <a:pt x="290" y="337"/>
                </a:lnTo>
                <a:lnTo>
                  <a:pt x="226" y="353"/>
                </a:lnTo>
                <a:lnTo>
                  <a:pt x="194" y="353"/>
                </a:lnTo>
                <a:lnTo>
                  <a:pt x="161" y="353"/>
                </a:lnTo>
                <a:lnTo>
                  <a:pt x="129" y="35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5" name="Freeform 42"/>
          <p:cNvSpPr/>
          <p:nvPr/>
        </p:nvSpPr>
        <p:spPr>
          <a:xfrm>
            <a:off x="3035299" y="3422787"/>
            <a:ext cx="195263" cy="671513"/>
          </a:xfrm>
          <a:custGeom>
            <a:avLst/>
            <a:gdLst>
              <a:gd name="txL" fmla="*/ 0 w 306"/>
              <a:gd name="txT" fmla="*/ 0 h 1057"/>
              <a:gd name="txR" fmla="*/ 306 w 306"/>
              <a:gd name="txB" fmla="*/ 1057 h 105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06" h="1057">
                <a:moveTo>
                  <a:pt x="32" y="80"/>
                </a:moveTo>
                <a:lnTo>
                  <a:pt x="16" y="64"/>
                </a:lnTo>
                <a:lnTo>
                  <a:pt x="16" y="48"/>
                </a:lnTo>
                <a:lnTo>
                  <a:pt x="32" y="16"/>
                </a:lnTo>
                <a:lnTo>
                  <a:pt x="49" y="16"/>
                </a:lnTo>
                <a:lnTo>
                  <a:pt x="65" y="0"/>
                </a:lnTo>
                <a:lnTo>
                  <a:pt x="113" y="0"/>
                </a:lnTo>
                <a:lnTo>
                  <a:pt x="161" y="0"/>
                </a:lnTo>
                <a:lnTo>
                  <a:pt x="210" y="16"/>
                </a:lnTo>
                <a:lnTo>
                  <a:pt x="258" y="32"/>
                </a:lnTo>
                <a:lnTo>
                  <a:pt x="290" y="48"/>
                </a:lnTo>
                <a:lnTo>
                  <a:pt x="306" y="64"/>
                </a:lnTo>
                <a:lnTo>
                  <a:pt x="306" y="96"/>
                </a:lnTo>
                <a:lnTo>
                  <a:pt x="306" y="144"/>
                </a:lnTo>
                <a:lnTo>
                  <a:pt x="290" y="224"/>
                </a:lnTo>
                <a:lnTo>
                  <a:pt x="274" y="336"/>
                </a:lnTo>
                <a:lnTo>
                  <a:pt x="242" y="464"/>
                </a:lnTo>
                <a:lnTo>
                  <a:pt x="210" y="625"/>
                </a:lnTo>
                <a:lnTo>
                  <a:pt x="177" y="817"/>
                </a:lnTo>
                <a:lnTo>
                  <a:pt x="129" y="1041"/>
                </a:lnTo>
                <a:lnTo>
                  <a:pt x="0" y="1057"/>
                </a:lnTo>
                <a:lnTo>
                  <a:pt x="16" y="913"/>
                </a:lnTo>
                <a:lnTo>
                  <a:pt x="32" y="769"/>
                </a:lnTo>
                <a:lnTo>
                  <a:pt x="49" y="657"/>
                </a:lnTo>
                <a:lnTo>
                  <a:pt x="65" y="544"/>
                </a:lnTo>
                <a:lnTo>
                  <a:pt x="65" y="448"/>
                </a:lnTo>
                <a:lnTo>
                  <a:pt x="81" y="368"/>
                </a:lnTo>
                <a:lnTo>
                  <a:pt x="81" y="304"/>
                </a:lnTo>
                <a:lnTo>
                  <a:pt x="81" y="256"/>
                </a:lnTo>
                <a:lnTo>
                  <a:pt x="81" y="192"/>
                </a:lnTo>
                <a:lnTo>
                  <a:pt x="81" y="128"/>
                </a:lnTo>
                <a:lnTo>
                  <a:pt x="65" y="96"/>
                </a:lnTo>
                <a:lnTo>
                  <a:pt x="32" y="8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6" name="Freeform 40"/>
          <p:cNvSpPr/>
          <p:nvPr/>
        </p:nvSpPr>
        <p:spPr>
          <a:xfrm>
            <a:off x="2760662" y="3992700"/>
            <a:ext cx="889000" cy="425450"/>
          </a:xfrm>
          <a:custGeom>
            <a:avLst/>
            <a:gdLst>
              <a:gd name="txL" fmla="*/ 0 w 1400"/>
              <a:gd name="txT" fmla="*/ 0 h 672"/>
              <a:gd name="txR" fmla="*/ 1400 w 1400"/>
              <a:gd name="txB" fmla="*/ 672 h 67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400" h="672">
                <a:moveTo>
                  <a:pt x="1110" y="672"/>
                </a:moveTo>
                <a:lnTo>
                  <a:pt x="982" y="672"/>
                </a:lnTo>
                <a:lnTo>
                  <a:pt x="1014" y="560"/>
                </a:lnTo>
                <a:lnTo>
                  <a:pt x="1030" y="464"/>
                </a:lnTo>
                <a:lnTo>
                  <a:pt x="1046" y="384"/>
                </a:lnTo>
                <a:lnTo>
                  <a:pt x="1046" y="304"/>
                </a:lnTo>
                <a:lnTo>
                  <a:pt x="1046" y="256"/>
                </a:lnTo>
                <a:lnTo>
                  <a:pt x="1046" y="208"/>
                </a:lnTo>
                <a:lnTo>
                  <a:pt x="1046" y="176"/>
                </a:lnTo>
                <a:lnTo>
                  <a:pt x="1046" y="160"/>
                </a:lnTo>
                <a:lnTo>
                  <a:pt x="1030" y="160"/>
                </a:lnTo>
                <a:lnTo>
                  <a:pt x="998" y="160"/>
                </a:lnTo>
                <a:lnTo>
                  <a:pt x="966" y="160"/>
                </a:lnTo>
                <a:lnTo>
                  <a:pt x="917" y="160"/>
                </a:lnTo>
                <a:lnTo>
                  <a:pt x="853" y="176"/>
                </a:lnTo>
                <a:lnTo>
                  <a:pt x="788" y="176"/>
                </a:lnTo>
                <a:lnTo>
                  <a:pt x="708" y="192"/>
                </a:lnTo>
                <a:lnTo>
                  <a:pt x="611" y="208"/>
                </a:lnTo>
                <a:lnTo>
                  <a:pt x="418" y="224"/>
                </a:lnTo>
                <a:lnTo>
                  <a:pt x="257" y="224"/>
                </a:lnTo>
                <a:lnTo>
                  <a:pt x="128" y="224"/>
                </a:lnTo>
                <a:lnTo>
                  <a:pt x="0" y="224"/>
                </a:lnTo>
                <a:lnTo>
                  <a:pt x="0" y="144"/>
                </a:lnTo>
                <a:lnTo>
                  <a:pt x="209" y="144"/>
                </a:lnTo>
                <a:lnTo>
                  <a:pt x="402" y="128"/>
                </a:lnTo>
                <a:lnTo>
                  <a:pt x="563" y="112"/>
                </a:lnTo>
                <a:lnTo>
                  <a:pt x="708" y="80"/>
                </a:lnTo>
                <a:lnTo>
                  <a:pt x="821" y="64"/>
                </a:lnTo>
                <a:lnTo>
                  <a:pt x="901" y="48"/>
                </a:lnTo>
                <a:lnTo>
                  <a:pt x="966" y="32"/>
                </a:lnTo>
                <a:lnTo>
                  <a:pt x="998" y="16"/>
                </a:lnTo>
                <a:lnTo>
                  <a:pt x="1046" y="0"/>
                </a:lnTo>
                <a:lnTo>
                  <a:pt x="1094" y="0"/>
                </a:lnTo>
                <a:lnTo>
                  <a:pt x="1110" y="0"/>
                </a:lnTo>
                <a:lnTo>
                  <a:pt x="1159" y="32"/>
                </a:lnTo>
                <a:lnTo>
                  <a:pt x="1207" y="48"/>
                </a:lnTo>
                <a:lnTo>
                  <a:pt x="1271" y="96"/>
                </a:lnTo>
                <a:lnTo>
                  <a:pt x="1320" y="128"/>
                </a:lnTo>
                <a:lnTo>
                  <a:pt x="1368" y="160"/>
                </a:lnTo>
                <a:lnTo>
                  <a:pt x="1400" y="192"/>
                </a:lnTo>
                <a:lnTo>
                  <a:pt x="1400" y="208"/>
                </a:lnTo>
                <a:lnTo>
                  <a:pt x="1384" y="224"/>
                </a:lnTo>
                <a:lnTo>
                  <a:pt x="1336" y="256"/>
                </a:lnTo>
                <a:lnTo>
                  <a:pt x="1320" y="256"/>
                </a:lnTo>
                <a:lnTo>
                  <a:pt x="1288" y="288"/>
                </a:lnTo>
                <a:lnTo>
                  <a:pt x="1271" y="320"/>
                </a:lnTo>
                <a:lnTo>
                  <a:pt x="1239" y="368"/>
                </a:lnTo>
                <a:lnTo>
                  <a:pt x="1223" y="432"/>
                </a:lnTo>
                <a:lnTo>
                  <a:pt x="1191" y="496"/>
                </a:lnTo>
                <a:lnTo>
                  <a:pt x="1159" y="576"/>
                </a:lnTo>
                <a:lnTo>
                  <a:pt x="1110" y="67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7" name="Freeform 41"/>
          <p:cNvSpPr/>
          <p:nvPr/>
        </p:nvSpPr>
        <p:spPr>
          <a:xfrm>
            <a:off x="2830512" y="4367350"/>
            <a:ext cx="727075" cy="112712"/>
          </a:xfrm>
          <a:custGeom>
            <a:avLst/>
            <a:gdLst>
              <a:gd name="txL" fmla="*/ 0 w 1143"/>
              <a:gd name="txT" fmla="*/ 0 h 177"/>
              <a:gd name="txR" fmla="*/ 1143 w 1143"/>
              <a:gd name="txB" fmla="*/ 177 h 17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43" h="177">
                <a:moveTo>
                  <a:pt x="1143" y="113"/>
                </a:moveTo>
                <a:lnTo>
                  <a:pt x="1127" y="129"/>
                </a:lnTo>
                <a:lnTo>
                  <a:pt x="1111" y="145"/>
                </a:lnTo>
                <a:lnTo>
                  <a:pt x="1079" y="145"/>
                </a:lnTo>
                <a:lnTo>
                  <a:pt x="1031" y="161"/>
                </a:lnTo>
                <a:lnTo>
                  <a:pt x="982" y="161"/>
                </a:lnTo>
                <a:lnTo>
                  <a:pt x="918" y="161"/>
                </a:lnTo>
                <a:lnTo>
                  <a:pt x="821" y="161"/>
                </a:lnTo>
                <a:lnTo>
                  <a:pt x="709" y="161"/>
                </a:lnTo>
                <a:lnTo>
                  <a:pt x="564" y="161"/>
                </a:lnTo>
                <a:lnTo>
                  <a:pt x="403" y="177"/>
                </a:lnTo>
                <a:lnTo>
                  <a:pt x="210" y="177"/>
                </a:lnTo>
                <a:lnTo>
                  <a:pt x="0" y="177"/>
                </a:lnTo>
                <a:lnTo>
                  <a:pt x="0" y="80"/>
                </a:lnTo>
                <a:lnTo>
                  <a:pt x="81" y="80"/>
                </a:lnTo>
                <a:lnTo>
                  <a:pt x="177" y="64"/>
                </a:lnTo>
                <a:lnTo>
                  <a:pt x="274" y="64"/>
                </a:lnTo>
                <a:lnTo>
                  <a:pt x="403" y="48"/>
                </a:lnTo>
                <a:lnTo>
                  <a:pt x="515" y="32"/>
                </a:lnTo>
                <a:lnTo>
                  <a:pt x="628" y="32"/>
                </a:lnTo>
                <a:lnTo>
                  <a:pt x="837" y="0"/>
                </a:lnTo>
                <a:lnTo>
                  <a:pt x="934" y="16"/>
                </a:lnTo>
                <a:lnTo>
                  <a:pt x="998" y="16"/>
                </a:lnTo>
                <a:lnTo>
                  <a:pt x="1063" y="32"/>
                </a:lnTo>
                <a:lnTo>
                  <a:pt x="1095" y="48"/>
                </a:lnTo>
                <a:lnTo>
                  <a:pt x="1111" y="64"/>
                </a:lnTo>
                <a:lnTo>
                  <a:pt x="1127" y="80"/>
                </a:lnTo>
                <a:lnTo>
                  <a:pt x="1143" y="11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857250" y="339725"/>
            <a:ext cx="2441575" cy="5667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83" name="矩形: 圆角 82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45B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9288669" y="1739786"/>
            <a:ext cx="1175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zhāo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4999327" y="2582431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6029932" y="2582431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招手  招呼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见了长辈我们要主动打招呼。</a:t>
            </a:r>
          </a:p>
        </p:txBody>
      </p:sp>
      <p:graphicFrame>
        <p:nvGraphicFramePr>
          <p:cNvPr id="87" name="Group 47"/>
          <p:cNvGraphicFramePr>
            <a:graphicFrameLocks noGrp="1"/>
          </p:cNvGraphicFramePr>
          <p:nvPr/>
        </p:nvGraphicFramePr>
        <p:xfrm>
          <a:off x="9415767" y="2449469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8" name="矩形 87">
            <a:hlinkClick r:id="" action="ppaction://noaction"/>
          </p:cNvPr>
          <p:cNvSpPr/>
          <p:nvPr/>
        </p:nvSpPr>
        <p:spPr>
          <a:xfrm>
            <a:off x="9426233" y="2458896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招</a:t>
            </a:r>
          </a:p>
        </p:txBody>
      </p:sp>
      <p:grpSp>
        <p:nvGrpSpPr>
          <p:cNvPr id="89" name="Group 4"/>
          <p:cNvGrpSpPr/>
          <p:nvPr/>
        </p:nvGrpSpPr>
        <p:grpSpPr>
          <a:xfrm>
            <a:off x="1516987" y="2285568"/>
            <a:ext cx="2879725" cy="2879725"/>
            <a:chOff x="1474" y="663"/>
            <a:chExt cx="2948" cy="2835"/>
          </a:xfrm>
        </p:grpSpPr>
        <p:sp>
          <p:nvSpPr>
            <p:cNvPr id="90" name="Rectangle 5"/>
            <p:cNvSpPr>
              <a:spLocks noChangeArrowheads="1"/>
            </p:cNvSpPr>
            <p:nvPr/>
          </p:nvSpPr>
          <p:spPr bwMode="auto">
            <a:xfrm>
              <a:off x="2948" y="2069"/>
              <a:ext cx="1474" cy="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1" name="Rectangle 6"/>
            <p:cNvSpPr>
              <a:spLocks noChangeArrowheads="1"/>
            </p:cNvSpPr>
            <p:nvPr/>
          </p:nvSpPr>
          <p:spPr bwMode="auto">
            <a:xfrm>
              <a:off x="1474" y="2069"/>
              <a:ext cx="1474" cy="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2" name="Rectangle 7"/>
            <p:cNvSpPr>
              <a:spLocks noChangeArrowheads="1"/>
            </p:cNvSpPr>
            <p:nvPr/>
          </p:nvSpPr>
          <p:spPr bwMode="auto">
            <a:xfrm>
              <a:off x="2948" y="663"/>
              <a:ext cx="1474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3" name="Rectangle 8"/>
            <p:cNvSpPr>
              <a:spLocks noChangeArrowheads="1"/>
            </p:cNvSpPr>
            <p:nvPr/>
          </p:nvSpPr>
          <p:spPr bwMode="auto">
            <a:xfrm>
              <a:off x="1474" y="663"/>
              <a:ext cx="1474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4" name="Line 9"/>
            <p:cNvSpPr>
              <a:spLocks noChangeShapeType="1"/>
            </p:cNvSpPr>
            <p:nvPr/>
          </p:nvSpPr>
          <p:spPr bwMode="auto">
            <a:xfrm>
              <a:off x="1474" y="663"/>
              <a:ext cx="2948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5" name="Line 10"/>
            <p:cNvSpPr>
              <a:spLocks noChangeShapeType="1"/>
            </p:cNvSpPr>
            <p:nvPr/>
          </p:nvSpPr>
          <p:spPr bwMode="auto">
            <a:xfrm>
              <a:off x="1474" y="3498"/>
              <a:ext cx="2948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6" name="Line 11"/>
            <p:cNvSpPr>
              <a:spLocks noChangeShapeType="1"/>
            </p:cNvSpPr>
            <p:nvPr/>
          </p:nvSpPr>
          <p:spPr bwMode="auto">
            <a:xfrm>
              <a:off x="1474" y="663"/>
              <a:ext cx="0" cy="2835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7" name="Line 12"/>
            <p:cNvSpPr>
              <a:spLocks noChangeShapeType="1"/>
            </p:cNvSpPr>
            <p:nvPr/>
          </p:nvSpPr>
          <p:spPr bwMode="auto">
            <a:xfrm>
              <a:off x="4422" y="663"/>
              <a:ext cx="0" cy="2835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8" name="Line 13"/>
            <p:cNvSpPr>
              <a:spLocks noChangeShapeType="1"/>
            </p:cNvSpPr>
            <p:nvPr/>
          </p:nvSpPr>
          <p:spPr bwMode="auto">
            <a:xfrm>
              <a:off x="1474" y="2069"/>
              <a:ext cx="2948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9" name="Line 14"/>
            <p:cNvSpPr>
              <a:spLocks noChangeShapeType="1"/>
            </p:cNvSpPr>
            <p:nvPr/>
          </p:nvSpPr>
          <p:spPr bwMode="auto">
            <a:xfrm>
              <a:off x="2948" y="663"/>
              <a:ext cx="0" cy="283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100" name="Freeform 32"/>
          <p:cNvSpPr/>
          <p:nvPr/>
        </p:nvSpPr>
        <p:spPr>
          <a:xfrm>
            <a:off x="2163099" y="3331730"/>
            <a:ext cx="704850" cy="234950"/>
          </a:xfrm>
          <a:custGeom>
            <a:avLst/>
            <a:gdLst>
              <a:gd name="txL" fmla="*/ 0 w 1111"/>
              <a:gd name="txT" fmla="*/ 0 h 370"/>
              <a:gd name="txR" fmla="*/ 1111 w 1111"/>
              <a:gd name="txB" fmla="*/ 370 h 37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11" h="370">
                <a:moveTo>
                  <a:pt x="982" y="145"/>
                </a:moveTo>
                <a:lnTo>
                  <a:pt x="918" y="177"/>
                </a:lnTo>
                <a:lnTo>
                  <a:pt x="805" y="209"/>
                </a:lnTo>
                <a:lnTo>
                  <a:pt x="693" y="241"/>
                </a:lnTo>
                <a:lnTo>
                  <a:pt x="548" y="290"/>
                </a:lnTo>
                <a:lnTo>
                  <a:pt x="467" y="306"/>
                </a:lnTo>
                <a:lnTo>
                  <a:pt x="403" y="322"/>
                </a:lnTo>
                <a:lnTo>
                  <a:pt x="338" y="338"/>
                </a:lnTo>
                <a:lnTo>
                  <a:pt x="290" y="354"/>
                </a:lnTo>
                <a:lnTo>
                  <a:pt x="242" y="370"/>
                </a:lnTo>
                <a:lnTo>
                  <a:pt x="210" y="370"/>
                </a:lnTo>
                <a:lnTo>
                  <a:pt x="194" y="370"/>
                </a:lnTo>
                <a:lnTo>
                  <a:pt x="177" y="370"/>
                </a:lnTo>
                <a:lnTo>
                  <a:pt x="145" y="370"/>
                </a:lnTo>
                <a:lnTo>
                  <a:pt x="113" y="370"/>
                </a:lnTo>
                <a:lnTo>
                  <a:pt x="81" y="354"/>
                </a:lnTo>
                <a:lnTo>
                  <a:pt x="65" y="322"/>
                </a:lnTo>
                <a:lnTo>
                  <a:pt x="33" y="306"/>
                </a:lnTo>
                <a:lnTo>
                  <a:pt x="16" y="290"/>
                </a:lnTo>
                <a:lnTo>
                  <a:pt x="0" y="274"/>
                </a:lnTo>
                <a:lnTo>
                  <a:pt x="16" y="257"/>
                </a:lnTo>
                <a:lnTo>
                  <a:pt x="33" y="241"/>
                </a:lnTo>
                <a:lnTo>
                  <a:pt x="65" y="241"/>
                </a:lnTo>
                <a:lnTo>
                  <a:pt x="113" y="225"/>
                </a:lnTo>
                <a:lnTo>
                  <a:pt x="161" y="209"/>
                </a:lnTo>
                <a:lnTo>
                  <a:pt x="226" y="193"/>
                </a:lnTo>
                <a:lnTo>
                  <a:pt x="306" y="177"/>
                </a:lnTo>
                <a:lnTo>
                  <a:pt x="403" y="145"/>
                </a:lnTo>
                <a:lnTo>
                  <a:pt x="499" y="129"/>
                </a:lnTo>
                <a:lnTo>
                  <a:pt x="612" y="97"/>
                </a:lnTo>
                <a:lnTo>
                  <a:pt x="693" y="64"/>
                </a:lnTo>
                <a:lnTo>
                  <a:pt x="773" y="48"/>
                </a:lnTo>
                <a:lnTo>
                  <a:pt x="838" y="32"/>
                </a:lnTo>
                <a:lnTo>
                  <a:pt x="886" y="16"/>
                </a:lnTo>
                <a:lnTo>
                  <a:pt x="934" y="0"/>
                </a:lnTo>
                <a:lnTo>
                  <a:pt x="966" y="0"/>
                </a:lnTo>
                <a:lnTo>
                  <a:pt x="982" y="0"/>
                </a:lnTo>
                <a:lnTo>
                  <a:pt x="999" y="16"/>
                </a:lnTo>
                <a:lnTo>
                  <a:pt x="1047" y="32"/>
                </a:lnTo>
                <a:lnTo>
                  <a:pt x="1079" y="32"/>
                </a:lnTo>
                <a:lnTo>
                  <a:pt x="1095" y="48"/>
                </a:lnTo>
                <a:lnTo>
                  <a:pt x="1111" y="64"/>
                </a:lnTo>
                <a:lnTo>
                  <a:pt x="1111" y="80"/>
                </a:lnTo>
                <a:lnTo>
                  <a:pt x="1079" y="97"/>
                </a:lnTo>
                <a:lnTo>
                  <a:pt x="1047" y="113"/>
                </a:lnTo>
                <a:lnTo>
                  <a:pt x="982" y="14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1" name="Freeform 31"/>
          <p:cNvSpPr/>
          <p:nvPr/>
        </p:nvSpPr>
        <p:spPr>
          <a:xfrm>
            <a:off x="2337724" y="2799918"/>
            <a:ext cx="368300" cy="1870075"/>
          </a:xfrm>
          <a:custGeom>
            <a:avLst/>
            <a:gdLst>
              <a:gd name="txL" fmla="*/ 0 w 580"/>
              <a:gd name="txT" fmla="*/ 0 h 2945"/>
              <a:gd name="txR" fmla="*/ 580 w 580"/>
              <a:gd name="txB" fmla="*/ 2945 h 2945"/>
            </a:gdLst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80" h="2945">
                <a:moveTo>
                  <a:pt x="129" y="2623"/>
                </a:moveTo>
                <a:lnTo>
                  <a:pt x="64" y="2575"/>
                </a:lnTo>
                <a:lnTo>
                  <a:pt x="32" y="2527"/>
                </a:lnTo>
                <a:lnTo>
                  <a:pt x="0" y="2511"/>
                </a:lnTo>
                <a:lnTo>
                  <a:pt x="0" y="2479"/>
                </a:lnTo>
                <a:lnTo>
                  <a:pt x="16" y="2479"/>
                </a:lnTo>
                <a:lnTo>
                  <a:pt x="48" y="2479"/>
                </a:lnTo>
                <a:lnTo>
                  <a:pt x="97" y="2495"/>
                </a:lnTo>
                <a:lnTo>
                  <a:pt x="145" y="2495"/>
                </a:lnTo>
                <a:lnTo>
                  <a:pt x="209" y="2511"/>
                </a:lnTo>
                <a:lnTo>
                  <a:pt x="258" y="2527"/>
                </a:lnTo>
                <a:lnTo>
                  <a:pt x="290" y="2527"/>
                </a:lnTo>
                <a:lnTo>
                  <a:pt x="306" y="2511"/>
                </a:lnTo>
                <a:lnTo>
                  <a:pt x="306" y="2495"/>
                </a:lnTo>
                <a:lnTo>
                  <a:pt x="322" y="2479"/>
                </a:lnTo>
                <a:lnTo>
                  <a:pt x="322" y="2446"/>
                </a:lnTo>
                <a:lnTo>
                  <a:pt x="338" y="2398"/>
                </a:lnTo>
                <a:lnTo>
                  <a:pt x="338" y="2334"/>
                </a:lnTo>
                <a:lnTo>
                  <a:pt x="338" y="2269"/>
                </a:lnTo>
                <a:lnTo>
                  <a:pt x="354" y="2173"/>
                </a:lnTo>
                <a:lnTo>
                  <a:pt x="354" y="2076"/>
                </a:lnTo>
                <a:lnTo>
                  <a:pt x="370" y="1867"/>
                </a:lnTo>
                <a:lnTo>
                  <a:pt x="370" y="1642"/>
                </a:lnTo>
                <a:lnTo>
                  <a:pt x="386" y="1384"/>
                </a:lnTo>
                <a:lnTo>
                  <a:pt x="386" y="1111"/>
                </a:lnTo>
                <a:lnTo>
                  <a:pt x="386" y="966"/>
                </a:lnTo>
                <a:lnTo>
                  <a:pt x="386" y="853"/>
                </a:lnTo>
                <a:lnTo>
                  <a:pt x="386" y="740"/>
                </a:lnTo>
                <a:lnTo>
                  <a:pt x="386" y="628"/>
                </a:lnTo>
                <a:lnTo>
                  <a:pt x="386" y="547"/>
                </a:lnTo>
                <a:lnTo>
                  <a:pt x="370" y="467"/>
                </a:lnTo>
                <a:lnTo>
                  <a:pt x="370" y="402"/>
                </a:lnTo>
                <a:lnTo>
                  <a:pt x="370" y="338"/>
                </a:lnTo>
                <a:lnTo>
                  <a:pt x="354" y="258"/>
                </a:lnTo>
                <a:lnTo>
                  <a:pt x="338" y="177"/>
                </a:lnTo>
                <a:lnTo>
                  <a:pt x="322" y="129"/>
                </a:lnTo>
                <a:lnTo>
                  <a:pt x="306" y="81"/>
                </a:lnTo>
                <a:lnTo>
                  <a:pt x="290" y="64"/>
                </a:lnTo>
                <a:lnTo>
                  <a:pt x="274" y="32"/>
                </a:lnTo>
                <a:lnTo>
                  <a:pt x="274" y="16"/>
                </a:lnTo>
                <a:lnTo>
                  <a:pt x="274" y="0"/>
                </a:lnTo>
                <a:lnTo>
                  <a:pt x="290" y="0"/>
                </a:lnTo>
                <a:lnTo>
                  <a:pt x="322" y="0"/>
                </a:lnTo>
                <a:lnTo>
                  <a:pt x="370" y="0"/>
                </a:lnTo>
                <a:lnTo>
                  <a:pt x="435" y="16"/>
                </a:lnTo>
                <a:lnTo>
                  <a:pt x="483" y="48"/>
                </a:lnTo>
                <a:lnTo>
                  <a:pt x="531" y="64"/>
                </a:lnTo>
                <a:lnTo>
                  <a:pt x="564" y="81"/>
                </a:lnTo>
                <a:lnTo>
                  <a:pt x="580" y="97"/>
                </a:lnTo>
                <a:lnTo>
                  <a:pt x="564" y="145"/>
                </a:lnTo>
                <a:lnTo>
                  <a:pt x="564" y="161"/>
                </a:lnTo>
                <a:lnTo>
                  <a:pt x="547" y="193"/>
                </a:lnTo>
                <a:lnTo>
                  <a:pt x="547" y="242"/>
                </a:lnTo>
                <a:lnTo>
                  <a:pt x="531" y="290"/>
                </a:lnTo>
                <a:lnTo>
                  <a:pt x="531" y="354"/>
                </a:lnTo>
                <a:lnTo>
                  <a:pt x="531" y="402"/>
                </a:lnTo>
                <a:lnTo>
                  <a:pt x="531" y="451"/>
                </a:lnTo>
                <a:lnTo>
                  <a:pt x="531" y="515"/>
                </a:lnTo>
                <a:lnTo>
                  <a:pt x="531" y="579"/>
                </a:lnTo>
                <a:lnTo>
                  <a:pt x="515" y="676"/>
                </a:lnTo>
                <a:lnTo>
                  <a:pt x="515" y="773"/>
                </a:lnTo>
                <a:lnTo>
                  <a:pt x="515" y="885"/>
                </a:lnTo>
                <a:lnTo>
                  <a:pt x="515" y="998"/>
                </a:lnTo>
                <a:lnTo>
                  <a:pt x="515" y="1255"/>
                </a:lnTo>
                <a:lnTo>
                  <a:pt x="515" y="1529"/>
                </a:lnTo>
                <a:lnTo>
                  <a:pt x="515" y="1819"/>
                </a:lnTo>
                <a:lnTo>
                  <a:pt x="515" y="2108"/>
                </a:lnTo>
                <a:lnTo>
                  <a:pt x="499" y="2253"/>
                </a:lnTo>
                <a:lnTo>
                  <a:pt x="499" y="2382"/>
                </a:lnTo>
                <a:lnTo>
                  <a:pt x="483" y="2511"/>
                </a:lnTo>
                <a:lnTo>
                  <a:pt x="467" y="2607"/>
                </a:lnTo>
                <a:lnTo>
                  <a:pt x="467" y="2688"/>
                </a:lnTo>
                <a:lnTo>
                  <a:pt x="451" y="2752"/>
                </a:lnTo>
                <a:lnTo>
                  <a:pt x="435" y="2800"/>
                </a:lnTo>
                <a:lnTo>
                  <a:pt x="419" y="2833"/>
                </a:lnTo>
                <a:lnTo>
                  <a:pt x="386" y="2881"/>
                </a:lnTo>
                <a:lnTo>
                  <a:pt x="354" y="2913"/>
                </a:lnTo>
                <a:lnTo>
                  <a:pt x="322" y="2929"/>
                </a:lnTo>
                <a:lnTo>
                  <a:pt x="306" y="2945"/>
                </a:lnTo>
                <a:lnTo>
                  <a:pt x="274" y="2929"/>
                </a:lnTo>
                <a:lnTo>
                  <a:pt x="274" y="2913"/>
                </a:lnTo>
                <a:lnTo>
                  <a:pt x="258" y="2881"/>
                </a:lnTo>
                <a:lnTo>
                  <a:pt x="274" y="2833"/>
                </a:lnTo>
                <a:lnTo>
                  <a:pt x="258" y="2784"/>
                </a:lnTo>
                <a:lnTo>
                  <a:pt x="225" y="2720"/>
                </a:lnTo>
                <a:lnTo>
                  <a:pt x="193" y="2672"/>
                </a:lnTo>
                <a:lnTo>
                  <a:pt x="129" y="262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2" name="Freeform 33"/>
          <p:cNvSpPr/>
          <p:nvPr/>
        </p:nvSpPr>
        <p:spPr>
          <a:xfrm>
            <a:off x="2020224" y="3669868"/>
            <a:ext cx="796925" cy="592137"/>
          </a:xfrm>
          <a:custGeom>
            <a:avLst/>
            <a:gdLst>
              <a:gd name="txL" fmla="*/ 0 w 1256"/>
              <a:gd name="txT" fmla="*/ 0 h 934"/>
              <a:gd name="txR" fmla="*/ 1256 w 1256"/>
              <a:gd name="txB" fmla="*/ 934 h 934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1256" h="934">
                <a:moveTo>
                  <a:pt x="0" y="724"/>
                </a:moveTo>
                <a:lnTo>
                  <a:pt x="16" y="708"/>
                </a:lnTo>
                <a:lnTo>
                  <a:pt x="16" y="692"/>
                </a:lnTo>
                <a:lnTo>
                  <a:pt x="48" y="676"/>
                </a:lnTo>
                <a:lnTo>
                  <a:pt x="64" y="692"/>
                </a:lnTo>
                <a:lnTo>
                  <a:pt x="113" y="692"/>
                </a:lnTo>
                <a:lnTo>
                  <a:pt x="145" y="692"/>
                </a:lnTo>
                <a:lnTo>
                  <a:pt x="161" y="676"/>
                </a:lnTo>
                <a:lnTo>
                  <a:pt x="177" y="660"/>
                </a:lnTo>
                <a:lnTo>
                  <a:pt x="225" y="628"/>
                </a:lnTo>
                <a:lnTo>
                  <a:pt x="290" y="596"/>
                </a:lnTo>
                <a:lnTo>
                  <a:pt x="370" y="531"/>
                </a:lnTo>
                <a:lnTo>
                  <a:pt x="467" y="467"/>
                </a:lnTo>
                <a:lnTo>
                  <a:pt x="580" y="402"/>
                </a:lnTo>
                <a:lnTo>
                  <a:pt x="708" y="306"/>
                </a:lnTo>
                <a:lnTo>
                  <a:pt x="837" y="225"/>
                </a:lnTo>
                <a:lnTo>
                  <a:pt x="950" y="161"/>
                </a:lnTo>
                <a:lnTo>
                  <a:pt x="1046" y="113"/>
                </a:lnTo>
                <a:lnTo>
                  <a:pt x="1111" y="64"/>
                </a:lnTo>
                <a:lnTo>
                  <a:pt x="1175" y="32"/>
                </a:lnTo>
                <a:lnTo>
                  <a:pt x="1224" y="0"/>
                </a:lnTo>
                <a:lnTo>
                  <a:pt x="1256" y="0"/>
                </a:lnTo>
                <a:lnTo>
                  <a:pt x="1240" y="32"/>
                </a:lnTo>
                <a:lnTo>
                  <a:pt x="1191" y="64"/>
                </a:lnTo>
                <a:lnTo>
                  <a:pt x="1143" y="113"/>
                </a:lnTo>
                <a:lnTo>
                  <a:pt x="1079" y="177"/>
                </a:lnTo>
                <a:lnTo>
                  <a:pt x="1014" y="241"/>
                </a:lnTo>
                <a:lnTo>
                  <a:pt x="918" y="322"/>
                </a:lnTo>
                <a:lnTo>
                  <a:pt x="821" y="402"/>
                </a:lnTo>
                <a:lnTo>
                  <a:pt x="708" y="499"/>
                </a:lnTo>
                <a:lnTo>
                  <a:pt x="628" y="579"/>
                </a:lnTo>
                <a:lnTo>
                  <a:pt x="531" y="660"/>
                </a:lnTo>
                <a:lnTo>
                  <a:pt x="467" y="724"/>
                </a:lnTo>
                <a:lnTo>
                  <a:pt x="402" y="773"/>
                </a:lnTo>
                <a:lnTo>
                  <a:pt x="354" y="805"/>
                </a:lnTo>
                <a:lnTo>
                  <a:pt x="322" y="837"/>
                </a:lnTo>
                <a:lnTo>
                  <a:pt x="306" y="869"/>
                </a:lnTo>
                <a:lnTo>
                  <a:pt x="274" y="885"/>
                </a:lnTo>
                <a:lnTo>
                  <a:pt x="258" y="917"/>
                </a:lnTo>
                <a:lnTo>
                  <a:pt x="225" y="917"/>
                </a:lnTo>
                <a:lnTo>
                  <a:pt x="193" y="934"/>
                </a:lnTo>
                <a:lnTo>
                  <a:pt x="161" y="917"/>
                </a:lnTo>
                <a:lnTo>
                  <a:pt x="129" y="917"/>
                </a:lnTo>
                <a:lnTo>
                  <a:pt x="113" y="885"/>
                </a:lnTo>
                <a:lnTo>
                  <a:pt x="80" y="853"/>
                </a:lnTo>
                <a:lnTo>
                  <a:pt x="48" y="821"/>
                </a:lnTo>
                <a:lnTo>
                  <a:pt x="16" y="789"/>
                </a:lnTo>
                <a:lnTo>
                  <a:pt x="0" y="756"/>
                </a:lnTo>
                <a:lnTo>
                  <a:pt x="0" y="72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3" name="Freeform 34"/>
          <p:cNvSpPr/>
          <p:nvPr/>
        </p:nvSpPr>
        <p:spPr>
          <a:xfrm>
            <a:off x="2980662" y="3076143"/>
            <a:ext cx="808037" cy="796925"/>
          </a:xfrm>
          <a:custGeom>
            <a:avLst/>
            <a:gdLst>
              <a:gd name="txL" fmla="*/ 0 w 1272"/>
              <a:gd name="txT" fmla="*/ 0 h 1255"/>
              <a:gd name="txR" fmla="*/ 1272 w 1272"/>
              <a:gd name="txB" fmla="*/ 1255 h 125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272" h="1255">
                <a:moveTo>
                  <a:pt x="483" y="273"/>
                </a:moveTo>
                <a:lnTo>
                  <a:pt x="419" y="289"/>
                </a:lnTo>
                <a:lnTo>
                  <a:pt x="355" y="289"/>
                </a:lnTo>
                <a:lnTo>
                  <a:pt x="290" y="305"/>
                </a:lnTo>
                <a:lnTo>
                  <a:pt x="242" y="322"/>
                </a:lnTo>
                <a:lnTo>
                  <a:pt x="210" y="322"/>
                </a:lnTo>
                <a:lnTo>
                  <a:pt x="177" y="322"/>
                </a:lnTo>
                <a:lnTo>
                  <a:pt x="145" y="322"/>
                </a:lnTo>
                <a:lnTo>
                  <a:pt x="129" y="322"/>
                </a:lnTo>
                <a:lnTo>
                  <a:pt x="97" y="322"/>
                </a:lnTo>
                <a:lnTo>
                  <a:pt x="65" y="289"/>
                </a:lnTo>
                <a:lnTo>
                  <a:pt x="33" y="257"/>
                </a:lnTo>
                <a:lnTo>
                  <a:pt x="0" y="209"/>
                </a:lnTo>
                <a:lnTo>
                  <a:pt x="16" y="209"/>
                </a:lnTo>
                <a:lnTo>
                  <a:pt x="65" y="209"/>
                </a:lnTo>
                <a:lnTo>
                  <a:pt x="113" y="209"/>
                </a:lnTo>
                <a:lnTo>
                  <a:pt x="177" y="193"/>
                </a:lnTo>
                <a:lnTo>
                  <a:pt x="242" y="177"/>
                </a:lnTo>
                <a:lnTo>
                  <a:pt x="322" y="177"/>
                </a:lnTo>
                <a:lnTo>
                  <a:pt x="419" y="161"/>
                </a:lnTo>
                <a:lnTo>
                  <a:pt x="532" y="128"/>
                </a:lnTo>
                <a:lnTo>
                  <a:pt x="628" y="112"/>
                </a:lnTo>
                <a:lnTo>
                  <a:pt x="709" y="96"/>
                </a:lnTo>
                <a:lnTo>
                  <a:pt x="789" y="80"/>
                </a:lnTo>
                <a:lnTo>
                  <a:pt x="854" y="64"/>
                </a:lnTo>
                <a:lnTo>
                  <a:pt x="902" y="48"/>
                </a:lnTo>
                <a:lnTo>
                  <a:pt x="934" y="48"/>
                </a:lnTo>
                <a:lnTo>
                  <a:pt x="966" y="32"/>
                </a:lnTo>
                <a:lnTo>
                  <a:pt x="982" y="32"/>
                </a:lnTo>
                <a:lnTo>
                  <a:pt x="999" y="16"/>
                </a:lnTo>
                <a:lnTo>
                  <a:pt x="1015" y="0"/>
                </a:lnTo>
                <a:lnTo>
                  <a:pt x="1031" y="0"/>
                </a:lnTo>
                <a:lnTo>
                  <a:pt x="1063" y="0"/>
                </a:lnTo>
                <a:lnTo>
                  <a:pt x="1095" y="16"/>
                </a:lnTo>
                <a:lnTo>
                  <a:pt x="1127" y="32"/>
                </a:lnTo>
                <a:lnTo>
                  <a:pt x="1176" y="64"/>
                </a:lnTo>
                <a:lnTo>
                  <a:pt x="1224" y="112"/>
                </a:lnTo>
                <a:lnTo>
                  <a:pt x="1256" y="144"/>
                </a:lnTo>
                <a:lnTo>
                  <a:pt x="1272" y="161"/>
                </a:lnTo>
                <a:lnTo>
                  <a:pt x="1272" y="177"/>
                </a:lnTo>
                <a:lnTo>
                  <a:pt x="1272" y="209"/>
                </a:lnTo>
                <a:lnTo>
                  <a:pt x="1256" y="241"/>
                </a:lnTo>
                <a:lnTo>
                  <a:pt x="1240" y="273"/>
                </a:lnTo>
                <a:lnTo>
                  <a:pt x="1224" y="305"/>
                </a:lnTo>
                <a:lnTo>
                  <a:pt x="1208" y="370"/>
                </a:lnTo>
                <a:lnTo>
                  <a:pt x="1192" y="450"/>
                </a:lnTo>
                <a:lnTo>
                  <a:pt x="1176" y="531"/>
                </a:lnTo>
                <a:lnTo>
                  <a:pt x="1160" y="611"/>
                </a:lnTo>
                <a:lnTo>
                  <a:pt x="1127" y="708"/>
                </a:lnTo>
                <a:lnTo>
                  <a:pt x="1095" y="820"/>
                </a:lnTo>
                <a:lnTo>
                  <a:pt x="1047" y="917"/>
                </a:lnTo>
                <a:lnTo>
                  <a:pt x="1015" y="1014"/>
                </a:lnTo>
                <a:lnTo>
                  <a:pt x="966" y="1078"/>
                </a:lnTo>
                <a:lnTo>
                  <a:pt x="918" y="1142"/>
                </a:lnTo>
                <a:lnTo>
                  <a:pt x="886" y="1191"/>
                </a:lnTo>
                <a:lnTo>
                  <a:pt x="838" y="1223"/>
                </a:lnTo>
                <a:lnTo>
                  <a:pt x="805" y="1255"/>
                </a:lnTo>
                <a:lnTo>
                  <a:pt x="773" y="1255"/>
                </a:lnTo>
                <a:lnTo>
                  <a:pt x="741" y="1255"/>
                </a:lnTo>
                <a:lnTo>
                  <a:pt x="725" y="1239"/>
                </a:lnTo>
                <a:lnTo>
                  <a:pt x="725" y="1223"/>
                </a:lnTo>
                <a:lnTo>
                  <a:pt x="725" y="1174"/>
                </a:lnTo>
                <a:lnTo>
                  <a:pt x="725" y="1142"/>
                </a:lnTo>
                <a:lnTo>
                  <a:pt x="709" y="1094"/>
                </a:lnTo>
                <a:lnTo>
                  <a:pt x="677" y="1062"/>
                </a:lnTo>
                <a:lnTo>
                  <a:pt x="612" y="1014"/>
                </a:lnTo>
                <a:lnTo>
                  <a:pt x="564" y="981"/>
                </a:lnTo>
                <a:lnTo>
                  <a:pt x="516" y="949"/>
                </a:lnTo>
                <a:lnTo>
                  <a:pt x="499" y="933"/>
                </a:lnTo>
                <a:lnTo>
                  <a:pt x="483" y="917"/>
                </a:lnTo>
                <a:lnTo>
                  <a:pt x="499" y="901"/>
                </a:lnTo>
                <a:lnTo>
                  <a:pt x="532" y="901"/>
                </a:lnTo>
                <a:lnTo>
                  <a:pt x="580" y="917"/>
                </a:lnTo>
                <a:lnTo>
                  <a:pt x="644" y="933"/>
                </a:lnTo>
                <a:lnTo>
                  <a:pt x="709" y="933"/>
                </a:lnTo>
                <a:lnTo>
                  <a:pt x="757" y="949"/>
                </a:lnTo>
                <a:lnTo>
                  <a:pt x="789" y="933"/>
                </a:lnTo>
                <a:lnTo>
                  <a:pt x="821" y="917"/>
                </a:lnTo>
                <a:lnTo>
                  <a:pt x="854" y="869"/>
                </a:lnTo>
                <a:lnTo>
                  <a:pt x="886" y="820"/>
                </a:lnTo>
                <a:lnTo>
                  <a:pt x="902" y="772"/>
                </a:lnTo>
                <a:lnTo>
                  <a:pt x="934" y="692"/>
                </a:lnTo>
                <a:lnTo>
                  <a:pt x="966" y="611"/>
                </a:lnTo>
                <a:lnTo>
                  <a:pt x="982" y="531"/>
                </a:lnTo>
                <a:lnTo>
                  <a:pt x="999" y="386"/>
                </a:lnTo>
                <a:lnTo>
                  <a:pt x="999" y="322"/>
                </a:lnTo>
                <a:lnTo>
                  <a:pt x="999" y="273"/>
                </a:lnTo>
                <a:lnTo>
                  <a:pt x="999" y="241"/>
                </a:lnTo>
                <a:lnTo>
                  <a:pt x="982" y="209"/>
                </a:lnTo>
                <a:lnTo>
                  <a:pt x="934" y="193"/>
                </a:lnTo>
                <a:lnTo>
                  <a:pt x="886" y="177"/>
                </a:lnTo>
                <a:lnTo>
                  <a:pt x="870" y="177"/>
                </a:lnTo>
                <a:lnTo>
                  <a:pt x="838" y="193"/>
                </a:lnTo>
                <a:lnTo>
                  <a:pt x="789" y="193"/>
                </a:lnTo>
                <a:lnTo>
                  <a:pt x="757" y="209"/>
                </a:lnTo>
                <a:lnTo>
                  <a:pt x="693" y="225"/>
                </a:lnTo>
                <a:lnTo>
                  <a:pt x="628" y="225"/>
                </a:lnTo>
                <a:lnTo>
                  <a:pt x="564" y="257"/>
                </a:lnTo>
                <a:lnTo>
                  <a:pt x="483" y="27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4" name="Freeform 35"/>
          <p:cNvSpPr/>
          <p:nvPr/>
        </p:nvSpPr>
        <p:spPr>
          <a:xfrm>
            <a:off x="2766349" y="3209493"/>
            <a:ext cx="552450" cy="806450"/>
          </a:xfrm>
          <a:custGeom>
            <a:avLst/>
            <a:gdLst>
              <a:gd name="txL" fmla="*/ 0 w 870"/>
              <a:gd name="txT" fmla="*/ 0 h 1271"/>
              <a:gd name="txR" fmla="*/ 870 w 870"/>
              <a:gd name="txB" fmla="*/ 1271 h 127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870" h="1271">
                <a:moveTo>
                  <a:pt x="226" y="1143"/>
                </a:moveTo>
                <a:lnTo>
                  <a:pt x="129" y="1207"/>
                </a:lnTo>
                <a:lnTo>
                  <a:pt x="65" y="1255"/>
                </a:lnTo>
                <a:lnTo>
                  <a:pt x="16" y="1271"/>
                </a:lnTo>
                <a:lnTo>
                  <a:pt x="0" y="1271"/>
                </a:lnTo>
                <a:lnTo>
                  <a:pt x="0" y="1255"/>
                </a:lnTo>
                <a:lnTo>
                  <a:pt x="32" y="1207"/>
                </a:lnTo>
                <a:lnTo>
                  <a:pt x="97" y="1143"/>
                </a:lnTo>
                <a:lnTo>
                  <a:pt x="177" y="1046"/>
                </a:lnTo>
                <a:lnTo>
                  <a:pt x="274" y="949"/>
                </a:lnTo>
                <a:lnTo>
                  <a:pt x="354" y="837"/>
                </a:lnTo>
                <a:lnTo>
                  <a:pt x="451" y="708"/>
                </a:lnTo>
                <a:lnTo>
                  <a:pt x="515" y="563"/>
                </a:lnTo>
                <a:lnTo>
                  <a:pt x="596" y="434"/>
                </a:lnTo>
                <a:lnTo>
                  <a:pt x="644" y="290"/>
                </a:lnTo>
                <a:lnTo>
                  <a:pt x="676" y="145"/>
                </a:lnTo>
                <a:lnTo>
                  <a:pt x="693" y="0"/>
                </a:lnTo>
                <a:lnTo>
                  <a:pt x="773" y="80"/>
                </a:lnTo>
                <a:lnTo>
                  <a:pt x="821" y="129"/>
                </a:lnTo>
                <a:lnTo>
                  <a:pt x="854" y="177"/>
                </a:lnTo>
                <a:lnTo>
                  <a:pt x="870" y="225"/>
                </a:lnTo>
                <a:lnTo>
                  <a:pt x="854" y="257"/>
                </a:lnTo>
                <a:lnTo>
                  <a:pt x="854" y="306"/>
                </a:lnTo>
                <a:lnTo>
                  <a:pt x="821" y="370"/>
                </a:lnTo>
                <a:lnTo>
                  <a:pt x="789" y="450"/>
                </a:lnTo>
                <a:lnTo>
                  <a:pt x="693" y="628"/>
                </a:lnTo>
                <a:lnTo>
                  <a:pt x="628" y="708"/>
                </a:lnTo>
                <a:lnTo>
                  <a:pt x="580" y="805"/>
                </a:lnTo>
                <a:lnTo>
                  <a:pt x="499" y="885"/>
                </a:lnTo>
                <a:lnTo>
                  <a:pt x="419" y="965"/>
                </a:lnTo>
                <a:lnTo>
                  <a:pt x="322" y="1062"/>
                </a:lnTo>
                <a:lnTo>
                  <a:pt x="226" y="114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5" name="Freeform 36"/>
          <p:cNvSpPr/>
          <p:nvPr/>
        </p:nvSpPr>
        <p:spPr>
          <a:xfrm>
            <a:off x="2940974" y="4015943"/>
            <a:ext cx="184150" cy="584200"/>
          </a:xfrm>
          <a:custGeom>
            <a:avLst/>
            <a:gdLst>
              <a:gd name="txL" fmla="*/ 0 w 290"/>
              <a:gd name="txT" fmla="*/ 0 h 918"/>
              <a:gd name="txR" fmla="*/ 290 w 290"/>
              <a:gd name="txB" fmla="*/ 918 h 91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90" h="918">
                <a:moveTo>
                  <a:pt x="48" y="145"/>
                </a:moveTo>
                <a:lnTo>
                  <a:pt x="32" y="97"/>
                </a:lnTo>
                <a:lnTo>
                  <a:pt x="0" y="49"/>
                </a:lnTo>
                <a:lnTo>
                  <a:pt x="0" y="16"/>
                </a:lnTo>
                <a:lnTo>
                  <a:pt x="16" y="0"/>
                </a:lnTo>
                <a:lnTo>
                  <a:pt x="32" y="0"/>
                </a:lnTo>
                <a:lnTo>
                  <a:pt x="64" y="0"/>
                </a:lnTo>
                <a:lnTo>
                  <a:pt x="145" y="0"/>
                </a:lnTo>
                <a:lnTo>
                  <a:pt x="193" y="0"/>
                </a:lnTo>
                <a:lnTo>
                  <a:pt x="209" y="16"/>
                </a:lnTo>
                <a:lnTo>
                  <a:pt x="225" y="32"/>
                </a:lnTo>
                <a:lnTo>
                  <a:pt x="241" y="65"/>
                </a:lnTo>
                <a:lnTo>
                  <a:pt x="241" y="97"/>
                </a:lnTo>
                <a:lnTo>
                  <a:pt x="258" y="129"/>
                </a:lnTo>
                <a:lnTo>
                  <a:pt x="258" y="177"/>
                </a:lnTo>
                <a:lnTo>
                  <a:pt x="274" y="306"/>
                </a:lnTo>
                <a:lnTo>
                  <a:pt x="274" y="435"/>
                </a:lnTo>
                <a:lnTo>
                  <a:pt x="290" y="547"/>
                </a:lnTo>
                <a:lnTo>
                  <a:pt x="290" y="644"/>
                </a:lnTo>
                <a:lnTo>
                  <a:pt x="290" y="741"/>
                </a:lnTo>
                <a:lnTo>
                  <a:pt x="290" y="821"/>
                </a:lnTo>
                <a:lnTo>
                  <a:pt x="274" y="869"/>
                </a:lnTo>
                <a:lnTo>
                  <a:pt x="274" y="902"/>
                </a:lnTo>
                <a:lnTo>
                  <a:pt x="258" y="918"/>
                </a:lnTo>
                <a:lnTo>
                  <a:pt x="241" y="918"/>
                </a:lnTo>
                <a:lnTo>
                  <a:pt x="241" y="902"/>
                </a:lnTo>
                <a:lnTo>
                  <a:pt x="225" y="885"/>
                </a:lnTo>
                <a:lnTo>
                  <a:pt x="209" y="869"/>
                </a:lnTo>
                <a:lnTo>
                  <a:pt x="193" y="853"/>
                </a:lnTo>
                <a:lnTo>
                  <a:pt x="193" y="821"/>
                </a:lnTo>
                <a:lnTo>
                  <a:pt x="177" y="789"/>
                </a:lnTo>
                <a:lnTo>
                  <a:pt x="177" y="741"/>
                </a:lnTo>
                <a:lnTo>
                  <a:pt x="161" y="692"/>
                </a:lnTo>
                <a:lnTo>
                  <a:pt x="145" y="628"/>
                </a:lnTo>
                <a:lnTo>
                  <a:pt x="145" y="564"/>
                </a:lnTo>
                <a:lnTo>
                  <a:pt x="129" y="483"/>
                </a:lnTo>
                <a:lnTo>
                  <a:pt x="113" y="419"/>
                </a:lnTo>
                <a:lnTo>
                  <a:pt x="113" y="354"/>
                </a:lnTo>
                <a:lnTo>
                  <a:pt x="97" y="290"/>
                </a:lnTo>
                <a:lnTo>
                  <a:pt x="80" y="242"/>
                </a:lnTo>
                <a:lnTo>
                  <a:pt x="80" y="209"/>
                </a:lnTo>
                <a:lnTo>
                  <a:pt x="64" y="177"/>
                </a:lnTo>
                <a:lnTo>
                  <a:pt x="48" y="14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6" name="Freeform 37"/>
          <p:cNvSpPr/>
          <p:nvPr/>
        </p:nvSpPr>
        <p:spPr>
          <a:xfrm>
            <a:off x="3042574" y="3914343"/>
            <a:ext cx="796925" cy="511175"/>
          </a:xfrm>
          <a:custGeom>
            <a:avLst/>
            <a:gdLst>
              <a:gd name="txL" fmla="*/ 0 w 1256"/>
              <a:gd name="txT" fmla="*/ 0 h 805"/>
              <a:gd name="txR" fmla="*/ 1256 w 1256"/>
              <a:gd name="txB" fmla="*/ 805 h 80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256" h="805">
                <a:moveTo>
                  <a:pt x="1063" y="451"/>
                </a:moveTo>
                <a:lnTo>
                  <a:pt x="1030" y="531"/>
                </a:lnTo>
                <a:lnTo>
                  <a:pt x="998" y="612"/>
                </a:lnTo>
                <a:lnTo>
                  <a:pt x="934" y="805"/>
                </a:lnTo>
                <a:lnTo>
                  <a:pt x="757" y="805"/>
                </a:lnTo>
                <a:lnTo>
                  <a:pt x="805" y="676"/>
                </a:lnTo>
                <a:lnTo>
                  <a:pt x="837" y="564"/>
                </a:lnTo>
                <a:lnTo>
                  <a:pt x="869" y="467"/>
                </a:lnTo>
                <a:lnTo>
                  <a:pt x="902" y="387"/>
                </a:lnTo>
                <a:lnTo>
                  <a:pt x="918" y="322"/>
                </a:lnTo>
                <a:lnTo>
                  <a:pt x="918" y="274"/>
                </a:lnTo>
                <a:lnTo>
                  <a:pt x="918" y="242"/>
                </a:lnTo>
                <a:lnTo>
                  <a:pt x="918" y="226"/>
                </a:lnTo>
                <a:lnTo>
                  <a:pt x="869" y="193"/>
                </a:lnTo>
                <a:lnTo>
                  <a:pt x="821" y="177"/>
                </a:lnTo>
                <a:lnTo>
                  <a:pt x="789" y="177"/>
                </a:lnTo>
                <a:lnTo>
                  <a:pt x="741" y="193"/>
                </a:lnTo>
                <a:lnTo>
                  <a:pt x="676" y="193"/>
                </a:lnTo>
                <a:lnTo>
                  <a:pt x="580" y="210"/>
                </a:lnTo>
                <a:lnTo>
                  <a:pt x="467" y="226"/>
                </a:lnTo>
                <a:lnTo>
                  <a:pt x="322" y="242"/>
                </a:lnTo>
                <a:lnTo>
                  <a:pt x="177" y="258"/>
                </a:lnTo>
                <a:lnTo>
                  <a:pt x="0" y="290"/>
                </a:lnTo>
                <a:lnTo>
                  <a:pt x="0" y="161"/>
                </a:lnTo>
                <a:lnTo>
                  <a:pt x="193" y="145"/>
                </a:lnTo>
                <a:lnTo>
                  <a:pt x="386" y="129"/>
                </a:lnTo>
                <a:lnTo>
                  <a:pt x="547" y="97"/>
                </a:lnTo>
                <a:lnTo>
                  <a:pt x="628" y="81"/>
                </a:lnTo>
                <a:lnTo>
                  <a:pt x="692" y="81"/>
                </a:lnTo>
                <a:lnTo>
                  <a:pt x="757" y="65"/>
                </a:lnTo>
                <a:lnTo>
                  <a:pt x="805" y="49"/>
                </a:lnTo>
                <a:lnTo>
                  <a:pt x="821" y="33"/>
                </a:lnTo>
                <a:lnTo>
                  <a:pt x="837" y="16"/>
                </a:lnTo>
                <a:lnTo>
                  <a:pt x="869" y="16"/>
                </a:lnTo>
                <a:lnTo>
                  <a:pt x="885" y="0"/>
                </a:lnTo>
                <a:lnTo>
                  <a:pt x="902" y="0"/>
                </a:lnTo>
                <a:lnTo>
                  <a:pt x="934" y="16"/>
                </a:lnTo>
                <a:lnTo>
                  <a:pt x="982" y="33"/>
                </a:lnTo>
                <a:lnTo>
                  <a:pt x="1030" y="49"/>
                </a:lnTo>
                <a:lnTo>
                  <a:pt x="1111" y="81"/>
                </a:lnTo>
                <a:lnTo>
                  <a:pt x="1175" y="129"/>
                </a:lnTo>
                <a:lnTo>
                  <a:pt x="1224" y="177"/>
                </a:lnTo>
                <a:lnTo>
                  <a:pt x="1256" y="193"/>
                </a:lnTo>
                <a:lnTo>
                  <a:pt x="1256" y="210"/>
                </a:lnTo>
                <a:lnTo>
                  <a:pt x="1256" y="242"/>
                </a:lnTo>
                <a:lnTo>
                  <a:pt x="1240" y="258"/>
                </a:lnTo>
                <a:lnTo>
                  <a:pt x="1207" y="258"/>
                </a:lnTo>
                <a:lnTo>
                  <a:pt x="1175" y="274"/>
                </a:lnTo>
                <a:lnTo>
                  <a:pt x="1143" y="322"/>
                </a:lnTo>
                <a:lnTo>
                  <a:pt x="1111" y="370"/>
                </a:lnTo>
                <a:lnTo>
                  <a:pt x="1063" y="451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7" name="Freeform 38"/>
          <p:cNvSpPr/>
          <p:nvPr/>
        </p:nvSpPr>
        <p:spPr>
          <a:xfrm>
            <a:off x="3083849" y="4342968"/>
            <a:ext cx="622300" cy="144462"/>
          </a:xfrm>
          <a:custGeom>
            <a:avLst/>
            <a:gdLst>
              <a:gd name="txL" fmla="*/ 0 w 982"/>
              <a:gd name="txT" fmla="*/ 0 h 226"/>
              <a:gd name="txR" fmla="*/ 982 w 982"/>
              <a:gd name="txB" fmla="*/ 226 h 226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982" h="226">
                <a:moveTo>
                  <a:pt x="0" y="113"/>
                </a:moveTo>
                <a:lnTo>
                  <a:pt x="274" y="81"/>
                </a:lnTo>
                <a:lnTo>
                  <a:pt x="419" y="65"/>
                </a:lnTo>
                <a:lnTo>
                  <a:pt x="548" y="49"/>
                </a:lnTo>
                <a:lnTo>
                  <a:pt x="660" y="32"/>
                </a:lnTo>
                <a:lnTo>
                  <a:pt x="741" y="16"/>
                </a:lnTo>
                <a:lnTo>
                  <a:pt x="805" y="0"/>
                </a:lnTo>
                <a:lnTo>
                  <a:pt x="854" y="0"/>
                </a:lnTo>
                <a:lnTo>
                  <a:pt x="886" y="16"/>
                </a:lnTo>
                <a:lnTo>
                  <a:pt x="934" y="49"/>
                </a:lnTo>
                <a:lnTo>
                  <a:pt x="966" y="97"/>
                </a:lnTo>
                <a:lnTo>
                  <a:pt x="982" y="129"/>
                </a:lnTo>
                <a:lnTo>
                  <a:pt x="966" y="129"/>
                </a:lnTo>
                <a:lnTo>
                  <a:pt x="950" y="145"/>
                </a:lnTo>
                <a:lnTo>
                  <a:pt x="918" y="145"/>
                </a:lnTo>
                <a:lnTo>
                  <a:pt x="886" y="161"/>
                </a:lnTo>
                <a:lnTo>
                  <a:pt x="838" y="177"/>
                </a:lnTo>
                <a:lnTo>
                  <a:pt x="757" y="177"/>
                </a:lnTo>
                <a:lnTo>
                  <a:pt x="693" y="177"/>
                </a:lnTo>
                <a:lnTo>
                  <a:pt x="596" y="193"/>
                </a:lnTo>
                <a:lnTo>
                  <a:pt x="499" y="193"/>
                </a:lnTo>
                <a:lnTo>
                  <a:pt x="403" y="209"/>
                </a:lnTo>
                <a:lnTo>
                  <a:pt x="242" y="226"/>
                </a:lnTo>
                <a:lnTo>
                  <a:pt x="113" y="226"/>
                </a:lnTo>
                <a:lnTo>
                  <a:pt x="0" y="226"/>
                </a:lnTo>
                <a:lnTo>
                  <a:pt x="0" y="11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857250" y="339725"/>
            <a:ext cx="2441575" cy="5667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83" name="矩形: 圆角 82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45B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9370103" y="1795733"/>
            <a:ext cx="1311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hū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4986530" y="2615518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5902200" y="2615518"/>
            <a:ext cx="6233160" cy="28040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口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呼唤   呼吸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我在大草原上呼吸着清新的空气，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特别惬意！</a:t>
            </a:r>
          </a:p>
        </p:txBody>
      </p:sp>
      <p:graphicFrame>
        <p:nvGraphicFramePr>
          <p:cNvPr id="87" name="Group 47"/>
          <p:cNvGraphicFramePr>
            <a:graphicFrameLocks noGrp="1"/>
          </p:cNvGraphicFramePr>
          <p:nvPr/>
        </p:nvGraphicFramePr>
        <p:xfrm>
          <a:off x="9576002" y="2505416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8" name="矩形 87">
            <a:hlinkClick r:id="" action="ppaction://noaction"/>
          </p:cNvPr>
          <p:cNvSpPr/>
          <p:nvPr/>
        </p:nvSpPr>
        <p:spPr>
          <a:xfrm>
            <a:off x="9590131" y="2514843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呼</a:t>
            </a:r>
          </a:p>
        </p:txBody>
      </p:sp>
      <p:grpSp>
        <p:nvGrpSpPr>
          <p:cNvPr id="89" name="Group 4"/>
          <p:cNvGrpSpPr/>
          <p:nvPr/>
        </p:nvGrpSpPr>
        <p:grpSpPr>
          <a:xfrm>
            <a:off x="1659448" y="2230005"/>
            <a:ext cx="2879725" cy="2879725"/>
            <a:chOff x="1474" y="663"/>
            <a:chExt cx="2948" cy="2835"/>
          </a:xfrm>
        </p:grpSpPr>
        <p:sp>
          <p:nvSpPr>
            <p:cNvPr id="90" name="Rectangle 5"/>
            <p:cNvSpPr>
              <a:spLocks noChangeArrowheads="1"/>
            </p:cNvSpPr>
            <p:nvPr/>
          </p:nvSpPr>
          <p:spPr bwMode="auto">
            <a:xfrm>
              <a:off x="2948" y="2069"/>
              <a:ext cx="1474" cy="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1" name="Rectangle 6"/>
            <p:cNvSpPr>
              <a:spLocks noChangeArrowheads="1"/>
            </p:cNvSpPr>
            <p:nvPr/>
          </p:nvSpPr>
          <p:spPr bwMode="auto">
            <a:xfrm>
              <a:off x="1474" y="2069"/>
              <a:ext cx="1474" cy="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2" name="Rectangle 7"/>
            <p:cNvSpPr>
              <a:spLocks noChangeArrowheads="1"/>
            </p:cNvSpPr>
            <p:nvPr/>
          </p:nvSpPr>
          <p:spPr bwMode="auto">
            <a:xfrm>
              <a:off x="2948" y="663"/>
              <a:ext cx="1474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3" name="Rectangle 8"/>
            <p:cNvSpPr>
              <a:spLocks noChangeArrowheads="1"/>
            </p:cNvSpPr>
            <p:nvPr/>
          </p:nvSpPr>
          <p:spPr bwMode="auto">
            <a:xfrm>
              <a:off x="1474" y="663"/>
              <a:ext cx="1474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4" name="Line 9"/>
            <p:cNvSpPr>
              <a:spLocks noChangeShapeType="1"/>
            </p:cNvSpPr>
            <p:nvPr/>
          </p:nvSpPr>
          <p:spPr bwMode="auto">
            <a:xfrm>
              <a:off x="1474" y="663"/>
              <a:ext cx="2948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5" name="Line 10"/>
            <p:cNvSpPr>
              <a:spLocks noChangeShapeType="1"/>
            </p:cNvSpPr>
            <p:nvPr/>
          </p:nvSpPr>
          <p:spPr bwMode="auto">
            <a:xfrm>
              <a:off x="1474" y="3498"/>
              <a:ext cx="2948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6" name="Line 11"/>
            <p:cNvSpPr>
              <a:spLocks noChangeShapeType="1"/>
            </p:cNvSpPr>
            <p:nvPr/>
          </p:nvSpPr>
          <p:spPr bwMode="auto">
            <a:xfrm>
              <a:off x="1474" y="663"/>
              <a:ext cx="0" cy="2835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7" name="Line 12"/>
            <p:cNvSpPr>
              <a:spLocks noChangeShapeType="1"/>
            </p:cNvSpPr>
            <p:nvPr/>
          </p:nvSpPr>
          <p:spPr bwMode="auto">
            <a:xfrm>
              <a:off x="4422" y="663"/>
              <a:ext cx="0" cy="2835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8" name="Line 13"/>
            <p:cNvSpPr>
              <a:spLocks noChangeShapeType="1"/>
            </p:cNvSpPr>
            <p:nvPr/>
          </p:nvSpPr>
          <p:spPr bwMode="auto">
            <a:xfrm>
              <a:off x="1474" y="2069"/>
              <a:ext cx="2948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9" name="Line 14"/>
            <p:cNvSpPr>
              <a:spLocks noChangeShapeType="1"/>
            </p:cNvSpPr>
            <p:nvPr/>
          </p:nvSpPr>
          <p:spPr bwMode="auto">
            <a:xfrm>
              <a:off x="2948" y="663"/>
              <a:ext cx="0" cy="283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100" name="Freeform 43"/>
          <p:cNvSpPr/>
          <p:nvPr/>
        </p:nvSpPr>
        <p:spPr>
          <a:xfrm>
            <a:off x="3439035" y="3103130"/>
            <a:ext cx="315913" cy="336550"/>
          </a:xfrm>
          <a:custGeom>
            <a:avLst/>
            <a:gdLst>
              <a:gd name="txL" fmla="*/ 0 w 499"/>
              <a:gd name="txT" fmla="*/ 0 h 531"/>
              <a:gd name="txR" fmla="*/ 499 w 499"/>
              <a:gd name="txB" fmla="*/ 531 h 53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99" h="531">
                <a:moveTo>
                  <a:pt x="242" y="194"/>
                </a:moveTo>
                <a:lnTo>
                  <a:pt x="274" y="161"/>
                </a:lnTo>
                <a:lnTo>
                  <a:pt x="274" y="129"/>
                </a:lnTo>
                <a:lnTo>
                  <a:pt x="274" y="97"/>
                </a:lnTo>
                <a:lnTo>
                  <a:pt x="274" y="65"/>
                </a:lnTo>
                <a:lnTo>
                  <a:pt x="258" y="49"/>
                </a:lnTo>
                <a:lnTo>
                  <a:pt x="258" y="33"/>
                </a:lnTo>
                <a:lnTo>
                  <a:pt x="258" y="16"/>
                </a:lnTo>
                <a:lnTo>
                  <a:pt x="290" y="0"/>
                </a:lnTo>
                <a:lnTo>
                  <a:pt x="322" y="16"/>
                </a:lnTo>
                <a:lnTo>
                  <a:pt x="354" y="33"/>
                </a:lnTo>
                <a:lnTo>
                  <a:pt x="386" y="49"/>
                </a:lnTo>
                <a:lnTo>
                  <a:pt x="435" y="81"/>
                </a:lnTo>
                <a:lnTo>
                  <a:pt x="467" y="97"/>
                </a:lnTo>
                <a:lnTo>
                  <a:pt x="483" y="129"/>
                </a:lnTo>
                <a:lnTo>
                  <a:pt x="499" y="161"/>
                </a:lnTo>
                <a:lnTo>
                  <a:pt x="499" y="177"/>
                </a:lnTo>
                <a:lnTo>
                  <a:pt x="499" y="210"/>
                </a:lnTo>
                <a:lnTo>
                  <a:pt x="483" y="242"/>
                </a:lnTo>
                <a:lnTo>
                  <a:pt x="451" y="274"/>
                </a:lnTo>
                <a:lnTo>
                  <a:pt x="403" y="322"/>
                </a:lnTo>
                <a:lnTo>
                  <a:pt x="274" y="403"/>
                </a:lnTo>
                <a:lnTo>
                  <a:pt x="145" y="483"/>
                </a:lnTo>
                <a:lnTo>
                  <a:pt x="81" y="515"/>
                </a:lnTo>
                <a:lnTo>
                  <a:pt x="32" y="531"/>
                </a:lnTo>
                <a:lnTo>
                  <a:pt x="0" y="531"/>
                </a:lnTo>
                <a:lnTo>
                  <a:pt x="0" y="515"/>
                </a:lnTo>
                <a:lnTo>
                  <a:pt x="16" y="483"/>
                </a:lnTo>
                <a:lnTo>
                  <a:pt x="48" y="451"/>
                </a:lnTo>
                <a:lnTo>
                  <a:pt x="97" y="403"/>
                </a:lnTo>
                <a:lnTo>
                  <a:pt x="145" y="338"/>
                </a:lnTo>
                <a:lnTo>
                  <a:pt x="193" y="290"/>
                </a:lnTo>
                <a:lnTo>
                  <a:pt x="225" y="242"/>
                </a:lnTo>
                <a:lnTo>
                  <a:pt x="242" y="19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1" name="Freeform 39"/>
          <p:cNvSpPr/>
          <p:nvPr/>
        </p:nvSpPr>
        <p:spPr>
          <a:xfrm>
            <a:off x="2181735" y="3296805"/>
            <a:ext cx="203200" cy="654050"/>
          </a:xfrm>
          <a:custGeom>
            <a:avLst/>
            <a:gdLst>
              <a:gd name="txL" fmla="*/ 0 w 322"/>
              <a:gd name="txT" fmla="*/ 0 h 1030"/>
              <a:gd name="txR" fmla="*/ 322 w 322"/>
              <a:gd name="txB" fmla="*/ 1030 h 103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22" h="1030">
                <a:moveTo>
                  <a:pt x="273" y="1030"/>
                </a:moveTo>
                <a:lnTo>
                  <a:pt x="257" y="1014"/>
                </a:lnTo>
                <a:lnTo>
                  <a:pt x="241" y="982"/>
                </a:lnTo>
                <a:lnTo>
                  <a:pt x="225" y="934"/>
                </a:lnTo>
                <a:lnTo>
                  <a:pt x="209" y="853"/>
                </a:lnTo>
                <a:lnTo>
                  <a:pt x="177" y="676"/>
                </a:lnTo>
                <a:lnTo>
                  <a:pt x="145" y="515"/>
                </a:lnTo>
                <a:lnTo>
                  <a:pt x="129" y="354"/>
                </a:lnTo>
                <a:lnTo>
                  <a:pt x="80" y="209"/>
                </a:lnTo>
                <a:lnTo>
                  <a:pt x="48" y="145"/>
                </a:lnTo>
                <a:lnTo>
                  <a:pt x="32" y="97"/>
                </a:lnTo>
                <a:lnTo>
                  <a:pt x="16" y="65"/>
                </a:lnTo>
                <a:lnTo>
                  <a:pt x="16" y="32"/>
                </a:lnTo>
                <a:lnTo>
                  <a:pt x="0" y="16"/>
                </a:lnTo>
                <a:lnTo>
                  <a:pt x="16" y="0"/>
                </a:lnTo>
                <a:lnTo>
                  <a:pt x="48" y="0"/>
                </a:lnTo>
                <a:lnTo>
                  <a:pt x="80" y="0"/>
                </a:lnTo>
                <a:lnTo>
                  <a:pt x="129" y="0"/>
                </a:lnTo>
                <a:lnTo>
                  <a:pt x="193" y="16"/>
                </a:lnTo>
                <a:lnTo>
                  <a:pt x="209" y="16"/>
                </a:lnTo>
                <a:lnTo>
                  <a:pt x="209" y="48"/>
                </a:lnTo>
                <a:lnTo>
                  <a:pt x="225" y="81"/>
                </a:lnTo>
                <a:lnTo>
                  <a:pt x="241" y="129"/>
                </a:lnTo>
                <a:lnTo>
                  <a:pt x="257" y="193"/>
                </a:lnTo>
                <a:lnTo>
                  <a:pt x="257" y="274"/>
                </a:lnTo>
                <a:lnTo>
                  <a:pt x="273" y="370"/>
                </a:lnTo>
                <a:lnTo>
                  <a:pt x="290" y="467"/>
                </a:lnTo>
                <a:lnTo>
                  <a:pt x="306" y="563"/>
                </a:lnTo>
                <a:lnTo>
                  <a:pt x="306" y="660"/>
                </a:lnTo>
                <a:lnTo>
                  <a:pt x="322" y="740"/>
                </a:lnTo>
                <a:lnTo>
                  <a:pt x="322" y="805"/>
                </a:lnTo>
                <a:lnTo>
                  <a:pt x="322" y="853"/>
                </a:lnTo>
                <a:lnTo>
                  <a:pt x="322" y="901"/>
                </a:lnTo>
                <a:lnTo>
                  <a:pt x="322" y="934"/>
                </a:lnTo>
                <a:lnTo>
                  <a:pt x="322" y="966"/>
                </a:lnTo>
                <a:lnTo>
                  <a:pt x="322" y="982"/>
                </a:lnTo>
                <a:lnTo>
                  <a:pt x="322" y="1014"/>
                </a:lnTo>
                <a:lnTo>
                  <a:pt x="306" y="1030"/>
                </a:lnTo>
                <a:lnTo>
                  <a:pt x="273" y="103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2" name="Freeform 40"/>
          <p:cNvSpPr/>
          <p:nvPr/>
        </p:nvSpPr>
        <p:spPr>
          <a:xfrm>
            <a:off x="2273810" y="3204730"/>
            <a:ext cx="541338" cy="520700"/>
          </a:xfrm>
          <a:custGeom>
            <a:avLst/>
            <a:gdLst>
              <a:gd name="txL" fmla="*/ 0 w 853"/>
              <a:gd name="txT" fmla="*/ 0 h 821"/>
              <a:gd name="txR" fmla="*/ 853 w 853"/>
              <a:gd name="txB" fmla="*/ 821 h 82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853" h="821">
                <a:moveTo>
                  <a:pt x="644" y="821"/>
                </a:moveTo>
                <a:lnTo>
                  <a:pt x="499" y="821"/>
                </a:lnTo>
                <a:lnTo>
                  <a:pt x="515" y="676"/>
                </a:lnTo>
                <a:lnTo>
                  <a:pt x="531" y="564"/>
                </a:lnTo>
                <a:lnTo>
                  <a:pt x="531" y="451"/>
                </a:lnTo>
                <a:lnTo>
                  <a:pt x="547" y="370"/>
                </a:lnTo>
                <a:lnTo>
                  <a:pt x="547" y="290"/>
                </a:lnTo>
                <a:lnTo>
                  <a:pt x="547" y="242"/>
                </a:lnTo>
                <a:lnTo>
                  <a:pt x="547" y="210"/>
                </a:lnTo>
                <a:lnTo>
                  <a:pt x="547" y="193"/>
                </a:lnTo>
                <a:lnTo>
                  <a:pt x="515" y="193"/>
                </a:lnTo>
                <a:lnTo>
                  <a:pt x="483" y="193"/>
                </a:lnTo>
                <a:lnTo>
                  <a:pt x="434" y="210"/>
                </a:lnTo>
                <a:lnTo>
                  <a:pt x="370" y="226"/>
                </a:lnTo>
                <a:lnTo>
                  <a:pt x="306" y="242"/>
                </a:lnTo>
                <a:lnTo>
                  <a:pt x="209" y="258"/>
                </a:lnTo>
                <a:lnTo>
                  <a:pt x="112" y="258"/>
                </a:lnTo>
                <a:lnTo>
                  <a:pt x="0" y="258"/>
                </a:lnTo>
                <a:lnTo>
                  <a:pt x="0" y="177"/>
                </a:lnTo>
                <a:lnTo>
                  <a:pt x="48" y="177"/>
                </a:lnTo>
                <a:lnTo>
                  <a:pt x="112" y="161"/>
                </a:lnTo>
                <a:lnTo>
                  <a:pt x="193" y="145"/>
                </a:lnTo>
                <a:lnTo>
                  <a:pt x="273" y="129"/>
                </a:lnTo>
                <a:lnTo>
                  <a:pt x="354" y="97"/>
                </a:lnTo>
                <a:lnTo>
                  <a:pt x="418" y="81"/>
                </a:lnTo>
                <a:lnTo>
                  <a:pt x="450" y="49"/>
                </a:lnTo>
                <a:lnTo>
                  <a:pt x="483" y="33"/>
                </a:lnTo>
                <a:lnTo>
                  <a:pt x="499" y="16"/>
                </a:lnTo>
                <a:lnTo>
                  <a:pt x="547" y="0"/>
                </a:lnTo>
                <a:lnTo>
                  <a:pt x="563" y="16"/>
                </a:lnTo>
                <a:lnTo>
                  <a:pt x="595" y="33"/>
                </a:lnTo>
                <a:lnTo>
                  <a:pt x="644" y="49"/>
                </a:lnTo>
                <a:lnTo>
                  <a:pt x="708" y="81"/>
                </a:lnTo>
                <a:lnTo>
                  <a:pt x="772" y="113"/>
                </a:lnTo>
                <a:lnTo>
                  <a:pt x="805" y="145"/>
                </a:lnTo>
                <a:lnTo>
                  <a:pt x="837" y="177"/>
                </a:lnTo>
                <a:lnTo>
                  <a:pt x="853" y="193"/>
                </a:lnTo>
                <a:lnTo>
                  <a:pt x="837" y="210"/>
                </a:lnTo>
                <a:lnTo>
                  <a:pt x="837" y="226"/>
                </a:lnTo>
                <a:lnTo>
                  <a:pt x="789" y="258"/>
                </a:lnTo>
                <a:lnTo>
                  <a:pt x="772" y="274"/>
                </a:lnTo>
                <a:lnTo>
                  <a:pt x="756" y="306"/>
                </a:lnTo>
                <a:lnTo>
                  <a:pt x="740" y="354"/>
                </a:lnTo>
                <a:lnTo>
                  <a:pt x="724" y="419"/>
                </a:lnTo>
                <a:lnTo>
                  <a:pt x="692" y="499"/>
                </a:lnTo>
                <a:lnTo>
                  <a:pt x="676" y="596"/>
                </a:lnTo>
                <a:lnTo>
                  <a:pt x="660" y="708"/>
                </a:lnTo>
                <a:lnTo>
                  <a:pt x="644" y="821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3" name="Freeform 41"/>
          <p:cNvSpPr/>
          <p:nvPr/>
        </p:nvSpPr>
        <p:spPr>
          <a:xfrm>
            <a:off x="2967548" y="2764992"/>
            <a:ext cx="665162" cy="388938"/>
          </a:xfrm>
          <a:custGeom>
            <a:avLst/>
            <a:gdLst>
              <a:gd name="txL" fmla="*/ 0 w 1047"/>
              <a:gd name="txT" fmla="*/ 0 h 612"/>
              <a:gd name="txR" fmla="*/ 1047 w 1047"/>
              <a:gd name="txB" fmla="*/ 612 h 61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47" h="612">
                <a:moveTo>
                  <a:pt x="242" y="451"/>
                </a:moveTo>
                <a:lnTo>
                  <a:pt x="371" y="403"/>
                </a:lnTo>
                <a:lnTo>
                  <a:pt x="483" y="354"/>
                </a:lnTo>
                <a:lnTo>
                  <a:pt x="580" y="290"/>
                </a:lnTo>
                <a:lnTo>
                  <a:pt x="661" y="242"/>
                </a:lnTo>
                <a:lnTo>
                  <a:pt x="709" y="193"/>
                </a:lnTo>
                <a:lnTo>
                  <a:pt x="757" y="145"/>
                </a:lnTo>
                <a:lnTo>
                  <a:pt x="773" y="97"/>
                </a:lnTo>
                <a:lnTo>
                  <a:pt x="773" y="65"/>
                </a:lnTo>
                <a:lnTo>
                  <a:pt x="773" y="49"/>
                </a:lnTo>
                <a:lnTo>
                  <a:pt x="773" y="16"/>
                </a:lnTo>
                <a:lnTo>
                  <a:pt x="789" y="0"/>
                </a:lnTo>
                <a:lnTo>
                  <a:pt x="805" y="0"/>
                </a:lnTo>
                <a:lnTo>
                  <a:pt x="838" y="0"/>
                </a:lnTo>
                <a:lnTo>
                  <a:pt x="870" y="16"/>
                </a:lnTo>
                <a:lnTo>
                  <a:pt x="902" y="49"/>
                </a:lnTo>
                <a:lnTo>
                  <a:pt x="950" y="97"/>
                </a:lnTo>
                <a:lnTo>
                  <a:pt x="999" y="145"/>
                </a:lnTo>
                <a:lnTo>
                  <a:pt x="1015" y="177"/>
                </a:lnTo>
                <a:lnTo>
                  <a:pt x="1031" y="210"/>
                </a:lnTo>
                <a:lnTo>
                  <a:pt x="1047" y="226"/>
                </a:lnTo>
                <a:lnTo>
                  <a:pt x="1015" y="258"/>
                </a:lnTo>
                <a:lnTo>
                  <a:pt x="966" y="290"/>
                </a:lnTo>
                <a:lnTo>
                  <a:pt x="934" y="306"/>
                </a:lnTo>
                <a:lnTo>
                  <a:pt x="886" y="338"/>
                </a:lnTo>
                <a:lnTo>
                  <a:pt x="838" y="354"/>
                </a:lnTo>
                <a:lnTo>
                  <a:pt x="789" y="370"/>
                </a:lnTo>
                <a:lnTo>
                  <a:pt x="532" y="467"/>
                </a:lnTo>
                <a:lnTo>
                  <a:pt x="419" y="515"/>
                </a:lnTo>
                <a:lnTo>
                  <a:pt x="290" y="547"/>
                </a:lnTo>
                <a:lnTo>
                  <a:pt x="178" y="580"/>
                </a:lnTo>
                <a:lnTo>
                  <a:pt x="97" y="596"/>
                </a:lnTo>
                <a:lnTo>
                  <a:pt x="65" y="612"/>
                </a:lnTo>
                <a:lnTo>
                  <a:pt x="33" y="612"/>
                </a:lnTo>
                <a:lnTo>
                  <a:pt x="17" y="596"/>
                </a:lnTo>
                <a:lnTo>
                  <a:pt x="0" y="596"/>
                </a:lnTo>
                <a:lnTo>
                  <a:pt x="0" y="580"/>
                </a:lnTo>
                <a:lnTo>
                  <a:pt x="17" y="580"/>
                </a:lnTo>
                <a:lnTo>
                  <a:pt x="33" y="564"/>
                </a:lnTo>
                <a:lnTo>
                  <a:pt x="65" y="547"/>
                </a:lnTo>
                <a:lnTo>
                  <a:pt x="97" y="531"/>
                </a:lnTo>
                <a:lnTo>
                  <a:pt x="129" y="499"/>
                </a:lnTo>
                <a:lnTo>
                  <a:pt x="194" y="483"/>
                </a:lnTo>
                <a:lnTo>
                  <a:pt x="242" y="451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4" name="Freeform 42"/>
          <p:cNvSpPr/>
          <p:nvPr/>
        </p:nvSpPr>
        <p:spPr>
          <a:xfrm>
            <a:off x="2927860" y="3296805"/>
            <a:ext cx="193675" cy="244475"/>
          </a:xfrm>
          <a:custGeom>
            <a:avLst/>
            <a:gdLst>
              <a:gd name="txL" fmla="*/ 0 w 306"/>
              <a:gd name="txT" fmla="*/ 0 h 386"/>
              <a:gd name="txR" fmla="*/ 306 w 306"/>
              <a:gd name="txB" fmla="*/ 386 h 386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306" h="386">
                <a:moveTo>
                  <a:pt x="0" y="16"/>
                </a:moveTo>
                <a:lnTo>
                  <a:pt x="16" y="16"/>
                </a:lnTo>
                <a:lnTo>
                  <a:pt x="32" y="0"/>
                </a:lnTo>
                <a:lnTo>
                  <a:pt x="64" y="0"/>
                </a:lnTo>
                <a:lnTo>
                  <a:pt x="113" y="16"/>
                </a:lnTo>
                <a:lnTo>
                  <a:pt x="193" y="32"/>
                </a:lnTo>
                <a:lnTo>
                  <a:pt x="258" y="97"/>
                </a:lnTo>
                <a:lnTo>
                  <a:pt x="290" y="129"/>
                </a:lnTo>
                <a:lnTo>
                  <a:pt x="306" y="177"/>
                </a:lnTo>
                <a:lnTo>
                  <a:pt x="306" y="258"/>
                </a:lnTo>
                <a:lnTo>
                  <a:pt x="306" y="306"/>
                </a:lnTo>
                <a:lnTo>
                  <a:pt x="306" y="338"/>
                </a:lnTo>
                <a:lnTo>
                  <a:pt x="306" y="354"/>
                </a:lnTo>
                <a:lnTo>
                  <a:pt x="306" y="370"/>
                </a:lnTo>
                <a:lnTo>
                  <a:pt x="274" y="386"/>
                </a:lnTo>
                <a:lnTo>
                  <a:pt x="258" y="386"/>
                </a:lnTo>
                <a:lnTo>
                  <a:pt x="225" y="370"/>
                </a:lnTo>
                <a:lnTo>
                  <a:pt x="209" y="354"/>
                </a:lnTo>
                <a:lnTo>
                  <a:pt x="177" y="322"/>
                </a:lnTo>
                <a:lnTo>
                  <a:pt x="129" y="274"/>
                </a:lnTo>
                <a:lnTo>
                  <a:pt x="64" y="177"/>
                </a:lnTo>
                <a:lnTo>
                  <a:pt x="48" y="145"/>
                </a:lnTo>
                <a:lnTo>
                  <a:pt x="32" y="97"/>
                </a:lnTo>
                <a:lnTo>
                  <a:pt x="0" y="48"/>
                </a:lnTo>
                <a:lnTo>
                  <a:pt x="0" y="1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5" name="Freeform 44"/>
          <p:cNvSpPr/>
          <p:nvPr/>
        </p:nvSpPr>
        <p:spPr>
          <a:xfrm>
            <a:off x="2702435" y="3563505"/>
            <a:ext cx="1328738" cy="274637"/>
          </a:xfrm>
          <a:custGeom>
            <a:avLst/>
            <a:gdLst>
              <a:gd name="txL" fmla="*/ 0 w 2093"/>
              <a:gd name="txT" fmla="*/ 0 h 434"/>
              <a:gd name="txR" fmla="*/ 2093 w 2093"/>
              <a:gd name="txB" fmla="*/ 434 h 43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093" h="434">
                <a:moveTo>
                  <a:pt x="1127" y="80"/>
                </a:moveTo>
                <a:lnTo>
                  <a:pt x="1240" y="64"/>
                </a:lnTo>
                <a:lnTo>
                  <a:pt x="1336" y="48"/>
                </a:lnTo>
                <a:lnTo>
                  <a:pt x="1417" y="32"/>
                </a:lnTo>
                <a:lnTo>
                  <a:pt x="1497" y="32"/>
                </a:lnTo>
                <a:lnTo>
                  <a:pt x="1642" y="16"/>
                </a:lnTo>
                <a:lnTo>
                  <a:pt x="1771" y="0"/>
                </a:lnTo>
                <a:lnTo>
                  <a:pt x="1867" y="16"/>
                </a:lnTo>
                <a:lnTo>
                  <a:pt x="1932" y="16"/>
                </a:lnTo>
                <a:lnTo>
                  <a:pt x="1996" y="32"/>
                </a:lnTo>
                <a:lnTo>
                  <a:pt x="2028" y="64"/>
                </a:lnTo>
                <a:lnTo>
                  <a:pt x="2077" y="112"/>
                </a:lnTo>
                <a:lnTo>
                  <a:pt x="2093" y="128"/>
                </a:lnTo>
                <a:lnTo>
                  <a:pt x="2093" y="144"/>
                </a:lnTo>
                <a:lnTo>
                  <a:pt x="2093" y="177"/>
                </a:lnTo>
                <a:lnTo>
                  <a:pt x="2077" y="193"/>
                </a:lnTo>
                <a:lnTo>
                  <a:pt x="2045" y="209"/>
                </a:lnTo>
                <a:lnTo>
                  <a:pt x="2012" y="209"/>
                </a:lnTo>
                <a:lnTo>
                  <a:pt x="1964" y="209"/>
                </a:lnTo>
                <a:lnTo>
                  <a:pt x="1916" y="209"/>
                </a:lnTo>
                <a:lnTo>
                  <a:pt x="1835" y="225"/>
                </a:lnTo>
                <a:lnTo>
                  <a:pt x="1755" y="225"/>
                </a:lnTo>
                <a:lnTo>
                  <a:pt x="1658" y="225"/>
                </a:lnTo>
                <a:lnTo>
                  <a:pt x="1562" y="225"/>
                </a:lnTo>
                <a:lnTo>
                  <a:pt x="1481" y="225"/>
                </a:lnTo>
                <a:lnTo>
                  <a:pt x="1401" y="225"/>
                </a:lnTo>
                <a:lnTo>
                  <a:pt x="1320" y="225"/>
                </a:lnTo>
                <a:lnTo>
                  <a:pt x="1256" y="225"/>
                </a:lnTo>
                <a:lnTo>
                  <a:pt x="1207" y="225"/>
                </a:lnTo>
                <a:lnTo>
                  <a:pt x="1159" y="225"/>
                </a:lnTo>
                <a:lnTo>
                  <a:pt x="1111" y="241"/>
                </a:lnTo>
                <a:lnTo>
                  <a:pt x="1079" y="241"/>
                </a:lnTo>
                <a:lnTo>
                  <a:pt x="1030" y="241"/>
                </a:lnTo>
                <a:lnTo>
                  <a:pt x="982" y="257"/>
                </a:lnTo>
                <a:lnTo>
                  <a:pt x="918" y="273"/>
                </a:lnTo>
                <a:lnTo>
                  <a:pt x="853" y="289"/>
                </a:lnTo>
                <a:lnTo>
                  <a:pt x="773" y="305"/>
                </a:lnTo>
                <a:lnTo>
                  <a:pt x="676" y="321"/>
                </a:lnTo>
                <a:lnTo>
                  <a:pt x="596" y="338"/>
                </a:lnTo>
                <a:lnTo>
                  <a:pt x="499" y="370"/>
                </a:lnTo>
                <a:lnTo>
                  <a:pt x="418" y="386"/>
                </a:lnTo>
                <a:lnTo>
                  <a:pt x="354" y="402"/>
                </a:lnTo>
                <a:lnTo>
                  <a:pt x="290" y="418"/>
                </a:lnTo>
                <a:lnTo>
                  <a:pt x="241" y="418"/>
                </a:lnTo>
                <a:lnTo>
                  <a:pt x="209" y="434"/>
                </a:lnTo>
                <a:lnTo>
                  <a:pt x="193" y="434"/>
                </a:lnTo>
                <a:lnTo>
                  <a:pt x="177" y="434"/>
                </a:lnTo>
                <a:lnTo>
                  <a:pt x="145" y="418"/>
                </a:lnTo>
                <a:lnTo>
                  <a:pt x="80" y="386"/>
                </a:lnTo>
                <a:lnTo>
                  <a:pt x="48" y="370"/>
                </a:lnTo>
                <a:lnTo>
                  <a:pt x="16" y="354"/>
                </a:lnTo>
                <a:lnTo>
                  <a:pt x="0" y="338"/>
                </a:lnTo>
                <a:lnTo>
                  <a:pt x="0" y="305"/>
                </a:lnTo>
                <a:lnTo>
                  <a:pt x="161" y="273"/>
                </a:lnTo>
                <a:lnTo>
                  <a:pt x="322" y="241"/>
                </a:lnTo>
                <a:lnTo>
                  <a:pt x="483" y="209"/>
                </a:lnTo>
                <a:lnTo>
                  <a:pt x="628" y="177"/>
                </a:lnTo>
                <a:lnTo>
                  <a:pt x="773" y="161"/>
                </a:lnTo>
                <a:lnTo>
                  <a:pt x="901" y="128"/>
                </a:lnTo>
                <a:lnTo>
                  <a:pt x="1014" y="112"/>
                </a:lnTo>
                <a:lnTo>
                  <a:pt x="1127" y="8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6" name="Freeform 45"/>
          <p:cNvSpPr/>
          <p:nvPr/>
        </p:nvSpPr>
        <p:spPr>
          <a:xfrm>
            <a:off x="3008823" y="3052330"/>
            <a:ext cx="439737" cy="1624012"/>
          </a:xfrm>
          <a:custGeom>
            <a:avLst/>
            <a:gdLst>
              <a:gd name="txL" fmla="*/ 0 w 692"/>
              <a:gd name="txT" fmla="*/ 0 h 2559"/>
              <a:gd name="txR" fmla="*/ 692 w 692"/>
              <a:gd name="txB" fmla="*/ 2559 h 255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92" h="2559">
                <a:moveTo>
                  <a:pt x="177" y="2253"/>
                </a:moveTo>
                <a:lnTo>
                  <a:pt x="96" y="2205"/>
                </a:lnTo>
                <a:lnTo>
                  <a:pt x="48" y="2173"/>
                </a:lnTo>
                <a:lnTo>
                  <a:pt x="16" y="2140"/>
                </a:lnTo>
                <a:lnTo>
                  <a:pt x="0" y="2124"/>
                </a:lnTo>
                <a:lnTo>
                  <a:pt x="16" y="2108"/>
                </a:lnTo>
                <a:lnTo>
                  <a:pt x="48" y="2108"/>
                </a:lnTo>
                <a:lnTo>
                  <a:pt x="113" y="2108"/>
                </a:lnTo>
                <a:lnTo>
                  <a:pt x="177" y="2124"/>
                </a:lnTo>
                <a:lnTo>
                  <a:pt x="257" y="2140"/>
                </a:lnTo>
                <a:lnTo>
                  <a:pt x="322" y="2140"/>
                </a:lnTo>
                <a:lnTo>
                  <a:pt x="370" y="2140"/>
                </a:lnTo>
                <a:lnTo>
                  <a:pt x="402" y="2140"/>
                </a:lnTo>
                <a:lnTo>
                  <a:pt x="435" y="2124"/>
                </a:lnTo>
                <a:lnTo>
                  <a:pt x="451" y="2092"/>
                </a:lnTo>
                <a:lnTo>
                  <a:pt x="467" y="2044"/>
                </a:lnTo>
                <a:lnTo>
                  <a:pt x="483" y="1979"/>
                </a:lnTo>
                <a:lnTo>
                  <a:pt x="483" y="1899"/>
                </a:lnTo>
                <a:lnTo>
                  <a:pt x="499" y="1819"/>
                </a:lnTo>
                <a:lnTo>
                  <a:pt x="515" y="1706"/>
                </a:lnTo>
                <a:lnTo>
                  <a:pt x="515" y="1561"/>
                </a:lnTo>
                <a:lnTo>
                  <a:pt x="515" y="1416"/>
                </a:lnTo>
                <a:lnTo>
                  <a:pt x="515" y="1255"/>
                </a:lnTo>
                <a:lnTo>
                  <a:pt x="499" y="1094"/>
                </a:lnTo>
                <a:lnTo>
                  <a:pt x="499" y="901"/>
                </a:lnTo>
                <a:lnTo>
                  <a:pt x="467" y="708"/>
                </a:lnTo>
                <a:lnTo>
                  <a:pt x="418" y="483"/>
                </a:lnTo>
                <a:lnTo>
                  <a:pt x="370" y="257"/>
                </a:lnTo>
                <a:lnTo>
                  <a:pt x="306" y="0"/>
                </a:lnTo>
                <a:lnTo>
                  <a:pt x="402" y="0"/>
                </a:lnTo>
                <a:lnTo>
                  <a:pt x="483" y="16"/>
                </a:lnTo>
                <a:lnTo>
                  <a:pt x="531" y="32"/>
                </a:lnTo>
                <a:lnTo>
                  <a:pt x="547" y="48"/>
                </a:lnTo>
                <a:lnTo>
                  <a:pt x="563" y="80"/>
                </a:lnTo>
                <a:lnTo>
                  <a:pt x="579" y="113"/>
                </a:lnTo>
                <a:lnTo>
                  <a:pt x="563" y="145"/>
                </a:lnTo>
                <a:lnTo>
                  <a:pt x="563" y="177"/>
                </a:lnTo>
                <a:lnTo>
                  <a:pt x="563" y="225"/>
                </a:lnTo>
                <a:lnTo>
                  <a:pt x="563" y="290"/>
                </a:lnTo>
                <a:lnTo>
                  <a:pt x="579" y="370"/>
                </a:lnTo>
                <a:lnTo>
                  <a:pt x="579" y="418"/>
                </a:lnTo>
                <a:lnTo>
                  <a:pt x="596" y="483"/>
                </a:lnTo>
                <a:lnTo>
                  <a:pt x="596" y="547"/>
                </a:lnTo>
                <a:lnTo>
                  <a:pt x="612" y="611"/>
                </a:lnTo>
                <a:lnTo>
                  <a:pt x="612" y="708"/>
                </a:lnTo>
                <a:lnTo>
                  <a:pt x="628" y="805"/>
                </a:lnTo>
                <a:lnTo>
                  <a:pt x="644" y="901"/>
                </a:lnTo>
                <a:lnTo>
                  <a:pt x="660" y="1014"/>
                </a:lnTo>
                <a:lnTo>
                  <a:pt x="676" y="1223"/>
                </a:lnTo>
                <a:lnTo>
                  <a:pt x="692" y="1432"/>
                </a:lnTo>
                <a:lnTo>
                  <a:pt x="692" y="1593"/>
                </a:lnTo>
                <a:lnTo>
                  <a:pt x="692" y="1754"/>
                </a:lnTo>
                <a:lnTo>
                  <a:pt x="692" y="1883"/>
                </a:lnTo>
                <a:lnTo>
                  <a:pt x="676" y="2012"/>
                </a:lnTo>
                <a:lnTo>
                  <a:pt x="660" y="2108"/>
                </a:lnTo>
                <a:lnTo>
                  <a:pt x="644" y="2205"/>
                </a:lnTo>
                <a:lnTo>
                  <a:pt x="628" y="2285"/>
                </a:lnTo>
                <a:lnTo>
                  <a:pt x="596" y="2366"/>
                </a:lnTo>
                <a:lnTo>
                  <a:pt x="563" y="2414"/>
                </a:lnTo>
                <a:lnTo>
                  <a:pt x="531" y="2478"/>
                </a:lnTo>
                <a:lnTo>
                  <a:pt x="499" y="2511"/>
                </a:lnTo>
                <a:lnTo>
                  <a:pt x="467" y="2543"/>
                </a:lnTo>
                <a:lnTo>
                  <a:pt x="435" y="2559"/>
                </a:lnTo>
                <a:lnTo>
                  <a:pt x="402" y="2559"/>
                </a:lnTo>
                <a:lnTo>
                  <a:pt x="386" y="2543"/>
                </a:lnTo>
                <a:lnTo>
                  <a:pt x="370" y="2511"/>
                </a:lnTo>
                <a:lnTo>
                  <a:pt x="370" y="2462"/>
                </a:lnTo>
                <a:lnTo>
                  <a:pt x="338" y="2414"/>
                </a:lnTo>
                <a:lnTo>
                  <a:pt x="306" y="2366"/>
                </a:lnTo>
                <a:lnTo>
                  <a:pt x="241" y="2301"/>
                </a:lnTo>
                <a:lnTo>
                  <a:pt x="177" y="225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7" name="Freeform 46"/>
          <p:cNvSpPr/>
          <p:nvPr/>
        </p:nvSpPr>
        <p:spPr>
          <a:xfrm>
            <a:off x="2334135" y="3665105"/>
            <a:ext cx="368300" cy="152400"/>
          </a:xfrm>
          <a:custGeom>
            <a:avLst/>
            <a:gdLst>
              <a:gd name="txL" fmla="*/ 0 w 580"/>
              <a:gd name="txT" fmla="*/ 0 h 241"/>
              <a:gd name="txR" fmla="*/ 580 w 580"/>
              <a:gd name="txB" fmla="*/ 241 h 24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80" h="241">
                <a:moveTo>
                  <a:pt x="580" y="64"/>
                </a:moveTo>
                <a:lnTo>
                  <a:pt x="564" y="80"/>
                </a:lnTo>
                <a:lnTo>
                  <a:pt x="532" y="96"/>
                </a:lnTo>
                <a:lnTo>
                  <a:pt x="499" y="112"/>
                </a:lnTo>
                <a:lnTo>
                  <a:pt x="435" y="128"/>
                </a:lnTo>
                <a:lnTo>
                  <a:pt x="354" y="160"/>
                </a:lnTo>
                <a:lnTo>
                  <a:pt x="242" y="177"/>
                </a:lnTo>
                <a:lnTo>
                  <a:pt x="129" y="209"/>
                </a:lnTo>
                <a:lnTo>
                  <a:pt x="0" y="241"/>
                </a:lnTo>
                <a:lnTo>
                  <a:pt x="0" y="112"/>
                </a:lnTo>
                <a:lnTo>
                  <a:pt x="49" y="112"/>
                </a:lnTo>
                <a:lnTo>
                  <a:pt x="113" y="96"/>
                </a:lnTo>
                <a:lnTo>
                  <a:pt x="177" y="80"/>
                </a:lnTo>
                <a:lnTo>
                  <a:pt x="258" y="64"/>
                </a:lnTo>
                <a:lnTo>
                  <a:pt x="322" y="32"/>
                </a:lnTo>
                <a:lnTo>
                  <a:pt x="387" y="16"/>
                </a:lnTo>
                <a:lnTo>
                  <a:pt x="451" y="16"/>
                </a:lnTo>
                <a:lnTo>
                  <a:pt x="499" y="0"/>
                </a:lnTo>
                <a:lnTo>
                  <a:pt x="532" y="16"/>
                </a:lnTo>
                <a:lnTo>
                  <a:pt x="548" y="16"/>
                </a:lnTo>
                <a:lnTo>
                  <a:pt x="564" y="32"/>
                </a:lnTo>
                <a:lnTo>
                  <a:pt x="580" y="6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857250" y="339725"/>
            <a:ext cx="2441575" cy="5667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83" name="矩形: 圆角 82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45B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9249502" y="1772873"/>
            <a:ext cx="1176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kuài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4975168" y="2615518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6005773" y="2592658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飞快   快乐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他飞快地扑到妈妈的怀里。</a:t>
            </a:r>
          </a:p>
        </p:txBody>
      </p:sp>
      <p:graphicFrame>
        <p:nvGraphicFramePr>
          <p:cNvPr id="87" name="Group 47"/>
          <p:cNvGraphicFramePr>
            <a:graphicFrameLocks noGrp="1"/>
          </p:cNvGraphicFramePr>
          <p:nvPr/>
        </p:nvGraphicFramePr>
        <p:xfrm>
          <a:off x="9391608" y="2482556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8" name="矩形 87">
            <a:hlinkClick r:id="" action="ppaction://noaction"/>
          </p:cNvPr>
          <p:cNvSpPr/>
          <p:nvPr/>
        </p:nvSpPr>
        <p:spPr>
          <a:xfrm>
            <a:off x="9402074" y="2491983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快</a:t>
            </a:r>
          </a:p>
        </p:txBody>
      </p:sp>
      <p:grpSp>
        <p:nvGrpSpPr>
          <p:cNvPr id="89" name="Group 4"/>
          <p:cNvGrpSpPr/>
          <p:nvPr/>
        </p:nvGrpSpPr>
        <p:grpSpPr>
          <a:xfrm>
            <a:off x="1608716" y="2318655"/>
            <a:ext cx="2879725" cy="2879725"/>
            <a:chOff x="1474" y="663"/>
            <a:chExt cx="2948" cy="2835"/>
          </a:xfrm>
        </p:grpSpPr>
        <p:sp>
          <p:nvSpPr>
            <p:cNvPr id="90" name="Rectangle 5"/>
            <p:cNvSpPr>
              <a:spLocks noChangeArrowheads="1"/>
            </p:cNvSpPr>
            <p:nvPr/>
          </p:nvSpPr>
          <p:spPr bwMode="auto">
            <a:xfrm>
              <a:off x="2948" y="2069"/>
              <a:ext cx="1474" cy="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1" name="Rectangle 6"/>
            <p:cNvSpPr>
              <a:spLocks noChangeArrowheads="1"/>
            </p:cNvSpPr>
            <p:nvPr/>
          </p:nvSpPr>
          <p:spPr bwMode="auto">
            <a:xfrm>
              <a:off x="1474" y="2069"/>
              <a:ext cx="1474" cy="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2" name="Rectangle 7"/>
            <p:cNvSpPr>
              <a:spLocks noChangeArrowheads="1"/>
            </p:cNvSpPr>
            <p:nvPr/>
          </p:nvSpPr>
          <p:spPr bwMode="auto">
            <a:xfrm>
              <a:off x="2948" y="663"/>
              <a:ext cx="1474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3" name="Rectangle 8"/>
            <p:cNvSpPr>
              <a:spLocks noChangeArrowheads="1"/>
            </p:cNvSpPr>
            <p:nvPr/>
          </p:nvSpPr>
          <p:spPr bwMode="auto">
            <a:xfrm>
              <a:off x="1474" y="663"/>
              <a:ext cx="1474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4" name="Line 9"/>
            <p:cNvSpPr>
              <a:spLocks noChangeShapeType="1"/>
            </p:cNvSpPr>
            <p:nvPr/>
          </p:nvSpPr>
          <p:spPr bwMode="auto">
            <a:xfrm>
              <a:off x="1474" y="663"/>
              <a:ext cx="2948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5" name="Line 10"/>
            <p:cNvSpPr>
              <a:spLocks noChangeShapeType="1"/>
            </p:cNvSpPr>
            <p:nvPr/>
          </p:nvSpPr>
          <p:spPr bwMode="auto">
            <a:xfrm>
              <a:off x="1474" y="3498"/>
              <a:ext cx="2948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6" name="Line 11"/>
            <p:cNvSpPr>
              <a:spLocks noChangeShapeType="1"/>
            </p:cNvSpPr>
            <p:nvPr/>
          </p:nvSpPr>
          <p:spPr bwMode="auto">
            <a:xfrm>
              <a:off x="1474" y="663"/>
              <a:ext cx="0" cy="2835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7" name="Line 12"/>
            <p:cNvSpPr>
              <a:spLocks noChangeShapeType="1"/>
            </p:cNvSpPr>
            <p:nvPr/>
          </p:nvSpPr>
          <p:spPr bwMode="auto">
            <a:xfrm>
              <a:off x="4422" y="663"/>
              <a:ext cx="0" cy="2835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8" name="Line 13"/>
            <p:cNvSpPr>
              <a:spLocks noChangeShapeType="1"/>
            </p:cNvSpPr>
            <p:nvPr/>
          </p:nvSpPr>
          <p:spPr bwMode="auto">
            <a:xfrm>
              <a:off x="1474" y="2069"/>
              <a:ext cx="2948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9" name="Line 14"/>
            <p:cNvSpPr>
              <a:spLocks noChangeShapeType="1"/>
            </p:cNvSpPr>
            <p:nvPr/>
          </p:nvSpPr>
          <p:spPr bwMode="auto">
            <a:xfrm>
              <a:off x="2948" y="663"/>
              <a:ext cx="0" cy="283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100" name="Freeform 35"/>
          <p:cNvSpPr/>
          <p:nvPr/>
        </p:nvSpPr>
        <p:spPr>
          <a:xfrm>
            <a:off x="2111953" y="3433080"/>
            <a:ext cx="193675" cy="509587"/>
          </a:xfrm>
          <a:custGeom>
            <a:avLst/>
            <a:gdLst>
              <a:gd name="txL" fmla="*/ 0 w 306"/>
              <a:gd name="txT" fmla="*/ 0 h 801"/>
              <a:gd name="txR" fmla="*/ 306 w 306"/>
              <a:gd name="txB" fmla="*/ 801 h 80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06" h="801">
                <a:moveTo>
                  <a:pt x="113" y="801"/>
                </a:moveTo>
                <a:lnTo>
                  <a:pt x="113" y="801"/>
                </a:lnTo>
                <a:lnTo>
                  <a:pt x="97" y="785"/>
                </a:lnTo>
                <a:lnTo>
                  <a:pt x="80" y="753"/>
                </a:lnTo>
                <a:lnTo>
                  <a:pt x="48" y="721"/>
                </a:lnTo>
                <a:lnTo>
                  <a:pt x="32" y="689"/>
                </a:lnTo>
                <a:lnTo>
                  <a:pt x="16" y="657"/>
                </a:lnTo>
                <a:lnTo>
                  <a:pt x="0" y="625"/>
                </a:lnTo>
                <a:lnTo>
                  <a:pt x="0" y="609"/>
                </a:lnTo>
                <a:lnTo>
                  <a:pt x="0" y="593"/>
                </a:lnTo>
                <a:lnTo>
                  <a:pt x="16" y="577"/>
                </a:lnTo>
                <a:lnTo>
                  <a:pt x="32" y="545"/>
                </a:lnTo>
                <a:lnTo>
                  <a:pt x="48" y="497"/>
                </a:lnTo>
                <a:lnTo>
                  <a:pt x="80" y="465"/>
                </a:lnTo>
                <a:lnTo>
                  <a:pt x="97" y="400"/>
                </a:lnTo>
                <a:lnTo>
                  <a:pt x="113" y="336"/>
                </a:lnTo>
                <a:lnTo>
                  <a:pt x="129" y="256"/>
                </a:lnTo>
                <a:lnTo>
                  <a:pt x="145" y="192"/>
                </a:lnTo>
                <a:lnTo>
                  <a:pt x="161" y="128"/>
                </a:lnTo>
                <a:lnTo>
                  <a:pt x="177" y="80"/>
                </a:lnTo>
                <a:lnTo>
                  <a:pt x="177" y="48"/>
                </a:lnTo>
                <a:lnTo>
                  <a:pt x="177" y="32"/>
                </a:lnTo>
                <a:lnTo>
                  <a:pt x="177" y="16"/>
                </a:lnTo>
                <a:lnTo>
                  <a:pt x="193" y="0"/>
                </a:lnTo>
                <a:lnTo>
                  <a:pt x="209" y="0"/>
                </a:lnTo>
                <a:lnTo>
                  <a:pt x="225" y="16"/>
                </a:lnTo>
                <a:lnTo>
                  <a:pt x="241" y="32"/>
                </a:lnTo>
                <a:lnTo>
                  <a:pt x="258" y="64"/>
                </a:lnTo>
                <a:lnTo>
                  <a:pt x="290" y="112"/>
                </a:lnTo>
                <a:lnTo>
                  <a:pt x="290" y="160"/>
                </a:lnTo>
                <a:lnTo>
                  <a:pt x="306" y="240"/>
                </a:lnTo>
                <a:lnTo>
                  <a:pt x="306" y="320"/>
                </a:lnTo>
                <a:lnTo>
                  <a:pt x="290" y="416"/>
                </a:lnTo>
                <a:lnTo>
                  <a:pt x="274" y="513"/>
                </a:lnTo>
                <a:lnTo>
                  <a:pt x="258" y="593"/>
                </a:lnTo>
                <a:lnTo>
                  <a:pt x="225" y="673"/>
                </a:lnTo>
                <a:lnTo>
                  <a:pt x="193" y="737"/>
                </a:lnTo>
                <a:lnTo>
                  <a:pt x="161" y="769"/>
                </a:lnTo>
                <a:lnTo>
                  <a:pt x="145" y="801"/>
                </a:lnTo>
                <a:lnTo>
                  <a:pt x="113" y="801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1" name="Freeform 32"/>
          <p:cNvSpPr/>
          <p:nvPr/>
        </p:nvSpPr>
        <p:spPr>
          <a:xfrm>
            <a:off x="2531053" y="3361642"/>
            <a:ext cx="255588" cy="193675"/>
          </a:xfrm>
          <a:custGeom>
            <a:avLst/>
            <a:gdLst>
              <a:gd name="txL" fmla="*/ 0 w 403"/>
              <a:gd name="txT" fmla="*/ 0 h 304"/>
              <a:gd name="txR" fmla="*/ 403 w 403"/>
              <a:gd name="txB" fmla="*/ 304 h 30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03" h="304">
                <a:moveTo>
                  <a:pt x="290" y="304"/>
                </a:moveTo>
                <a:lnTo>
                  <a:pt x="274" y="304"/>
                </a:lnTo>
                <a:lnTo>
                  <a:pt x="258" y="288"/>
                </a:lnTo>
                <a:lnTo>
                  <a:pt x="242" y="256"/>
                </a:lnTo>
                <a:lnTo>
                  <a:pt x="209" y="224"/>
                </a:lnTo>
                <a:lnTo>
                  <a:pt x="161" y="192"/>
                </a:lnTo>
                <a:lnTo>
                  <a:pt x="113" y="128"/>
                </a:lnTo>
                <a:lnTo>
                  <a:pt x="64" y="80"/>
                </a:lnTo>
                <a:lnTo>
                  <a:pt x="0" y="0"/>
                </a:lnTo>
                <a:lnTo>
                  <a:pt x="64" y="0"/>
                </a:lnTo>
                <a:lnTo>
                  <a:pt x="129" y="0"/>
                </a:lnTo>
                <a:lnTo>
                  <a:pt x="242" y="16"/>
                </a:lnTo>
                <a:lnTo>
                  <a:pt x="306" y="48"/>
                </a:lnTo>
                <a:lnTo>
                  <a:pt x="370" y="80"/>
                </a:lnTo>
                <a:lnTo>
                  <a:pt x="386" y="112"/>
                </a:lnTo>
                <a:lnTo>
                  <a:pt x="403" y="144"/>
                </a:lnTo>
                <a:lnTo>
                  <a:pt x="403" y="160"/>
                </a:lnTo>
                <a:lnTo>
                  <a:pt x="403" y="192"/>
                </a:lnTo>
                <a:lnTo>
                  <a:pt x="370" y="240"/>
                </a:lnTo>
                <a:lnTo>
                  <a:pt x="354" y="272"/>
                </a:lnTo>
                <a:lnTo>
                  <a:pt x="322" y="288"/>
                </a:lnTo>
                <a:lnTo>
                  <a:pt x="290" y="30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2" name="Freeform 33"/>
          <p:cNvSpPr/>
          <p:nvPr/>
        </p:nvSpPr>
        <p:spPr>
          <a:xfrm>
            <a:off x="2867603" y="3199717"/>
            <a:ext cx="849313" cy="579438"/>
          </a:xfrm>
          <a:custGeom>
            <a:avLst/>
            <a:gdLst>
              <a:gd name="txL" fmla="*/ 0 w 1337"/>
              <a:gd name="txT" fmla="*/ 0 h 913"/>
              <a:gd name="txR" fmla="*/ 1337 w 1337"/>
              <a:gd name="txB" fmla="*/ 913 h 91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337" h="913">
                <a:moveTo>
                  <a:pt x="1031" y="913"/>
                </a:moveTo>
                <a:lnTo>
                  <a:pt x="918" y="913"/>
                </a:lnTo>
                <a:lnTo>
                  <a:pt x="950" y="752"/>
                </a:lnTo>
                <a:lnTo>
                  <a:pt x="966" y="608"/>
                </a:lnTo>
                <a:lnTo>
                  <a:pt x="982" y="496"/>
                </a:lnTo>
                <a:lnTo>
                  <a:pt x="999" y="400"/>
                </a:lnTo>
                <a:lnTo>
                  <a:pt x="1015" y="320"/>
                </a:lnTo>
                <a:lnTo>
                  <a:pt x="1015" y="256"/>
                </a:lnTo>
                <a:lnTo>
                  <a:pt x="1015" y="224"/>
                </a:lnTo>
                <a:lnTo>
                  <a:pt x="1015" y="208"/>
                </a:lnTo>
                <a:lnTo>
                  <a:pt x="999" y="192"/>
                </a:lnTo>
                <a:lnTo>
                  <a:pt x="982" y="192"/>
                </a:lnTo>
                <a:lnTo>
                  <a:pt x="950" y="192"/>
                </a:lnTo>
                <a:lnTo>
                  <a:pt x="902" y="208"/>
                </a:lnTo>
                <a:lnTo>
                  <a:pt x="838" y="208"/>
                </a:lnTo>
                <a:lnTo>
                  <a:pt x="773" y="224"/>
                </a:lnTo>
                <a:lnTo>
                  <a:pt x="677" y="240"/>
                </a:lnTo>
                <a:lnTo>
                  <a:pt x="596" y="272"/>
                </a:lnTo>
                <a:lnTo>
                  <a:pt x="499" y="288"/>
                </a:lnTo>
                <a:lnTo>
                  <a:pt x="403" y="320"/>
                </a:lnTo>
                <a:lnTo>
                  <a:pt x="338" y="336"/>
                </a:lnTo>
                <a:lnTo>
                  <a:pt x="274" y="336"/>
                </a:lnTo>
                <a:lnTo>
                  <a:pt x="226" y="352"/>
                </a:lnTo>
                <a:lnTo>
                  <a:pt x="177" y="368"/>
                </a:lnTo>
                <a:lnTo>
                  <a:pt x="161" y="368"/>
                </a:lnTo>
                <a:lnTo>
                  <a:pt x="145" y="368"/>
                </a:lnTo>
                <a:lnTo>
                  <a:pt x="113" y="368"/>
                </a:lnTo>
                <a:lnTo>
                  <a:pt x="97" y="352"/>
                </a:lnTo>
                <a:lnTo>
                  <a:pt x="65" y="336"/>
                </a:lnTo>
                <a:lnTo>
                  <a:pt x="33" y="304"/>
                </a:lnTo>
                <a:lnTo>
                  <a:pt x="16" y="288"/>
                </a:lnTo>
                <a:lnTo>
                  <a:pt x="0" y="272"/>
                </a:lnTo>
                <a:lnTo>
                  <a:pt x="0" y="256"/>
                </a:lnTo>
                <a:lnTo>
                  <a:pt x="16" y="240"/>
                </a:lnTo>
                <a:lnTo>
                  <a:pt x="33" y="240"/>
                </a:lnTo>
                <a:lnTo>
                  <a:pt x="81" y="240"/>
                </a:lnTo>
                <a:lnTo>
                  <a:pt x="161" y="224"/>
                </a:lnTo>
                <a:lnTo>
                  <a:pt x="274" y="208"/>
                </a:lnTo>
                <a:lnTo>
                  <a:pt x="499" y="176"/>
                </a:lnTo>
                <a:lnTo>
                  <a:pt x="725" y="112"/>
                </a:lnTo>
                <a:lnTo>
                  <a:pt x="821" y="96"/>
                </a:lnTo>
                <a:lnTo>
                  <a:pt x="902" y="64"/>
                </a:lnTo>
                <a:lnTo>
                  <a:pt x="950" y="48"/>
                </a:lnTo>
                <a:lnTo>
                  <a:pt x="982" y="16"/>
                </a:lnTo>
                <a:lnTo>
                  <a:pt x="1031" y="0"/>
                </a:lnTo>
                <a:lnTo>
                  <a:pt x="1063" y="0"/>
                </a:lnTo>
                <a:lnTo>
                  <a:pt x="1095" y="16"/>
                </a:lnTo>
                <a:lnTo>
                  <a:pt x="1127" y="32"/>
                </a:lnTo>
                <a:lnTo>
                  <a:pt x="1176" y="48"/>
                </a:lnTo>
                <a:lnTo>
                  <a:pt x="1224" y="96"/>
                </a:lnTo>
                <a:lnTo>
                  <a:pt x="1272" y="128"/>
                </a:lnTo>
                <a:lnTo>
                  <a:pt x="1321" y="160"/>
                </a:lnTo>
                <a:lnTo>
                  <a:pt x="1337" y="192"/>
                </a:lnTo>
                <a:lnTo>
                  <a:pt x="1337" y="208"/>
                </a:lnTo>
                <a:lnTo>
                  <a:pt x="1321" y="256"/>
                </a:lnTo>
                <a:lnTo>
                  <a:pt x="1304" y="272"/>
                </a:lnTo>
                <a:lnTo>
                  <a:pt x="1272" y="288"/>
                </a:lnTo>
                <a:lnTo>
                  <a:pt x="1256" y="304"/>
                </a:lnTo>
                <a:lnTo>
                  <a:pt x="1240" y="336"/>
                </a:lnTo>
                <a:lnTo>
                  <a:pt x="1208" y="384"/>
                </a:lnTo>
                <a:lnTo>
                  <a:pt x="1176" y="448"/>
                </a:lnTo>
                <a:lnTo>
                  <a:pt x="1143" y="544"/>
                </a:lnTo>
                <a:lnTo>
                  <a:pt x="1111" y="656"/>
                </a:lnTo>
                <a:lnTo>
                  <a:pt x="1063" y="768"/>
                </a:lnTo>
                <a:lnTo>
                  <a:pt x="1031" y="91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3" name="Freeform 36"/>
          <p:cNvSpPr/>
          <p:nvPr/>
        </p:nvSpPr>
        <p:spPr>
          <a:xfrm>
            <a:off x="2643766" y="3677555"/>
            <a:ext cx="1358900" cy="233362"/>
          </a:xfrm>
          <a:custGeom>
            <a:avLst/>
            <a:gdLst>
              <a:gd name="txL" fmla="*/ 0 w 2141"/>
              <a:gd name="txT" fmla="*/ 0 h 369"/>
              <a:gd name="txR" fmla="*/ 2141 w 2141"/>
              <a:gd name="txB" fmla="*/ 369 h 36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41" h="369">
                <a:moveTo>
                  <a:pt x="16" y="241"/>
                </a:moveTo>
                <a:lnTo>
                  <a:pt x="16" y="241"/>
                </a:lnTo>
                <a:lnTo>
                  <a:pt x="48" y="241"/>
                </a:lnTo>
                <a:lnTo>
                  <a:pt x="65" y="225"/>
                </a:lnTo>
                <a:lnTo>
                  <a:pt x="113" y="225"/>
                </a:lnTo>
                <a:lnTo>
                  <a:pt x="145" y="225"/>
                </a:lnTo>
                <a:lnTo>
                  <a:pt x="193" y="209"/>
                </a:lnTo>
                <a:lnTo>
                  <a:pt x="258" y="209"/>
                </a:lnTo>
                <a:lnTo>
                  <a:pt x="322" y="209"/>
                </a:lnTo>
                <a:lnTo>
                  <a:pt x="403" y="193"/>
                </a:lnTo>
                <a:lnTo>
                  <a:pt x="483" y="193"/>
                </a:lnTo>
                <a:lnTo>
                  <a:pt x="580" y="177"/>
                </a:lnTo>
                <a:lnTo>
                  <a:pt x="676" y="161"/>
                </a:lnTo>
                <a:lnTo>
                  <a:pt x="805" y="161"/>
                </a:lnTo>
                <a:lnTo>
                  <a:pt x="918" y="145"/>
                </a:lnTo>
                <a:lnTo>
                  <a:pt x="1063" y="113"/>
                </a:lnTo>
                <a:lnTo>
                  <a:pt x="1208" y="97"/>
                </a:lnTo>
                <a:lnTo>
                  <a:pt x="1353" y="64"/>
                </a:lnTo>
                <a:lnTo>
                  <a:pt x="1481" y="48"/>
                </a:lnTo>
                <a:lnTo>
                  <a:pt x="1594" y="32"/>
                </a:lnTo>
                <a:lnTo>
                  <a:pt x="1675" y="16"/>
                </a:lnTo>
                <a:lnTo>
                  <a:pt x="1755" y="16"/>
                </a:lnTo>
                <a:lnTo>
                  <a:pt x="1803" y="0"/>
                </a:lnTo>
                <a:lnTo>
                  <a:pt x="1852" y="0"/>
                </a:lnTo>
                <a:lnTo>
                  <a:pt x="1868" y="0"/>
                </a:lnTo>
                <a:lnTo>
                  <a:pt x="1900" y="0"/>
                </a:lnTo>
                <a:lnTo>
                  <a:pt x="1932" y="16"/>
                </a:lnTo>
                <a:lnTo>
                  <a:pt x="1964" y="32"/>
                </a:lnTo>
                <a:lnTo>
                  <a:pt x="2029" y="48"/>
                </a:lnTo>
                <a:lnTo>
                  <a:pt x="2077" y="81"/>
                </a:lnTo>
                <a:lnTo>
                  <a:pt x="2109" y="113"/>
                </a:lnTo>
                <a:lnTo>
                  <a:pt x="2141" y="129"/>
                </a:lnTo>
                <a:lnTo>
                  <a:pt x="2141" y="145"/>
                </a:lnTo>
                <a:lnTo>
                  <a:pt x="2141" y="161"/>
                </a:lnTo>
                <a:lnTo>
                  <a:pt x="2125" y="161"/>
                </a:lnTo>
                <a:lnTo>
                  <a:pt x="2093" y="177"/>
                </a:lnTo>
                <a:lnTo>
                  <a:pt x="2061" y="177"/>
                </a:lnTo>
                <a:lnTo>
                  <a:pt x="2013" y="177"/>
                </a:lnTo>
                <a:lnTo>
                  <a:pt x="1964" y="193"/>
                </a:lnTo>
                <a:lnTo>
                  <a:pt x="1900" y="193"/>
                </a:lnTo>
                <a:lnTo>
                  <a:pt x="1819" y="193"/>
                </a:lnTo>
                <a:lnTo>
                  <a:pt x="1481" y="193"/>
                </a:lnTo>
                <a:lnTo>
                  <a:pt x="1159" y="225"/>
                </a:lnTo>
                <a:lnTo>
                  <a:pt x="821" y="273"/>
                </a:lnTo>
                <a:lnTo>
                  <a:pt x="660" y="305"/>
                </a:lnTo>
                <a:lnTo>
                  <a:pt x="515" y="321"/>
                </a:lnTo>
                <a:lnTo>
                  <a:pt x="435" y="337"/>
                </a:lnTo>
                <a:lnTo>
                  <a:pt x="370" y="353"/>
                </a:lnTo>
                <a:lnTo>
                  <a:pt x="322" y="353"/>
                </a:lnTo>
                <a:lnTo>
                  <a:pt x="274" y="369"/>
                </a:lnTo>
                <a:lnTo>
                  <a:pt x="226" y="369"/>
                </a:lnTo>
                <a:lnTo>
                  <a:pt x="193" y="369"/>
                </a:lnTo>
                <a:lnTo>
                  <a:pt x="177" y="369"/>
                </a:lnTo>
                <a:lnTo>
                  <a:pt x="161" y="369"/>
                </a:lnTo>
                <a:lnTo>
                  <a:pt x="129" y="369"/>
                </a:lnTo>
                <a:lnTo>
                  <a:pt x="97" y="353"/>
                </a:lnTo>
                <a:lnTo>
                  <a:pt x="81" y="321"/>
                </a:lnTo>
                <a:lnTo>
                  <a:pt x="48" y="305"/>
                </a:lnTo>
                <a:lnTo>
                  <a:pt x="16" y="273"/>
                </a:lnTo>
                <a:lnTo>
                  <a:pt x="16" y="257"/>
                </a:lnTo>
                <a:lnTo>
                  <a:pt x="0" y="241"/>
                </a:lnTo>
                <a:lnTo>
                  <a:pt x="16" y="241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4" name="Freeform 31"/>
          <p:cNvSpPr/>
          <p:nvPr/>
        </p:nvSpPr>
        <p:spPr>
          <a:xfrm>
            <a:off x="2408816" y="2802842"/>
            <a:ext cx="193675" cy="1881188"/>
          </a:xfrm>
          <a:custGeom>
            <a:avLst/>
            <a:gdLst>
              <a:gd name="txL" fmla="*/ 0 w 306"/>
              <a:gd name="txT" fmla="*/ 0 h 2963"/>
              <a:gd name="txR" fmla="*/ 306 w 306"/>
              <a:gd name="txB" fmla="*/ 2963 h 296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06" h="2963">
                <a:moveTo>
                  <a:pt x="241" y="737"/>
                </a:moveTo>
                <a:lnTo>
                  <a:pt x="241" y="833"/>
                </a:lnTo>
                <a:lnTo>
                  <a:pt x="241" y="945"/>
                </a:lnTo>
                <a:lnTo>
                  <a:pt x="241" y="1185"/>
                </a:lnTo>
                <a:lnTo>
                  <a:pt x="241" y="1441"/>
                </a:lnTo>
                <a:lnTo>
                  <a:pt x="241" y="1730"/>
                </a:lnTo>
                <a:lnTo>
                  <a:pt x="225" y="1874"/>
                </a:lnTo>
                <a:lnTo>
                  <a:pt x="225" y="2018"/>
                </a:lnTo>
                <a:lnTo>
                  <a:pt x="225" y="2146"/>
                </a:lnTo>
                <a:lnTo>
                  <a:pt x="225" y="2258"/>
                </a:lnTo>
                <a:lnTo>
                  <a:pt x="225" y="2370"/>
                </a:lnTo>
                <a:lnTo>
                  <a:pt x="209" y="2483"/>
                </a:lnTo>
                <a:lnTo>
                  <a:pt x="209" y="2563"/>
                </a:lnTo>
                <a:lnTo>
                  <a:pt x="209" y="2643"/>
                </a:lnTo>
                <a:lnTo>
                  <a:pt x="209" y="2723"/>
                </a:lnTo>
                <a:lnTo>
                  <a:pt x="193" y="2787"/>
                </a:lnTo>
                <a:lnTo>
                  <a:pt x="193" y="2835"/>
                </a:lnTo>
                <a:lnTo>
                  <a:pt x="177" y="2883"/>
                </a:lnTo>
                <a:lnTo>
                  <a:pt x="177" y="2915"/>
                </a:lnTo>
                <a:lnTo>
                  <a:pt x="161" y="2947"/>
                </a:lnTo>
                <a:lnTo>
                  <a:pt x="145" y="2963"/>
                </a:lnTo>
                <a:lnTo>
                  <a:pt x="113" y="2947"/>
                </a:lnTo>
                <a:lnTo>
                  <a:pt x="96" y="2931"/>
                </a:lnTo>
                <a:lnTo>
                  <a:pt x="80" y="2899"/>
                </a:lnTo>
                <a:lnTo>
                  <a:pt x="64" y="2835"/>
                </a:lnTo>
                <a:lnTo>
                  <a:pt x="48" y="2787"/>
                </a:lnTo>
                <a:lnTo>
                  <a:pt x="32" y="2739"/>
                </a:lnTo>
                <a:lnTo>
                  <a:pt x="32" y="2707"/>
                </a:lnTo>
                <a:lnTo>
                  <a:pt x="16" y="2675"/>
                </a:lnTo>
                <a:lnTo>
                  <a:pt x="16" y="2643"/>
                </a:lnTo>
                <a:lnTo>
                  <a:pt x="16" y="2579"/>
                </a:lnTo>
                <a:lnTo>
                  <a:pt x="32" y="2547"/>
                </a:lnTo>
                <a:lnTo>
                  <a:pt x="32" y="2499"/>
                </a:lnTo>
                <a:lnTo>
                  <a:pt x="32" y="2434"/>
                </a:lnTo>
                <a:lnTo>
                  <a:pt x="48" y="2370"/>
                </a:lnTo>
                <a:lnTo>
                  <a:pt x="64" y="2226"/>
                </a:lnTo>
                <a:lnTo>
                  <a:pt x="64" y="2066"/>
                </a:lnTo>
                <a:lnTo>
                  <a:pt x="80" y="1874"/>
                </a:lnTo>
                <a:lnTo>
                  <a:pt x="80" y="1682"/>
                </a:lnTo>
                <a:lnTo>
                  <a:pt x="96" y="1458"/>
                </a:lnTo>
                <a:lnTo>
                  <a:pt x="96" y="1217"/>
                </a:lnTo>
                <a:lnTo>
                  <a:pt x="96" y="977"/>
                </a:lnTo>
                <a:lnTo>
                  <a:pt x="96" y="705"/>
                </a:lnTo>
                <a:lnTo>
                  <a:pt x="96" y="577"/>
                </a:lnTo>
                <a:lnTo>
                  <a:pt x="96" y="465"/>
                </a:lnTo>
                <a:lnTo>
                  <a:pt x="80" y="368"/>
                </a:lnTo>
                <a:lnTo>
                  <a:pt x="80" y="288"/>
                </a:lnTo>
                <a:lnTo>
                  <a:pt x="64" y="208"/>
                </a:lnTo>
                <a:lnTo>
                  <a:pt x="64" y="160"/>
                </a:lnTo>
                <a:lnTo>
                  <a:pt x="48" y="128"/>
                </a:lnTo>
                <a:lnTo>
                  <a:pt x="32" y="96"/>
                </a:lnTo>
                <a:lnTo>
                  <a:pt x="16" y="64"/>
                </a:lnTo>
                <a:lnTo>
                  <a:pt x="0" y="48"/>
                </a:lnTo>
                <a:lnTo>
                  <a:pt x="0" y="32"/>
                </a:lnTo>
                <a:lnTo>
                  <a:pt x="16" y="0"/>
                </a:lnTo>
                <a:lnTo>
                  <a:pt x="32" y="0"/>
                </a:lnTo>
                <a:lnTo>
                  <a:pt x="64" y="0"/>
                </a:lnTo>
                <a:lnTo>
                  <a:pt x="113" y="0"/>
                </a:lnTo>
                <a:lnTo>
                  <a:pt x="161" y="32"/>
                </a:lnTo>
                <a:lnTo>
                  <a:pt x="225" y="64"/>
                </a:lnTo>
                <a:lnTo>
                  <a:pt x="257" y="96"/>
                </a:lnTo>
                <a:lnTo>
                  <a:pt x="290" y="112"/>
                </a:lnTo>
                <a:lnTo>
                  <a:pt x="306" y="144"/>
                </a:lnTo>
                <a:lnTo>
                  <a:pt x="290" y="192"/>
                </a:lnTo>
                <a:lnTo>
                  <a:pt x="290" y="256"/>
                </a:lnTo>
                <a:lnTo>
                  <a:pt x="274" y="272"/>
                </a:lnTo>
                <a:lnTo>
                  <a:pt x="274" y="304"/>
                </a:lnTo>
                <a:lnTo>
                  <a:pt x="274" y="352"/>
                </a:lnTo>
                <a:lnTo>
                  <a:pt x="274" y="400"/>
                </a:lnTo>
                <a:lnTo>
                  <a:pt x="257" y="465"/>
                </a:lnTo>
                <a:lnTo>
                  <a:pt x="257" y="545"/>
                </a:lnTo>
                <a:lnTo>
                  <a:pt x="257" y="641"/>
                </a:lnTo>
                <a:lnTo>
                  <a:pt x="241" y="73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5" name="Freeform 34"/>
          <p:cNvSpPr/>
          <p:nvPr/>
        </p:nvSpPr>
        <p:spPr>
          <a:xfrm>
            <a:off x="2623128" y="2761567"/>
            <a:ext cx="695325" cy="1800225"/>
          </a:xfrm>
          <a:custGeom>
            <a:avLst/>
            <a:gdLst>
              <a:gd name="txL" fmla="*/ 0 w 1095"/>
              <a:gd name="txT" fmla="*/ 0 h 2835"/>
              <a:gd name="txR" fmla="*/ 1095 w 1095"/>
              <a:gd name="txB" fmla="*/ 2835 h 283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95" h="2835">
                <a:moveTo>
                  <a:pt x="177" y="2627"/>
                </a:moveTo>
                <a:lnTo>
                  <a:pt x="274" y="2530"/>
                </a:lnTo>
                <a:lnTo>
                  <a:pt x="370" y="2418"/>
                </a:lnTo>
                <a:lnTo>
                  <a:pt x="467" y="2290"/>
                </a:lnTo>
                <a:lnTo>
                  <a:pt x="547" y="2130"/>
                </a:lnTo>
                <a:lnTo>
                  <a:pt x="612" y="1986"/>
                </a:lnTo>
                <a:lnTo>
                  <a:pt x="676" y="1826"/>
                </a:lnTo>
                <a:lnTo>
                  <a:pt x="724" y="1650"/>
                </a:lnTo>
                <a:lnTo>
                  <a:pt x="773" y="1489"/>
                </a:lnTo>
                <a:lnTo>
                  <a:pt x="789" y="1313"/>
                </a:lnTo>
                <a:lnTo>
                  <a:pt x="821" y="1121"/>
                </a:lnTo>
                <a:lnTo>
                  <a:pt x="837" y="897"/>
                </a:lnTo>
                <a:lnTo>
                  <a:pt x="837" y="641"/>
                </a:lnTo>
                <a:lnTo>
                  <a:pt x="853" y="529"/>
                </a:lnTo>
                <a:lnTo>
                  <a:pt x="853" y="416"/>
                </a:lnTo>
                <a:lnTo>
                  <a:pt x="853" y="320"/>
                </a:lnTo>
                <a:lnTo>
                  <a:pt x="837" y="256"/>
                </a:lnTo>
                <a:lnTo>
                  <a:pt x="837" y="192"/>
                </a:lnTo>
                <a:lnTo>
                  <a:pt x="837" y="144"/>
                </a:lnTo>
                <a:lnTo>
                  <a:pt x="821" y="112"/>
                </a:lnTo>
                <a:lnTo>
                  <a:pt x="805" y="96"/>
                </a:lnTo>
                <a:lnTo>
                  <a:pt x="789" y="80"/>
                </a:lnTo>
                <a:lnTo>
                  <a:pt x="773" y="48"/>
                </a:lnTo>
                <a:lnTo>
                  <a:pt x="773" y="32"/>
                </a:lnTo>
                <a:lnTo>
                  <a:pt x="789" y="16"/>
                </a:lnTo>
                <a:lnTo>
                  <a:pt x="805" y="0"/>
                </a:lnTo>
                <a:lnTo>
                  <a:pt x="837" y="0"/>
                </a:lnTo>
                <a:lnTo>
                  <a:pt x="885" y="16"/>
                </a:lnTo>
                <a:lnTo>
                  <a:pt x="950" y="48"/>
                </a:lnTo>
                <a:lnTo>
                  <a:pt x="1014" y="64"/>
                </a:lnTo>
                <a:lnTo>
                  <a:pt x="1046" y="96"/>
                </a:lnTo>
                <a:lnTo>
                  <a:pt x="1079" y="128"/>
                </a:lnTo>
                <a:lnTo>
                  <a:pt x="1095" y="144"/>
                </a:lnTo>
                <a:lnTo>
                  <a:pt x="1095" y="176"/>
                </a:lnTo>
                <a:lnTo>
                  <a:pt x="1079" y="240"/>
                </a:lnTo>
                <a:lnTo>
                  <a:pt x="1079" y="256"/>
                </a:lnTo>
                <a:lnTo>
                  <a:pt x="1063" y="288"/>
                </a:lnTo>
                <a:lnTo>
                  <a:pt x="1063" y="320"/>
                </a:lnTo>
                <a:lnTo>
                  <a:pt x="1063" y="384"/>
                </a:lnTo>
                <a:lnTo>
                  <a:pt x="1046" y="448"/>
                </a:lnTo>
                <a:lnTo>
                  <a:pt x="1046" y="529"/>
                </a:lnTo>
                <a:lnTo>
                  <a:pt x="1030" y="609"/>
                </a:lnTo>
                <a:lnTo>
                  <a:pt x="1030" y="705"/>
                </a:lnTo>
                <a:lnTo>
                  <a:pt x="1014" y="913"/>
                </a:lnTo>
                <a:lnTo>
                  <a:pt x="982" y="1105"/>
                </a:lnTo>
                <a:lnTo>
                  <a:pt x="966" y="1265"/>
                </a:lnTo>
                <a:lnTo>
                  <a:pt x="950" y="1425"/>
                </a:lnTo>
                <a:lnTo>
                  <a:pt x="918" y="1570"/>
                </a:lnTo>
                <a:lnTo>
                  <a:pt x="885" y="1698"/>
                </a:lnTo>
                <a:lnTo>
                  <a:pt x="853" y="1810"/>
                </a:lnTo>
                <a:lnTo>
                  <a:pt x="837" y="1922"/>
                </a:lnTo>
                <a:lnTo>
                  <a:pt x="789" y="2018"/>
                </a:lnTo>
                <a:lnTo>
                  <a:pt x="741" y="2130"/>
                </a:lnTo>
                <a:lnTo>
                  <a:pt x="676" y="2226"/>
                </a:lnTo>
                <a:lnTo>
                  <a:pt x="612" y="2338"/>
                </a:lnTo>
                <a:lnTo>
                  <a:pt x="531" y="2450"/>
                </a:lnTo>
                <a:lnTo>
                  <a:pt x="435" y="2547"/>
                </a:lnTo>
                <a:lnTo>
                  <a:pt x="338" y="2627"/>
                </a:lnTo>
                <a:lnTo>
                  <a:pt x="241" y="2707"/>
                </a:lnTo>
                <a:lnTo>
                  <a:pt x="145" y="2771"/>
                </a:lnTo>
                <a:lnTo>
                  <a:pt x="64" y="2819"/>
                </a:lnTo>
                <a:lnTo>
                  <a:pt x="16" y="2835"/>
                </a:lnTo>
                <a:lnTo>
                  <a:pt x="0" y="2835"/>
                </a:lnTo>
                <a:lnTo>
                  <a:pt x="0" y="2819"/>
                </a:lnTo>
                <a:lnTo>
                  <a:pt x="32" y="2771"/>
                </a:lnTo>
                <a:lnTo>
                  <a:pt x="80" y="2707"/>
                </a:lnTo>
                <a:lnTo>
                  <a:pt x="129" y="2675"/>
                </a:lnTo>
                <a:lnTo>
                  <a:pt x="177" y="262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6" name="Freeform 37"/>
          <p:cNvSpPr/>
          <p:nvPr/>
        </p:nvSpPr>
        <p:spPr>
          <a:xfrm>
            <a:off x="3143828" y="3799792"/>
            <a:ext cx="900113" cy="752475"/>
          </a:xfrm>
          <a:custGeom>
            <a:avLst/>
            <a:gdLst>
              <a:gd name="txL" fmla="*/ 0 w 1417"/>
              <a:gd name="txT" fmla="*/ 0 h 1185"/>
              <a:gd name="txR" fmla="*/ 1417 w 1417"/>
              <a:gd name="txB" fmla="*/ 1185 h 118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417" h="1185">
                <a:moveTo>
                  <a:pt x="805" y="1185"/>
                </a:moveTo>
                <a:lnTo>
                  <a:pt x="773" y="1185"/>
                </a:lnTo>
                <a:lnTo>
                  <a:pt x="757" y="1153"/>
                </a:lnTo>
                <a:lnTo>
                  <a:pt x="725" y="1137"/>
                </a:lnTo>
                <a:lnTo>
                  <a:pt x="692" y="1105"/>
                </a:lnTo>
                <a:lnTo>
                  <a:pt x="660" y="1057"/>
                </a:lnTo>
                <a:lnTo>
                  <a:pt x="628" y="1009"/>
                </a:lnTo>
                <a:lnTo>
                  <a:pt x="580" y="945"/>
                </a:lnTo>
                <a:lnTo>
                  <a:pt x="531" y="880"/>
                </a:lnTo>
                <a:lnTo>
                  <a:pt x="483" y="816"/>
                </a:lnTo>
                <a:lnTo>
                  <a:pt x="435" y="736"/>
                </a:lnTo>
                <a:lnTo>
                  <a:pt x="370" y="640"/>
                </a:lnTo>
                <a:lnTo>
                  <a:pt x="306" y="544"/>
                </a:lnTo>
                <a:lnTo>
                  <a:pt x="242" y="432"/>
                </a:lnTo>
                <a:lnTo>
                  <a:pt x="161" y="320"/>
                </a:lnTo>
                <a:lnTo>
                  <a:pt x="81" y="192"/>
                </a:lnTo>
                <a:lnTo>
                  <a:pt x="0" y="48"/>
                </a:lnTo>
                <a:lnTo>
                  <a:pt x="97" y="0"/>
                </a:lnTo>
                <a:lnTo>
                  <a:pt x="161" y="96"/>
                </a:lnTo>
                <a:lnTo>
                  <a:pt x="242" y="208"/>
                </a:lnTo>
                <a:lnTo>
                  <a:pt x="322" y="336"/>
                </a:lnTo>
                <a:lnTo>
                  <a:pt x="435" y="464"/>
                </a:lnTo>
                <a:lnTo>
                  <a:pt x="547" y="592"/>
                </a:lnTo>
                <a:lnTo>
                  <a:pt x="692" y="704"/>
                </a:lnTo>
                <a:lnTo>
                  <a:pt x="853" y="816"/>
                </a:lnTo>
                <a:lnTo>
                  <a:pt x="1047" y="913"/>
                </a:lnTo>
                <a:lnTo>
                  <a:pt x="1127" y="961"/>
                </a:lnTo>
                <a:lnTo>
                  <a:pt x="1208" y="993"/>
                </a:lnTo>
                <a:lnTo>
                  <a:pt x="1272" y="1025"/>
                </a:lnTo>
                <a:lnTo>
                  <a:pt x="1320" y="1057"/>
                </a:lnTo>
                <a:lnTo>
                  <a:pt x="1369" y="1073"/>
                </a:lnTo>
                <a:lnTo>
                  <a:pt x="1401" y="1089"/>
                </a:lnTo>
                <a:lnTo>
                  <a:pt x="1417" y="1105"/>
                </a:lnTo>
                <a:lnTo>
                  <a:pt x="1417" y="1121"/>
                </a:lnTo>
                <a:lnTo>
                  <a:pt x="1401" y="1121"/>
                </a:lnTo>
                <a:lnTo>
                  <a:pt x="1385" y="1137"/>
                </a:lnTo>
                <a:lnTo>
                  <a:pt x="1352" y="1137"/>
                </a:lnTo>
                <a:lnTo>
                  <a:pt x="1320" y="1153"/>
                </a:lnTo>
                <a:lnTo>
                  <a:pt x="1272" y="1153"/>
                </a:lnTo>
                <a:lnTo>
                  <a:pt x="1224" y="1169"/>
                </a:lnTo>
                <a:lnTo>
                  <a:pt x="1159" y="1169"/>
                </a:lnTo>
                <a:lnTo>
                  <a:pt x="1047" y="1185"/>
                </a:lnTo>
                <a:lnTo>
                  <a:pt x="934" y="1185"/>
                </a:lnTo>
                <a:lnTo>
                  <a:pt x="853" y="1185"/>
                </a:lnTo>
                <a:lnTo>
                  <a:pt x="805" y="118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857250" y="339725"/>
            <a:ext cx="2441575" cy="5667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83" name="矩形: 圆角 82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45B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9593523" y="1772873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lè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4935163" y="2615518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6005773" y="2615518"/>
            <a:ext cx="590931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独体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丿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快乐   欢乐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我要做一只快乐的小鸟，在天空自由飞翔。</a:t>
            </a:r>
          </a:p>
        </p:txBody>
      </p:sp>
      <p:graphicFrame>
        <p:nvGraphicFramePr>
          <p:cNvPr id="87" name="Group 47"/>
          <p:cNvGraphicFramePr>
            <a:graphicFrameLocks noGrp="1"/>
          </p:cNvGraphicFramePr>
          <p:nvPr/>
        </p:nvGraphicFramePr>
        <p:xfrm>
          <a:off x="9351603" y="2482556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8" name="矩形 87">
            <a:hlinkClick r:id="" action="ppaction://noaction"/>
          </p:cNvPr>
          <p:cNvSpPr/>
          <p:nvPr/>
        </p:nvSpPr>
        <p:spPr>
          <a:xfrm>
            <a:off x="9362069" y="2491983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乐</a:t>
            </a:r>
          </a:p>
        </p:txBody>
      </p:sp>
      <p:grpSp>
        <p:nvGrpSpPr>
          <p:cNvPr id="89" name="Group 4"/>
          <p:cNvGrpSpPr/>
          <p:nvPr/>
        </p:nvGrpSpPr>
        <p:grpSpPr>
          <a:xfrm>
            <a:off x="1452823" y="2318655"/>
            <a:ext cx="2879725" cy="2879725"/>
            <a:chOff x="1474" y="663"/>
            <a:chExt cx="2948" cy="2835"/>
          </a:xfrm>
        </p:grpSpPr>
        <p:sp>
          <p:nvSpPr>
            <p:cNvPr id="90" name="Rectangle 5"/>
            <p:cNvSpPr>
              <a:spLocks noChangeArrowheads="1"/>
            </p:cNvSpPr>
            <p:nvPr/>
          </p:nvSpPr>
          <p:spPr bwMode="auto">
            <a:xfrm>
              <a:off x="2948" y="2069"/>
              <a:ext cx="1474" cy="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1" name="Rectangle 6"/>
            <p:cNvSpPr>
              <a:spLocks noChangeArrowheads="1"/>
            </p:cNvSpPr>
            <p:nvPr/>
          </p:nvSpPr>
          <p:spPr bwMode="auto">
            <a:xfrm>
              <a:off x="1474" y="2069"/>
              <a:ext cx="1474" cy="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2" name="Rectangle 7"/>
            <p:cNvSpPr>
              <a:spLocks noChangeArrowheads="1"/>
            </p:cNvSpPr>
            <p:nvPr/>
          </p:nvSpPr>
          <p:spPr bwMode="auto">
            <a:xfrm>
              <a:off x="2948" y="663"/>
              <a:ext cx="1474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3" name="Rectangle 8"/>
            <p:cNvSpPr>
              <a:spLocks noChangeArrowheads="1"/>
            </p:cNvSpPr>
            <p:nvPr/>
          </p:nvSpPr>
          <p:spPr bwMode="auto">
            <a:xfrm>
              <a:off x="1474" y="663"/>
              <a:ext cx="1474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4" name="Line 9"/>
            <p:cNvSpPr>
              <a:spLocks noChangeShapeType="1"/>
            </p:cNvSpPr>
            <p:nvPr/>
          </p:nvSpPr>
          <p:spPr bwMode="auto">
            <a:xfrm>
              <a:off x="1474" y="663"/>
              <a:ext cx="2948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5" name="Line 10"/>
            <p:cNvSpPr>
              <a:spLocks noChangeShapeType="1"/>
            </p:cNvSpPr>
            <p:nvPr/>
          </p:nvSpPr>
          <p:spPr bwMode="auto">
            <a:xfrm>
              <a:off x="1474" y="3498"/>
              <a:ext cx="2948" cy="0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6" name="Line 11"/>
            <p:cNvSpPr>
              <a:spLocks noChangeShapeType="1"/>
            </p:cNvSpPr>
            <p:nvPr/>
          </p:nvSpPr>
          <p:spPr bwMode="auto">
            <a:xfrm>
              <a:off x="1474" y="663"/>
              <a:ext cx="0" cy="2835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7" name="Line 12"/>
            <p:cNvSpPr>
              <a:spLocks noChangeShapeType="1"/>
            </p:cNvSpPr>
            <p:nvPr/>
          </p:nvSpPr>
          <p:spPr bwMode="auto">
            <a:xfrm>
              <a:off x="4422" y="663"/>
              <a:ext cx="0" cy="2835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8" name="Line 13"/>
            <p:cNvSpPr>
              <a:spLocks noChangeShapeType="1"/>
            </p:cNvSpPr>
            <p:nvPr/>
          </p:nvSpPr>
          <p:spPr bwMode="auto">
            <a:xfrm>
              <a:off x="1474" y="2069"/>
              <a:ext cx="2948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9" name="Line 14"/>
            <p:cNvSpPr>
              <a:spLocks noChangeShapeType="1"/>
            </p:cNvSpPr>
            <p:nvPr/>
          </p:nvSpPr>
          <p:spPr bwMode="auto">
            <a:xfrm>
              <a:off x="2948" y="663"/>
              <a:ext cx="0" cy="283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100" name="Freeform 40"/>
          <p:cNvSpPr/>
          <p:nvPr/>
        </p:nvSpPr>
        <p:spPr>
          <a:xfrm>
            <a:off x="3149860" y="3985530"/>
            <a:ext cx="531813" cy="436562"/>
          </a:xfrm>
          <a:custGeom>
            <a:avLst/>
            <a:gdLst>
              <a:gd name="txL" fmla="*/ 0 w 837"/>
              <a:gd name="txT" fmla="*/ 0 h 688"/>
              <a:gd name="txR" fmla="*/ 837 w 837"/>
              <a:gd name="txB" fmla="*/ 688 h 68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837" h="688">
                <a:moveTo>
                  <a:pt x="402" y="112"/>
                </a:moveTo>
                <a:lnTo>
                  <a:pt x="531" y="176"/>
                </a:lnTo>
                <a:lnTo>
                  <a:pt x="628" y="240"/>
                </a:lnTo>
                <a:lnTo>
                  <a:pt x="708" y="304"/>
                </a:lnTo>
                <a:lnTo>
                  <a:pt x="756" y="352"/>
                </a:lnTo>
                <a:lnTo>
                  <a:pt x="789" y="416"/>
                </a:lnTo>
                <a:lnTo>
                  <a:pt x="821" y="464"/>
                </a:lnTo>
                <a:lnTo>
                  <a:pt x="837" y="512"/>
                </a:lnTo>
                <a:lnTo>
                  <a:pt x="837" y="560"/>
                </a:lnTo>
                <a:lnTo>
                  <a:pt x="837" y="608"/>
                </a:lnTo>
                <a:lnTo>
                  <a:pt x="837" y="624"/>
                </a:lnTo>
                <a:lnTo>
                  <a:pt x="837" y="656"/>
                </a:lnTo>
                <a:lnTo>
                  <a:pt x="821" y="672"/>
                </a:lnTo>
                <a:lnTo>
                  <a:pt x="805" y="688"/>
                </a:lnTo>
                <a:lnTo>
                  <a:pt x="772" y="688"/>
                </a:lnTo>
                <a:lnTo>
                  <a:pt x="756" y="688"/>
                </a:lnTo>
                <a:lnTo>
                  <a:pt x="740" y="672"/>
                </a:lnTo>
                <a:lnTo>
                  <a:pt x="708" y="656"/>
                </a:lnTo>
                <a:lnTo>
                  <a:pt x="660" y="624"/>
                </a:lnTo>
                <a:lnTo>
                  <a:pt x="611" y="576"/>
                </a:lnTo>
                <a:lnTo>
                  <a:pt x="563" y="528"/>
                </a:lnTo>
                <a:lnTo>
                  <a:pt x="499" y="480"/>
                </a:lnTo>
                <a:lnTo>
                  <a:pt x="418" y="400"/>
                </a:lnTo>
                <a:lnTo>
                  <a:pt x="338" y="336"/>
                </a:lnTo>
                <a:lnTo>
                  <a:pt x="273" y="272"/>
                </a:lnTo>
                <a:lnTo>
                  <a:pt x="209" y="224"/>
                </a:lnTo>
                <a:lnTo>
                  <a:pt x="145" y="176"/>
                </a:lnTo>
                <a:lnTo>
                  <a:pt x="96" y="112"/>
                </a:lnTo>
                <a:lnTo>
                  <a:pt x="64" y="80"/>
                </a:lnTo>
                <a:lnTo>
                  <a:pt x="0" y="0"/>
                </a:lnTo>
                <a:lnTo>
                  <a:pt x="80" y="0"/>
                </a:lnTo>
                <a:lnTo>
                  <a:pt x="161" y="32"/>
                </a:lnTo>
                <a:lnTo>
                  <a:pt x="273" y="64"/>
                </a:lnTo>
                <a:lnTo>
                  <a:pt x="402" y="11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1" name="Freeform 39"/>
          <p:cNvSpPr/>
          <p:nvPr/>
        </p:nvSpPr>
        <p:spPr>
          <a:xfrm>
            <a:off x="2189423" y="3955367"/>
            <a:ext cx="255587" cy="528638"/>
          </a:xfrm>
          <a:custGeom>
            <a:avLst/>
            <a:gdLst>
              <a:gd name="txL" fmla="*/ 0 w 403"/>
              <a:gd name="txT" fmla="*/ 0 h 833"/>
              <a:gd name="txR" fmla="*/ 403 w 403"/>
              <a:gd name="txB" fmla="*/ 833 h 83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03" h="833">
                <a:moveTo>
                  <a:pt x="193" y="736"/>
                </a:moveTo>
                <a:lnTo>
                  <a:pt x="161" y="785"/>
                </a:lnTo>
                <a:lnTo>
                  <a:pt x="129" y="817"/>
                </a:lnTo>
                <a:lnTo>
                  <a:pt x="113" y="833"/>
                </a:lnTo>
                <a:lnTo>
                  <a:pt x="81" y="833"/>
                </a:lnTo>
                <a:lnTo>
                  <a:pt x="65" y="833"/>
                </a:lnTo>
                <a:lnTo>
                  <a:pt x="49" y="817"/>
                </a:lnTo>
                <a:lnTo>
                  <a:pt x="32" y="785"/>
                </a:lnTo>
                <a:lnTo>
                  <a:pt x="16" y="736"/>
                </a:lnTo>
                <a:lnTo>
                  <a:pt x="0" y="672"/>
                </a:lnTo>
                <a:lnTo>
                  <a:pt x="0" y="608"/>
                </a:lnTo>
                <a:lnTo>
                  <a:pt x="0" y="576"/>
                </a:lnTo>
                <a:lnTo>
                  <a:pt x="16" y="544"/>
                </a:lnTo>
                <a:lnTo>
                  <a:pt x="49" y="496"/>
                </a:lnTo>
                <a:lnTo>
                  <a:pt x="81" y="448"/>
                </a:lnTo>
                <a:lnTo>
                  <a:pt x="113" y="416"/>
                </a:lnTo>
                <a:lnTo>
                  <a:pt x="129" y="384"/>
                </a:lnTo>
                <a:lnTo>
                  <a:pt x="161" y="336"/>
                </a:lnTo>
                <a:lnTo>
                  <a:pt x="193" y="288"/>
                </a:lnTo>
                <a:lnTo>
                  <a:pt x="210" y="224"/>
                </a:lnTo>
                <a:lnTo>
                  <a:pt x="242" y="160"/>
                </a:lnTo>
                <a:lnTo>
                  <a:pt x="274" y="80"/>
                </a:lnTo>
                <a:lnTo>
                  <a:pt x="306" y="0"/>
                </a:lnTo>
                <a:lnTo>
                  <a:pt x="322" y="0"/>
                </a:lnTo>
                <a:lnTo>
                  <a:pt x="354" y="16"/>
                </a:lnTo>
                <a:lnTo>
                  <a:pt x="371" y="48"/>
                </a:lnTo>
                <a:lnTo>
                  <a:pt x="371" y="64"/>
                </a:lnTo>
                <a:lnTo>
                  <a:pt x="387" y="160"/>
                </a:lnTo>
                <a:lnTo>
                  <a:pt x="403" y="240"/>
                </a:lnTo>
                <a:lnTo>
                  <a:pt x="403" y="288"/>
                </a:lnTo>
                <a:lnTo>
                  <a:pt x="387" y="352"/>
                </a:lnTo>
                <a:lnTo>
                  <a:pt x="354" y="416"/>
                </a:lnTo>
                <a:lnTo>
                  <a:pt x="338" y="480"/>
                </a:lnTo>
                <a:lnTo>
                  <a:pt x="274" y="624"/>
                </a:lnTo>
                <a:lnTo>
                  <a:pt x="226" y="688"/>
                </a:lnTo>
                <a:lnTo>
                  <a:pt x="193" y="73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2" name="Freeform 42"/>
          <p:cNvSpPr/>
          <p:nvPr/>
        </p:nvSpPr>
        <p:spPr>
          <a:xfrm>
            <a:off x="2475173" y="2845705"/>
            <a:ext cx="849312" cy="346075"/>
          </a:xfrm>
          <a:custGeom>
            <a:avLst/>
            <a:gdLst>
              <a:gd name="txL" fmla="*/ 0 w 1336"/>
              <a:gd name="txT" fmla="*/ 0 h 545"/>
              <a:gd name="txR" fmla="*/ 1336 w 1336"/>
              <a:gd name="txB" fmla="*/ 545 h 545"/>
            </a:gdLst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1336" h="545">
                <a:moveTo>
                  <a:pt x="0" y="545"/>
                </a:moveTo>
                <a:lnTo>
                  <a:pt x="0" y="432"/>
                </a:lnTo>
                <a:lnTo>
                  <a:pt x="145" y="400"/>
                </a:lnTo>
                <a:lnTo>
                  <a:pt x="290" y="368"/>
                </a:lnTo>
                <a:lnTo>
                  <a:pt x="403" y="336"/>
                </a:lnTo>
                <a:lnTo>
                  <a:pt x="515" y="304"/>
                </a:lnTo>
                <a:lnTo>
                  <a:pt x="612" y="272"/>
                </a:lnTo>
                <a:lnTo>
                  <a:pt x="692" y="240"/>
                </a:lnTo>
                <a:lnTo>
                  <a:pt x="757" y="208"/>
                </a:lnTo>
                <a:lnTo>
                  <a:pt x="805" y="192"/>
                </a:lnTo>
                <a:lnTo>
                  <a:pt x="886" y="144"/>
                </a:lnTo>
                <a:lnTo>
                  <a:pt x="934" y="112"/>
                </a:lnTo>
                <a:lnTo>
                  <a:pt x="950" y="80"/>
                </a:lnTo>
                <a:lnTo>
                  <a:pt x="966" y="64"/>
                </a:lnTo>
                <a:lnTo>
                  <a:pt x="950" y="48"/>
                </a:lnTo>
                <a:lnTo>
                  <a:pt x="934" y="32"/>
                </a:lnTo>
                <a:lnTo>
                  <a:pt x="934" y="16"/>
                </a:lnTo>
                <a:lnTo>
                  <a:pt x="950" y="0"/>
                </a:lnTo>
                <a:lnTo>
                  <a:pt x="966" y="0"/>
                </a:lnTo>
                <a:lnTo>
                  <a:pt x="1030" y="0"/>
                </a:lnTo>
                <a:lnTo>
                  <a:pt x="1127" y="32"/>
                </a:lnTo>
                <a:lnTo>
                  <a:pt x="1208" y="80"/>
                </a:lnTo>
                <a:lnTo>
                  <a:pt x="1288" y="112"/>
                </a:lnTo>
                <a:lnTo>
                  <a:pt x="1304" y="128"/>
                </a:lnTo>
                <a:lnTo>
                  <a:pt x="1320" y="144"/>
                </a:lnTo>
                <a:lnTo>
                  <a:pt x="1336" y="160"/>
                </a:lnTo>
                <a:lnTo>
                  <a:pt x="1336" y="192"/>
                </a:lnTo>
                <a:lnTo>
                  <a:pt x="1336" y="208"/>
                </a:lnTo>
                <a:lnTo>
                  <a:pt x="1320" y="224"/>
                </a:lnTo>
                <a:lnTo>
                  <a:pt x="1288" y="240"/>
                </a:lnTo>
                <a:lnTo>
                  <a:pt x="1272" y="256"/>
                </a:lnTo>
                <a:lnTo>
                  <a:pt x="1224" y="272"/>
                </a:lnTo>
                <a:lnTo>
                  <a:pt x="1175" y="288"/>
                </a:lnTo>
                <a:lnTo>
                  <a:pt x="1111" y="304"/>
                </a:lnTo>
                <a:lnTo>
                  <a:pt x="1047" y="320"/>
                </a:lnTo>
                <a:lnTo>
                  <a:pt x="966" y="352"/>
                </a:lnTo>
                <a:lnTo>
                  <a:pt x="869" y="368"/>
                </a:lnTo>
                <a:lnTo>
                  <a:pt x="757" y="384"/>
                </a:lnTo>
                <a:lnTo>
                  <a:pt x="628" y="416"/>
                </a:lnTo>
                <a:lnTo>
                  <a:pt x="499" y="448"/>
                </a:lnTo>
                <a:lnTo>
                  <a:pt x="338" y="481"/>
                </a:lnTo>
                <a:lnTo>
                  <a:pt x="177" y="513"/>
                </a:lnTo>
                <a:lnTo>
                  <a:pt x="0" y="54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3" name="Freeform 38"/>
          <p:cNvSpPr/>
          <p:nvPr/>
        </p:nvSpPr>
        <p:spPr>
          <a:xfrm>
            <a:off x="2240223" y="3090180"/>
            <a:ext cx="1328737" cy="793750"/>
          </a:xfrm>
          <a:custGeom>
            <a:avLst/>
            <a:gdLst>
              <a:gd name="txL" fmla="*/ 0 w 2093"/>
              <a:gd name="txT" fmla="*/ 0 h 1250"/>
              <a:gd name="txR" fmla="*/ 2093 w 2093"/>
              <a:gd name="txB" fmla="*/ 1250 h 125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093" h="1250">
                <a:moveTo>
                  <a:pt x="209" y="145"/>
                </a:moveTo>
                <a:lnTo>
                  <a:pt x="193" y="64"/>
                </a:lnTo>
                <a:lnTo>
                  <a:pt x="177" y="32"/>
                </a:lnTo>
                <a:lnTo>
                  <a:pt x="193" y="16"/>
                </a:lnTo>
                <a:lnTo>
                  <a:pt x="209" y="0"/>
                </a:lnTo>
                <a:lnTo>
                  <a:pt x="257" y="0"/>
                </a:lnTo>
                <a:lnTo>
                  <a:pt x="338" y="16"/>
                </a:lnTo>
                <a:lnTo>
                  <a:pt x="386" y="32"/>
                </a:lnTo>
                <a:lnTo>
                  <a:pt x="434" y="48"/>
                </a:lnTo>
                <a:lnTo>
                  <a:pt x="434" y="177"/>
                </a:lnTo>
                <a:lnTo>
                  <a:pt x="418" y="321"/>
                </a:lnTo>
                <a:lnTo>
                  <a:pt x="402" y="449"/>
                </a:lnTo>
                <a:lnTo>
                  <a:pt x="370" y="577"/>
                </a:lnTo>
                <a:lnTo>
                  <a:pt x="338" y="705"/>
                </a:lnTo>
                <a:lnTo>
                  <a:pt x="322" y="801"/>
                </a:lnTo>
                <a:lnTo>
                  <a:pt x="306" y="833"/>
                </a:lnTo>
                <a:lnTo>
                  <a:pt x="306" y="865"/>
                </a:lnTo>
                <a:lnTo>
                  <a:pt x="306" y="881"/>
                </a:lnTo>
                <a:lnTo>
                  <a:pt x="306" y="897"/>
                </a:lnTo>
                <a:lnTo>
                  <a:pt x="322" y="913"/>
                </a:lnTo>
                <a:lnTo>
                  <a:pt x="338" y="913"/>
                </a:lnTo>
                <a:lnTo>
                  <a:pt x="370" y="913"/>
                </a:lnTo>
                <a:lnTo>
                  <a:pt x="418" y="913"/>
                </a:lnTo>
                <a:lnTo>
                  <a:pt x="451" y="913"/>
                </a:lnTo>
                <a:lnTo>
                  <a:pt x="483" y="897"/>
                </a:lnTo>
                <a:lnTo>
                  <a:pt x="547" y="881"/>
                </a:lnTo>
                <a:lnTo>
                  <a:pt x="612" y="865"/>
                </a:lnTo>
                <a:lnTo>
                  <a:pt x="692" y="849"/>
                </a:lnTo>
                <a:lnTo>
                  <a:pt x="789" y="833"/>
                </a:lnTo>
                <a:lnTo>
                  <a:pt x="885" y="817"/>
                </a:lnTo>
                <a:lnTo>
                  <a:pt x="1014" y="785"/>
                </a:lnTo>
                <a:lnTo>
                  <a:pt x="1127" y="769"/>
                </a:lnTo>
                <a:lnTo>
                  <a:pt x="1239" y="737"/>
                </a:lnTo>
                <a:lnTo>
                  <a:pt x="1320" y="721"/>
                </a:lnTo>
                <a:lnTo>
                  <a:pt x="1417" y="705"/>
                </a:lnTo>
                <a:lnTo>
                  <a:pt x="1481" y="673"/>
                </a:lnTo>
                <a:lnTo>
                  <a:pt x="1561" y="657"/>
                </a:lnTo>
                <a:lnTo>
                  <a:pt x="1610" y="657"/>
                </a:lnTo>
                <a:lnTo>
                  <a:pt x="1658" y="641"/>
                </a:lnTo>
                <a:lnTo>
                  <a:pt x="1722" y="625"/>
                </a:lnTo>
                <a:lnTo>
                  <a:pt x="1787" y="609"/>
                </a:lnTo>
                <a:lnTo>
                  <a:pt x="1819" y="593"/>
                </a:lnTo>
                <a:lnTo>
                  <a:pt x="1835" y="593"/>
                </a:lnTo>
                <a:lnTo>
                  <a:pt x="1851" y="593"/>
                </a:lnTo>
                <a:lnTo>
                  <a:pt x="1883" y="609"/>
                </a:lnTo>
                <a:lnTo>
                  <a:pt x="1916" y="625"/>
                </a:lnTo>
                <a:lnTo>
                  <a:pt x="1964" y="657"/>
                </a:lnTo>
                <a:lnTo>
                  <a:pt x="2028" y="673"/>
                </a:lnTo>
                <a:lnTo>
                  <a:pt x="2061" y="705"/>
                </a:lnTo>
                <a:lnTo>
                  <a:pt x="2077" y="737"/>
                </a:lnTo>
                <a:lnTo>
                  <a:pt x="2093" y="769"/>
                </a:lnTo>
                <a:lnTo>
                  <a:pt x="2077" y="785"/>
                </a:lnTo>
                <a:lnTo>
                  <a:pt x="2044" y="801"/>
                </a:lnTo>
                <a:lnTo>
                  <a:pt x="1996" y="817"/>
                </a:lnTo>
                <a:lnTo>
                  <a:pt x="1916" y="817"/>
                </a:lnTo>
                <a:lnTo>
                  <a:pt x="1755" y="833"/>
                </a:lnTo>
                <a:lnTo>
                  <a:pt x="1594" y="833"/>
                </a:lnTo>
                <a:lnTo>
                  <a:pt x="1561" y="833"/>
                </a:lnTo>
                <a:lnTo>
                  <a:pt x="1497" y="849"/>
                </a:lnTo>
                <a:lnTo>
                  <a:pt x="1433" y="849"/>
                </a:lnTo>
                <a:lnTo>
                  <a:pt x="1352" y="865"/>
                </a:lnTo>
                <a:lnTo>
                  <a:pt x="1256" y="881"/>
                </a:lnTo>
                <a:lnTo>
                  <a:pt x="1159" y="913"/>
                </a:lnTo>
                <a:lnTo>
                  <a:pt x="1046" y="929"/>
                </a:lnTo>
                <a:lnTo>
                  <a:pt x="917" y="945"/>
                </a:lnTo>
                <a:lnTo>
                  <a:pt x="789" y="977"/>
                </a:lnTo>
                <a:lnTo>
                  <a:pt x="676" y="1009"/>
                </a:lnTo>
                <a:lnTo>
                  <a:pt x="563" y="1041"/>
                </a:lnTo>
                <a:lnTo>
                  <a:pt x="483" y="1073"/>
                </a:lnTo>
                <a:lnTo>
                  <a:pt x="402" y="1089"/>
                </a:lnTo>
                <a:lnTo>
                  <a:pt x="338" y="1122"/>
                </a:lnTo>
                <a:lnTo>
                  <a:pt x="290" y="1138"/>
                </a:lnTo>
                <a:lnTo>
                  <a:pt x="257" y="1154"/>
                </a:lnTo>
                <a:lnTo>
                  <a:pt x="193" y="1202"/>
                </a:lnTo>
                <a:lnTo>
                  <a:pt x="161" y="1234"/>
                </a:lnTo>
                <a:lnTo>
                  <a:pt x="129" y="1250"/>
                </a:lnTo>
                <a:lnTo>
                  <a:pt x="96" y="1250"/>
                </a:lnTo>
                <a:lnTo>
                  <a:pt x="64" y="1250"/>
                </a:lnTo>
                <a:lnTo>
                  <a:pt x="48" y="1218"/>
                </a:lnTo>
                <a:lnTo>
                  <a:pt x="32" y="1186"/>
                </a:lnTo>
                <a:lnTo>
                  <a:pt x="16" y="1138"/>
                </a:lnTo>
                <a:lnTo>
                  <a:pt x="16" y="1089"/>
                </a:lnTo>
                <a:lnTo>
                  <a:pt x="0" y="1041"/>
                </a:lnTo>
                <a:lnTo>
                  <a:pt x="0" y="1009"/>
                </a:lnTo>
                <a:lnTo>
                  <a:pt x="0" y="977"/>
                </a:lnTo>
                <a:lnTo>
                  <a:pt x="32" y="945"/>
                </a:lnTo>
                <a:lnTo>
                  <a:pt x="48" y="945"/>
                </a:lnTo>
                <a:lnTo>
                  <a:pt x="64" y="929"/>
                </a:lnTo>
                <a:lnTo>
                  <a:pt x="96" y="913"/>
                </a:lnTo>
                <a:lnTo>
                  <a:pt x="129" y="881"/>
                </a:lnTo>
                <a:lnTo>
                  <a:pt x="145" y="849"/>
                </a:lnTo>
                <a:lnTo>
                  <a:pt x="161" y="817"/>
                </a:lnTo>
                <a:lnTo>
                  <a:pt x="177" y="769"/>
                </a:lnTo>
                <a:lnTo>
                  <a:pt x="209" y="689"/>
                </a:lnTo>
                <a:lnTo>
                  <a:pt x="225" y="593"/>
                </a:lnTo>
                <a:lnTo>
                  <a:pt x="241" y="481"/>
                </a:lnTo>
                <a:lnTo>
                  <a:pt x="241" y="369"/>
                </a:lnTo>
                <a:lnTo>
                  <a:pt x="241" y="273"/>
                </a:lnTo>
                <a:lnTo>
                  <a:pt x="241" y="193"/>
                </a:lnTo>
                <a:lnTo>
                  <a:pt x="209" y="14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4" name="Freeform 41"/>
          <p:cNvSpPr/>
          <p:nvPr/>
        </p:nvSpPr>
        <p:spPr>
          <a:xfrm>
            <a:off x="2597410" y="3253692"/>
            <a:ext cx="400050" cy="1463675"/>
          </a:xfrm>
          <a:custGeom>
            <a:avLst/>
            <a:gdLst>
              <a:gd name="txL" fmla="*/ 0 w 628"/>
              <a:gd name="txT" fmla="*/ 0 h 2306"/>
              <a:gd name="txR" fmla="*/ 628 w 628"/>
              <a:gd name="txB" fmla="*/ 2306 h 2306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28" h="2306">
                <a:moveTo>
                  <a:pt x="306" y="32"/>
                </a:moveTo>
                <a:lnTo>
                  <a:pt x="322" y="16"/>
                </a:lnTo>
                <a:lnTo>
                  <a:pt x="354" y="16"/>
                </a:lnTo>
                <a:lnTo>
                  <a:pt x="387" y="0"/>
                </a:lnTo>
                <a:lnTo>
                  <a:pt x="419" y="16"/>
                </a:lnTo>
                <a:lnTo>
                  <a:pt x="532" y="48"/>
                </a:lnTo>
                <a:lnTo>
                  <a:pt x="580" y="80"/>
                </a:lnTo>
                <a:lnTo>
                  <a:pt x="596" y="128"/>
                </a:lnTo>
                <a:lnTo>
                  <a:pt x="612" y="176"/>
                </a:lnTo>
                <a:lnTo>
                  <a:pt x="628" y="208"/>
                </a:lnTo>
                <a:lnTo>
                  <a:pt x="612" y="240"/>
                </a:lnTo>
                <a:lnTo>
                  <a:pt x="612" y="288"/>
                </a:lnTo>
                <a:lnTo>
                  <a:pt x="612" y="336"/>
                </a:lnTo>
                <a:lnTo>
                  <a:pt x="596" y="416"/>
                </a:lnTo>
                <a:lnTo>
                  <a:pt x="596" y="528"/>
                </a:lnTo>
                <a:lnTo>
                  <a:pt x="596" y="656"/>
                </a:lnTo>
                <a:lnTo>
                  <a:pt x="596" y="800"/>
                </a:lnTo>
                <a:lnTo>
                  <a:pt x="596" y="977"/>
                </a:lnTo>
                <a:lnTo>
                  <a:pt x="596" y="1169"/>
                </a:lnTo>
                <a:lnTo>
                  <a:pt x="580" y="1377"/>
                </a:lnTo>
                <a:lnTo>
                  <a:pt x="580" y="1553"/>
                </a:lnTo>
                <a:lnTo>
                  <a:pt x="580" y="1713"/>
                </a:lnTo>
                <a:lnTo>
                  <a:pt x="564" y="1841"/>
                </a:lnTo>
                <a:lnTo>
                  <a:pt x="564" y="1954"/>
                </a:lnTo>
                <a:lnTo>
                  <a:pt x="548" y="2050"/>
                </a:lnTo>
                <a:lnTo>
                  <a:pt x="532" y="2130"/>
                </a:lnTo>
                <a:lnTo>
                  <a:pt x="515" y="2178"/>
                </a:lnTo>
                <a:lnTo>
                  <a:pt x="483" y="2242"/>
                </a:lnTo>
                <a:lnTo>
                  <a:pt x="451" y="2274"/>
                </a:lnTo>
                <a:lnTo>
                  <a:pt x="419" y="2306"/>
                </a:lnTo>
                <a:lnTo>
                  <a:pt x="387" y="2306"/>
                </a:lnTo>
                <a:lnTo>
                  <a:pt x="371" y="2306"/>
                </a:lnTo>
                <a:lnTo>
                  <a:pt x="354" y="2290"/>
                </a:lnTo>
                <a:lnTo>
                  <a:pt x="338" y="2242"/>
                </a:lnTo>
                <a:lnTo>
                  <a:pt x="322" y="2210"/>
                </a:lnTo>
                <a:lnTo>
                  <a:pt x="306" y="2146"/>
                </a:lnTo>
                <a:lnTo>
                  <a:pt x="274" y="2082"/>
                </a:lnTo>
                <a:lnTo>
                  <a:pt x="210" y="2018"/>
                </a:lnTo>
                <a:lnTo>
                  <a:pt x="145" y="1970"/>
                </a:lnTo>
                <a:lnTo>
                  <a:pt x="81" y="1922"/>
                </a:lnTo>
                <a:lnTo>
                  <a:pt x="32" y="1890"/>
                </a:lnTo>
                <a:lnTo>
                  <a:pt x="0" y="1857"/>
                </a:lnTo>
                <a:lnTo>
                  <a:pt x="0" y="1841"/>
                </a:lnTo>
                <a:lnTo>
                  <a:pt x="32" y="1841"/>
                </a:lnTo>
                <a:lnTo>
                  <a:pt x="81" y="1841"/>
                </a:lnTo>
                <a:lnTo>
                  <a:pt x="145" y="1841"/>
                </a:lnTo>
                <a:lnTo>
                  <a:pt x="226" y="1857"/>
                </a:lnTo>
                <a:lnTo>
                  <a:pt x="290" y="1857"/>
                </a:lnTo>
                <a:lnTo>
                  <a:pt x="322" y="1841"/>
                </a:lnTo>
                <a:lnTo>
                  <a:pt x="371" y="1825"/>
                </a:lnTo>
                <a:lnTo>
                  <a:pt x="387" y="1809"/>
                </a:lnTo>
                <a:lnTo>
                  <a:pt x="387" y="1777"/>
                </a:lnTo>
                <a:lnTo>
                  <a:pt x="403" y="1745"/>
                </a:lnTo>
                <a:lnTo>
                  <a:pt x="403" y="1697"/>
                </a:lnTo>
                <a:lnTo>
                  <a:pt x="403" y="1633"/>
                </a:lnTo>
                <a:lnTo>
                  <a:pt x="419" y="1569"/>
                </a:lnTo>
                <a:lnTo>
                  <a:pt x="419" y="1505"/>
                </a:lnTo>
                <a:lnTo>
                  <a:pt x="419" y="1361"/>
                </a:lnTo>
                <a:lnTo>
                  <a:pt x="419" y="1249"/>
                </a:lnTo>
                <a:lnTo>
                  <a:pt x="419" y="1137"/>
                </a:lnTo>
                <a:lnTo>
                  <a:pt x="435" y="1041"/>
                </a:lnTo>
                <a:lnTo>
                  <a:pt x="435" y="929"/>
                </a:lnTo>
                <a:lnTo>
                  <a:pt x="435" y="816"/>
                </a:lnTo>
                <a:lnTo>
                  <a:pt x="419" y="672"/>
                </a:lnTo>
                <a:lnTo>
                  <a:pt x="419" y="512"/>
                </a:lnTo>
                <a:lnTo>
                  <a:pt x="419" y="416"/>
                </a:lnTo>
                <a:lnTo>
                  <a:pt x="403" y="352"/>
                </a:lnTo>
                <a:lnTo>
                  <a:pt x="403" y="288"/>
                </a:lnTo>
                <a:lnTo>
                  <a:pt x="387" y="240"/>
                </a:lnTo>
                <a:lnTo>
                  <a:pt x="387" y="192"/>
                </a:lnTo>
                <a:lnTo>
                  <a:pt x="371" y="160"/>
                </a:lnTo>
                <a:lnTo>
                  <a:pt x="371" y="128"/>
                </a:lnTo>
                <a:lnTo>
                  <a:pt x="354" y="112"/>
                </a:lnTo>
                <a:lnTo>
                  <a:pt x="322" y="80"/>
                </a:lnTo>
                <a:lnTo>
                  <a:pt x="306" y="64"/>
                </a:lnTo>
                <a:lnTo>
                  <a:pt x="306" y="48"/>
                </a:lnTo>
                <a:lnTo>
                  <a:pt x="306" y="3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857249" y="1357436"/>
            <a:ext cx="9286875" cy="56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   读一读课文题目，猜一猜：课文的主人公都有谁？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1154844" y="1797917"/>
            <a:ext cx="1884351" cy="80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树和喜鹊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6" name="矩形: 圆角 45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45B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154844" y="2659876"/>
            <a:ext cx="10637520" cy="1248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73" tIns="34286" rIns="68573" bIns="34286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从前，这里只有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一棵树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，树上只有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一个鸟窝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，鸟窝里只有一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只喜鹊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树很孤单，喜鹊 也很孤单。</a:t>
            </a:r>
          </a:p>
        </p:txBody>
      </p:sp>
      <p:sp>
        <p:nvSpPr>
          <p:cNvPr id="48" name="椭圆 47"/>
          <p:cNvSpPr/>
          <p:nvPr/>
        </p:nvSpPr>
        <p:spPr>
          <a:xfrm>
            <a:off x="1515883" y="3334265"/>
            <a:ext cx="937260" cy="6642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9" name="文本框 3"/>
          <p:cNvSpPr txBox="1"/>
          <p:nvPr/>
        </p:nvSpPr>
        <p:spPr>
          <a:xfrm>
            <a:off x="3837544" y="5269720"/>
            <a:ext cx="3424802" cy="485230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45B7C2"/>
            </a:solidFill>
            <a:prstDash val="solid"/>
          </a:ln>
        </p:spPr>
        <p:txBody>
          <a:bodyPr wrap="square" lIns="68573" tIns="34286" rIns="68573" bIns="34286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单身无靠，感到寂寞</a:t>
            </a:r>
          </a:p>
        </p:txBody>
      </p:sp>
      <p:sp>
        <p:nvSpPr>
          <p:cNvPr id="50" name="云形标注 22"/>
          <p:cNvSpPr/>
          <p:nvPr/>
        </p:nvSpPr>
        <p:spPr>
          <a:xfrm>
            <a:off x="1229636" y="4668729"/>
            <a:ext cx="2507909" cy="1107208"/>
          </a:xfrm>
          <a:prstGeom prst="cloudCallout">
            <a:avLst>
              <a:gd name="adj1" fmla="val -40381"/>
              <a:gd name="adj2" fmla="val 71172"/>
            </a:avLst>
          </a:prstGeom>
          <a:solidFill>
            <a:schemeClr val="bg1"/>
          </a:solidFill>
          <a:ln w="15875">
            <a:solidFill>
              <a:srgbClr val="45B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试着说一说：“孤单”是什么意思？</a:t>
            </a:r>
          </a:p>
        </p:txBody>
      </p:sp>
      <p:sp>
        <p:nvSpPr>
          <p:cNvPr id="51" name="椭圆 50"/>
          <p:cNvSpPr/>
          <p:nvPr/>
        </p:nvSpPr>
        <p:spPr>
          <a:xfrm>
            <a:off x="4006353" y="3334265"/>
            <a:ext cx="937260" cy="6642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2" name="图片 51" descr="图片包含 鸟, 户外, 小, 动物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2" t="1072" r="5600" b="843"/>
          <a:stretch>
            <a:fillRect/>
          </a:stretch>
        </p:blipFill>
        <p:spPr>
          <a:xfrm flipH="1">
            <a:off x="8336320" y="3429000"/>
            <a:ext cx="3037991" cy="2996668"/>
          </a:xfrm>
          <a:custGeom>
            <a:avLst/>
            <a:gdLst>
              <a:gd name="connsiteX0" fmla="*/ 2310146 w 4620292"/>
              <a:gd name="connsiteY0" fmla="*/ 0 h 4557448"/>
              <a:gd name="connsiteX1" fmla="*/ 4620292 w 4620292"/>
              <a:gd name="connsiteY1" fmla="*/ 2278724 h 4557448"/>
              <a:gd name="connsiteX2" fmla="*/ 2310146 w 4620292"/>
              <a:gd name="connsiteY2" fmla="*/ 4557448 h 4557448"/>
              <a:gd name="connsiteX3" fmla="*/ 0 w 4620292"/>
              <a:gd name="connsiteY3" fmla="*/ 2278724 h 4557448"/>
              <a:gd name="connsiteX4" fmla="*/ 2310146 w 4620292"/>
              <a:gd name="connsiteY4" fmla="*/ 0 h 455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0292" h="4557448">
                <a:moveTo>
                  <a:pt x="2310146" y="0"/>
                </a:moveTo>
                <a:cubicBezTo>
                  <a:pt x="3586004" y="0"/>
                  <a:pt x="4620292" y="1020219"/>
                  <a:pt x="4620292" y="2278724"/>
                </a:cubicBezTo>
                <a:cubicBezTo>
                  <a:pt x="4620292" y="3537229"/>
                  <a:pt x="3586004" y="4557448"/>
                  <a:pt x="2310146" y="4557448"/>
                </a:cubicBezTo>
                <a:cubicBezTo>
                  <a:pt x="1034288" y="4557448"/>
                  <a:pt x="0" y="3537229"/>
                  <a:pt x="0" y="2278724"/>
                </a:cubicBezTo>
                <a:cubicBezTo>
                  <a:pt x="0" y="1020219"/>
                  <a:pt x="1034288" y="0"/>
                  <a:pt x="2310146" y="0"/>
                </a:cubicBezTo>
                <a:close/>
              </a:path>
            </a:pathLst>
          </a:custGeom>
          <a:ln w="34925"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857250" y="339725"/>
            <a:ext cx="2441575" cy="56673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8" name="矩形: 圆角 47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45B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云形 8"/>
          <p:cNvSpPr/>
          <p:nvPr/>
        </p:nvSpPr>
        <p:spPr>
          <a:xfrm>
            <a:off x="4203700" y="2470123"/>
            <a:ext cx="728345" cy="549275"/>
          </a:xfrm>
          <a:prstGeom prst="cloud">
            <a:avLst/>
          </a:prstGeom>
          <a:solidFill>
            <a:schemeClr val="bg1"/>
          </a:solidFill>
          <a:ln>
            <a:solidFill>
              <a:srgbClr val="45B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云形 7"/>
          <p:cNvSpPr/>
          <p:nvPr/>
        </p:nvSpPr>
        <p:spPr>
          <a:xfrm>
            <a:off x="2082800" y="2470123"/>
            <a:ext cx="728345" cy="549275"/>
          </a:xfrm>
          <a:prstGeom prst="cloud">
            <a:avLst/>
          </a:prstGeom>
          <a:solidFill>
            <a:schemeClr val="bg1"/>
          </a:solidFill>
          <a:ln>
            <a:solidFill>
              <a:srgbClr val="45B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6615" y="1664308"/>
            <a:ext cx="9815195" cy="1264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从前，这里只有一棵树，树上只有一个鸟窝，鸟窝里只有一只喜鹊。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       树很孤单，喜鹊也很孤单。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57250" y="1664308"/>
            <a:ext cx="9815195" cy="1264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从前，这里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只有一棵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树，树上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只有一个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鸟窝，鸟窝里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只有一只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喜鹊。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       树很孤单，喜鹊也很孤单。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251585" y="3154279"/>
            <a:ext cx="9420225" cy="1259914"/>
          </a:xfrm>
          <a:prstGeom prst="doubleWave">
            <a:avLst/>
          </a:prstGeom>
          <a:solidFill>
            <a:schemeClr val="bg1"/>
          </a:solidFill>
          <a:ln w="9525">
            <a:solidFill>
              <a:srgbClr val="45B7C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从“一棵、一个、一只”“只有”，让我们感受到了树和喜鹊的心情，我们可以从第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段的词句中知道第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段 “孤单”的意思了。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805680" y="1015973"/>
            <a:ext cx="5080000" cy="513657"/>
          </a:xfrm>
          <a:prstGeom prst="wedgeRoundRectCallout">
            <a:avLst>
              <a:gd name="adj1" fmla="val -27124"/>
              <a:gd name="adj2" fmla="val 99970"/>
              <a:gd name="adj3" fmla="val 16667"/>
            </a:avLst>
          </a:prstGeom>
          <a:solidFill>
            <a:schemeClr val="bg1"/>
          </a:solidFill>
          <a:ln w="9525">
            <a:solidFill>
              <a:srgbClr val="45B7C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语速缓慢，读出孤单和难过的心情。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251585" y="4511567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5B7C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为什么树和喜鹊都孤单呢？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251585" y="4973232"/>
            <a:ext cx="10292715" cy="11420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因为树和喜鹊都没有伙伴，没有人和他们说话，也没有人和他们做游戏，所以他们很孤单。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8" grpId="0" animBg="1"/>
      <p:bldP spid="100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46758" y="1550781"/>
            <a:ext cx="9485630" cy="43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小讨论：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联系生活说一说，你在什么时候会觉得孤单呢？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193455" y="2214637"/>
            <a:ext cx="8473274" cy="650604"/>
          </a:xfrm>
          <a:prstGeom prst="wedgeRoundRectCallout">
            <a:avLst>
              <a:gd name="adj1" fmla="val 22361"/>
              <a:gd name="adj2" fmla="val -87266"/>
              <a:gd name="adj3" fmla="val 16667"/>
            </a:avLst>
          </a:prstGeom>
          <a:solidFill>
            <a:schemeClr val="bg1"/>
          </a:solidFill>
          <a:ln w="9525">
            <a:solidFill>
              <a:srgbClr val="45B7C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爸爸妈妈去工作了，我一个人在家，会感到很孤单。</a:t>
            </a:r>
          </a:p>
        </p:txBody>
      </p:sp>
      <p:sp>
        <p:nvSpPr>
          <p:cNvPr id="4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857250" y="339725"/>
            <a:ext cx="2441575" cy="56673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5" name="矩形: 圆角 44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45B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6" name="Rectangle 10"/>
          <p:cNvSpPr/>
          <p:nvPr/>
        </p:nvSpPr>
        <p:spPr>
          <a:xfrm>
            <a:off x="1203394" y="3232822"/>
            <a:ext cx="324008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树很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孤单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</p:txBody>
      </p:sp>
      <p:sp>
        <p:nvSpPr>
          <p:cNvPr id="47" name="Rectangle 10"/>
          <p:cNvSpPr/>
          <p:nvPr/>
        </p:nvSpPr>
        <p:spPr>
          <a:xfrm>
            <a:off x="1203394" y="3907160"/>
            <a:ext cx="3205163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喜鹊很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孤单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</p:txBody>
      </p:sp>
      <p:sp>
        <p:nvSpPr>
          <p:cNvPr id="48" name="Rectangle 10"/>
          <p:cNvSpPr/>
          <p:nvPr/>
        </p:nvSpPr>
        <p:spPr>
          <a:xfrm>
            <a:off x="1203394" y="4582748"/>
            <a:ext cx="71659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树很孤单，喜鹊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也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很孤单。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46" grpId="0" build="allAtOnce"/>
      <p:bldP spid="47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99856" y="1813853"/>
            <a:ext cx="5405680" cy="3912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当地上只长着一棵树的时候，树很孤单；当这样孤单的树上只有一只喜鹊的时候，喜鹊也很孤单。后来，地上种了很多树，树上来了很多鸟，树不孤单了，喜鹊也不孤单了，树林成了欢乐的海洋。让我们一起来学习课文，明白友谊的珍贵。                  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sp>
        <p:nvSpPr>
          <p:cNvPr id="59" name="矩形: 圆角 5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45B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2" name="图片 11" descr="图片包含 鸟, 户外, 小, 动物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68" y="2402205"/>
            <a:ext cx="4014620" cy="2675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云形 8"/>
          <p:cNvSpPr/>
          <p:nvPr/>
        </p:nvSpPr>
        <p:spPr>
          <a:xfrm>
            <a:off x="1837754" y="3038527"/>
            <a:ext cx="920115" cy="626110"/>
          </a:xfrm>
          <a:prstGeom prst="cloud">
            <a:avLst/>
          </a:prstGeom>
          <a:solidFill>
            <a:schemeClr val="bg1"/>
          </a:solidFill>
          <a:ln>
            <a:solidFill>
              <a:srgbClr val="45B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306286" y="2953658"/>
            <a:ext cx="9081632" cy="13169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后来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这里种了好多好多树，每棵树上都有鸟窝，每个鸟窝里都有喜鹊。树有了邻居，喜鹊也有了邻居。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45400" y="1615259"/>
            <a:ext cx="8717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说一说：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后来，树和喜鹊的生活环境发生了什么变化？</a:t>
            </a:r>
          </a:p>
        </p:txBody>
      </p:sp>
      <p:sp>
        <p:nvSpPr>
          <p:cNvPr id="8" name="云形标注 7"/>
          <p:cNvSpPr/>
          <p:nvPr/>
        </p:nvSpPr>
        <p:spPr>
          <a:xfrm>
            <a:off x="1204686" y="2146119"/>
            <a:ext cx="6337907" cy="751840"/>
          </a:xfrm>
          <a:prstGeom prst="cloudCallout">
            <a:avLst>
              <a:gd name="adj1" fmla="val 80933"/>
              <a:gd name="adj2" fmla="val 15672"/>
            </a:avLst>
          </a:prstGeom>
          <a:solidFill>
            <a:schemeClr val="bg1"/>
          </a:solidFill>
          <a:ln w="25400" cap="flat" cmpd="sng" algn="ctr">
            <a:solidFill>
              <a:srgbClr val="45B7C2"/>
            </a:solidFill>
            <a:prstDash val="solid"/>
          </a:ln>
          <a:effectLst/>
        </p:spPr>
        <p:style>
          <a:lnRef idx="2">
            <a:srgbClr val="4BACC6"/>
          </a:lnRef>
          <a:fillRef idx="1">
            <a:sysClr val="window" lastClr="FFFFFF"/>
          </a:fillRef>
          <a:effectRef idx="0">
            <a:srgbClr val="4BACC6"/>
          </a:effectRef>
          <a:fontRef idx="minor">
            <a:sysClr val="windowText" lastClr="000000"/>
          </a:fontRef>
        </p:style>
        <p:txBody>
          <a:bodyPr lIns="68573" tIns="34286" rIns="68573" bIns="34286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与前文的“从前”是一对反义词。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06995" y="4396669"/>
            <a:ext cx="4852610" cy="695265"/>
          </a:xfrm>
          <a:prstGeom prst="doubleWave">
            <a:avLst/>
          </a:prstGeom>
          <a:solidFill>
            <a:schemeClr val="bg1"/>
          </a:solidFill>
          <a:ln>
            <a:solidFill>
              <a:srgbClr val="45B7C2"/>
            </a:solidFill>
          </a:ln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变化：树多了，喜鹊也多了。</a:t>
            </a:r>
          </a:p>
        </p:txBody>
      </p:sp>
      <p:sp>
        <p:nvSpPr>
          <p:cNvPr id="46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857250" y="339725"/>
            <a:ext cx="2441575" cy="56673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7" name="矩形: 圆角 4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45B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511935" y="5300852"/>
            <a:ext cx="9050745" cy="1116973"/>
          </a:xfrm>
          <a:prstGeom prst="plaque">
            <a:avLst/>
          </a:prstGeom>
          <a:solidFill>
            <a:schemeClr val="bg1"/>
          </a:solidFill>
          <a:ln>
            <a:solidFill>
              <a:srgbClr val="45B7C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我们能知道要想鸟窝多，要想鸟儿多，就要有很多很多的树。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不然鸟没有地方做窝，鸟没有地方可住。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7542593" y="4373473"/>
            <a:ext cx="22815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你知道了什么？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</a:rPr>
              <a:t> 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ldLvl="0" animBg="1"/>
      <p:bldP spid="10" grpId="0" animBg="1"/>
      <p:bldP spid="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66586" y="1346518"/>
            <a:ext cx="10058829" cy="9670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树有了邻居，就不会孤单，可以相互说话，相互团结起来抵抗风暴；鸟儿有了邻居，也不会孤单，出门找食吃有了伴，晚上回家有了伴，还可以呼朋引伴呢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275922" y="2313578"/>
            <a:ext cx="5007291" cy="967061"/>
            <a:chOff x="4651" y="6892"/>
            <a:chExt cx="11194" cy="2013"/>
          </a:xfrm>
        </p:grpSpPr>
        <p:pic>
          <p:nvPicPr>
            <p:cNvPr id="13" name="图片 12" descr="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1" y="6892"/>
              <a:ext cx="11194" cy="201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4893" y="7585"/>
              <a:ext cx="8000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有了邻居有什么好处呢？</a:t>
              </a:r>
            </a:p>
          </p:txBody>
        </p:sp>
      </p:grpSp>
      <p:sp>
        <p:nvSpPr>
          <p:cNvPr id="45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857250" y="339725"/>
            <a:ext cx="2441575" cy="56673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6" name="矩形: 圆角 45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45B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19174" y="3264969"/>
            <a:ext cx="10058829" cy="528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    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后来,这里种了好多好多树，每棵树上都有鸟窝，每个鸟 窝里都有喜鹊。</a:t>
            </a:r>
          </a:p>
        </p:txBody>
      </p:sp>
      <p:sp>
        <p:nvSpPr>
          <p:cNvPr id="48" name="椭圆 47"/>
          <p:cNvSpPr/>
          <p:nvPr/>
        </p:nvSpPr>
        <p:spPr>
          <a:xfrm>
            <a:off x="2779395" y="3215336"/>
            <a:ext cx="2216785" cy="7029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6048588" y="3834619"/>
            <a:ext cx="872490" cy="762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双波形 49"/>
          <p:cNvSpPr/>
          <p:nvPr/>
        </p:nvSpPr>
        <p:spPr>
          <a:xfrm>
            <a:off x="1156252" y="4438034"/>
            <a:ext cx="10164417" cy="1212962"/>
          </a:xfrm>
          <a:prstGeom prst="doubleWave">
            <a:avLst/>
          </a:prstGeom>
          <a:solidFill>
            <a:schemeClr val="bg1"/>
          </a:solidFill>
          <a:ln>
            <a:solidFill>
              <a:srgbClr val="45B7C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好多好多树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”一句重读，强调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树非常多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；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“每棵”“每个”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重读，表现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树多了鸟窝多了，喜鹊多了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，同时要读出他们的快乐。</a:t>
            </a:r>
          </a:p>
        </p:txBody>
      </p:sp>
      <p:cxnSp>
        <p:nvCxnSpPr>
          <p:cNvPr id="51" name="直接连接符 50"/>
          <p:cNvCxnSpPr/>
          <p:nvPr/>
        </p:nvCxnSpPr>
        <p:spPr>
          <a:xfrm flipV="1">
            <a:off x="8460077" y="3838429"/>
            <a:ext cx="872490" cy="762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48" grpId="0" bldLvl="0" animBg="1"/>
      <p:bldP spid="50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缺角矩形 8"/>
          <p:cNvSpPr/>
          <p:nvPr/>
        </p:nvSpPr>
        <p:spPr>
          <a:xfrm>
            <a:off x="6874510" y="3225800"/>
            <a:ext cx="755015" cy="459740"/>
          </a:xfrm>
          <a:prstGeom prst="plaque">
            <a:avLst/>
          </a:prstGeom>
          <a:solidFill>
            <a:schemeClr val="bg1"/>
          </a:solidFill>
          <a:ln>
            <a:solidFill>
              <a:srgbClr val="45B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缺角矩形 7"/>
          <p:cNvSpPr/>
          <p:nvPr/>
        </p:nvSpPr>
        <p:spPr>
          <a:xfrm>
            <a:off x="6516370" y="2676525"/>
            <a:ext cx="1457325" cy="434340"/>
          </a:xfrm>
          <a:prstGeom prst="plaque">
            <a:avLst/>
          </a:prstGeom>
          <a:solidFill>
            <a:schemeClr val="bg1"/>
          </a:solidFill>
          <a:ln>
            <a:solidFill>
              <a:srgbClr val="45B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177665" y="2607310"/>
            <a:ext cx="1508760" cy="4857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45B7C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03525" y="4690745"/>
            <a:ext cx="2882900" cy="918879"/>
          </a:xfrm>
          <a:prstGeom prst="wedgeRoundRectCallout">
            <a:avLst>
              <a:gd name="adj1" fmla="val -11519"/>
              <a:gd name="adj2" fmla="val -74954"/>
              <a:gd name="adj3" fmla="val 16667"/>
            </a:avLst>
          </a:prstGeom>
          <a:solidFill>
            <a:schemeClr val="bg1"/>
          </a:solidFill>
          <a:ln w="38100">
            <a:solidFill>
              <a:srgbClr val="45B7C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“叽叽喳喳”写出了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喜鹊叫声的热闹。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87185" y="4120515"/>
            <a:ext cx="4164965" cy="1738136"/>
          </a:xfrm>
          <a:prstGeom prst="wedgeRoundRectCallout">
            <a:avLst>
              <a:gd name="adj1" fmla="val -14956"/>
              <a:gd name="adj2" fmla="val -86071"/>
              <a:gd name="adj3" fmla="val 16667"/>
            </a:avLst>
          </a:prstGeom>
          <a:solidFill>
            <a:schemeClr val="bg1"/>
          </a:solidFill>
          <a:ln w="9525">
            <a:solidFill>
              <a:srgbClr val="45B7C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“打着招呼”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睡觉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是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拟人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的说法，是说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他们相约一起飞出去找食物，捉害虫，又一起飞回鸟窝睡觉。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93775" y="1668780"/>
            <a:ext cx="93281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说一说：后来树和喜鹊的生活和心情发生了什么变化？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45490" y="2489200"/>
            <a:ext cx="10661015" cy="1753235"/>
          </a:xfrm>
          <a:prstGeom prst="rect">
            <a:avLst/>
          </a:prstGeom>
          <a:noFill/>
          <a:ln w="38100">
            <a:solidFill>
              <a:srgbClr val="45B7C2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CBF1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每天天一亮，喜鹊们叽叽喳喳叫几声，打着招呼一起飞出去了。天一黑，他们又叽叽喳喳地一起飞回窝里，安安静静地睡觉了。 　　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树很快乐，喜鹊也很快乐。</a:t>
            </a:r>
          </a:p>
        </p:txBody>
      </p:sp>
      <p:sp>
        <p:nvSpPr>
          <p:cNvPr id="48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857250" y="339725"/>
            <a:ext cx="2441575" cy="56673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45B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8" grpId="0" animBg="1"/>
      <p:bldP spid="2" grpId="0" animBg="1"/>
      <p:bldP spid="4" grpId="0" animBg="1"/>
      <p:bldP spid="6" grpId="0" bldLvl="0" animBg="1"/>
      <p:bldP spid="100" grpId="0"/>
      <p:bldP spid="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云形 9"/>
          <p:cNvSpPr/>
          <p:nvPr/>
        </p:nvSpPr>
        <p:spPr>
          <a:xfrm>
            <a:off x="4658995" y="1438046"/>
            <a:ext cx="967740" cy="671830"/>
          </a:xfrm>
          <a:prstGeom prst="cloud">
            <a:avLst/>
          </a:prstGeom>
          <a:solidFill>
            <a:schemeClr val="bg1"/>
          </a:solidFill>
          <a:ln>
            <a:solidFill>
              <a:srgbClr val="45B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云形 7"/>
          <p:cNvSpPr/>
          <p:nvPr/>
        </p:nvSpPr>
        <p:spPr>
          <a:xfrm>
            <a:off x="2108835" y="1438046"/>
            <a:ext cx="1019175" cy="671830"/>
          </a:xfrm>
          <a:prstGeom prst="cloud">
            <a:avLst/>
          </a:prstGeom>
          <a:solidFill>
            <a:schemeClr val="bg1"/>
          </a:solidFill>
          <a:ln>
            <a:solidFill>
              <a:srgbClr val="45B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2025" y="2034946"/>
            <a:ext cx="10267949" cy="1696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因为树有了邻居，喜鹊在他们身上做窝，他不孤单了；喜鹊也有了邻居，每天早晨一起飞出去，晚上一起飞回来，也有了伴，不孤单了。所以觉得很快乐。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33195" y="1512976"/>
            <a:ext cx="4450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树很快乐，喜鹊也很快乐。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</p:txBody>
      </p:sp>
      <p:sp>
        <p:nvSpPr>
          <p:cNvPr id="47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857250" y="339725"/>
            <a:ext cx="2441575" cy="56673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8" name="矩形: 圆角 47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45B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010920" y="3695791"/>
            <a:ext cx="10661650" cy="16960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每天天一亮，喜鹊们叽叽喳喳叫几声，打着招呼一起飞出去了。天一黑，他们又叽叽喳喳地一起飞回窝里，安安静静地睡觉了。 　　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       树很快乐，喜鹊也很快乐。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4874895" y="5078696"/>
            <a:ext cx="4696460" cy="1077575"/>
          </a:xfrm>
          <a:prstGeom prst="cloudCallout">
            <a:avLst>
              <a:gd name="adj1" fmla="val -58396"/>
              <a:gd name="adj2" fmla="val 4729"/>
            </a:avLst>
          </a:prstGeom>
          <a:solidFill>
            <a:schemeClr val="bg1"/>
          </a:solidFill>
          <a:ln w="9525">
            <a:solidFill>
              <a:srgbClr val="45B7C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读出喜鹊们的热闹和有邻居后的快乐心情。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8" grpId="0" bldLvl="0" animBg="1"/>
      <p:bldP spid="2" grpId="0"/>
      <p:bldP spid="49" grpId="0"/>
      <p:bldP spid="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5436825" y="3717293"/>
            <a:ext cx="864208" cy="432048"/>
          </a:xfrm>
          <a:prstGeom prst="roundRect">
            <a:avLst/>
          </a:prstGeom>
          <a:solidFill>
            <a:schemeClr val="bg1"/>
          </a:solidFill>
          <a:ln w="9525">
            <a:solidFill>
              <a:srgbClr val="45B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425130" y="2249441"/>
            <a:ext cx="864208" cy="432048"/>
          </a:xfrm>
          <a:prstGeom prst="roundRect">
            <a:avLst/>
          </a:prstGeom>
          <a:solidFill>
            <a:schemeClr val="bg1"/>
          </a:solidFill>
          <a:ln w="9525">
            <a:solidFill>
              <a:srgbClr val="45B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52588" y="3684397"/>
            <a:ext cx="5157224" cy="497840"/>
          </a:xfrm>
          <a:prstGeom prst="rect">
            <a:avLst/>
          </a:prstGeom>
          <a:noFill/>
        </p:spPr>
        <p:txBody>
          <a:bodyPr wrap="square" lIns="68573" tIns="34286" rIns="68573" bIns="3428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树很快乐，喜鹊也很快乐。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652899" y="2190169"/>
            <a:ext cx="5131238" cy="55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树很孤单，喜鹊也很孤单。</a:t>
            </a:r>
          </a:p>
        </p:txBody>
      </p:sp>
      <p:sp>
        <p:nvSpPr>
          <p:cNvPr id="13" name="文本框 3"/>
          <p:cNvSpPr txBox="1"/>
          <p:nvPr/>
        </p:nvSpPr>
        <p:spPr>
          <a:xfrm>
            <a:off x="3249392" y="2216545"/>
            <a:ext cx="864208" cy="497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73" tIns="34286" rIns="68573" bIns="34286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从前</a:t>
            </a:r>
          </a:p>
        </p:txBody>
      </p:sp>
      <p:sp>
        <p:nvSpPr>
          <p:cNvPr id="15" name="右箭头 14"/>
          <p:cNvSpPr/>
          <p:nvPr/>
        </p:nvSpPr>
        <p:spPr>
          <a:xfrm>
            <a:off x="4059350" y="2357453"/>
            <a:ext cx="486117" cy="216024"/>
          </a:xfrm>
          <a:prstGeom prst="rightArrow">
            <a:avLst/>
          </a:prstGeom>
          <a:solidFill>
            <a:schemeClr val="bg1"/>
          </a:solidFill>
          <a:ln>
            <a:solidFill>
              <a:srgbClr val="45B7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" name="立方体 9"/>
          <p:cNvSpPr/>
          <p:nvPr/>
        </p:nvSpPr>
        <p:spPr>
          <a:xfrm>
            <a:off x="3343837" y="4559741"/>
            <a:ext cx="2070200" cy="540068"/>
          </a:xfrm>
          <a:prstGeom prst="cube">
            <a:avLst>
              <a:gd name="adj" fmla="val 16843"/>
            </a:avLst>
          </a:prstGeom>
          <a:solidFill>
            <a:schemeClr val="bg1"/>
          </a:solidFill>
          <a:ln w="9525">
            <a:solidFill>
              <a:srgbClr val="45B7C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孤单→快乐</a:t>
            </a:r>
          </a:p>
        </p:txBody>
      </p:sp>
      <p:sp>
        <p:nvSpPr>
          <p:cNvPr id="11" name="Freeform 24"/>
          <p:cNvSpPr/>
          <p:nvPr/>
        </p:nvSpPr>
        <p:spPr bwMode="gray">
          <a:xfrm rot="8885310" flipH="1">
            <a:off x="4518254" y="5025117"/>
            <a:ext cx="452505" cy="703768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rgbClr val="FACD69"/>
            </a:solidFill>
            <a:prstDash val="solid"/>
            <a:round/>
          </a:ln>
        </p:spPr>
        <p:txBody>
          <a:bodyPr lIns="68580" tIns="34290" rIns="68580" bIns="342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矩形 20"/>
          <p:cNvSpPr/>
          <p:nvPr/>
        </p:nvSpPr>
        <p:spPr>
          <a:xfrm>
            <a:off x="5204529" y="5266394"/>
            <a:ext cx="1242300" cy="550592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反义词</a:t>
            </a:r>
          </a:p>
        </p:txBody>
      </p:sp>
      <p:sp>
        <p:nvSpPr>
          <p:cNvPr id="14" name="线形标注 1 13"/>
          <p:cNvSpPr/>
          <p:nvPr/>
        </p:nvSpPr>
        <p:spPr>
          <a:xfrm>
            <a:off x="6624955" y="2935605"/>
            <a:ext cx="2548890" cy="539750"/>
          </a:xfrm>
          <a:prstGeom prst="borderCallout1">
            <a:avLst>
              <a:gd name="adj1" fmla="val 50616"/>
              <a:gd name="adj2" fmla="val -1107"/>
              <a:gd name="adj3" fmla="val 149415"/>
              <a:gd name="adj4" fmla="val -26951"/>
            </a:avLst>
          </a:prstGeom>
          <a:solidFill>
            <a:schemeClr val="bg1"/>
          </a:solidFill>
          <a:ln w="9525">
            <a:solidFill>
              <a:srgbClr val="45B7C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73" tIns="34286" rIns="68573" bIns="34286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感到幸福或满意。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249392" y="3684397"/>
            <a:ext cx="864208" cy="497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73" tIns="34286" rIns="68573" bIns="34286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后来</a:t>
            </a:r>
          </a:p>
        </p:txBody>
      </p:sp>
      <p:sp>
        <p:nvSpPr>
          <p:cNvPr id="23" name="右箭头 22"/>
          <p:cNvSpPr/>
          <p:nvPr/>
        </p:nvSpPr>
        <p:spPr>
          <a:xfrm>
            <a:off x="4059350" y="3825305"/>
            <a:ext cx="486117" cy="216024"/>
          </a:xfrm>
          <a:prstGeom prst="rightArrow">
            <a:avLst/>
          </a:prstGeom>
          <a:solidFill>
            <a:schemeClr val="bg1"/>
          </a:solidFill>
          <a:ln>
            <a:solidFill>
              <a:srgbClr val="45B7C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376799" y="2492852"/>
            <a:ext cx="569387" cy="1576864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心情变化</a:t>
            </a:r>
          </a:p>
        </p:txBody>
      </p:sp>
      <p:sp>
        <p:nvSpPr>
          <p:cNvPr id="25" name="左大括号 24"/>
          <p:cNvSpPr/>
          <p:nvPr/>
        </p:nvSpPr>
        <p:spPr>
          <a:xfrm>
            <a:off x="2946187" y="2511425"/>
            <a:ext cx="241490" cy="1458278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9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857250" y="339725"/>
            <a:ext cx="2441575" cy="56673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80" name="矩形: 圆角 7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45B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8" grpId="0"/>
      <p:bldP spid="9" grpId="0"/>
      <p:bldP spid="13" grpId="0" bldLvl="0" animBg="1"/>
      <p:bldP spid="15" grpId="0" bldLvl="0" animBg="1"/>
      <p:bldP spid="10" grpId="0" bldLvl="0" animBg="1"/>
      <p:bldP spid="11" grpId="0" bldLvl="0" animBg="1"/>
      <p:bldP spid="12" grpId="0"/>
      <p:bldP spid="14" grpId="0" bldLvl="0" animBg="1"/>
      <p:bldP spid="20" grpId="0" bldLvl="0" animBg="1"/>
      <p:bldP spid="23" grpId="0" bldLvl="0" animBg="1"/>
      <p:bldP spid="24" grpId="0"/>
      <p:bldP spid="25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85595" y="2178685"/>
            <a:ext cx="9803130" cy="54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课文学完了，大家来说一说：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树和喜鹊后来为什么很快乐？</a:t>
            </a:r>
          </a:p>
        </p:txBody>
      </p:sp>
      <p:sp>
        <p:nvSpPr>
          <p:cNvPr id="4" name="矩形 3"/>
          <p:cNvSpPr/>
          <p:nvPr/>
        </p:nvSpPr>
        <p:spPr>
          <a:xfrm>
            <a:off x="4617085" y="3783330"/>
            <a:ext cx="3915410" cy="172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因为有了很多树，很多喜鹊，他们有了邻居，所以都很快乐。</a:t>
            </a:r>
          </a:p>
        </p:txBody>
      </p:sp>
      <p:sp>
        <p:nvSpPr>
          <p:cNvPr id="46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857250" y="339725"/>
            <a:ext cx="2441575" cy="56673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7" name="矩形: 圆角 4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45B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26438" y="3458845"/>
            <a:ext cx="8181975" cy="203009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示例：（1）主动叫他一起参加游戏。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            （2）举办活动时，主动征询他的意见。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            （3）请他帮同学做一些容易办到的事情。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18540" y="2113280"/>
            <a:ext cx="10597773" cy="5719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班里的豆豆总是一个人默默坐在座位上，请你帮他融入班集体吧！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</p:txBody>
      </p:sp>
      <p:sp>
        <p:nvSpPr>
          <p:cNvPr id="46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857250" y="339725"/>
            <a:ext cx="2441575" cy="56673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7" name="矩形: 圆角 4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45B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5"/>
          <p:cNvSpPr/>
          <p:nvPr/>
        </p:nvSpPr>
        <p:spPr>
          <a:xfrm>
            <a:off x="5980892" y="2891555"/>
            <a:ext cx="4982384" cy="2250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本文是一篇童话，讲了树和喜鹊因为没有朋友很孤单，后来又因为有了朋友，很快乐的事，点明了同伴和友谊的重要性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980892" y="231706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课文主旨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46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857250" y="339725"/>
            <a:ext cx="2441575" cy="566738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7" name="矩形: 圆角 4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45B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48" name="图片 47" descr="图片包含 鸟, 户外, 小, 动物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68" y="2402205"/>
            <a:ext cx="4014620" cy="2675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447165" y="1426845"/>
            <a:ext cx="3072765" cy="4823105"/>
          </a:xfrm>
          <a:prstGeom prst="roundRect">
            <a:avLst/>
          </a:prstGeom>
          <a:solidFill>
            <a:schemeClr val="bg1"/>
          </a:solidFill>
          <a:ln w="9525">
            <a:solidFill>
              <a:srgbClr val="45B7C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一棵树，一个窝，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一只喜鹊很孤单。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许多书，许多窝，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互做邻居真快乐。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天一亮，一起飞，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叽叽喳喳打招呼。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天一黑，一起回，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安安静静回窝睡。</a:t>
            </a:r>
          </a:p>
        </p:txBody>
      </p:sp>
      <p:sp>
        <p:nvSpPr>
          <p:cNvPr id="4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857250" y="339725"/>
            <a:ext cx="2441575" cy="566738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  <p:sp>
        <p:nvSpPr>
          <p:cNvPr id="45" name="矩形: 圆角 44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45B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177155" y="2713377"/>
            <a:ext cx="5709920" cy="225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      这是一篇简短易懂的课文，讲述了树和喜鹊从孤单到快乐的过程。让学生知道，只有保护鸟类，多种树，才能改善我们人类生存的环境。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/>
          <p:nvPr/>
        </p:nvSpPr>
        <p:spPr bwMode="auto">
          <a:xfrm>
            <a:off x="4270653" y="2703463"/>
            <a:ext cx="250825" cy="2066656"/>
          </a:xfrm>
          <a:prstGeom prst="leftBrace">
            <a:avLst>
              <a:gd name="adj1" fmla="val 50931"/>
              <a:gd name="adj2" fmla="val 50000"/>
            </a:avLst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73" tIns="34286" rIns="68573" bIns="34286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630694" y="4255181"/>
            <a:ext cx="3298825" cy="4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6" rIns="68573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有了朋友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快乐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630693" y="2745663"/>
            <a:ext cx="3225800" cy="4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6" rIns="68573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没有朋友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孤单</a:t>
            </a:r>
          </a:p>
        </p:txBody>
      </p:sp>
      <p:sp>
        <p:nvSpPr>
          <p:cNvPr id="20" name="AutoShape 2"/>
          <p:cNvSpPr/>
          <p:nvPr/>
        </p:nvSpPr>
        <p:spPr bwMode="auto">
          <a:xfrm flipH="1">
            <a:off x="7778311" y="2740902"/>
            <a:ext cx="295275" cy="2071418"/>
          </a:xfrm>
          <a:prstGeom prst="leftBrace">
            <a:avLst>
              <a:gd name="adj1" fmla="val 17151"/>
              <a:gd name="adj2" fmla="val 49329"/>
            </a:avLst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73" tIns="34286" rIns="68573" bIns="34286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195742" y="2674683"/>
            <a:ext cx="569387" cy="2333036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友谊带来快乐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2398445" y="3486726"/>
            <a:ext cx="1728192" cy="4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树和喜鹊</a:t>
            </a:r>
          </a:p>
        </p:txBody>
      </p:sp>
      <p:sp>
        <p:nvSpPr>
          <p:cNvPr id="48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857250" y="339725"/>
            <a:ext cx="2441575" cy="566738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45B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10" grpId="0"/>
      <p:bldP spid="20" grpId="0" bldLvl="0" animBg="1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05794" y="2338131"/>
            <a:ext cx="4842703" cy="2804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喜鹊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嘴尖，尾长，身体大部分为黑色和靛蓝，肩和腹部为白色。喜欢将巢筑在民宅旁的大树上。全年大多成对生活，民间将喜鹊作为吉祥的象征。                          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857250" y="339725"/>
            <a:ext cx="2441575" cy="566738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45B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61" name="图片 60" descr="图片包含 鸟, 户外, 小, 动物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68" y="2402205"/>
            <a:ext cx="4014620" cy="2675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953770" y="1132114"/>
            <a:ext cx="9587230" cy="254185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一、选择加点字的正确读音，画“√”。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安静(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方正姚体" panose="02010601030101010101" pitchFamily="2" charset="-122"/>
              </a:rPr>
              <a:t>jìnɡ　jìn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)            　 鸟窝(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方正姚体" panose="02010601030101010101" pitchFamily="2" charset="-122"/>
              </a:rPr>
              <a:t>wō　wū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)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都是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方正姚体" panose="02010601030101010101" pitchFamily="2" charset="-122"/>
              </a:rPr>
              <a:t>(dōu　dū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)　            只好(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方正姚体" panose="02010601030101010101" pitchFamily="2" charset="-122"/>
              </a:rPr>
              <a:t>zhǐ　zǐ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)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326640" y="2359569"/>
            <a:ext cx="7423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72835" y="2359569"/>
            <a:ext cx="648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26640" y="3263809"/>
            <a:ext cx="648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72835" y="3284129"/>
            <a:ext cx="648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  <p:sp>
        <p:nvSpPr>
          <p:cNvPr id="46" name="矩形: 圆角 45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45B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181099" y="3672813"/>
            <a:ext cx="10144125" cy="26765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二、</a:t>
            </a:r>
            <a:r>
              <a:rPr kumimoji="0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课文整体梳理。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         </a:t>
            </a:r>
            <a:r>
              <a:rPr kumimoji="0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这是一篇简短易懂的课文，讲述了树和喜鹊从孤单到</a:t>
            </a:r>
            <a:r>
              <a:rPr kumimoji="0" sz="28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           </a:t>
            </a:r>
            <a:r>
              <a:rPr kumimoji="0" lang="zh-CN" altLang="en-US" sz="28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</a:t>
            </a:r>
            <a:r>
              <a:rPr kumimoji="0" sz="2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的过程。让学生知道，只有保护</a:t>
            </a:r>
            <a:r>
              <a:rPr kumimoji="0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</a:t>
            </a:r>
            <a:r>
              <a:rPr kumimoji="0" sz="28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          </a:t>
            </a:r>
            <a:r>
              <a:rPr kumimoji="0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，多</a:t>
            </a:r>
            <a:r>
              <a:rPr kumimoji="0" sz="28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       </a:t>
            </a:r>
            <a:r>
              <a:rPr kumimoji="0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，才能改善我们人类生存的环境。</a:t>
            </a:r>
            <a:r>
              <a:rPr kumimoji="0" sz="28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    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0312718" y="4407316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快乐</a:t>
            </a:r>
            <a:endParaRPr kumimoji="0" lang="zh-CN" altLang="en-US" sz="2800" b="0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355715" y="5097904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鸟类</a:t>
            </a:r>
            <a:endParaRPr kumimoji="0" lang="zh-CN" altLang="en-US" sz="2800" b="0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015067" y="5097904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种树</a:t>
            </a:r>
            <a:endParaRPr kumimoji="0" lang="zh-CN" altLang="en-US" sz="2800" b="0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48" grpId="0"/>
      <p:bldP spid="49" grpId="0"/>
      <p:bldP spid="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椭圆 32"/>
          <p:cNvSpPr/>
          <p:nvPr/>
        </p:nvSpPr>
        <p:spPr>
          <a:xfrm rot="5400000">
            <a:off x="-1686491" y="-1562301"/>
            <a:ext cx="5904122" cy="598554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2" name="椭圆 31"/>
          <p:cNvSpPr/>
          <p:nvPr/>
        </p:nvSpPr>
        <p:spPr>
          <a:xfrm rot="5400000">
            <a:off x="3343146" y="331347"/>
            <a:ext cx="3997062" cy="4052182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 rot="5400000">
            <a:off x="283888" y="3725548"/>
            <a:ext cx="3997062" cy="4052182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BY YUSHEN</a:t>
            </a:r>
            <a:endParaRPr lang="zh-CN" altLang="en-US" dirty="0">
              <a:noFill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 rot="5400000">
            <a:off x="893587" y="960618"/>
            <a:ext cx="2518076" cy="2552800"/>
          </a:xfrm>
          <a:prstGeom prst="ellipse">
            <a:avLst/>
          </a:prstGeom>
          <a:noFill/>
          <a:ln>
            <a:solidFill>
              <a:srgbClr val="5ADB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 rot="16200000" flipH="1">
            <a:off x="707270" y="2832724"/>
            <a:ext cx="2582118" cy="2617723"/>
          </a:xfrm>
          <a:prstGeom prst="ellipse">
            <a:avLst/>
          </a:prstGeom>
          <a:gradFill flip="none" rotWithShape="0">
            <a:gsLst>
              <a:gs pos="0">
                <a:srgbClr val="5EE2B1"/>
              </a:gs>
              <a:gs pos="100000">
                <a:srgbClr val="115EC7"/>
              </a:gs>
            </a:gsLst>
            <a:lin ang="2700000" scaled="1"/>
            <a:tileRect/>
          </a:gradFill>
          <a:ln w="1506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 rot="5400000">
            <a:off x="4316635" y="2327819"/>
            <a:ext cx="1178382" cy="1194631"/>
          </a:xfrm>
          <a:prstGeom prst="ellipse">
            <a:avLst/>
          </a:prstGeom>
          <a:gradFill flip="none" rotWithShape="0">
            <a:gsLst>
              <a:gs pos="0">
                <a:srgbClr val="5EE2B1"/>
              </a:gs>
              <a:gs pos="100000">
                <a:srgbClr val="115EC7"/>
              </a:gs>
            </a:gsLst>
            <a:lin ang="2700000" scaled="1"/>
            <a:tileRect/>
          </a:gradFill>
          <a:ln w="1506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 rot="5400000">
            <a:off x="3219714" y="1359339"/>
            <a:ext cx="664745" cy="673901"/>
          </a:xfrm>
          <a:prstGeom prst="ellipse">
            <a:avLst/>
          </a:prstGeom>
          <a:gradFill flip="none" rotWithShape="0">
            <a:gsLst>
              <a:gs pos="0">
                <a:srgbClr val="5EE2B1"/>
              </a:gs>
              <a:gs pos="100000">
                <a:srgbClr val="115EC7"/>
              </a:gs>
            </a:gsLst>
            <a:lin ang="2700000" scaled="1"/>
            <a:tileRect/>
          </a:gradFill>
          <a:ln w="1506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 rot="5400000">
            <a:off x="3695910" y="4095083"/>
            <a:ext cx="1256827" cy="1274157"/>
          </a:xfrm>
          <a:prstGeom prst="ellipse">
            <a:avLst/>
          </a:prstGeom>
          <a:gradFill flip="none" rotWithShape="0">
            <a:gsLst>
              <a:gs pos="0">
                <a:srgbClr val="5EE2B1"/>
              </a:gs>
              <a:gs pos="100000">
                <a:srgbClr val="115EC7"/>
              </a:gs>
            </a:gsLst>
            <a:lin ang="2700000" scaled="1"/>
            <a:tileRect/>
          </a:gradFill>
          <a:ln w="1506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20" name="图片 19" descr="图片包含 鸟, 户外, 小, 动物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2" t="1072" r="5600" b="843"/>
          <a:stretch>
            <a:fillRect/>
          </a:stretch>
        </p:blipFill>
        <p:spPr>
          <a:xfrm>
            <a:off x="1349112" y="1623509"/>
            <a:ext cx="3691459" cy="3641247"/>
          </a:xfrm>
          <a:custGeom>
            <a:avLst/>
            <a:gdLst>
              <a:gd name="connsiteX0" fmla="*/ 2310146 w 4620292"/>
              <a:gd name="connsiteY0" fmla="*/ 0 h 4557448"/>
              <a:gd name="connsiteX1" fmla="*/ 4620292 w 4620292"/>
              <a:gd name="connsiteY1" fmla="*/ 2278724 h 4557448"/>
              <a:gd name="connsiteX2" fmla="*/ 2310146 w 4620292"/>
              <a:gd name="connsiteY2" fmla="*/ 4557448 h 4557448"/>
              <a:gd name="connsiteX3" fmla="*/ 0 w 4620292"/>
              <a:gd name="connsiteY3" fmla="*/ 2278724 h 4557448"/>
              <a:gd name="connsiteX4" fmla="*/ 2310146 w 4620292"/>
              <a:gd name="connsiteY4" fmla="*/ 0 h 455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0292" h="4557448">
                <a:moveTo>
                  <a:pt x="2310146" y="0"/>
                </a:moveTo>
                <a:cubicBezTo>
                  <a:pt x="3586004" y="0"/>
                  <a:pt x="4620292" y="1020219"/>
                  <a:pt x="4620292" y="2278724"/>
                </a:cubicBezTo>
                <a:cubicBezTo>
                  <a:pt x="4620292" y="3537229"/>
                  <a:pt x="3586004" y="4557448"/>
                  <a:pt x="2310146" y="4557448"/>
                </a:cubicBezTo>
                <a:cubicBezTo>
                  <a:pt x="1034288" y="4557448"/>
                  <a:pt x="0" y="3537229"/>
                  <a:pt x="0" y="2278724"/>
                </a:cubicBezTo>
                <a:cubicBezTo>
                  <a:pt x="0" y="1020219"/>
                  <a:pt x="1034288" y="0"/>
                  <a:pt x="2310146" y="0"/>
                </a:cubicBezTo>
                <a:close/>
              </a:path>
            </a:pathLst>
          </a:custGeom>
          <a:ln w="34925">
            <a:solidFill>
              <a:schemeClr val="bg1"/>
            </a:solidFill>
          </a:ln>
        </p:spPr>
      </p:pic>
      <p:sp>
        <p:nvSpPr>
          <p:cNvPr id="7" name="椭圆 6"/>
          <p:cNvSpPr/>
          <p:nvPr/>
        </p:nvSpPr>
        <p:spPr>
          <a:xfrm flipH="1">
            <a:off x="11158395" y="5994179"/>
            <a:ext cx="720000" cy="720000"/>
          </a:xfrm>
          <a:prstGeom prst="ellipse">
            <a:avLst/>
          </a:prstGeom>
          <a:noFill/>
          <a:ln>
            <a:solidFill>
              <a:srgbClr val="5ADB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689558" y="5220934"/>
            <a:ext cx="3131180" cy="259822"/>
            <a:chOff x="861517" y="4315402"/>
            <a:chExt cx="4323677" cy="259822"/>
          </a:xfrm>
        </p:grpSpPr>
        <p:sp>
          <p:nvSpPr>
            <p:cNvPr id="14" name="矩形 259"/>
            <p:cNvSpPr>
              <a:spLocks noChangeArrowheads="1"/>
            </p:cNvSpPr>
            <p:nvPr/>
          </p:nvSpPr>
          <p:spPr bwMode="auto">
            <a:xfrm>
              <a:off x="861517" y="4317855"/>
              <a:ext cx="1980934" cy="257369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授课老师：某某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矩形 259"/>
            <p:cNvSpPr>
              <a:spLocks noChangeArrowheads="1"/>
            </p:cNvSpPr>
            <p:nvPr/>
          </p:nvSpPr>
          <p:spPr bwMode="auto">
            <a:xfrm>
              <a:off x="3154242" y="4315402"/>
              <a:ext cx="2030952" cy="257369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20XX.XX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191250" y="3841115"/>
            <a:ext cx="5686425" cy="680085"/>
            <a:chOff x="6493062" y="3840827"/>
            <a:chExt cx="4736573" cy="680373"/>
          </a:xfrm>
        </p:grpSpPr>
        <p:sp>
          <p:nvSpPr>
            <p:cNvPr id="16" name="矩形 15"/>
            <p:cNvSpPr/>
            <p:nvPr/>
          </p:nvSpPr>
          <p:spPr>
            <a:xfrm>
              <a:off x="6493062" y="3840827"/>
              <a:ext cx="4536888" cy="5221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57200"/>
              <a:r>
                <a:rPr lang="zh-CN" altLang="en-US" sz="2800" spc="300" dirty="0">
                  <a:solidFill>
                    <a:srgbClr val="44546A"/>
                  </a:solidFill>
                  <a:latin typeface="胡晓波真帅体" panose="02010600030101010101" pitchFamily="2" charset="-122"/>
                  <a:ea typeface="胡晓波真帅体" panose="02010600030101010101" pitchFamily="2" charset="-122"/>
                  <a:cs typeface="Arial" panose="020B0604020202020204" pitchFamily="34" charset="0"/>
                </a:rPr>
                <a:t>语文精品课件 一年级下册 </a:t>
              </a:r>
              <a:r>
                <a:rPr lang="en-US" altLang="zh-CN" sz="2800" spc="300" dirty="0">
                  <a:solidFill>
                    <a:srgbClr val="44546A"/>
                  </a:solidFill>
                  <a:latin typeface="胡晓波真帅体" panose="02010600030101010101" pitchFamily="2" charset="-122"/>
                  <a:ea typeface="胡晓波真帅体" panose="02010600030101010101" pitchFamily="2" charset="-122"/>
                  <a:cs typeface="Arial" panose="020B0604020202020204" pitchFamily="34" charset="0"/>
                </a:rPr>
                <a:t>3.3</a:t>
              </a:r>
              <a:endParaRPr lang="zh-CN" altLang="en-US" sz="1600" spc="300" dirty="0">
                <a:solidFill>
                  <a:srgbClr val="44546A"/>
                </a:solidFill>
                <a:latin typeface="胡晓波真帅体" panose="02010600030101010101" pitchFamily="2" charset="-122"/>
                <a:ea typeface="胡晓波真帅体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6610847" y="4521200"/>
              <a:ext cx="4618788" cy="0"/>
            </a:xfrm>
            <a:prstGeom prst="line">
              <a:avLst/>
            </a:prstGeom>
            <a:ln w="25400" cap="rnd">
              <a:solidFill>
                <a:srgbClr val="5ADB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椭圆 18"/>
          <p:cNvSpPr/>
          <p:nvPr/>
        </p:nvSpPr>
        <p:spPr>
          <a:xfrm rot="5400000">
            <a:off x="9942561" y="-2152843"/>
            <a:ext cx="3151668" cy="3195128"/>
          </a:xfrm>
          <a:prstGeom prst="ellipse">
            <a:avLst/>
          </a:prstGeom>
          <a:noFill/>
          <a:ln>
            <a:solidFill>
              <a:srgbClr val="5ADB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332220" y="1916430"/>
            <a:ext cx="5122545" cy="1858526"/>
            <a:chOff x="6589725" y="1916316"/>
            <a:chExt cx="4364025" cy="1858588"/>
          </a:xfrm>
        </p:grpSpPr>
        <p:sp>
          <p:nvSpPr>
            <p:cNvPr id="12" name="矩形 259"/>
            <p:cNvSpPr>
              <a:spLocks noChangeArrowheads="1"/>
            </p:cNvSpPr>
            <p:nvPr/>
          </p:nvSpPr>
          <p:spPr bwMode="auto">
            <a:xfrm>
              <a:off x="6589725" y="2297845"/>
              <a:ext cx="4364025" cy="1477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9600" spc="300" dirty="0">
                  <a:gradFill flip="none" rotWithShape="1">
                    <a:gsLst>
                      <a:gs pos="0">
                        <a:srgbClr val="5EE2B2"/>
                      </a:gs>
                      <a:gs pos="100000">
                        <a:srgbClr val="4AC0C1"/>
                      </a:gs>
                    </a:gsLst>
                    <a:lin ang="2700000" scaled="1"/>
                    <a:tileRect/>
                  </a:gradFill>
                  <a:latin typeface="胡晓波真帅体" panose="02010600030101010101" pitchFamily="2" charset="-122"/>
                  <a:ea typeface="胡晓波真帅体" panose="02010600030101010101" pitchFamily="2" charset="-122"/>
                  <a:cs typeface="Arial" panose="020B0604020202020204" pitchFamily="34" charset="0"/>
                </a:rPr>
                <a:t>谢谢观看</a:t>
              </a:r>
              <a:endParaRPr lang="en-US" altLang="zh-CN" sz="9600" spc="300" dirty="0">
                <a:gradFill flip="none" rotWithShape="1">
                  <a:gsLst>
                    <a:gs pos="0">
                      <a:srgbClr val="5EE2B2"/>
                    </a:gs>
                    <a:gs pos="100000">
                      <a:srgbClr val="4AC0C1"/>
                    </a:gs>
                  </a:gsLst>
                  <a:lin ang="2700000" scaled="1"/>
                  <a:tileRect/>
                </a:gradFill>
                <a:latin typeface="胡晓波真帅体" panose="02010600030101010101" pitchFamily="2" charset="-122"/>
                <a:ea typeface="胡晓波真帅体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670163" y="1916316"/>
              <a:ext cx="4175702" cy="506747"/>
              <a:chOff x="6670163" y="1966011"/>
              <a:chExt cx="4175702" cy="506747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6670163" y="1966011"/>
                <a:ext cx="548548" cy="506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457200">
                  <a:lnSpc>
                    <a:spcPct val="150000"/>
                  </a:lnSpc>
                </a:pPr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XIE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7839999" y="1966011"/>
                <a:ext cx="548548" cy="506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457200">
                  <a:lnSpc>
                    <a:spcPct val="150000"/>
                  </a:lnSpc>
                </a:pPr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XIE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8904173" y="1966011"/>
                <a:ext cx="840038" cy="506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457200">
                  <a:lnSpc>
                    <a:spcPct val="150000"/>
                  </a:lnSpc>
                </a:pPr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GUAN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10184658" y="1966011"/>
                <a:ext cx="661207" cy="506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457200">
                  <a:lnSpc>
                    <a:spcPct val="150000"/>
                  </a:lnSpc>
                </a:pPr>
                <a:r>
                  <a:rPr lang="en-US" altLang="zh-CN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Arial" panose="020B0604020202020204" pitchFamily="34" charset="0"/>
                  </a:rPr>
                  <a:t>KAN</a:t>
                </a:r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9" name="矩形 259"/>
          <p:cNvSpPr>
            <a:spLocks noChangeArrowheads="1"/>
          </p:cNvSpPr>
          <p:nvPr/>
        </p:nvSpPr>
        <p:spPr bwMode="auto">
          <a:xfrm>
            <a:off x="6685505" y="1175523"/>
            <a:ext cx="1434580" cy="257369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某某实验小学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36160" y="2491602"/>
            <a:ext cx="6708140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金波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著名诗人、儿童文学作家。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主要作品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诗集《回声》《会飞的花朵》等，童话集《小树叶童话》等。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498" y="1841817"/>
            <a:ext cx="2872105" cy="3796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857250" y="339725"/>
            <a:ext cx="2441575" cy="566738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sp>
        <p:nvSpPr>
          <p:cNvPr id="61" name="矩形: 圆角 60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45B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0790" y="2346325"/>
            <a:ext cx="897636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（4）给每个自然段写上序号。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857250" y="339725"/>
            <a:ext cx="2441575" cy="566738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45B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32464" y="2374983"/>
            <a:ext cx="9727072" cy="34710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只   窝   孤   单   种    都    邻 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居   招   呼   静   快    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32464" y="2373078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zhǐ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26289" y="2373078"/>
            <a:ext cx="71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wō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86789" y="2373078"/>
            <a:ext cx="62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gū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85999" y="2373078"/>
            <a:ext cx="857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dān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629964" y="2373078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zhǒng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67654" y="2373078"/>
            <a:ext cx="869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dōu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321219" y="2373078"/>
            <a:ext cx="638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lín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372164" y="4494295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jū 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922085" y="4494295"/>
            <a:ext cx="103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zhāo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774718" y="4494295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hū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264975" y="4494295"/>
            <a:ext cx="930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jìng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994800" y="4494295"/>
            <a:ext cx="945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kuài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0254706" y="4494295"/>
            <a:ext cx="588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lè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59" name="矩形: 圆角 5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45B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8020519" y="687028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45B7C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23" grpId="0"/>
      <p:bldP spid="23" grpId="1"/>
      <p:bldP spid="25" grpId="0"/>
      <p:bldP spid="25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矩形 3"/>
          <p:cNvSpPr/>
          <p:nvPr/>
        </p:nvSpPr>
        <p:spPr>
          <a:xfrm>
            <a:off x="2455021" y="2161654"/>
            <a:ext cx="9367520" cy="360207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只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有 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种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树 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快乐    孤单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邻居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招呼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    安安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静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静   叽叽喳喳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喜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鹊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    鸟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窝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    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都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有 </a:t>
            </a:r>
          </a:p>
        </p:txBody>
      </p:sp>
      <p:sp>
        <p:nvSpPr>
          <p:cNvPr id="46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857250" y="339725"/>
            <a:ext cx="2441575" cy="5667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7" name="矩形: 圆角 4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45B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020519" y="687028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45B7C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857250" y="3502044"/>
            <a:ext cx="5699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只</a:t>
            </a:r>
          </a:p>
        </p:txBody>
      </p:sp>
      <p:grpSp>
        <p:nvGrpSpPr>
          <p:cNvPr id="15" name="组合 20"/>
          <p:cNvGrpSpPr/>
          <p:nvPr/>
        </p:nvGrpSpPr>
        <p:grpSpPr>
          <a:xfrm>
            <a:off x="1497209" y="2227683"/>
            <a:ext cx="3512123" cy="2953385"/>
            <a:chOff x="2196323" y="2848186"/>
            <a:chExt cx="3059486" cy="1734092"/>
          </a:xfrm>
        </p:grpSpPr>
        <p:sp>
          <p:nvSpPr>
            <p:cNvPr id="23" name="左大括号 22"/>
            <p:cNvSpPr/>
            <p:nvPr/>
          </p:nvSpPr>
          <p:spPr>
            <a:xfrm>
              <a:off x="2196323" y="3111361"/>
              <a:ext cx="232328" cy="1251633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4" name="TextBox 22"/>
            <p:cNvSpPr txBox="1"/>
            <p:nvPr/>
          </p:nvSpPr>
          <p:spPr>
            <a:xfrm>
              <a:off x="2428921" y="2848186"/>
              <a:ext cx="2826888" cy="17340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2DA8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zhī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（一只）</a:t>
              </a: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1F2DA8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F2DA8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 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2DA8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zhǐ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（只有）</a:t>
              </a:r>
            </a:p>
          </p:txBody>
        </p:sp>
      </p:grpSp>
      <p:sp>
        <p:nvSpPr>
          <p:cNvPr id="6" name="TextBox 1"/>
          <p:cNvSpPr txBox="1"/>
          <p:nvPr/>
        </p:nvSpPr>
        <p:spPr>
          <a:xfrm>
            <a:off x="7467303" y="3502044"/>
            <a:ext cx="5699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种</a:t>
            </a:r>
          </a:p>
        </p:txBody>
      </p:sp>
      <p:grpSp>
        <p:nvGrpSpPr>
          <p:cNvPr id="14" name="组合 20"/>
          <p:cNvGrpSpPr/>
          <p:nvPr/>
        </p:nvGrpSpPr>
        <p:grpSpPr>
          <a:xfrm>
            <a:off x="8216260" y="2273720"/>
            <a:ext cx="3512013" cy="2861310"/>
            <a:chOff x="2196323" y="2819864"/>
            <a:chExt cx="3059390" cy="1680030"/>
          </a:xfrm>
        </p:grpSpPr>
        <p:sp>
          <p:nvSpPr>
            <p:cNvPr id="25" name="左大括号 24"/>
            <p:cNvSpPr/>
            <p:nvPr/>
          </p:nvSpPr>
          <p:spPr>
            <a:xfrm>
              <a:off x="2196323" y="3111361"/>
              <a:ext cx="232328" cy="1251633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8" name="TextBox 22"/>
            <p:cNvSpPr txBox="1"/>
            <p:nvPr/>
          </p:nvSpPr>
          <p:spPr>
            <a:xfrm>
              <a:off x="2428825" y="2819864"/>
              <a:ext cx="2826888" cy="1680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F2DA8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2DA8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zhǒnɡ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F2DA8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（种子）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  <a:sym typeface="+mn-ea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2DA8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zhònɡ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F2DA8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（种下）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150362" y="3502044"/>
            <a:ext cx="5699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乐</a:t>
            </a:r>
          </a:p>
        </p:txBody>
      </p:sp>
      <p:grpSp>
        <p:nvGrpSpPr>
          <p:cNvPr id="4" name="组合 20"/>
          <p:cNvGrpSpPr/>
          <p:nvPr/>
        </p:nvGrpSpPr>
        <p:grpSpPr>
          <a:xfrm>
            <a:off x="4670306" y="2273720"/>
            <a:ext cx="3512123" cy="2861310"/>
            <a:chOff x="2196323" y="2848186"/>
            <a:chExt cx="3059486" cy="1680030"/>
          </a:xfrm>
        </p:grpSpPr>
        <p:sp>
          <p:nvSpPr>
            <p:cNvPr id="7" name="左大括号 6"/>
            <p:cNvSpPr/>
            <p:nvPr/>
          </p:nvSpPr>
          <p:spPr>
            <a:xfrm>
              <a:off x="2196323" y="3111361"/>
              <a:ext cx="232328" cy="1251633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" name="TextBox 22"/>
            <p:cNvSpPr txBox="1"/>
            <p:nvPr/>
          </p:nvSpPr>
          <p:spPr>
            <a:xfrm>
              <a:off x="2428921" y="2848186"/>
              <a:ext cx="2826888" cy="1680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2DA8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lè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（快乐）</a:t>
              </a: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+mn-ea"/>
                <a:cs typeface="+mn-cs"/>
                <a:sym typeface="+mn-ea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F2DA8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2DA8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yuè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（音乐）</a:t>
              </a:r>
            </a:p>
          </p:txBody>
        </p:sp>
      </p:grpSp>
      <p:sp>
        <p:nvSpPr>
          <p:cNvPr id="56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857250" y="339725"/>
            <a:ext cx="2441575" cy="5667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57" name="矩形: 圆角 56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45B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00821" y="1714666"/>
            <a:ext cx="9050019" cy="1191522"/>
          </a:xfrm>
          <a:prstGeom prst="hexagon">
            <a:avLst/>
          </a:prstGeom>
          <a:solidFill>
            <a:schemeClr val="bg1"/>
          </a:solidFill>
          <a:ln w="63500">
            <a:solidFill>
              <a:srgbClr val="45B7C2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【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孤单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】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：而单身无靠，感到寂寞。本课指树和喜鹊因为没有同伴儿感到寂寞。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705508" y="2775975"/>
            <a:ext cx="7309349" cy="612926"/>
          </a:xfrm>
          <a:prstGeom prst="hexagon">
            <a:avLst/>
          </a:prstGeom>
          <a:solidFill>
            <a:schemeClr val="bg1"/>
          </a:solidFill>
          <a:ln>
            <a:solidFill>
              <a:srgbClr val="45B7C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造句：今天爸爸妈妈都不在家，我感到很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孤单。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500822" y="4002818"/>
            <a:ext cx="9190355" cy="1182170"/>
          </a:xfrm>
          <a:prstGeom prst="hexagon">
            <a:avLst/>
          </a:prstGeom>
          <a:solidFill>
            <a:schemeClr val="bg1"/>
          </a:solidFill>
          <a:ln w="63500">
            <a:solidFill>
              <a:srgbClr val="45B7C2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【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邻居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】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：住在隔壁另外一家的或附近的人。本课树身边有了很多树，树林里有了喜鹊。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2705508" y="5111117"/>
            <a:ext cx="7309349" cy="617813"/>
          </a:xfrm>
          <a:prstGeom prst="hexagon">
            <a:avLst/>
          </a:prstGeom>
          <a:solidFill>
            <a:schemeClr val="bg1"/>
          </a:solidFill>
          <a:ln>
            <a:solidFill>
              <a:srgbClr val="45B7C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造句：我和小明是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邻居。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4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857250" y="339725"/>
            <a:ext cx="2441575" cy="566738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5" name="矩形: 圆角 44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45B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46" grpId="0" bldLvl="0" animBg="1"/>
      <p:bldP spid="4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1847</Words>
  <Application>Microsoft Office PowerPoint</Application>
  <PresentationFormat>宽屏</PresentationFormat>
  <Paragraphs>282</Paragraphs>
  <Slides>32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9" baseType="lpstr">
      <vt:lpstr>Calibri</vt:lpstr>
      <vt:lpstr>思源黑体 CN Light</vt:lpstr>
      <vt:lpstr>胡晓波真帅体</vt:lpstr>
      <vt:lpstr>FandolFang R</vt:lpstr>
      <vt:lpstr>Arial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19</cp:revision>
  <dcterms:created xsi:type="dcterms:W3CDTF">2020-06-05T01:58:00Z</dcterms:created>
  <dcterms:modified xsi:type="dcterms:W3CDTF">2021-01-07T11:11:07Z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