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78" r:id="rId3"/>
    <p:sldId id="413" r:id="rId4"/>
    <p:sldId id="410" r:id="rId5"/>
    <p:sldId id="671" r:id="rId6"/>
    <p:sldId id="310" r:id="rId7"/>
    <p:sldId id="548" r:id="rId8"/>
    <p:sldId id="720" r:id="rId9"/>
    <p:sldId id="730" r:id="rId10"/>
    <p:sldId id="731" r:id="rId11"/>
    <p:sldId id="732" r:id="rId12"/>
    <p:sldId id="733" r:id="rId13"/>
    <p:sldId id="734" r:id="rId14"/>
    <p:sldId id="735" r:id="rId15"/>
    <p:sldId id="795" r:id="rId16"/>
    <p:sldId id="642" r:id="rId17"/>
    <p:sldId id="643" r:id="rId18"/>
    <p:sldId id="791" r:id="rId19"/>
    <p:sldId id="792" r:id="rId20"/>
    <p:sldId id="706" r:id="rId21"/>
    <p:sldId id="759" r:id="rId22"/>
    <p:sldId id="658" r:id="rId23"/>
    <p:sldId id="657" r:id="rId24"/>
    <p:sldId id="319" r:id="rId25"/>
    <p:sldId id="287" r:id="rId26"/>
    <p:sldId id="261" r:id="rId27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思源黑体 CN Bold" panose="02010600030101010101" charset="-122"/>
      <p:regular r:id="rId31"/>
    </p:embeddedFont>
    <p:embeddedFont>
      <p:font typeface="思源黑体 CN Light" panose="02010600030101010101" charset="-122"/>
      <p:regular r:id="rId32"/>
    </p:embeddedFont>
    <p:embeddedFont>
      <p:font typeface="站酷庆科黄油体" panose="02010600030101010101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等线" panose="02010600030101010101" pitchFamily="2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FCB1CA6-EEC3-47F6-AB53-6957FE4DD038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F855832-D0F0-4301-B036-4E2E5220EBC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>
            <a:off x="0" y="296122"/>
            <a:ext cx="347870" cy="427383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368398"/>
            <a:ext cx="2308225" cy="427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58FF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7342146" y="0"/>
            <a:ext cx="3212176" cy="6858000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020955" y="1373956"/>
            <a:ext cx="10414000" cy="4110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190623" y="414975"/>
            <a:ext cx="642356" cy="83051"/>
            <a:chOff x="10312067" y="650449"/>
            <a:chExt cx="1531142" cy="197963"/>
          </a:xfrm>
        </p:grpSpPr>
        <p:sp>
          <p:nvSpPr>
            <p:cNvPr id="10" name="椭圆 9"/>
            <p:cNvSpPr/>
            <p:nvPr/>
          </p:nvSpPr>
          <p:spPr>
            <a:xfrm flipH="1">
              <a:off x="11645246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11200853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756460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0312067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4831" y="0"/>
            <a:ext cx="276999" cy="6858000"/>
            <a:chOff x="350147" y="0"/>
            <a:chExt cx="276999" cy="6858000"/>
          </a:xfrm>
        </p:grpSpPr>
        <p:sp>
          <p:nvSpPr>
            <p:cNvPr id="14" name="矩形 13"/>
            <p:cNvSpPr/>
            <p:nvPr/>
          </p:nvSpPr>
          <p:spPr>
            <a:xfrm rot="5400000" flipH="1">
              <a:off x="-1030359" y="3461567"/>
              <a:ext cx="3038012" cy="276999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1200" spc="2100" dirty="0">
                  <a:solidFill>
                    <a:schemeClr val="bg2">
                      <a:lumMod val="7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12188" y="0"/>
              <a:ext cx="0" cy="14859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4337" y="5295900"/>
              <a:ext cx="0" cy="15621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532255" y="1971675"/>
            <a:ext cx="41414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古对今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76608" y="3763676"/>
            <a:ext cx="470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语文精品课件 一年级下册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5.2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 rot="10800000" flipH="1" flipV="1">
            <a:off x="1661462" y="3600066"/>
            <a:ext cx="4580927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61461" y="4319478"/>
            <a:ext cx="3184243" cy="276999"/>
            <a:chOff x="7138259" y="4294078"/>
            <a:chExt cx="3184243" cy="276999"/>
          </a:xfrm>
        </p:grpSpPr>
        <p:sp>
          <p:nvSpPr>
            <p:cNvPr id="26" name="矩形 25"/>
            <p:cNvSpPr/>
            <p:nvPr/>
          </p:nvSpPr>
          <p:spPr>
            <a:xfrm>
              <a:off x="7138259" y="4294078"/>
              <a:ext cx="1319101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66771" y="4294078"/>
              <a:ext cx="1555731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2" name="图片 31" descr="图片包含 室内, 桌子, 床, 房间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28340" r="5629" b="20594"/>
          <a:stretch>
            <a:fillRect/>
          </a:stretch>
        </p:blipFill>
        <p:spPr>
          <a:xfrm>
            <a:off x="6838987" y="1677970"/>
            <a:ext cx="4218495" cy="3502058"/>
          </a:xfrm>
          <a:custGeom>
            <a:avLst/>
            <a:gdLst>
              <a:gd name="connsiteX0" fmla="*/ 0 w 4218495"/>
              <a:gd name="connsiteY0" fmla="*/ 0 h 3502058"/>
              <a:gd name="connsiteX1" fmla="*/ 4218495 w 4218495"/>
              <a:gd name="connsiteY1" fmla="*/ 0 h 3502058"/>
              <a:gd name="connsiteX2" fmla="*/ 4218495 w 4218495"/>
              <a:gd name="connsiteY2" fmla="*/ 3502058 h 3502058"/>
              <a:gd name="connsiteX3" fmla="*/ 0 w 4218495"/>
              <a:gd name="connsiteY3" fmla="*/ 3502058 h 35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495" h="3502058">
                <a:moveTo>
                  <a:pt x="0" y="0"/>
                </a:moveTo>
                <a:lnTo>
                  <a:pt x="4218495" y="0"/>
                </a:lnTo>
                <a:lnTo>
                  <a:pt x="4218495" y="3502058"/>
                </a:lnTo>
                <a:lnTo>
                  <a:pt x="0" y="3502058"/>
                </a:lnTo>
                <a:close/>
              </a:path>
            </a:pathLst>
          </a:custGeom>
        </p:spPr>
      </p:pic>
      <p:sp>
        <p:nvSpPr>
          <p:cNvPr id="35" name="文本框 34"/>
          <p:cNvSpPr txBox="1"/>
          <p:nvPr/>
        </p:nvSpPr>
        <p:spPr>
          <a:xfrm>
            <a:off x="4972599" y="2835845"/>
            <a:ext cx="196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GU DUI JIN</a:t>
            </a:r>
            <a:endParaRPr lang="zh-CN" altLang="en-US" sz="3600" dirty="0">
              <a:gradFill>
                <a:gsLst>
                  <a:gs pos="0">
                    <a:srgbClr val="00B0F0"/>
                  </a:gs>
                  <a:gs pos="100000">
                    <a:srgbClr val="1C46F2"/>
                  </a:gs>
                </a:gsLst>
                <a:lin ang="5400000" scaled="1"/>
              </a:gra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947640" y="1443355"/>
            <a:ext cx="66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xì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9944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6845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细雨  仔细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小明的作业写的很仔细。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3112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4158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细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687878" y="2439988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" name="Freeform 32"/>
          <p:cNvSpPr/>
          <p:nvPr/>
        </p:nvSpPr>
        <p:spPr>
          <a:xfrm>
            <a:off x="2992803" y="3524250"/>
            <a:ext cx="184150" cy="1057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" h="1666">
                <a:moveTo>
                  <a:pt x="16" y="128"/>
                </a:moveTo>
                <a:lnTo>
                  <a:pt x="0" y="80"/>
                </a:lnTo>
                <a:lnTo>
                  <a:pt x="0" y="48"/>
                </a:lnTo>
                <a:lnTo>
                  <a:pt x="16" y="16"/>
                </a:lnTo>
                <a:lnTo>
                  <a:pt x="32" y="0"/>
                </a:lnTo>
                <a:lnTo>
                  <a:pt x="64" y="0"/>
                </a:lnTo>
                <a:lnTo>
                  <a:pt x="97" y="0"/>
                </a:lnTo>
                <a:lnTo>
                  <a:pt x="161" y="16"/>
                </a:lnTo>
                <a:lnTo>
                  <a:pt x="225" y="48"/>
                </a:lnTo>
                <a:lnTo>
                  <a:pt x="225" y="80"/>
                </a:lnTo>
                <a:lnTo>
                  <a:pt x="241" y="144"/>
                </a:lnTo>
                <a:lnTo>
                  <a:pt x="241" y="240"/>
                </a:lnTo>
                <a:lnTo>
                  <a:pt x="258" y="336"/>
                </a:lnTo>
                <a:lnTo>
                  <a:pt x="258" y="448"/>
                </a:lnTo>
                <a:lnTo>
                  <a:pt x="274" y="593"/>
                </a:lnTo>
                <a:lnTo>
                  <a:pt x="274" y="753"/>
                </a:lnTo>
                <a:lnTo>
                  <a:pt x="290" y="929"/>
                </a:lnTo>
                <a:lnTo>
                  <a:pt x="290" y="1089"/>
                </a:lnTo>
                <a:lnTo>
                  <a:pt x="290" y="1249"/>
                </a:lnTo>
                <a:lnTo>
                  <a:pt x="290" y="1377"/>
                </a:lnTo>
                <a:lnTo>
                  <a:pt x="290" y="1473"/>
                </a:lnTo>
                <a:lnTo>
                  <a:pt x="290" y="1554"/>
                </a:lnTo>
                <a:lnTo>
                  <a:pt x="290" y="1618"/>
                </a:lnTo>
                <a:lnTo>
                  <a:pt x="274" y="1650"/>
                </a:lnTo>
                <a:lnTo>
                  <a:pt x="274" y="1666"/>
                </a:lnTo>
                <a:lnTo>
                  <a:pt x="241" y="1650"/>
                </a:lnTo>
                <a:lnTo>
                  <a:pt x="209" y="1634"/>
                </a:lnTo>
                <a:lnTo>
                  <a:pt x="193" y="1618"/>
                </a:lnTo>
                <a:lnTo>
                  <a:pt x="177" y="1570"/>
                </a:lnTo>
                <a:lnTo>
                  <a:pt x="177" y="1554"/>
                </a:lnTo>
                <a:lnTo>
                  <a:pt x="161" y="1521"/>
                </a:lnTo>
                <a:lnTo>
                  <a:pt x="145" y="1441"/>
                </a:lnTo>
                <a:lnTo>
                  <a:pt x="129" y="1329"/>
                </a:lnTo>
                <a:lnTo>
                  <a:pt x="129" y="1185"/>
                </a:lnTo>
                <a:lnTo>
                  <a:pt x="97" y="881"/>
                </a:lnTo>
                <a:lnTo>
                  <a:pt x="80" y="561"/>
                </a:lnTo>
                <a:lnTo>
                  <a:pt x="64" y="416"/>
                </a:lnTo>
                <a:lnTo>
                  <a:pt x="64" y="288"/>
                </a:lnTo>
                <a:lnTo>
                  <a:pt x="48" y="192"/>
                </a:lnTo>
                <a:lnTo>
                  <a:pt x="32" y="160"/>
                </a:lnTo>
                <a:lnTo>
                  <a:pt x="16" y="1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3"/>
          <p:cNvSpPr/>
          <p:nvPr/>
        </p:nvSpPr>
        <p:spPr>
          <a:xfrm>
            <a:off x="3075353" y="3422650"/>
            <a:ext cx="1031875" cy="12303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626" h="1938">
                <a:moveTo>
                  <a:pt x="0" y="304"/>
                </a:moveTo>
                <a:lnTo>
                  <a:pt x="0" y="224"/>
                </a:lnTo>
                <a:lnTo>
                  <a:pt x="16" y="208"/>
                </a:lnTo>
                <a:lnTo>
                  <a:pt x="48" y="208"/>
                </a:lnTo>
                <a:lnTo>
                  <a:pt x="80" y="208"/>
                </a:lnTo>
                <a:lnTo>
                  <a:pt x="129" y="192"/>
                </a:lnTo>
                <a:lnTo>
                  <a:pt x="225" y="192"/>
                </a:lnTo>
                <a:lnTo>
                  <a:pt x="354" y="176"/>
                </a:lnTo>
                <a:lnTo>
                  <a:pt x="628" y="144"/>
                </a:lnTo>
                <a:lnTo>
                  <a:pt x="756" y="128"/>
                </a:lnTo>
                <a:lnTo>
                  <a:pt x="885" y="112"/>
                </a:lnTo>
                <a:lnTo>
                  <a:pt x="998" y="96"/>
                </a:lnTo>
                <a:lnTo>
                  <a:pt x="1078" y="80"/>
                </a:lnTo>
                <a:lnTo>
                  <a:pt x="1143" y="48"/>
                </a:lnTo>
                <a:lnTo>
                  <a:pt x="1175" y="32"/>
                </a:lnTo>
                <a:lnTo>
                  <a:pt x="1223" y="16"/>
                </a:lnTo>
                <a:lnTo>
                  <a:pt x="1256" y="0"/>
                </a:lnTo>
                <a:lnTo>
                  <a:pt x="1288" y="16"/>
                </a:lnTo>
                <a:lnTo>
                  <a:pt x="1336" y="32"/>
                </a:lnTo>
                <a:lnTo>
                  <a:pt x="1400" y="48"/>
                </a:lnTo>
                <a:lnTo>
                  <a:pt x="1465" y="96"/>
                </a:lnTo>
                <a:lnTo>
                  <a:pt x="1529" y="144"/>
                </a:lnTo>
                <a:lnTo>
                  <a:pt x="1578" y="176"/>
                </a:lnTo>
                <a:lnTo>
                  <a:pt x="1610" y="208"/>
                </a:lnTo>
                <a:lnTo>
                  <a:pt x="1626" y="224"/>
                </a:lnTo>
                <a:lnTo>
                  <a:pt x="1610" y="272"/>
                </a:lnTo>
                <a:lnTo>
                  <a:pt x="1578" y="288"/>
                </a:lnTo>
                <a:lnTo>
                  <a:pt x="1561" y="304"/>
                </a:lnTo>
                <a:lnTo>
                  <a:pt x="1561" y="320"/>
                </a:lnTo>
                <a:lnTo>
                  <a:pt x="1545" y="352"/>
                </a:lnTo>
                <a:lnTo>
                  <a:pt x="1529" y="400"/>
                </a:lnTo>
                <a:lnTo>
                  <a:pt x="1529" y="448"/>
                </a:lnTo>
                <a:lnTo>
                  <a:pt x="1513" y="496"/>
                </a:lnTo>
                <a:lnTo>
                  <a:pt x="1513" y="576"/>
                </a:lnTo>
                <a:lnTo>
                  <a:pt x="1513" y="656"/>
                </a:lnTo>
                <a:lnTo>
                  <a:pt x="1481" y="993"/>
                </a:lnTo>
                <a:lnTo>
                  <a:pt x="1449" y="1169"/>
                </a:lnTo>
                <a:lnTo>
                  <a:pt x="1433" y="1345"/>
                </a:lnTo>
                <a:lnTo>
                  <a:pt x="1417" y="1441"/>
                </a:lnTo>
                <a:lnTo>
                  <a:pt x="1417" y="1521"/>
                </a:lnTo>
                <a:lnTo>
                  <a:pt x="1400" y="1601"/>
                </a:lnTo>
                <a:lnTo>
                  <a:pt x="1384" y="1665"/>
                </a:lnTo>
                <a:lnTo>
                  <a:pt x="1368" y="1714"/>
                </a:lnTo>
                <a:lnTo>
                  <a:pt x="1352" y="1762"/>
                </a:lnTo>
                <a:lnTo>
                  <a:pt x="1336" y="1810"/>
                </a:lnTo>
                <a:lnTo>
                  <a:pt x="1320" y="1842"/>
                </a:lnTo>
                <a:lnTo>
                  <a:pt x="1272" y="1874"/>
                </a:lnTo>
                <a:lnTo>
                  <a:pt x="1239" y="1906"/>
                </a:lnTo>
                <a:lnTo>
                  <a:pt x="1207" y="1938"/>
                </a:lnTo>
                <a:lnTo>
                  <a:pt x="1175" y="1938"/>
                </a:lnTo>
                <a:lnTo>
                  <a:pt x="1143" y="1938"/>
                </a:lnTo>
                <a:lnTo>
                  <a:pt x="1127" y="1906"/>
                </a:lnTo>
                <a:lnTo>
                  <a:pt x="1127" y="1874"/>
                </a:lnTo>
                <a:lnTo>
                  <a:pt x="1127" y="1826"/>
                </a:lnTo>
                <a:lnTo>
                  <a:pt x="1127" y="1762"/>
                </a:lnTo>
                <a:lnTo>
                  <a:pt x="1111" y="1681"/>
                </a:lnTo>
                <a:lnTo>
                  <a:pt x="1062" y="1585"/>
                </a:lnTo>
                <a:lnTo>
                  <a:pt x="982" y="1473"/>
                </a:lnTo>
                <a:lnTo>
                  <a:pt x="1062" y="1505"/>
                </a:lnTo>
                <a:lnTo>
                  <a:pt x="1111" y="1521"/>
                </a:lnTo>
                <a:lnTo>
                  <a:pt x="1143" y="1521"/>
                </a:lnTo>
                <a:lnTo>
                  <a:pt x="1159" y="1521"/>
                </a:lnTo>
                <a:lnTo>
                  <a:pt x="1175" y="1489"/>
                </a:lnTo>
                <a:lnTo>
                  <a:pt x="1191" y="1441"/>
                </a:lnTo>
                <a:lnTo>
                  <a:pt x="1207" y="1409"/>
                </a:lnTo>
                <a:lnTo>
                  <a:pt x="1207" y="1345"/>
                </a:lnTo>
                <a:lnTo>
                  <a:pt x="1223" y="1265"/>
                </a:lnTo>
                <a:lnTo>
                  <a:pt x="1239" y="1185"/>
                </a:lnTo>
                <a:lnTo>
                  <a:pt x="1239" y="1089"/>
                </a:lnTo>
                <a:lnTo>
                  <a:pt x="1256" y="977"/>
                </a:lnTo>
                <a:lnTo>
                  <a:pt x="1272" y="849"/>
                </a:lnTo>
                <a:lnTo>
                  <a:pt x="1272" y="705"/>
                </a:lnTo>
                <a:lnTo>
                  <a:pt x="1288" y="576"/>
                </a:lnTo>
                <a:lnTo>
                  <a:pt x="1288" y="480"/>
                </a:lnTo>
                <a:lnTo>
                  <a:pt x="1288" y="400"/>
                </a:lnTo>
                <a:lnTo>
                  <a:pt x="1288" y="336"/>
                </a:lnTo>
                <a:lnTo>
                  <a:pt x="1288" y="272"/>
                </a:lnTo>
                <a:lnTo>
                  <a:pt x="1256" y="224"/>
                </a:lnTo>
                <a:lnTo>
                  <a:pt x="1256" y="208"/>
                </a:lnTo>
                <a:lnTo>
                  <a:pt x="1239" y="208"/>
                </a:lnTo>
                <a:lnTo>
                  <a:pt x="1207" y="208"/>
                </a:lnTo>
                <a:lnTo>
                  <a:pt x="1175" y="208"/>
                </a:lnTo>
                <a:lnTo>
                  <a:pt x="1127" y="208"/>
                </a:lnTo>
                <a:lnTo>
                  <a:pt x="1062" y="208"/>
                </a:lnTo>
                <a:lnTo>
                  <a:pt x="998" y="208"/>
                </a:lnTo>
                <a:lnTo>
                  <a:pt x="917" y="224"/>
                </a:lnTo>
                <a:lnTo>
                  <a:pt x="837" y="224"/>
                </a:lnTo>
                <a:lnTo>
                  <a:pt x="756" y="224"/>
                </a:lnTo>
                <a:lnTo>
                  <a:pt x="644" y="240"/>
                </a:lnTo>
                <a:lnTo>
                  <a:pt x="531" y="256"/>
                </a:lnTo>
                <a:lnTo>
                  <a:pt x="418" y="256"/>
                </a:lnTo>
                <a:lnTo>
                  <a:pt x="290" y="272"/>
                </a:lnTo>
                <a:lnTo>
                  <a:pt x="145" y="288"/>
                </a:lnTo>
                <a:lnTo>
                  <a:pt x="0" y="3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34"/>
          <p:cNvSpPr/>
          <p:nvPr/>
        </p:nvSpPr>
        <p:spPr>
          <a:xfrm>
            <a:off x="2216515" y="4235450"/>
            <a:ext cx="755650" cy="346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92" h="545">
                <a:moveTo>
                  <a:pt x="709" y="304"/>
                </a:moveTo>
                <a:lnTo>
                  <a:pt x="612" y="368"/>
                </a:lnTo>
                <a:lnTo>
                  <a:pt x="516" y="417"/>
                </a:lnTo>
                <a:lnTo>
                  <a:pt x="435" y="449"/>
                </a:lnTo>
                <a:lnTo>
                  <a:pt x="355" y="481"/>
                </a:lnTo>
                <a:lnTo>
                  <a:pt x="306" y="513"/>
                </a:lnTo>
                <a:lnTo>
                  <a:pt x="258" y="529"/>
                </a:lnTo>
                <a:lnTo>
                  <a:pt x="226" y="545"/>
                </a:lnTo>
                <a:lnTo>
                  <a:pt x="194" y="545"/>
                </a:lnTo>
                <a:lnTo>
                  <a:pt x="161" y="545"/>
                </a:lnTo>
                <a:lnTo>
                  <a:pt x="129" y="529"/>
                </a:lnTo>
                <a:lnTo>
                  <a:pt x="97" y="481"/>
                </a:lnTo>
                <a:lnTo>
                  <a:pt x="49" y="433"/>
                </a:lnTo>
                <a:lnTo>
                  <a:pt x="16" y="384"/>
                </a:lnTo>
                <a:lnTo>
                  <a:pt x="0" y="336"/>
                </a:lnTo>
                <a:lnTo>
                  <a:pt x="0" y="304"/>
                </a:lnTo>
                <a:lnTo>
                  <a:pt x="16" y="288"/>
                </a:lnTo>
                <a:lnTo>
                  <a:pt x="49" y="272"/>
                </a:lnTo>
                <a:lnTo>
                  <a:pt x="65" y="272"/>
                </a:lnTo>
                <a:lnTo>
                  <a:pt x="97" y="272"/>
                </a:lnTo>
                <a:lnTo>
                  <a:pt x="145" y="288"/>
                </a:lnTo>
                <a:lnTo>
                  <a:pt x="161" y="304"/>
                </a:lnTo>
                <a:lnTo>
                  <a:pt x="177" y="288"/>
                </a:lnTo>
                <a:lnTo>
                  <a:pt x="194" y="288"/>
                </a:lnTo>
                <a:lnTo>
                  <a:pt x="226" y="288"/>
                </a:lnTo>
                <a:lnTo>
                  <a:pt x="258" y="272"/>
                </a:lnTo>
                <a:lnTo>
                  <a:pt x="322" y="256"/>
                </a:lnTo>
                <a:lnTo>
                  <a:pt x="403" y="224"/>
                </a:lnTo>
                <a:lnTo>
                  <a:pt x="483" y="208"/>
                </a:lnTo>
                <a:lnTo>
                  <a:pt x="580" y="176"/>
                </a:lnTo>
                <a:lnTo>
                  <a:pt x="693" y="128"/>
                </a:lnTo>
                <a:lnTo>
                  <a:pt x="821" y="96"/>
                </a:lnTo>
                <a:lnTo>
                  <a:pt x="918" y="64"/>
                </a:lnTo>
                <a:lnTo>
                  <a:pt x="999" y="48"/>
                </a:lnTo>
                <a:lnTo>
                  <a:pt x="1063" y="16"/>
                </a:lnTo>
                <a:lnTo>
                  <a:pt x="1127" y="16"/>
                </a:lnTo>
                <a:lnTo>
                  <a:pt x="1160" y="0"/>
                </a:lnTo>
                <a:lnTo>
                  <a:pt x="1176" y="16"/>
                </a:lnTo>
                <a:lnTo>
                  <a:pt x="1192" y="16"/>
                </a:lnTo>
                <a:lnTo>
                  <a:pt x="1176" y="32"/>
                </a:lnTo>
                <a:lnTo>
                  <a:pt x="1160" y="48"/>
                </a:lnTo>
                <a:lnTo>
                  <a:pt x="1127" y="64"/>
                </a:lnTo>
                <a:lnTo>
                  <a:pt x="1063" y="112"/>
                </a:lnTo>
                <a:lnTo>
                  <a:pt x="999" y="144"/>
                </a:lnTo>
                <a:lnTo>
                  <a:pt x="918" y="192"/>
                </a:lnTo>
                <a:lnTo>
                  <a:pt x="821" y="240"/>
                </a:lnTo>
                <a:lnTo>
                  <a:pt x="709" y="3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5"/>
          <p:cNvSpPr/>
          <p:nvPr/>
        </p:nvSpPr>
        <p:spPr>
          <a:xfrm>
            <a:off x="3238865" y="3870325"/>
            <a:ext cx="541338" cy="131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54" h="208">
                <a:moveTo>
                  <a:pt x="49" y="192"/>
                </a:moveTo>
                <a:lnTo>
                  <a:pt x="33" y="160"/>
                </a:lnTo>
                <a:lnTo>
                  <a:pt x="0" y="112"/>
                </a:lnTo>
                <a:lnTo>
                  <a:pt x="145" y="96"/>
                </a:lnTo>
                <a:lnTo>
                  <a:pt x="274" y="64"/>
                </a:lnTo>
                <a:lnTo>
                  <a:pt x="387" y="48"/>
                </a:lnTo>
                <a:lnTo>
                  <a:pt x="483" y="32"/>
                </a:lnTo>
                <a:lnTo>
                  <a:pt x="548" y="16"/>
                </a:lnTo>
                <a:lnTo>
                  <a:pt x="612" y="0"/>
                </a:lnTo>
                <a:lnTo>
                  <a:pt x="644" y="0"/>
                </a:lnTo>
                <a:lnTo>
                  <a:pt x="677" y="0"/>
                </a:lnTo>
                <a:lnTo>
                  <a:pt x="725" y="0"/>
                </a:lnTo>
                <a:lnTo>
                  <a:pt x="789" y="32"/>
                </a:lnTo>
                <a:lnTo>
                  <a:pt x="821" y="32"/>
                </a:lnTo>
                <a:lnTo>
                  <a:pt x="838" y="48"/>
                </a:lnTo>
                <a:lnTo>
                  <a:pt x="838" y="64"/>
                </a:lnTo>
                <a:lnTo>
                  <a:pt x="854" y="80"/>
                </a:lnTo>
                <a:lnTo>
                  <a:pt x="838" y="96"/>
                </a:lnTo>
                <a:lnTo>
                  <a:pt x="821" y="112"/>
                </a:lnTo>
                <a:lnTo>
                  <a:pt x="805" y="128"/>
                </a:lnTo>
                <a:lnTo>
                  <a:pt x="773" y="128"/>
                </a:lnTo>
                <a:lnTo>
                  <a:pt x="725" y="144"/>
                </a:lnTo>
                <a:lnTo>
                  <a:pt x="628" y="160"/>
                </a:lnTo>
                <a:lnTo>
                  <a:pt x="532" y="176"/>
                </a:lnTo>
                <a:lnTo>
                  <a:pt x="403" y="176"/>
                </a:lnTo>
                <a:lnTo>
                  <a:pt x="322" y="192"/>
                </a:lnTo>
                <a:lnTo>
                  <a:pt x="258" y="192"/>
                </a:lnTo>
                <a:lnTo>
                  <a:pt x="210" y="208"/>
                </a:lnTo>
                <a:lnTo>
                  <a:pt x="161" y="208"/>
                </a:lnTo>
                <a:lnTo>
                  <a:pt x="129" y="208"/>
                </a:lnTo>
                <a:lnTo>
                  <a:pt x="97" y="208"/>
                </a:lnTo>
                <a:lnTo>
                  <a:pt x="65" y="208"/>
                </a:lnTo>
                <a:lnTo>
                  <a:pt x="49" y="19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36"/>
          <p:cNvSpPr/>
          <p:nvPr/>
        </p:nvSpPr>
        <p:spPr>
          <a:xfrm>
            <a:off x="3402378" y="3533775"/>
            <a:ext cx="163512" cy="844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8" h="1329">
                <a:moveTo>
                  <a:pt x="48" y="1329"/>
                </a:moveTo>
                <a:lnTo>
                  <a:pt x="48" y="1073"/>
                </a:lnTo>
                <a:lnTo>
                  <a:pt x="32" y="849"/>
                </a:lnTo>
                <a:lnTo>
                  <a:pt x="32" y="641"/>
                </a:lnTo>
                <a:lnTo>
                  <a:pt x="32" y="464"/>
                </a:lnTo>
                <a:lnTo>
                  <a:pt x="32" y="304"/>
                </a:lnTo>
                <a:lnTo>
                  <a:pt x="16" y="176"/>
                </a:lnTo>
                <a:lnTo>
                  <a:pt x="16" y="80"/>
                </a:lnTo>
                <a:lnTo>
                  <a:pt x="0" y="0"/>
                </a:lnTo>
                <a:lnTo>
                  <a:pt x="64" y="48"/>
                </a:lnTo>
                <a:lnTo>
                  <a:pt x="113" y="80"/>
                </a:lnTo>
                <a:lnTo>
                  <a:pt x="161" y="112"/>
                </a:lnTo>
                <a:lnTo>
                  <a:pt x="209" y="144"/>
                </a:lnTo>
                <a:lnTo>
                  <a:pt x="225" y="160"/>
                </a:lnTo>
                <a:lnTo>
                  <a:pt x="241" y="192"/>
                </a:lnTo>
                <a:lnTo>
                  <a:pt x="258" y="208"/>
                </a:lnTo>
                <a:lnTo>
                  <a:pt x="258" y="224"/>
                </a:lnTo>
                <a:lnTo>
                  <a:pt x="258" y="240"/>
                </a:lnTo>
                <a:lnTo>
                  <a:pt x="258" y="256"/>
                </a:lnTo>
                <a:lnTo>
                  <a:pt x="241" y="288"/>
                </a:lnTo>
                <a:lnTo>
                  <a:pt x="241" y="320"/>
                </a:lnTo>
                <a:lnTo>
                  <a:pt x="241" y="352"/>
                </a:lnTo>
                <a:lnTo>
                  <a:pt x="241" y="400"/>
                </a:lnTo>
                <a:lnTo>
                  <a:pt x="225" y="464"/>
                </a:lnTo>
                <a:lnTo>
                  <a:pt x="225" y="529"/>
                </a:lnTo>
                <a:lnTo>
                  <a:pt x="225" y="609"/>
                </a:lnTo>
                <a:lnTo>
                  <a:pt x="209" y="689"/>
                </a:lnTo>
                <a:lnTo>
                  <a:pt x="209" y="769"/>
                </a:lnTo>
                <a:lnTo>
                  <a:pt x="209" y="865"/>
                </a:lnTo>
                <a:lnTo>
                  <a:pt x="193" y="977"/>
                </a:lnTo>
                <a:lnTo>
                  <a:pt x="193" y="1089"/>
                </a:lnTo>
                <a:lnTo>
                  <a:pt x="193" y="1201"/>
                </a:lnTo>
                <a:lnTo>
                  <a:pt x="193" y="1329"/>
                </a:lnTo>
                <a:lnTo>
                  <a:pt x="48" y="132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37"/>
          <p:cNvSpPr/>
          <p:nvPr/>
        </p:nvSpPr>
        <p:spPr>
          <a:xfrm>
            <a:off x="3146790" y="4306888"/>
            <a:ext cx="684213" cy="1428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079" h="224">
                <a:moveTo>
                  <a:pt x="0" y="112"/>
                </a:moveTo>
                <a:lnTo>
                  <a:pt x="17" y="112"/>
                </a:lnTo>
                <a:lnTo>
                  <a:pt x="49" y="112"/>
                </a:lnTo>
                <a:lnTo>
                  <a:pt x="97" y="112"/>
                </a:lnTo>
                <a:lnTo>
                  <a:pt x="145" y="96"/>
                </a:lnTo>
                <a:lnTo>
                  <a:pt x="210" y="96"/>
                </a:lnTo>
                <a:lnTo>
                  <a:pt x="274" y="80"/>
                </a:lnTo>
                <a:lnTo>
                  <a:pt x="355" y="80"/>
                </a:lnTo>
                <a:lnTo>
                  <a:pt x="451" y="64"/>
                </a:lnTo>
                <a:lnTo>
                  <a:pt x="532" y="48"/>
                </a:lnTo>
                <a:lnTo>
                  <a:pt x="612" y="32"/>
                </a:lnTo>
                <a:lnTo>
                  <a:pt x="677" y="32"/>
                </a:lnTo>
                <a:lnTo>
                  <a:pt x="725" y="16"/>
                </a:lnTo>
                <a:lnTo>
                  <a:pt x="773" y="16"/>
                </a:lnTo>
                <a:lnTo>
                  <a:pt x="805" y="16"/>
                </a:lnTo>
                <a:lnTo>
                  <a:pt x="838" y="16"/>
                </a:lnTo>
                <a:lnTo>
                  <a:pt x="870" y="0"/>
                </a:lnTo>
                <a:lnTo>
                  <a:pt x="902" y="16"/>
                </a:lnTo>
                <a:lnTo>
                  <a:pt x="950" y="48"/>
                </a:lnTo>
                <a:lnTo>
                  <a:pt x="1015" y="96"/>
                </a:lnTo>
                <a:lnTo>
                  <a:pt x="1079" y="160"/>
                </a:lnTo>
                <a:lnTo>
                  <a:pt x="983" y="160"/>
                </a:lnTo>
                <a:lnTo>
                  <a:pt x="870" y="176"/>
                </a:lnTo>
                <a:lnTo>
                  <a:pt x="741" y="176"/>
                </a:lnTo>
                <a:lnTo>
                  <a:pt x="612" y="176"/>
                </a:lnTo>
                <a:lnTo>
                  <a:pt x="467" y="192"/>
                </a:lnTo>
                <a:lnTo>
                  <a:pt x="322" y="208"/>
                </a:lnTo>
                <a:lnTo>
                  <a:pt x="161" y="224"/>
                </a:lnTo>
                <a:lnTo>
                  <a:pt x="0" y="224"/>
                </a:lnTo>
                <a:lnTo>
                  <a:pt x="0" y="11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38"/>
          <p:cNvSpPr/>
          <p:nvPr/>
        </p:nvSpPr>
        <p:spPr>
          <a:xfrm>
            <a:off x="2175240" y="3035300"/>
            <a:ext cx="644525" cy="793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014" h="1249">
                <a:moveTo>
                  <a:pt x="0" y="1105"/>
                </a:moveTo>
                <a:lnTo>
                  <a:pt x="32" y="1057"/>
                </a:lnTo>
                <a:lnTo>
                  <a:pt x="80" y="1025"/>
                </a:lnTo>
                <a:lnTo>
                  <a:pt x="129" y="1009"/>
                </a:lnTo>
                <a:lnTo>
                  <a:pt x="177" y="961"/>
                </a:lnTo>
                <a:lnTo>
                  <a:pt x="225" y="913"/>
                </a:lnTo>
                <a:lnTo>
                  <a:pt x="290" y="833"/>
                </a:lnTo>
                <a:lnTo>
                  <a:pt x="354" y="753"/>
                </a:lnTo>
                <a:lnTo>
                  <a:pt x="435" y="657"/>
                </a:lnTo>
                <a:lnTo>
                  <a:pt x="515" y="529"/>
                </a:lnTo>
                <a:lnTo>
                  <a:pt x="612" y="385"/>
                </a:lnTo>
                <a:lnTo>
                  <a:pt x="644" y="321"/>
                </a:lnTo>
                <a:lnTo>
                  <a:pt x="676" y="273"/>
                </a:lnTo>
                <a:lnTo>
                  <a:pt x="708" y="208"/>
                </a:lnTo>
                <a:lnTo>
                  <a:pt x="724" y="176"/>
                </a:lnTo>
                <a:lnTo>
                  <a:pt x="757" y="96"/>
                </a:lnTo>
                <a:lnTo>
                  <a:pt x="757" y="64"/>
                </a:lnTo>
                <a:lnTo>
                  <a:pt x="741" y="48"/>
                </a:lnTo>
                <a:lnTo>
                  <a:pt x="724" y="32"/>
                </a:lnTo>
                <a:lnTo>
                  <a:pt x="741" y="16"/>
                </a:lnTo>
                <a:lnTo>
                  <a:pt x="757" y="0"/>
                </a:lnTo>
                <a:lnTo>
                  <a:pt x="773" y="0"/>
                </a:lnTo>
                <a:lnTo>
                  <a:pt x="821" y="0"/>
                </a:lnTo>
                <a:lnTo>
                  <a:pt x="853" y="32"/>
                </a:lnTo>
                <a:lnTo>
                  <a:pt x="902" y="64"/>
                </a:lnTo>
                <a:lnTo>
                  <a:pt x="950" y="112"/>
                </a:lnTo>
                <a:lnTo>
                  <a:pt x="998" y="144"/>
                </a:lnTo>
                <a:lnTo>
                  <a:pt x="1014" y="176"/>
                </a:lnTo>
                <a:lnTo>
                  <a:pt x="1014" y="192"/>
                </a:lnTo>
                <a:lnTo>
                  <a:pt x="982" y="224"/>
                </a:lnTo>
                <a:lnTo>
                  <a:pt x="950" y="289"/>
                </a:lnTo>
                <a:lnTo>
                  <a:pt x="885" y="353"/>
                </a:lnTo>
                <a:lnTo>
                  <a:pt x="805" y="465"/>
                </a:lnTo>
                <a:lnTo>
                  <a:pt x="708" y="561"/>
                </a:lnTo>
                <a:lnTo>
                  <a:pt x="628" y="657"/>
                </a:lnTo>
                <a:lnTo>
                  <a:pt x="547" y="753"/>
                </a:lnTo>
                <a:lnTo>
                  <a:pt x="483" y="833"/>
                </a:lnTo>
                <a:lnTo>
                  <a:pt x="419" y="913"/>
                </a:lnTo>
                <a:lnTo>
                  <a:pt x="370" y="961"/>
                </a:lnTo>
                <a:lnTo>
                  <a:pt x="354" y="993"/>
                </a:lnTo>
                <a:lnTo>
                  <a:pt x="354" y="1009"/>
                </a:lnTo>
                <a:lnTo>
                  <a:pt x="386" y="1025"/>
                </a:lnTo>
                <a:lnTo>
                  <a:pt x="402" y="1025"/>
                </a:lnTo>
                <a:lnTo>
                  <a:pt x="435" y="1025"/>
                </a:lnTo>
                <a:lnTo>
                  <a:pt x="483" y="1025"/>
                </a:lnTo>
                <a:lnTo>
                  <a:pt x="515" y="1025"/>
                </a:lnTo>
                <a:lnTo>
                  <a:pt x="580" y="1009"/>
                </a:lnTo>
                <a:lnTo>
                  <a:pt x="628" y="1009"/>
                </a:lnTo>
                <a:lnTo>
                  <a:pt x="741" y="1009"/>
                </a:lnTo>
                <a:lnTo>
                  <a:pt x="837" y="993"/>
                </a:lnTo>
                <a:lnTo>
                  <a:pt x="902" y="993"/>
                </a:lnTo>
                <a:lnTo>
                  <a:pt x="950" y="993"/>
                </a:lnTo>
                <a:lnTo>
                  <a:pt x="950" y="1073"/>
                </a:lnTo>
                <a:lnTo>
                  <a:pt x="757" y="1105"/>
                </a:lnTo>
                <a:lnTo>
                  <a:pt x="644" y="1121"/>
                </a:lnTo>
                <a:lnTo>
                  <a:pt x="531" y="1137"/>
                </a:lnTo>
                <a:lnTo>
                  <a:pt x="419" y="1153"/>
                </a:lnTo>
                <a:lnTo>
                  <a:pt x="338" y="1185"/>
                </a:lnTo>
                <a:lnTo>
                  <a:pt x="274" y="1201"/>
                </a:lnTo>
                <a:lnTo>
                  <a:pt x="225" y="1201"/>
                </a:lnTo>
                <a:lnTo>
                  <a:pt x="177" y="1233"/>
                </a:lnTo>
                <a:lnTo>
                  <a:pt x="145" y="1249"/>
                </a:lnTo>
                <a:lnTo>
                  <a:pt x="129" y="1249"/>
                </a:lnTo>
                <a:lnTo>
                  <a:pt x="113" y="1249"/>
                </a:lnTo>
                <a:lnTo>
                  <a:pt x="97" y="1233"/>
                </a:lnTo>
                <a:lnTo>
                  <a:pt x="80" y="1217"/>
                </a:lnTo>
                <a:lnTo>
                  <a:pt x="64" y="1201"/>
                </a:lnTo>
                <a:lnTo>
                  <a:pt x="32" y="1169"/>
                </a:lnTo>
                <a:lnTo>
                  <a:pt x="16" y="1137"/>
                </a:lnTo>
                <a:lnTo>
                  <a:pt x="0" y="1121"/>
                </a:lnTo>
                <a:lnTo>
                  <a:pt x="0" y="11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31"/>
          <p:cNvSpPr/>
          <p:nvPr/>
        </p:nvSpPr>
        <p:spPr>
          <a:xfrm>
            <a:off x="2276840" y="3452813"/>
            <a:ext cx="665163" cy="752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46" h="1185">
                <a:moveTo>
                  <a:pt x="853" y="416"/>
                </a:moveTo>
                <a:lnTo>
                  <a:pt x="660" y="592"/>
                </a:lnTo>
                <a:lnTo>
                  <a:pt x="580" y="673"/>
                </a:lnTo>
                <a:lnTo>
                  <a:pt x="499" y="753"/>
                </a:lnTo>
                <a:lnTo>
                  <a:pt x="435" y="817"/>
                </a:lnTo>
                <a:lnTo>
                  <a:pt x="370" y="849"/>
                </a:lnTo>
                <a:lnTo>
                  <a:pt x="354" y="881"/>
                </a:lnTo>
                <a:lnTo>
                  <a:pt x="338" y="913"/>
                </a:lnTo>
                <a:lnTo>
                  <a:pt x="354" y="913"/>
                </a:lnTo>
                <a:lnTo>
                  <a:pt x="370" y="913"/>
                </a:lnTo>
                <a:lnTo>
                  <a:pt x="402" y="913"/>
                </a:lnTo>
                <a:lnTo>
                  <a:pt x="451" y="897"/>
                </a:lnTo>
                <a:lnTo>
                  <a:pt x="499" y="897"/>
                </a:lnTo>
                <a:lnTo>
                  <a:pt x="547" y="881"/>
                </a:lnTo>
                <a:lnTo>
                  <a:pt x="628" y="865"/>
                </a:lnTo>
                <a:lnTo>
                  <a:pt x="708" y="849"/>
                </a:lnTo>
                <a:lnTo>
                  <a:pt x="789" y="833"/>
                </a:lnTo>
                <a:lnTo>
                  <a:pt x="853" y="833"/>
                </a:lnTo>
                <a:lnTo>
                  <a:pt x="918" y="817"/>
                </a:lnTo>
                <a:lnTo>
                  <a:pt x="966" y="817"/>
                </a:lnTo>
                <a:lnTo>
                  <a:pt x="998" y="817"/>
                </a:lnTo>
                <a:lnTo>
                  <a:pt x="1030" y="817"/>
                </a:lnTo>
                <a:lnTo>
                  <a:pt x="1046" y="817"/>
                </a:lnTo>
                <a:lnTo>
                  <a:pt x="1046" y="833"/>
                </a:lnTo>
                <a:lnTo>
                  <a:pt x="1030" y="849"/>
                </a:lnTo>
                <a:lnTo>
                  <a:pt x="998" y="865"/>
                </a:lnTo>
                <a:lnTo>
                  <a:pt x="950" y="881"/>
                </a:lnTo>
                <a:lnTo>
                  <a:pt x="902" y="897"/>
                </a:lnTo>
                <a:lnTo>
                  <a:pt x="837" y="929"/>
                </a:lnTo>
                <a:lnTo>
                  <a:pt x="757" y="945"/>
                </a:lnTo>
                <a:lnTo>
                  <a:pt x="676" y="977"/>
                </a:lnTo>
                <a:lnTo>
                  <a:pt x="596" y="993"/>
                </a:lnTo>
                <a:lnTo>
                  <a:pt x="515" y="1025"/>
                </a:lnTo>
                <a:lnTo>
                  <a:pt x="435" y="1057"/>
                </a:lnTo>
                <a:lnTo>
                  <a:pt x="386" y="1073"/>
                </a:lnTo>
                <a:lnTo>
                  <a:pt x="338" y="1089"/>
                </a:lnTo>
                <a:lnTo>
                  <a:pt x="290" y="1105"/>
                </a:lnTo>
                <a:lnTo>
                  <a:pt x="258" y="1121"/>
                </a:lnTo>
                <a:lnTo>
                  <a:pt x="241" y="1137"/>
                </a:lnTo>
                <a:lnTo>
                  <a:pt x="209" y="1153"/>
                </a:lnTo>
                <a:lnTo>
                  <a:pt x="193" y="1169"/>
                </a:lnTo>
                <a:lnTo>
                  <a:pt x="161" y="1185"/>
                </a:lnTo>
                <a:lnTo>
                  <a:pt x="145" y="1185"/>
                </a:lnTo>
                <a:lnTo>
                  <a:pt x="129" y="1185"/>
                </a:lnTo>
                <a:lnTo>
                  <a:pt x="97" y="1169"/>
                </a:lnTo>
                <a:lnTo>
                  <a:pt x="80" y="1137"/>
                </a:lnTo>
                <a:lnTo>
                  <a:pt x="48" y="1121"/>
                </a:lnTo>
                <a:lnTo>
                  <a:pt x="32" y="1089"/>
                </a:lnTo>
                <a:lnTo>
                  <a:pt x="16" y="1057"/>
                </a:lnTo>
                <a:lnTo>
                  <a:pt x="0" y="1041"/>
                </a:lnTo>
                <a:lnTo>
                  <a:pt x="16" y="1009"/>
                </a:lnTo>
                <a:lnTo>
                  <a:pt x="16" y="993"/>
                </a:lnTo>
                <a:lnTo>
                  <a:pt x="32" y="977"/>
                </a:lnTo>
                <a:lnTo>
                  <a:pt x="64" y="945"/>
                </a:lnTo>
                <a:lnTo>
                  <a:pt x="113" y="929"/>
                </a:lnTo>
                <a:lnTo>
                  <a:pt x="161" y="897"/>
                </a:lnTo>
                <a:lnTo>
                  <a:pt x="225" y="849"/>
                </a:lnTo>
                <a:lnTo>
                  <a:pt x="274" y="801"/>
                </a:lnTo>
                <a:lnTo>
                  <a:pt x="322" y="753"/>
                </a:lnTo>
                <a:lnTo>
                  <a:pt x="370" y="705"/>
                </a:lnTo>
                <a:lnTo>
                  <a:pt x="419" y="641"/>
                </a:lnTo>
                <a:lnTo>
                  <a:pt x="515" y="528"/>
                </a:lnTo>
                <a:lnTo>
                  <a:pt x="596" y="432"/>
                </a:lnTo>
                <a:lnTo>
                  <a:pt x="660" y="336"/>
                </a:lnTo>
                <a:lnTo>
                  <a:pt x="724" y="256"/>
                </a:lnTo>
                <a:lnTo>
                  <a:pt x="741" y="192"/>
                </a:lnTo>
                <a:lnTo>
                  <a:pt x="757" y="144"/>
                </a:lnTo>
                <a:lnTo>
                  <a:pt x="773" y="96"/>
                </a:lnTo>
                <a:lnTo>
                  <a:pt x="757" y="80"/>
                </a:lnTo>
                <a:lnTo>
                  <a:pt x="757" y="64"/>
                </a:lnTo>
                <a:lnTo>
                  <a:pt x="757" y="32"/>
                </a:lnTo>
                <a:lnTo>
                  <a:pt x="757" y="16"/>
                </a:lnTo>
                <a:lnTo>
                  <a:pt x="773" y="16"/>
                </a:lnTo>
                <a:lnTo>
                  <a:pt x="805" y="0"/>
                </a:lnTo>
                <a:lnTo>
                  <a:pt x="837" y="16"/>
                </a:lnTo>
                <a:lnTo>
                  <a:pt x="885" y="32"/>
                </a:lnTo>
                <a:lnTo>
                  <a:pt x="934" y="48"/>
                </a:lnTo>
                <a:lnTo>
                  <a:pt x="982" y="80"/>
                </a:lnTo>
                <a:lnTo>
                  <a:pt x="1014" y="112"/>
                </a:lnTo>
                <a:lnTo>
                  <a:pt x="1030" y="144"/>
                </a:lnTo>
                <a:lnTo>
                  <a:pt x="1030" y="176"/>
                </a:lnTo>
                <a:lnTo>
                  <a:pt x="1030" y="208"/>
                </a:lnTo>
                <a:lnTo>
                  <a:pt x="982" y="256"/>
                </a:lnTo>
                <a:lnTo>
                  <a:pt x="934" y="336"/>
                </a:lnTo>
                <a:lnTo>
                  <a:pt x="853" y="4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1" name="矩形: 圆角 8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742520" y="1444625"/>
            <a:ext cx="90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xī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5305472" y="27368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287182" y="273685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部首：夕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组词：夕阳   除夕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造句：除夕夜，全家一起吃年夜饭。</a:t>
            </a:r>
          </a:p>
        </p:txBody>
      </p:sp>
      <p:graphicFrame>
        <p:nvGraphicFramePr>
          <p:cNvPr id="86" name="Group 47"/>
          <p:cNvGraphicFramePr>
            <a:graphicFrameLocks noGrp="1"/>
          </p:cNvGraphicFramePr>
          <p:nvPr/>
        </p:nvGraphicFramePr>
        <p:xfrm>
          <a:off x="9749852" y="215430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" name="矩形 86">
            <a:hlinkClick r:id="" action="ppaction://noaction"/>
          </p:cNvPr>
          <p:cNvSpPr/>
          <p:nvPr/>
        </p:nvSpPr>
        <p:spPr>
          <a:xfrm>
            <a:off x="9760318" y="21637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夕</a:t>
            </a:r>
          </a:p>
        </p:txBody>
      </p:sp>
      <p:grpSp>
        <p:nvGrpSpPr>
          <p:cNvPr id="88" name="Group 4"/>
          <p:cNvGrpSpPr/>
          <p:nvPr/>
        </p:nvGrpSpPr>
        <p:grpSpPr>
          <a:xfrm>
            <a:off x="1706927" y="2534920"/>
            <a:ext cx="2879725" cy="2879725"/>
            <a:chOff x="1474" y="663"/>
            <a:chExt cx="2948" cy="2835"/>
          </a:xfrm>
        </p:grpSpPr>
        <p:sp>
          <p:nvSpPr>
            <p:cNvPr id="8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9" name="Freeform 39"/>
          <p:cNvSpPr/>
          <p:nvPr/>
        </p:nvSpPr>
        <p:spPr>
          <a:xfrm>
            <a:off x="2548302" y="2977833"/>
            <a:ext cx="817563" cy="955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1505">
                <a:moveTo>
                  <a:pt x="274" y="1185"/>
                </a:moveTo>
                <a:lnTo>
                  <a:pt x="419" y="1041"/>
                </a:lnTo>
                <a:lnTo>
                  <a:pt x="564" y="897"/>
                </a:lnTo>
                <a:lnTo>
                  <a:pt x="660" y="769"/>
                </a:lnTo>
                <a:lnTo>
                  <a:pt x="757" y="641"/>
                </a:lnTo>
                <a:lnTo>
                  <a:pt x="821" y="529"/>
                </a:lnTo>
                <a:lnTo>
                  <a:pt x="886" y="432"/>
                </a:lnTo>
                <a:lnTo>
                  <a:pt x="934" y="336"/>
                </a:lnTo>
                <a:lnTo>
                  <a:pt x="966" y="256"/>
                </a:lnTo>
                <a:lnTo>
                  <a:pt x="998" y="192"/>
                </a:lnTo>
                <a:lnTo>
                  <a:pt x="998" y="144"/>
                </a:lnTo>
                <a:lnTo>
                  <a:pt x="998" y="96"/>
                </a:lnTo>
                <a:lnTo>
                  <a:pt x="982" y="64"/>
                </a:lnTo>
                <a:lnTo>
                  <a:pt x="966" y="48"/>
                </a:lnTo>
                <a:lnTo>
                  <a:pt x="966" y="32"/>
                </a:lnTo>
                <a:lnTo>
                  <a:pt x="966" y="16"/>
                </a:lnTo>
                <a:lnTo>
                  <a:pt x="982" y="0"/>
                </a:lnTo>
                <a:lnTo>
                  <a:pt x="1014" y="0"/>
                </a:lnTo>
                <a:lnTo>
                  <a:pt x="1047" y="0"/>
                </a:lnTo>
                <a:lnTo>
                  <a:pt x="1095" y="16"/>
                </a:lnTo>
                <a:lnTo>
                  <a:pt x="1159" y="32"/>
                </a:lnTo>
                <a:lnTo>
                  <a:pt x="1208" y="64"/>
                </a:lnTo>
                <a:lnTo>
                  <a:pt x="1240" y="96"/>
                </a:lnTo>
                <a:lnTo>
                  <a:pt x="1272" y="128"/>
                </a:lnTo>
                <a:lnTo>
                  <a:pt x="1288" y="160"/>
                </a:lnTo>
                <a:lnTo>
                  <a:pt x="1272" y="192"/>
                </a:lnTo>
                <a:lnTo>
                  <a:pt x="1256" y="240"/>
                </a:lnTo>
                <a:lnTo>
                  <a:pt x="1224" y="304"/>
                </a:lnTo>
                <a:lnTo>
                  <a:pt x="1175" y="384"/>
                </a:lnTo>
                <a:lnTo>
                  <a:pt x="1127" y="464"/>
                </a:lnTo>
                <a:lnTo>
                  <a:pt x="1047" y="561"/>
                </a:lnTo>
                <a:lnTo>
                  <a:pt x="966" y="689"/>
                </a:lnTo>
                <a:lnTo>
                  <a:pt x="870" y="817"/>
                </a:lnTo>
                <a:lnTo>
                  <a:pt x="757" y="945"/>
                </a:lnTo>
                <a:lnTo>
                  <a:pt x="628" y="1073"/>
                </a:lnTo>
                <a:lnTo>
                  <a:pt x="483" y="1201"/>
                </a:lnTo>
                <a:lnTo>
                  <a:pt x="338" y="1313"/>
                </a:lnTo>
                <a:lnTo>
                  <a:pt x="258" y="1361"/>
                </a:lnTo>
                <a:lnTo>
                  <a:pt x="193" y="1409"/>
                </a:lnTo>
                <a:lnTo>
                  <a:pt x="145" y="1441"/>
                </a:lnTo>
                <a:lnTo>
                  <a:pt x="97" y="1473"/>
                </a:lnTo>
                <a:lnTo>
                  <a:pt x="65" y="1489"/>
                </a:lnTo>
                <a:lnTo>
                  <a:pt x="32" y="1505"/>
                </a:lnTo>
                <a:lnTo>
                  <a:pt x="16" y="1505"/>
                </a:lnTo>
                <a:lnTo>
                  <a:pt x="0" y="1505"/>
                </a:lnTo>
                <a:lnTo>
                  <a:pt x="0" y="1489"/>
                </a:lnTo>
                <a:lnTo>
                  <a:pt x="16" y="1473"/>
                </a:lnTo>
                <a:lnTo>
                  <a:pt x="32" y="1441"/>
                </a:lnTo>
                <a:lnTo>
                  <a:pt x="65" y="1409"/>
                </a:lnTo>
                <a:lnTo>
                  <a:pt x="97" y="1361"/>
                </a:lnTo>
                <a:lnTo>
                  <a:pt x="145" y="1313"/>
                </a:lnTo>
                <a:lnTo>
                  <a:pt x="209" y="1249"/>
                </a:lnTo>
                <a:lnTo>
                  <a:pt x="274" y="11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Freeform 40"/>
          <p:cNvSpPr/>
          <p:nvPr/>
        </p:nvSpPr>
        <p:spPr>
          <a:xfrm>
            <a:off x="2835640" y="3792220"/>
            <a:ext cx="398462" cy="3048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628" h="481">
                <a:moveTo>
                  <a:pt x="0" y="32"/>
                </a:moveTo>
                <a:lnTo>
                  <a:pt x="0" y="16"/>
                </a:lnTo>
                <a:lnTo>
                  <a:pt x="32" y="0"/>
                </a:lnTo>
                <a:lnTo>
                  <a:pt x="64" y="0"/>
                </a:lnTo>
                <a:lnTo>
                  <a:pt x="113" y="0"/>
                </a:lnTo>
                <a:lnTo>
                  <a:pt x="177" y="0"/>
                </a:lnTo>
                <a:lnTo>
                  <a:pt x="225" y="0"/>
                </a:lnTo>
                <a:lnTo>
                  <a:pt x="306" y="16"/>
                </a:lnTo>
                <a:lnTo>
                  <a:pt x="370" y="48"/>
                </a:lnTo>
                <a:lnTo>
                  <a:pt x="435" y="80"/>
                </a:lnTo>
                <a:lnTo>
                  <a:pt x="483" y="112"/>
                </a:lnTo>
                <a:lnTo>
                  <a:pt x="531" y="144"/>
                </a:lnTo>
                <a:lnTo>
                  <a:pt x="563" y="160"/>
                </a:lnTo>
                <a:lnTo>
                  <a:pt x="580" y="208"/>
                </a:lnTo>
                <a:lnTo>
                  <a:pt x="612" y="257"/>
                </a:lnTo>
                <a:lnTo>
                  <a:pt x="628" y="369"/>
                </a:lnTo>
                <a:lnTo>
                  <a:pt x="628" y="417"/>
                </a:lnTo>
                <a:lnTo>
                  <a:pt x="628" y="449"/>
                </a:lnTo>
                <a:lnTo>
                  <a:pt x="596" y="481"/>
                </a:lnTo>
                <a:lnTo>
                  <a:pt x="580" y="481"/>
                </a:lnTo>
                <a:lnTo>
                  <a:pt x="531" y="465"/>
                </a:lnTo>
                <a:lnTo>
                  <a:pt x="451" y="433"/>
                </a:lnTo>
                <a:lnTo>
                  <a:pt x="419" y="401"/>
                </a:lnTo>
                <a:lnTo>
                  <a:pt x="370" y="369"/>
                </a:lnTo>
                <a:lnTo>
                  <a:pt x="306" y="321"/>
                </a:lnTo>
                <a:lnTo>
                  <a:pt x="258" y="273"/>
                </a:lnTo>
                <a:lnTo>
                  <a:pt x="193" y="224"/>
                </a:lnTo>
                <a:lnTo>
                  <a:pt x="145" y="176"/>
                </a:lnTo>
                <a:lnTo>
                  <a:pt x="97" y="128"/>
                </a:lnTo>
                <a:lnTo>
                  <a:pt x="64" y="96"/>
                </a:lnTo>
                <a:lnTo>
                  <a:pt x="32" y="80"/>
                </a:lnTo>
                <a:lnTo>
                  <a:pt x="16" y="64"/>
                </a:lnTo>
                <a:lnTo>
                  <a:pt x="0" y="48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41"/>
          <p:cNvSpPr/>
          <p:nvPr/>
        </p:nvSpPr>
        <p:spPr>
          <a:xfrm>
            <a:off x="2343515" y="3374708"/>
            <a:ext cx="1503362" cy="151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67" h="2386">
                <a:moveTo>
                  <a:pt x="419" y="2098"/>
                </a:moveTo>
                <a:lnTo>
                  <a:pt x="660" y="1970"/>
                </a:lnTo>
                <a:lnTo>
                  <a:pt x="870" y="1809"/>
                </a:lnTo>
                <a:lnTo>
                  <a:pt x="1079" y="1633"/>
                </a:lnTo>
                <a:lnTo>
                  <a:pt x="1256" y="1441"/>
                </a:lnTo>
                <a:lnTo>
                  <a:pt x="1433" y="1249"/>
                </a:lnTo>
                <a:lnTo>
                  <a:pt x="1578" y="1041"/>
                </a:lnTo>
                <a:lnTo>
                  <a:pt x="1707" y="848"/>
                </a:lnTo>
                <a:lnTo>
                  <a:pt x="1803" y="656"/>
                </a:lnTo>
                <a:lnTo>
                  <a:pt x="1852" y="576"/>
                </a:lnTo>
                <a:lnTo>
                  <a:pt x="1884" y="496"/>
                </a:lnTo>
                <a:lnTo>
                  <a:pt x="1916" y="432"/>
                </a:lnTo>
                <a:lnTo>
                  <a:pt x="1948" y="368"/>
                </a:lnTo>
                <a:lnTo>
                  <a:pt x="1964" y="320"/>
                </a:lnTo>
                <a:lnTo>
                  <a:pt x="1980" y="288"/>
                </a:lnTo>
                <a:lnTo>
                  <a:pt x="1980" y="272"/>
                </a:lnTo>
                <a:lnTo>
                  <a:pt x="1980" y="256"/>
                </a:lnTo>
                <a:lnTo>
                  <a:pt x="1964" y="256"/>
                </a:lnTo>
                <a:lnTo>
                  <a:pt x="1948" y="256"/>
                </a:lnTo>
                <a:lnTo>
                  <a:pt x="1932" y="256"/>
                </a:lnTo>
                <a:lnTo>
                  <a:pt x="1900" y="256"/>
                </a:lnTo>
                <a:lnTo>
                  <a:pt x="1852" y="256"/>
                </a:lnTo>
                <a:lnTo>
                  <a:pt x="1803" y="256"/>
                </a:lnTo>
                <a:lnTo>
                  <a:pt x="1691" y="288"/>
                </a:lnTo>
                <a:lnTo>
                  <a:pt x="1562" y="304"/>
                </a:lnTo>
                <a:lnTo>
                  <a:pt x="1465" y="336"/>
                </a:lnTo>
                <a:lnTo>
                  <a:pt x="1385" y="336"/>
                </a:lnTo>
                <a:lnTo>
                  <a:pt x="1336" y="352"/>
                </a:lnTo>
                <a:lnTo>
                  <a:pt x="1256" y="352"/>
                </a:lnTo>
                <a:lnTo>
                  <a:pt x="1208" y="352"/>
                </a:lnTo>
                <a:lnTo>
                  <a:pt x="1175" y="336"/>
                </a:lnTo>
                <a:lnTo>
                  <a:pt x="1143" y="304"/>
                </a:lnTo>
                <a:lnTo>
                  <a:pt x="1111" y="272"/>
                </a:lnTo>
                <a:lnTo>
                  <a:pt x="1079" y="224"/>
                </a:lnTo>
                <a:lnTo>
                  <a:pt x="1192" y="224"/>
                </a:lnTo>
                <a:lnTo>
                  <a:pt x="1304" y="224"/>
                </a:lnTo>
                <a:lnTo>
                  <a:pt x="1401" y="208"/>
                </a:lnTo>
                <a:lnTo>
                  <a:pt x="1497" y="176"/>
                </a:lnTo>
                <a:lnTo>
                  <a:pt x="1594" y="160"/>
                </a:lnTo>
                <a:lnTo>
                  <a:pt x="1691" y="144"/>
                </a:lnTo>
                <a:lnTo>
                  <a:pt x="1771" y="128"/>
                </a:lnTo>
                <a:lnTo>
                  <a:pt x="1836" y="112"/>
                </a:lnTo>
                <a:lnTo>
                  <a:pt x="1884" y="96"/>
                </a:lnTo>
                <a:lnTo>
                  <a:pt x="1932" y="80"/>
                </a:lnTo>
                <a:lnTo>
                  <a:pt x="1964" y="64"/>
                </a:lnTo>
                <a:lnTo>
                  <a:pt x="1997" y="48"/>
                </a:lnTo>
                <a:lnTo>
                  <a:pt x="2045" y="16"/>
                </a:lnTo>
                <a:lnTo>
                  <a:pt x="2077" y="0"/>
                </a:lnTo>
                <a:lnTo>
                  <a:pt x="2093" y="16"/>
                </a:lnTo>
                <a:lnTo>
                  <a:pt x="2125" y="32"/>
                </a:lnTo>
                <a:lnTo>
                  <a:pt x="2174" y="64"/>
                </a:lnTo>
                <a:lnTo>
                  <a:pt x="2238" y="96"/>
                </a:lnTo>
                <a:lnTo>
                  <a:pt x="2302" y="144"/>
                </a:lnTo>
                <a:lnTo>
                  <a:pt x="2335" y="176"/>
                </a:lnTo>
                <a:lnTo>
                  <a:pt x="2367" y="208"/>
                </a:lnTo>
                <a:lnTo>
                  <a:pt x="2367" y="224"/>
                </a:lnTo>
                <a:lnTo>
                  <a:pt x="2367" y="240"/>
                </a:lnTo>
                <a:lnTo>
                  <a:pt x="2351" y="256"/>
                </a:lnTo>
                <a:lnTo>
                  <a:pt x="2335" y="272"/>
                </a:lnTo>
                <a:lnTo>
                  <a:pt x="2319" y="288"/>
                </a:lnTo>
                <a:lnTo>
                  <a:pt x="2270" y="304"/>
                </a:lnTo>
                <a:lnTo>
                  <a:pt x="2238" y="352"/>
                </a:lnTo>
                <a:lnTo>
                  <a:pt x="2206" y="416"/>
                </a:lnTo>
                <a:lnTo>
                  <a:pt x="2174" y="480"/>
                </a:lnTo>
                <a:lnTo>
                  <a:pt x="2125" y="576"/>
                </a:lnTo>
                <a:lnTo>
                  <a:pt x="2061" y="704"/>
                </a:lnTo>
                <a:lnTo>
                  <a:pt x="1964" y="848"/>
                </a:lnTo>
                <a:lnTo>
                  <a:pt x="1916" y="929"/>
                </a:lnTo>
                <a:lnTo>
                  <a:pt x="1868" y="1025"/>
                </a:lnTo>
                <a:lnTo>
                  <a:pt x="1739" y="1201"/>
                </a:lnTo>
                <a:lnTo>
                  <a:pt x="1594" y="1377"/>
                </a:lnTo>
                <a:lnTo>
                  <a:pt x="1417" y="1553"/>
                </a:lnTo>
                <a:lnTo>
                  <a:pt x="1224" y="1729"/>
                </a:lnTo>
                <a:lnTo>
                  <a:pt x="1031" y="1889"/>
                </a:lnTo>
                <a:lnTo>
                  <a:pt x="821" y="2034"/>
                </a:lnTo>
                <a:lnTo>
                  <a:pt x="628" y="2146"/>
                </a:lnTo>
                <a:lnTo>
                  <a:pt x="419" y="2242"/>
                </a:lnTo>
                <a:lnTo>
                  <a:pt x="322" y="2290"/>
                </a:lnTo>
                <a:lnTo>
                  <a:pt x="242" y="2322"/>
                </a:lnTo>
                <a:lnTo>
                  <a:pt x="177" y="2338"/>
                </a:lnTo>
                <a:lnTo>
                  <a:pt x="113" y="2370"/>
                </a:lnTo>
                <a:lnTo>
                  <a:pt x="65" y="2386"/>
                </a:lnTo>
                <a:lnTo>
                  <a:pt x="32" y="2386"/>
                </a:lnTo>
                <a:lnTo>
                  <a:pt x="0" y="2386"/>
                </a:lnTo>
                <a:lnTo>
                  <a:pt x="0" y="2370"/>
                </a:lnTo>
                <a:lnTo>
                  <a:pt x="16" y="2354"/>
                </a:lnTo>
                <a:lnTo>
                  <a:pt x="48" y="2338"/>
                </a:lnTo>
                <a:lnTo>
                  <a:pt x="97" y="2306"/>
                </a:lnTo>
                <a:lnTo>
                  <a:pt x="145" y="2258"/>
                </a:lnTo>
                <a:lnTo>
                  <a:pt x="226" y="2210"/>
                </a:lnTo>
                <a:lnTo>
                  <a:pt x="322" y="2162"/>
                </a:lnTo>
                <a:lnTo>
                  <a:pt x="419" y="209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908587" y="1443355"/>
            <a:ext cx="563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lǐ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05472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74482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木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李子  姓李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妈妈买的李子真好吃。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37152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47618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李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890442" y="2492693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" name="Freeform 33"/>
          <p:cNvSpPr/>
          <p:nvPr/>
        </p:nvSpPr>
        <p:spPr>
          <a:xfrm>
            <a:off x="2947717" y="3800793"/>
            <a:ext cx="715963" cy="387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27" h="609">
                <a:moveTo>
                  <a:pt x="821" y="32"/>
                </a:moveTo>
                <a:lnTo>
                  <a:pt x="853" y="16"/>
                </a:lnTo>
                <a:lnTo>
                  <a:pt x="885" y="0"/>
                </a:lnTo>
                <a:lnTo>
                  <a:pt x="901" y="16"/>
                </a:lnTo>
                <a:lnTo>
                  <a:pt x="933" y="32"/>
                </a:lnTo>
                <a:lnTo>
                  <a:pt x="966" y="48"/>
                </a:lnTo>
                <a:lnTo>
                  <a:pt x="1014" y="80"/>
                </a:lnTo>
                <a:lnTo>
                  <a:pt x="1062" y="128"/>
                </a:lnTo>
                <a:lnTo>
                  <a:pt x="1094" y="160"/>
                </a:lnTo>
                <a:lnTo>
                  <a:pt x="1111" y="176"/>
                </a:lnTo>
                <a:lnTo>
                  <a:pt x="1127" y="192"/>
                </a:lnTo>
                <a:lnTo>
                  <a:pt x="1111" y="208"/>
                </a:lnTo>
                <a:lnTo>
                  <a:pt x="1111" y="224"/>
                </a:lnTo>
                <a:lnTo>
                  <a:pt x="1062" y="240"/>
                </a:lnTo>
                <a:lnTo>
                  <a:pt x="1046" y="256"/>
                </a:lnTo>
                <a:lnTo>
                  <a:pt x="1014" y="273"/>
                </a:lnTo>
                <a:lnTo>
                  <a:pt x="966" y="305"/>
                </a:lnTo>
                <a:lnTo>
                  <a:pt x="901" y="353"/>
                </a:lnTo>
                <a:lnTo>
                  <a:pt x="837" y="401"/>
                </a:lnTo>
                <a:lnTo>
                  <a:pt x="756" y="465"/>
                </a:lnTo>
                <a:lnTo>
                  <a:pt x="676" y="529"/>
                </a:lnTo>
                <a:lnTo>
                  <a:pt x="579" y="609"/>
                </a:lnTo>
                <a:lnTo>
                  <a:pt x="515" y="577"/>
                </a:lnTo>
                <a:lnTo>
                  <a:pt x="547" y="529"/>
                </a:lnTo>
                <a:lnTo>
                  <a:pt x="595" y="481"/>
                </a:lnTo>
                <a:lnTo>
                  <a:pt x="644" y="417"/>
                </a:lnTo>
                <a:lnTo>
                  <a:pt x="708" y="337"/>
                </a:lnTo>
                <a:lnTo>
                  <a:pt x="772" y="256"/>
                </a:lnTo>
                <a:lnTo>
                  <a:pt x="821" y="208"/>
                </a:lnTo>
                <a:lnTo>
                  <a:pt x="837" y="176"/>
                </a:lnTo>
                <a:lnTo>
                  <a:pt x="837" y="160"/>
                </a:lnTo>
                <a:lnTo>
                  <a:pt x="805" y="160"/>
                </a:lnTo>
                <a:lnTo>
                  <a:pt x="789" y="160"/>
                </a:lnTo>
                <a:lnTo>
                  <a:pt x="740" y="176"/>
                </a:lnTo>
                <a:lnTo>
                  <a:pt x="692" y="192"/>
                </a:lnTo>
                <a:lnTo>
                  <a:pt x="644" y="208"/>
                </a:lnTo>
                <a:lnTo>
                  <a:pt x="579" y="224"/>
                </a:lnTo>
                <a:lnTo>
                  <a:pt x="499" y="256"/>
                </a:lnTo>
                <a:lnTo>
                  <a:pt x="418" y="289"/>
                </a:lnTo>
                <a:lnTo>
                  <a:pt x="354" y="305"/>
                </a:lnTo>
                <a:lnTo>
                  <a:pt x="289" y="321"/>
                </a:lnTo>
                <a:lnTo>
                  <a:pt x="225" y="321"/>
                </a:lnTo>
                <a:lnTo>
                  <a:pt x="177" y="337"/>
                </a:lnTo>
                <a:lnTo>
                  <a:pt x="145" y="321"/>
                </a:lnTo>
                <a:lnTo>
                  <a:pt x="112" y="321"/>
                </a:lnTo>
                <a:lnTo>
                  <a:pt x="80" y="305"/>
                </a:lnTo>
                <a:lnTo>
                  <a:pt x="48" y="273"/>
                </a:lnTo>
                <a:lnTo>
                  <a:pt x="16" y="256"/>
                </a:lnTo>
                <a:lnTo>
                  <a:pt x="0" y="224"/>
                </a:lnTo>
                <a:lnTo>
                  <a:pt x="0" y="208"/>
                </a:lnTo>
                <a:lnTo>
                  <a:pt x="96" y="192"/>
                </a:lnTo>
                <a:lnTo>
                  <a:pt x="225" y="176"/>
                </a:lnTo>
                <a:lnTo>
                  <a:pt x="289" y="176"/>
                </a:lnTo>
                <a:lnTo>
                  <a:pt x="370" y="160"/>
                </a:lnTo>
                <a:lnTo>
                  <a:pt x="467" y="128"/>
                </a:lnTo>
                <a:lnTo>
                  <a:pt x="563" y="112"/>
                </a:lnTo>
                <a:lnTo>
                  <a:pt x="660" y="80"/>
                </a:lnTo>
                <a:lnTo>
                  <a:pt x="724" y="64"/>
                </a:lnTo>
                <a:lnTo>
                  <a:pt x="789" y="48"/>
                </a:lnTo>
                <a:lnTo>
                  <a:pt x="821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4"/>
          <p:cNvSpPr/>
          <p:nvPr/>
        </p:nvSpPr>
        <p:spPr>
          <a:xfrm>
            <a:off x="2742930" y="3230880"/>
            <a:ext cx="1082675" cy="234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06" h="369">
                <a:moveTo>
                  <a:pt x="1706" y="145"/>
                </a:moveTo>
                <a:lnTo>
                  <a:pt x="1706" y="145"/>
                </a:lnTo>
                <a:lnTo>
                  <a:pt x="1690" y="161"/>
                </a:lnTo>
                <a:lnTo>
                  <a:pt x="1674" y="161"/>
                </a:lnTo>
                <a:lnTo>
                  <a:pt x="1642" y="161"/>
                </a:lnTo>
                <a:lnTo>
                  <a:pt x="1610" y="161"/>
                </a:lnTo>
                <a:lnTo>
                  <a:pt x="1561" y="161"/>
                </a:lnTo>
                <a:lnTo>
                  <a:pt x="1513" y="161"/>
                </a:lnTo>
                <a:lnTo>
                  <a:pt x="1465" y="177"/>
                </a:lnTo>
                <a:lnTo>
                  <a:pt x="1400" y="177"/>
                </a:lnTo>
                <a:lnTo>
                  <a:pt x="1320" y="193"/>
                </a:lnTo>
                <a:lnTo>
                  <a:pt x="1239" y="193"/>
                </a:lnTo>
                <a:lnTo>
                  <a:pt x="1143" y="209"/>
                </a:lnTo>
                <a:lnTo>
                  <a:pt x="950" y="241"/>
                </a:lnTo>
                <a:lnTo>
                  <a:pt x="772" y="257"/>
                </a:lnTo>
                <a:lnTo>
                  <a:pt x="628" y="289"/>
                </a:lnTo>
                <a:lnTo>
                  <a:pt x="563" y="305"/>
                </a:lnTo>
                <a:lnTo>
                  <a:pt x="515" y="321"/>
                </a:lnTo>
                <a:lnTo>
                  <a:pt x="402" y="337"/>
                </a:lnTo>
                <a:lnTo>
                  <a:pt x="338" y="353"/>
                </a:lnTo>
                <a:lnTo>
                  <a:pt x="273" y="369"/>
                </a:lnTo>
                <a:lnTo>
                  <a:pt x="257" y="369"/>
                </a:lnTo>
                <a:lnTo>
                  <a:pt x="225" y="369"/>
                </a:lnTo>
                <a:lnTo>
                  <a:pt x="193" y="353"/>
                </a:lnTo>
                <a:lnTo>
                  <a:pt x="161" y="337"/>
                </a:lnTo>
                <a:lnTo>
                  <a:pt x="112" y="321"/>
                </a:lnTo>
                <a:lnTo>
                  <a:pt x="80" y="321"/>
                </a:lnTo>
                <a:lnTo>
                  <a:pt x="32" y="305"/>
                </a:lnTo>
                <a:lnTo>
                  <a:pt x="16" y="289"/>
                </a:lnTo>
                <a:lnTo>
                  <a:pt x="0" y="257"/>
                </a:lnTo>
                <a:lnTo>
                  <a:pt x="0" y="241"/>
                </a:lnTo>
                <a:lnTo>
                  <a:pt x="32" y="241"/>
                </a:lnTo>
                <a:lnTo>
                  <a:pt x="64" y="241"/>
                </a:lnTo>
                <a:lnTo>
                  <a:pt x="112" y="241"/>
                </a:lnTo>
                <a:lnTo>
                  <a:pt x="193" y="225"/>
                </a:lnTo>
                <a:lnTo>
                  <a:pt x="289" y="209"/>
                </a:lnTo>
                <a:lnTo>
                  <a:pt x="418" y="193"/>
                </a:lnTo>
                <a:lnTo>
                  <a:pt x="563" y="177"/>
                </a:lnTo>
                <a:lnTo>
                  <a:pt x="708" y="145"/>
                </a:lnTo>
                <a:lnTo>
                  <a:pt x="869" y="112"/>
                </a:lnTo>
                <a:lnTo>
                  <a:pt x="1046" y="80"/>
                </a:lnTo>
                <a:lnTo>
                  <a:pt x="1127" y="48"/>
                </a:lnTo>
                <a:lnTo>
                  <a:pt x="1207" y="48"/>
                </a:lnTo>
                <a:lnTo>
                  <a:pt x="1272" y="32"/>
                </a:lnTo>
                <a:lnTo>
                  <a:pt x="1336" y="16"/>
                </a:lnTo>
                <a:lnTo>
                  <a:pt x="1384" y="16"/>
                </a:lnTo>
                <a:lnTo>
                  <a:pt x="1433" y="0"/>
                </a:lnTo>
                <a:lnTo>
                  <a:pt x="1465" y="0"/>
                </a:lnTo>
                <a:lnTo>
                  <a:pt x="1481" y="0"/>
                </a:lnTo>
                <a:lnTo>
                  <a:pt x="1545" y="16"/>
                </a:lnTo>
                <a:lnTo>
                  <a:pt x="1594" y="32"/>
                </a:lnTo>
                <a:lnTo>
                  <a:pt x="1642" y="48"/>
                </a:lnTo>
                <a:lnTo>
                  <a:pt x="1674" y="80"/>
                </a:lnTo>
                <a:lnTo>
                  <a:pt x="1690" y="96"/>
                </a:lnTo>
                <a:lnTo>
                  <a:pt x="1706" y="112"/>
                </a:lnTo>
                <a:lnTo>
                  <a:pt x="1706" y="1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35"/>
          <p:cNvSpPr/>
          <p:nvPr/>
        </p:nvSpPr>
        <p:spPr>
          <a:xfrm>
            <a:off x="3162030" y="2997518"/>
            <a:ext cx="193675" cy="83343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06" h="1313">
                <a:moveTo>
                  <a:pt x="0" y="48"/>
                </a:moveTo>
                <a:lnTo>
                  <a:pt x="16" y="16"/>
                </a:lnTo>
                <a:lnTo>
                  <a:pt x="64" y="0"/>
                </a:lnTo>
                <a:lnTo>
                  <a:pt x="129" y="16"/>
                </a:lnTo>
                <a:lnTo>
                  <a:pt x="161" y="32"/>
                </a:lnTo>
                <a:lnTo>
                  <a:pt x="209" y="48"/>
                </a:lnTo>
                <a:lnTo>
                  <a:pt x="241" y="48"/>
                </a:lnTo>
                <a:lnTo>
                  <a:pt x="273" y="64"/>
                </a:lnTo>
                <a:lnTo>
                  <a:pt x="306" y="96"/>
                </a:lnTo>
                <a:lnTo>
                  <a:pt x="306" y="112"/>
                </a:lnTo>
                <a:lnTo>
                  <a:pt x="306" y="160"/>
                </a:lnTo>
                <a:lnTo>
                  <a:pt x="290" y="192"/>
                </a:lnTo>
                <a:lnTo>
                  <a:pt x="290" y="240"/>
                </a:lnTo>
                <a:lnTo>
                  <a:pt x="290" y="288"/>
                </a:lnTo>
                <a:lnTo>
                  <a:pt x="290" y="336"/>
                </a:lnTo>
                <a:lnTo>
                  <a:pt x="273" y="416"/>
                </a:lnTo>
                <a:lnTo>
                  <a:pt x="273" y="529"/>
                </a:lnTo>
                <a:lnTo>
                  <a:pt x="273" y="593"/>
                </a:lnTo>
                <a:lnTo>
                  <a:pt x="273" y="657"/>
                </a:lnTo>
                <a:lnTo>
                  <a:pt x="273" y="737"/>
                </a:lnTo>
                <a:lnTo>
                  <a:pt x="273" y="817"/>
                </a:lnTo>
                <a:lnTo>
                  <a:pt x="273" y="897"/>
                </a:lnTo>
                <a:lnTo>
                  <a:pt x="273" y="977"/>
                </a:lnTo>
                <a:lnTo>
                  <a:pt x="273" y="1041"/>
                </a:lnTo>
                <a:lnTo>
                  <a:pt x="273" y="1105"/>
                </a:lnTo>
                <a:lnTo>
                  <a:pt x="273" y="1153"/>
                </a:lnTo>
                <a:lnTo>
                  <a:pt x="273" y="1185"/>
                </a:lnTo>
                <a:lnTo>
                  <a:pt x="257" y="1217"/>
                </a:lnTo>
                <a:lnTo>
                  <a:pt x="257" y="1233"/>
                </a:lnTo>
                <a:lnTo>
                  <a:pt x="257" y="1265"/>
                </a:lnTo>
                <a:lnTo>
                  <a:pt x="241" y="1297"/>
                </a:lnTo>
                <a:lnTo>
                  <a:pt x="241" y="1313"/>
                </a:lnTo>
                <a:lnTo>
                  <a:pt x="225" y="1297"/>
                </a:lnTo>
                <a:lnTo>
                  <a:pt x="209" y="1297"/>
                </a:lnTo>
                <a:lnTo>
                  <a:pt x="177" y="1249"/>
                </a:lnTo>
                <a:lnTo>
                  <a:pt x="161" y="1233"/>
                </a:lnTo>
                <a:lnTo>
                  <a:pt x="145" y="1201"/>
                </a:lnTo>
                <a:lnTo>
                  <a:pt x="145" y="1153"/>
                </a:lnTo>
                <a:lnTo>
                  <a:pt x="129" y="1105"/>
                </a:lnTo>
                <a:lnTo>
                  <a:pt x="129" y="1041"/>
                </a:lnTo>
                <a:lnTo>
                  <a:pt x="129" y="977"/>
                </a:lnTo>
                <a:lnTo>
                  <a:pt x="129" y="881"/>
                </a:lnTo>
                <a:lnTo>
                  <a:pt x="129" y="801"/>
                </a:lnTo>
                <a:lnTo>
                  <a:pt x="129" y="705"/>
                </a:lnTo>
                <a:lnTo>
                  <a:pt x="145" y="609"/>
                </a:lnTo>
                <a:lnTo>
                  <a:pt x="145" y="529"/>
                </a:lnTo>
                <a:lnTo>
                  <a:pt x="129" y="464"/>
                </a:lnTo>
                <a:lnTo>
                  <a:pt x="129" y="400"/>
                </a:lnTo>
                <a:lnTo>
                  <a:pt x="129" y="336"/>
                </a:lnTo>
                <a:lnTo>
                  <a:pt x="129" y="288"/>
                </a:lnTo>
                <a:lnTo>
                  <a:pt x="112" y="256"/>
                </a:lnTo>
                <a:lnTo>
                  <a:pt x="96" y="192"/>
                </a:lnTo>
                <a:lnTo>
                  <a:pt x="80" y="144"/>
                </a:lnTo>
                <a:lnTo>
                  <a:pt x="64" y="112"/>
                </a:lnTo>
                <a:lnTo>
                  <a:pt x="48" y="96"/>
                </a:lnTo>
                <a:lnTo>
                  <a:pt x="16" y="80"/>
                </a:lnTo>
                <a:lnTo>
                  <a:pt x="0" y="64"/>
                </a:lnTo>
                <a:lnTo>
                  <a:pt x="0" y="4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6"/>
          <p:cNvSpPr/>
          <p:nvPr/>
        </p:nvSpPr>
        <p:spPr>
          <a:xfrm>
            <a:off x="2568305" y="3373755"/>
            <a:ext cx="736600" cy="650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9" h="1025">
                <a:moveTo>
                  <a:pt x="692" y="608"/>
                </a:moveTo>
                <a:lnTo>
                  <a:pt x="580" y="704"/>
                </a:lnTo>
                <a:lnTo>
                  <a:pt x="467" y="784"/>
                </a:lnTo>
                <a:lnTo>
                  <a:pt x="354" y="864"/>
                </a:lnTo>
                <a:lnTo>
                  <a:pt x="241" y="928"/>
                </a:lnTo>
                <a:lnTo>
                  <a:pt x="145" y="977"/>
                </a:lnTo>
                <a:lnTo>
                  <a:pt x="80" y="1009"/>
                </a:lnTo>
                <a:lnTo>
                  <a:pt x="32" y="1025"/>
                </a:lnTo>
                <a:lnTo>
                  <a:pt x="0" y="1025"/>
                </a:lnTo>
                <a:lnTo>
                  <a:pt x="0" y="1009"/>
                </a:lnTo>
                <a:lnTo>
                  <a:pt x="16" y="993"/>
                </a:lnTo>
                <a:lnTo>
                  <a:pt x="48" y="977"/>
                </a:lnTo>
                <a:lnTo>
                  <a:pt x="80" y="945"/>
                </a:lnTo>
                <a:lnTo>
                  <a:pt x="113" y="912"/>
                </a:lnTo>
                <a:lnTo>
                  <a:pt x="177" y="880"/>
                </a:lnTo>
                <a:lnTo>
                  <a:pt x="241" y="832"/>
                </a:lnTo>
                <a:lnTo>
                  <a:pt x="306" y="784"/>
                </a:lnTo>
                <a:lnTo>
                  <a:pt x="402" y="720"/>
                </a:lnTo>
                <a:lnTo>
                  <a:pt x="483" y="656"/>
                </a:lnTo>
                <a:lnTo>
                  <a:pt x="563" y="576"/>
                </a:lnTo>
                <a:lnTo>
                  <a:pt x="644" y="480"/>
                </a:lnTo>
                <a:lnTo>
                  <a:pt x="741" y="384"/>
                </a:lnTo>
                <a:lnTo>
                  <a:pt x="837" y="256"/>
                </a:lnTo>
                <a:lnTo>
                  <a:pt x="918" y="144"/>
                </a:lnTo>
                <a:lnTo>
                  <a:pt x="1014" y="0"/>
                </a:lnTo>
                <a:lnTo>
                  <a:pt x="1159" y="48"/>
                </a:lnTo>
                <a:lnTo>
                  <a:pt x="1046" y="208"/>
                </a:lnTo>
                <a:lnTo>
                  <a:pt x="934" y="352"/>
                </a:lnTo>
                <a:lnTo>
                  <a:pt x="821" y="496"/>
                </a:lnTo>
                <a:lnTo>
                  <a:pt x="692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37"/>
          <p:cNvSpPr/>
          <p:nvPr/>
        </p:nvSpPr>
        <p:spPr>
          <a:xfrm>
            <a:off x="3295380" y="3384868"/>
            <a:ext cx="981075" cy="508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546" h="800">
                <a:moveTo>
                  <a:pt x="32" y="0"/>
                </a:moveTo>
                <a:lnTo>
                  <a:pt x="177" y="96"/>
                </a:lnTo>
                <a:lnTo>
                  <a:pt x="338" y="192"/>
                </a:lnTo>
                <a:lnTo>
                  <a:pt x="403" y="240"/>
                </a:lnTo>
                <a:lnTo>
                  <a:pt x="499" y="304"/>
                </a:lnTo>
                <a:lnTo>
                  <a:pt x="628" y="352"/>
                </a:lnTo>
                <a:lnTo>
                  <a:pt x="757" y="416"/>
                </a:lnTo>
                <a:lnTo>
                  <a:pt x="902" y="480"/>
                </a:lnTo>
                <a:lnTo>
                  <a:pt x="1030" y="528"/>
                </a:lnTo>
                <a:lnTo>
                  <a:pt x="1159" y="576"/>
                </a:lnTo>
                <a:lnTo>
                  <a:pt x="1288" y="592"/>
                </a:lnTo>
                <a:lnTo>
                  <a:pt x="1352" y="608"/>
                </a:lnTo>
                <a:lnTo>
                  <a:pt x="1401" y="624"/>
                </a:lnTo>
                <a:lnTo>
                  <a:pt x="1449" y="640"/>
                </a:lnTo>
                <a:lnTo>
                  <a:pt x="1481" y="640"/>
                </a:lnTo>
                <a:lnTo>
                  <a:pt x="1513" y="656"/>
                </a:lnTo>
                <a:lnTo>
                  <a:pt x="1530" y="656"/>
                </a:lnTo>
                <a:lnTo>
                  <a:pt x="1546" y="672"/>
                </a:lnTo>
                <a:lnTo>
                  <a:pt x="1530" y="688"/>
                </a:lnTo>
                <a:lnTo>
                  <a:pt x="1497" y="720"/>
                </a:lnTo>
                <a:lnTo>
                  <a:pt x="1433" y="736"/>
                </a:lnTo>
                <a:lnTo>
                  <a:pt x="1385" y="736"/>
                </a:lnTo>
                <a:lnTo>
                  <a:pt x="1336" y="752"/>
                </a:lnTo>
                <a:lnTo>
                  <a:pt x="1240" y="768"/>
                </a:lnTo>
                <a:lnTo>
                  <a:pt x="1159" y="784"/>
                </a:lnTo>
                <a:lnTo>
                  <a:pt x="1095" y="800"/>
                </a:lnTo>
                <a:lnTo>
                  <a:pt x="1047" y="800"/>
                </a:lnTo>
                <a:lnTo>
                  <a:pt x="998" y="800"/>
                </a:lnTo>
                <a:lnTo>
                  <a:pt x="934" y="784"/>
                </a:lnTo>
                <a:lnTo>
                  <a:pt x="869" y="752"/>
                </a:lnTo>
                <a:lnTo>
                  <a:pt x="805" y="704"/>
                </a:lnTo>
                <a:lnTo>
                  <a:pt x="757" y="672"/>
                </a:lnTo>
                <a:lnTo>
                  <a:pt x="692" y="624"/>
                </a:lnTo>
                <a:lnTo>
                  <a:pt x="612" y="560"/>
                </a:lnTo>
                <a:lnTo>
                  <a:pt x="531" y="496"/>
                </a:lnTo>
                <a:lnTo>
                  <a:pt x="419" y="400"/>
                </a:lnTo>
                <a:lnTo>
                  <a:pt x="290" y="304"/>
                </a:lnTo>
                <a:lnTo>
                  <a:pt x="161" y="192"/>
                </a:lnTo>
                <a:lnTo>
                  <a:pt x="0" y="64"/>
                </a:lnTo>
                <a:lnTo>
                  <a:pt x="32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32"/>
          <p:cNvSpPr/>
          <p:nvPr/>
        </p:nvSpPr>
        <p:spPr>
          <a:xfrm>
            <a:off x="3039792" y="4075430"/>
            <a:ext cx="407988" cy="854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4" h="1345">
                <a:moveTo>
                  <a:pt x="177" y="977"/>
                </a:moveTo>
                <a:lnTo>
                  <a:pt x="257" y="993"/>
                </a:lnTo>
                <a:lnTo>
                  <a:pt x="305" y="993"/>
                </a:lnTo>
                <a:lnTo>
                  <a:pt x="354" y="993"/>
                </a:lnTo>
                <a:lnTo>
                  <a:pt x="386" y="993"/>
                </a:lnTo>
                <a:lnTo>
                  <a:pt x="418" y="977"/>
                </a:lnTo>
                <a:lnTo>
                  <a:pt x="434" y="961"/>
                </a:lnTo>
                <a:lnTo>
                  <a:pt x="450" y="913"/>
                </a:lnTo>
                <a:lnTo>
                  <a:pt x="466" y="865"/>
                </a:lnTo>
                <a:lnTo>
                  <a:pt x="483" y="752"/>
                </a:lnTo>
                <a:lnTo>
                  <a:pt x="483" y="608"/>
                </a:lnTo>
                <a:lnTo>
                  <a:pt x="450" y="464"/>
                </a:lnTo>
                <a:lnTo>
                  <a:pt x="434" y="400"/>
                </a:lnTo>
                <a:lnTo>
                  <a:pt x="418" y="336"/>
                </a:lnTo>
                <a:lnTo>
                  <a:pt x="386" y="272"/>
                </a:lnTo>
                <a:lnTo>
                  <a:pt x="370" y="224"/>
                </a:lnTo>
                <a:lnTo>
                  <a:pt x="322" y="128"/>
                </a:lnTo>
                <a:lnTo>
                  <a:pt x="305" y="96"/>
                </a:lnTo>
                <a:lnTo>
                  <a:pt x="289" y="64"/>
                </a:lnTo>
                <a:lnTo>
                  <a:pt x="273" y="0"/>
                </a:lnTo>
                <a:lnTo>
                  <a:pt x="338" y="16"/>
                </a:lnTo>
                <a:lnTo>
                  <a:pt x="386" y="32"/>
                </a:lnTo>
                <a:lnTo>
                  <a:pt x="434" y="64"/>
                </a:lnTo>
                <a:lnTo>
                  <a:pt x="466" y="112"/>
                </a:lnTo>
                <a:lnTo>
                  <a:pt x="515" y="208"/>
                </a:lnTo>
                <a:lnTo>
                  <a:pt x="563" y="288"/>
                </a:lnTo>
                <a:lnTo>
                  <a:pt x="579" y="336"/>
                </a:lnTo>
                <a:lnTo>
                  <a:pt x="595" y="416"/>
                </a:lnTo>
                <a:lnTo>
                  <a:pt x="611" y="480"/>
                </a:lnTo>
                <a:lnTo>
                  <a:pt x="627" y="560"/>
                </a:lnTo>
                <a:lnTo>
                  <a:pt x="644" y="752"/>
                </a:lnTo>
                <a:lnTo>
                  <a:pt x="644" y="848"/>
                </a:lnTo>
                <a:lnTo>
                  <a:pt x="627" y="929"/>
                </a:lnTo>
                <a:lnTo>
                  <a:pt x="627" y="1025"/>
                </a:lnTo>
                <a:lnTo>
                  <a:pt x="595" y="1105"/>
                </a:lnTo>
                <a:lnTo>
                  <a:pt x="579" y="1169"/>
                </a:lnTo>
                <a:lnTo>
                  <a:pt x="547" y="1233"/>
                </a:lnTo>
                <a:lnTo>
                  <a:pt x="499" y="1281"/>
                </a:lnTo>
                <a:lnTo>
                  <a:pt x="466" y="1313"/>
                </a:lnTo>
                <a:lnTo>
                  <a:pt x="434" y="1345"/>
                </a:lnTo>
                <a:lnTo>
                  <a:pt x="418" y="1345"/>
                </a:lnTo>
                <a:lnTo>
                  <a:pt x="402" y="1345"/>
                </a:lnTo>
                <a:lnTo>
                  <a:pt x="386" y="1329"/>
                </a:lnTo>
                <a:lnTo>
                  <a:pt x="386" y="1297"/>
                </a:lnTo>
                <a:lnTo>
                  <a:pt x="370" y="1265"/>
                </a:lnTo>
                <a:lnTo>
                  <a:pt x="354" y="1217"/>
                </a:lnTo>
                <a:lnTo>
                  <a:pt x="322" y="1185"/>
                </a:lnTo>
                <a:lnTo>
                  <a:pt x="257" y="1137"/>
                </a:lnTo>
                <a:lnTo>
                  <a:pt x="193" y="1089"/>
                </a:lnTo>
                <a:lnTo>
                  <a:pt x="96" y="1057"/>
                </a:lnTo>
                <a:lnTo>
                  <a:pt x="48" y="1009"/>
                </a:lnTo>
                <a:lnTo>
                  <a:pt x="16" y="977"/>
                </a:lnTo>
                <a:lnTo>
                  <a:pt x="0" y="977"/>
                </a:lnTo>
                <a:lnTo>
                  <a:pt x="0" y="961"/>
                </a:lnTo>
                <a:lnTo>
                  <a:pt x="16" y="961"/>
                </a:lnTo>
                <a:lnTo>
                  <a:pt x="64" y="961"/>
                </a:lnTo>
                <a:lnTo>
                  <a:pt x="112" y="961"/>
                </a:lnTo>
                <a:lnTo>
                  <a:pt x="177" y="97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31"/>
          <p:cNvSpPr/>
          <p:nvPr/>
        </p:nvSpPr>
        <p:spPr>
          <a:xfrm>
            <a:off x="2466705" y="4126230"/>
            <a:ext cx="1717675" cy="295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05" h="464">
                <a:moveTo>
                  <a:pt x="2689" y="176"/>
                </a:moveTo>
                <a:lnTo>
                  <a:pt x="2705" y="192"/>
                </a:lnTo>
                <a:lnTo>
                  <a:pt x="2705" y="224"/>
                </a:lnTo>
                <a:lnTo>
                  <a:pt x="2705" y="240"/>
                </a:lnTo>
                <a:lnTo>
                  <a:pt x="2689" y="240"/>
                </a:lnTo>
                <a:lnTo>
                  <a:pt x="2656" y="240"/>
                </a:lnTo>
                <a:lnTo>
                  <a:pt x="2624" y="224"/>
                </a:lnTo>
                <a:lnTo>
                  <a:pt x="2576" y="224"/>
                </a:lnTo>
                <a:lnTo>
                  <a:pt x="2528" y="224"/>
                </a:lnTo>
                <a:lnTo>
                  <a:pt x="2479" y="224"/>
                </a:lnTo>
                <a:lnTo>
                  <a:pt x="2399" y="208"/>
                </a:lnTo>
                <a:lnTo>
                  <a:pt x="2334" y="208"/>
                </a:lnTo>
                <a:lnTo>
                  <a:pt x="2238" y="208"/>
                </a:lnTo>
                <a:lnTo>
                  <a:pt x="2173" y="208"/>
                </a:lnTo>
                <a:lnTo>
                  <a:pt x="2093" y="208"/>
                </a:lnTo>
                <a:lnTo>
                  <a:pt x="2045" y="192"/>
                </a:lnTo>
                <a:lnTo>
                  <a:pt x="1980" y="192"/>
                </a:lnTo>
                <a:lnTo>
                  <a:pt x="1948" y="192"/>
                </a:lnTo>
                <a:lnTo>
                  <a:pt x="1900" y="192"/>
                </a:lnTo>
                <a:lnTo>
                  <a:pt x="1884" y="192"/>
                </a:lnTo>
                <a:lnTo>
                  <a:pt x="1851" y="192"/>
                </a:lnTo>
                <a:lnTo>
                  <a:pt x="1819" y="192"/>
                </a:lnTo>
                <a:lnTo>
                  <a:pt x="1723" y="208"/>
                </a:lnTo>
                <a:lnTo>
                  <a:pt x="1610" y="208"/>
                </a:lnTo>
                <a:lnTo>
                  <a:pt x="1481" y="224"/>
                </a:lnTo>
                <a:lnTo>
                  <a:pt x="1320" y="240"/>
                </a:lnTo>
                <a:lnTo>
                  <a:pt x="1143" y="272"/>
                </a:lnTo>
                <a:lnTo>
                  <a:pt x="950" y="320"/>
                </a:lnTo>
                <a:lnTo>
                  <a:pt x="724" y="368"/>
                </a:lnTo>
                <a:lnTo>
                  <a:pt x="628" y="384"/>
                </a:lnTo>
                <a:lnTo>
                  <a:pt x="531" y="400"/>
                </a:lnTo>
                <a:lnTo>
                  <a:pt x="451" y="416"/>
                </a:lnTo>
                <a:lnTo>
                  <a:pt x="370" y="432"/>
                </a:lnTo>
                <a:lnTo>
                  <a:pt x="322" y="448"/>
                </a:lnTo>
                <a:lnTo>
                  <a:pt x="290" y="448"/>
                </a:lnTo>
                <a:lnTo>
                  <a:pt x="258" y="464"/>
                </a:lnTo>
                <a:lnTo>
                  <a:pt x="241" y="464"/>
                </a:lnTo>
                <a:lnTo>
                  <a:pt x="225" y="464"/>
                </a:lnTo>
                <a:lnTo>
                  <a:pt x="193" y="448"/>
                </a:lnTo>
                <a:lnTo>
                  <a:pt x="145" y="432"/>
                </a:lnTo>
                <a:lnTo>
                  <a:pt x="97" y="416"/>
                </a:lnTo>
                <a:lnTo>
                  <a:pt x="64" y="384"/>
                </a:lnTo>
                <a:lnTo>
                  <a:pt x="32" y="368"/>
                </a:lnTo>
                <a:lnTo>
                  <a:pt x="16" y="336"/>
                </a:lnTo>
                <a:lnTo>
                  <a:pt x="0" y="320"/>
                </a:lnTo>
                <a:lnTo>
                  <a:pt x="16" y="304"/>
                </a:lnTo>
                <a:lnTo>
                  <a:pt x="48" y="304"/>
                </a:lnTo>
                <a:lnTo>
                  <a:pt x="80" y="304"/>
                </a:lnTo>
                <a:lnTo>
                  <a:pt x="113" y="288"/>
                </a:lnTo>
                <a:lnTo>
                  <a:pt x="161" y="288"/>
                </a:lnTo>
                <a:lnTo>
                  <a:pt x="225" y="288"/>
                </a:lnTo>
                <a:lnTo>
                  <a:pt x="306" y="272"/>
                </a:lnTo>
                <a:lnTo>
                  <a:pt x="354" y="272"/>
                </a:lnTo>
                <a:lnTo>
                  <a:pt x="435" y="256"/>
                </a:lnTo>
                <a:lnTo>
                  <a:pt x="531" y="240"/>
                </a:lnTo>
                <a:lnTo>
                  <a:pt x="660" y="224"/>
                </a:lnTo>
                <a:lnTo>
                  <a:pt x="789" y="208"/>
                </a:lnTo>
                <a:lnTo>
                  <a:pt x="950" y="176"/>
                </a:lnTo>
                <a:lnTo>
                  <a:pt x="1143" y="160"/>
                </a:lnTo>
                <a:lnTo>
                  <a:pt x="1336" y="128"/>
                </a:lnTo>
                <a:lnTo>
                  <a:pt x="1546" y="96"/>
                </a:lnTo>
                <a:lnTo>
                  <a:pt x="1723" y="64"/>
                </a:lnTo>
                <a:lnTo>
                  <a:pt x="1884" y="48"/>
                </a:lnTo>
                <a:lnTo>
                  <a:pt x="2029" y="32"/>
                </a:lnTo>
                <a:lnTo>
                  <a:pt x="2141" y="16"/>
                </a:lnTo>
                <a:lnTo>
                  <a:pt x="2222" y="0"/>
                </a:lnTo>
                <a:lnTo>
                  <a:pt x="2302" y="0"/>
                </a:lnTo>
                <a:lnTo>
                  <a:pt x="2334" y="0"/>
                </a:lnTo>
                <a:lnTo>
                  <a:pt x="2399" y="0"/>
                </a:lnTo>
                <a:lnTo>
                  <a:pt x="2447" y="0"/>
                </a:lnTo>
                <a:lnTo>
                  <a:pt x="2512" y="16"/>
                </a:lnTo>
                <a:lnTo>
                  <a:pt x="2560" y="48"/>
                </a:lnTo>
                <a:lnTo>
                  <a:pt x="2608" y="80"/>
                </a:lnTo>
                <a:lnTo>
                  <a:pt x="2640" y="112"/>
                </a:lnTo>
                <a:lnTo>
                  <a:pt x="2673" y="144"/>
                </a:lnTo>
                <a:lnTo>
                  <a:pt x="2689" y="17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67312" y="1443355"/>
            <a:ext cx="769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yǔ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05472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74482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语文  欢声心语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教语文的是一位男老师。 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37152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47618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语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842817" y="2603183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" name="Freeform 46"/>
          <p:cNvSpPr/>
          <p:nvPr/>
        </p:nvSpPr>
        <p:spPr>
          <a:xfrm>
            <a:off x="2584180" y="3320733"/>
            <a:ext cx="327025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15" h="353">
                <a:moveTo>
                  <a:pt x="338" y="64"/>
                </a:moveTo>
                <a:lnTo>
                  <a:pt x="386" y="96"/>
                </a:lnTo>
                <a:lnTo>
                  <a:pt x="435" y="128"/>
                </a:lnTo>
                <a:lnTo>
                  <a:pt x="467" y="160"/>
                </a:lnTo>
                <a:lnTo>
                  <a:pt x="483" y="193"/>
                </a:lnTo>
                <a:lnTo>
                  <a:pt x="499" y="241"/>
                </a:lnTo>
                <a:lnTo>
                  <a:pt x="515" y="273"/>
                </a:lnTo>
                <a:lnTo>
                  <a:pt x="499" y="337"/>
                </a:lnTo>
                <a:lnTo>
                  <a:pt x="483" y="353"/>
                </a:lnTo>
                <a:lnTo>
                  <a:pt x="435" y="353"/>
                </a:lnTo>
                <a:lnTo>
                  <a:pt x="386" y="337"/>
                </a:lnTo>
                <a:lnTo>
                  <a:pt x="306" y="305"/>
                </a:lnTo>
                <a:lnTo>
                  <a:pt x="242" y="273"/>
                </a:lnTo>
                <a:lnTo>
                  <a:pt x="177" y="225"/>
                </a:lnTo>
                <a:lnTo>
                  <a:pt x="129" y="193"/>
                </a:lnTo>
                <a:lnTo>
                  <a:pt x="81" y="144"/>
                </a:lnTo>
                <a:lnTo>
                  <a:pt x="48" y="112"/>
                </a:lnTo>
                <a:lnTo>
                  <a:pt x="16" y="80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  <a:lnTo>
                  <a:pt x="32" y="16"/>
                </a:lnTo>
                <a:lnTo>
                  <a:pt x="64" y="0"/>
                </a:lnTo>
                <a:lnTo>
                  <a:pt x="113" y="0"/>
                </a:lnTo>
                <a:lnTo>
                  <a:pt x="177" y="16"/>
                </a:lnTo>
                <a:lnTo>
                  <a:pt x="225" y="16"/>
                </a:lnTo>
                <a:lnTo>
                  <a:pt x="290" y="48"/>
                </a:lnTo>
                <a:lnTo>
                  <a:pt x="338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8"/>
          <p:cNvSpPr/>
          <p:nvPr/>
        </p:nvSpPr>
        <p:spPr>
          <a:xfrm>
            <a:off x="3125517" y="3281045"/>
            <a:ext cx="757238" cy="173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92" h="273">
                <a:moveTo>
                  <a:pt x="1127" y="144"/>
                </a:moveTo>
                <a:lnTo>
                  <a:pt x="1095" y="160"/>
                </a:lnTo>
                <a:lnTo>
                  <a:pt x="1031" y="160"/>
                </a:lnTo>
                <a:lnTo>
                  <a:pt x="950" y="176"/>
                </a:lnTo>
                <a:lnTo>
                  <a:pt x="854" y="192"/>
                </a:lnTo>
                <a:lnTo>
                  <a:pt x="741" y="208"/>
                </a:lnTo>
                <a:lnTo>
                  <a:pt x="644" y="224"/>
                </a:lnTo>
                <a:lnTo>
                  <a:pt x="451" y="257"/>
                </a:lnTo>
                <a:lnTo>
                  <a:pt x="371" y="273"/>
                </a:lnTo>
                <a:lnTo>
                  <a:pt x="290" y="273"/>
                </a:lnTo>
                <a:lnTo>
                  <a:pt x="210" y="273"/>
                </a:lnTo>
                <a:lnTo>
                  <a:pt x="145" y="257"/>
                </a:lnTo>
                <a:lnTo>
                  <a:pt x="81" y="241"/>
                </a:lnTo>
                <a:lnTo>
                  <a:pt x="49" y="224"/>
                </a:lnTo>
                <a:lnTo>
                  <a:pt x="16" y="208"/>
                </a:lnTo>
                <a:lnTo>
                  <a:pt x="0" y="192"/>
                </a:lnTo>
                <a:lnTo>
                  <a:pt x="113" y="176"/>
                </a:lnTo>
                <a:lnTo>
                  <a:pt x="242" y="144"/>
                </a:lnTo>
                <a:lnTo>
                  <a:pt x="371" y="112"/>
                </a:lnTo>
                <a:lnTo>
                  <a:pt x="516" y="64"/>
                </a:lnTo>
                <a:lnTo>
                  <a:pt x="660" y="32"/>
                </a:lnTo>
                <a:lnTo>
                  <a:pt x="773" y="16"/>
                </a:lnTo>
                <a:lnTo>
                  <a:pt x="870" y="0"/>
                </a:lnTo>
                <a:lnTo>
                  <a:pt x="934" y="0"/>
                </a:lnTo>
                <a:lnTo>
                  <a:pt x="1015" y="0"/>
                </a:lnTo>
                <a:lnTo>
                  <a:pt x="1111" y="32"/>
                </a:lnTo>
                <a:lnTo>
                  <a:pt x="1143" y="64"/>
                </a:lnTo>
                <a:lnTo>
                  <a:pt x="1160" y="80"/>
                </a:lnTo>
                <a:lnTo>
                  <a:pt x="1176" y="96"/>
                </a:lnTo>
                <a:lnTo>
                  <a:pt x="1192" y="112"/>
                </a:lnTo>
                <a:lnTo>
                  <a:pt x="1176" y="128"/>
                </a:lnTo>
                <a:lnTo>
                  <a:pt x="1160" y="128"/>
                </a:lnTo>
                <a:lnTo>
                  <a:pt x="1127" y="14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39"/>
          <p:cNvSpPr/>
          <p:nvPr/>
        </p:nvSpPr>
        <p:spPr>
          <a:xfrm>
            <a:off x="3227117" y="3403283"/>
            <a:ext cx="266700" cy="701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19" h="1106">
                <a:moveTo>
                  <a:pt x="403" y="225"/>
                </a:moveTo>
                <a:lnTo>
                  <a:pt x="403" y="257"/>
                </a:lnTo>
                <a:lnTo>
                  <a:pt x="387" y="305"/>
                </a:lnTo>
                <a:lnTo>
                  <a:pt x="355" y="385"/>
                </a:lnTo>
                <a:lnTo>
                  <a:pt x="338" y="481"/>
                </a:lnTo>
                <a:lnTo>
                  <a:pt x="290" y="593"/>
                </a:lnTo>
                <a:lnTo>
                  <a:pt x="242" y="737"/>
                </a:lnTo>
                <a:lnTo>
                  <a:pt x="194" y="913"/>
                </a:lnTo>
                <a:lnTo>
                  <a:pt x="145" y="1106"/>
                </a:lnTo>
                <a:lnTo>
                  <a:pt x="0" y="1106"/>
                </a:lnTo>
                <a:lnTo>
                  <a:pt x="49" y="945"/>
                </a:lnTo>
                <a:lnTo>
                  <a:pt x="81" y="785"/>
                </a:lnTo>
                <a:lnTo>
                  <a:pt x="129" y="641"/>
                </a:lnTo>
                <a:lnTo>
                  <a:pt x="145" y="513"/>
                </a:lnTo>
                <a:lnTo>
                  <a:pt x="177" y="385"/>
                </a:lnTo>
                <a:lnTo>
                  <a:pt x="177" y="257"/>
                </a:lnTo>
                <a:lnTo>
                  <a:pt x="177" y="129"/>
                </a:lnTo>
                <a:lnTo>
                  <a:pt x="177" y="0"/>
                </a:lnTo>
                <a:lnTo>
                  <a:pt x="242" y="32"/>
                </a:lnTo>
                <a:lnTo>
                  <a:pt x="290" y="65"/>
                </a:lnTo>
                <a:lnTo>
                  <a:pt x="338" y="81"/>
                </a:lnTo>
                <a:lnTo>
                  <a:pt x="371" y="113"/>
                </a:lnTo>
                <a:lnTo>
                  <a:pt x="387" y="145"/>
                </a:lnTo>
                <a:lnTo>
                  <a:pt x="403" y="177"/>
                </a:lnTo>
                <a:lnTo>
                  <a:pt x="419" y="209"/>
                </a:lnTo>
                <a:lnTo>
                  <a:pt x="403" y="22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40"/>
          <p:cNvSpPr/>
          <p:nvPr/>
        </p:nvSpPr>
        <p:spPr>
          <a:xfrm>
            <a:off x="3063605" y="3647758"/>
            <a:ext cx="787400" cy="415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9" h="656">
                <a:moveTo>
                  <a:pt x="966" y="656"/>
                </a:moveTo>
                <a:lnTo>
                  <a:pt x="821" y="656"/>
                </a:lnTo>
                <a:lnTo>
                  <a:pt x="853" y="544"/>
                </a:lnTo>
                <a:lnTo>
                  <a:pt x="885" y="448"/>
                </a:lnTo>
                <a:lnTo>
                  <a:pt x="901" y="384"/>
                </a:lnTo>
                <a:lnTo>
                  <a:pt x="917" y="320"/>
                </a:lnTo>
                <a:lnTo>
                  <a:pt x="934" y="272"/>
                </a:lnTo>
                <a:lnTo>
                  <a:pt x="917" y="240"/>
                </a:lnTo>
                <a:lnTo>
                  <a:pt x="917" y="224"/>
                </a:lnTo>
                <a:lnTo>
                  <a:pt x="901" y="208"/>
                </a:lnTo>
                <a:lnTo>
                  <a:pt x="885" y="208"/>
                </a:lnTo>
                <a:lnTo>
                  <a:pt x="869" y="192"/>
                </a:lnTo>
                <a:lnTo>
                  <a:pt x="821" y="192"/>
                </a:lnTo>
                <a:lnTo>
                  <a:pt x="773" y="192"/>
                </a:lnTo>
                <a:lnTo>
                  <a:pt x="676" y="208"/>
                </a:lnTo>
                <a:lnTo>
                  <a:pt x="579" y="240"/>
                </a:lnTo>
                <a:lnTo>
                  <a:pt x="451" y="256"/>
                </a:lnTo>
                <a:lnTo>
                  <a:pt x="322" y="288"/>
                </a:lnTo>
                <a:lnTo>
                  <a:pt x="241" y="304"/>
                </a:lnTo>
                <a:lnTo>
                  <a:pt x="193" y="304"/>
                </a:lnTo>
                <a:lnTo>
                  <a:pt x="145" y="304"/>
                </a:lnTo>
                <a:lnTo>
                  <a:pt x="96" y="288"/>
                </a:lnTo>
                <a:lnTo>
                  <a:pt x="80" y="272"/>
                </a:lnTo>
                <a:lnTo>
                  <a:pt x="48" y="240"/>
                </a:lnTo>
                <a:lnTo>
                  <a:pt x="0" y="176"/>
                </a:lnTo>
                <a:lnTo>
                  <a:pt x="112" y="176"/>
                </a:lnTo>
                <a:lnTo>
                  <a:pt x="225" y="160"/>
                </a:lnTo>
                <a:lnTo>
                  <a:pt x="306" y="144"/>
                </a:lnTo>
                <a:lnTo>
                  <a:pt x="386" y="144"/>
                </a:lnTo>
                <a:lnTo>
                  <a:pt x="499" y="128"/>
                </a:lnTo>
                <a:lnTo>
                  <a:pt x="628" y="112"/>
                </a:lnTo>
                <a:lnTo>
                  <a:pt x="692" y="96"/>
                </a:lnTo>
                <a:lnTo>
                  <a:pt x="740" y="96"/>
                </a:lnTo>
                <a:lnTo>
                  <a:pt x="789" y="80"/>
                </a:lnTo>
                <a:lnTo>
                  <a:pt x="837" y="64"/>
                </a:lnTo>
                <a:lnTo>
                  <a:pt x="869" y="64"/>
                </a:lnTo>
                <a:lnTo>
                  <a:pt x="901" y="48"/>
                </a:lnTo>
                <a:lnTo>
                  <a:pt x="917" y="48"/>
                </a:lnTo>
                <a:lnTo>
                  <a:pt x="934" y="32"/>
                </a:lnTo>
                <a:lnTo>
                  <a:pt x="966" y="16"/>
                </a:lnTo>
                <a:lnTo>
                  <a:pt x="1014" y="0"/>
                </a:lnTo>
                <a:lnTo>
                  <a:pt x="1078" y="32"/>
                </a:lnTo>
                <a:lnTo>
                  <a:pt x="1111" y="64"/>
                </a:lnTo>
                <a:lnTo>
                  <a:pt x="1159" y="80"/>
                </a:lnTo>
                <a:lnTo>
                  <a:pt x="1191" y="112"/>
                </a:lnTo>
                <a:lnTo>
                  <a:pt x="1207" y="144"/>
                </a:lnTo>
                <a:lnTo>
                  <a:pt x="1239" y="192"/>
                </a:lnTo>
                <a:lnTo>
                  <a:pt x="1223" y="224"/>
                </a:lnTo>
                <a:lnTo>
                  <a:pt x="1207" y="240"/>
                </a:lnTo>
                <a:lnTo>
                  <a:pt x="1191" y="240"/>
                </a:lnTo>
                <a:lnTo>
                  <a:pt x="1175" y="256"/>
                </a:lnTo>
                <a:lnTo>
                  <a:pt x="1159" y="272"/>
                </a:lnTo>
                <a:lnTo>
                  <a:pt x="1127" y="320"/>
                </a:lnTo>
                <a:lnTo>
                  <a:pt x="1111" y="352"/>
                </a:lnTo>
                <a:lnTo>
                  <a:pt x="1078" y="416"/>
                </a:lnTo>
                <a:lnTo>
                  <a:pt x="1046" y="480"/>
                </a:lnTo>
                <a:lnTo>
                  <a:pt x="1014" y="560"/>
                </a:lnTo>
                <a:lnTo>
                  <a:pt x="966" y="6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41"/>
          <p:cNvSpPr/>
          <p:nvPr/>
        </p:nvSpPr>
        <p:spPr>
          <a:xfrm>
            <a:off x="2869930" y="3971608"/>
            <a:ext cx="1328737" cy="244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93" h="385">
                <a:moveTo>
                  <a:pt x="2077" y="193"/>
                </a:moveTo>
                <a:lnTo>
                  <a:pt x="2061" y="209"/>
                </a:lnTo>
                <a:lnTo>
                  <a:pt x="2028" y="209"/>
                </a:lnTo>
                <a:lnTo>
                  <a:pt x="1996" y="209"/>
                </a:lnTo>
                <a:lnTo>
                  <a:pt x="1932" y="193"/>
                </a:lnTo>
                <a:lnTo>
                  <a:pt x="1771" y="193"/>
                </a:lnTo>
                <a:lnTo>
                  <a:pt x="1642" y="193"/>
                </a:lnTo>
                <a:lnTo>
                  <a:pt x="1497" y="193"/>
                </a:lnTo>
                <a:lnTo>
                  <a:pt x="1336" y="193"/>
                </a:lnTo>
                <a:lnTo>
                  <a:pt x="1288" y="209"/>
                </a:lnTo>
                <a:lnTo>
                  <a:pt x="1223" y="209"/>
                </a:lnTo>
                <a:lnTo>
                  <a:pt x="1159" y="225"/>
                </a:lnTo>
                <a:lnTo>
                  <a:pt x="1079" y="241"/>
                </a:lnTo>
                <a:lnTo>
                  <a:pt x="998" y="257"/>
                </a:lnTo>
                <a:lnTo>
                  <a:pt x="885" y="257"/>
                </a:lnTo>
                <a:lnTo>
                  <a:pt x="789" y="289"/>
                </a:lnTo>
                <a:lnTo>
                  <a:pt x="660" y="305"/>
                </a:lnTo>
                <a:lnTo>
                  <a:pt x="547" y="321"/>
                </a:lnTo>
                <a:lnTo>
                  <a:pt x="435" y="337"/>
                </a:lnTo>
                <a:lnTo>
                  <a:pt x="354" y="353"/>
                </a:lnTo>
                <a:lnTo>
                  <a:pt x="274" y="369"/>
                </a:lnTo>
                <a:lnTo>
                  <a:pt x="209" y="369"/>
                </a:lnTo>
                <a:lnTo>
                  <a:pt x="177" y="385"/>
                </a:lnTo>
                <a:lnTo>
                  <a:pt x="145" y="385"/>
                </a:lnTo>
                <a:lnTo>
                  <a:pt x="129" y="369"/>
                </a:lnTo>
                <a:lnTo>
                  <a:pt x="113" y="369"/>
                </a:lnTo>
                <a:lnTo>
                  <a:pt x="80" y="353"/>
                </a:lnTo>
                <a:lnTo>
                  <a:pt x="48" y="305"/>
                </a:lnTo>
                <a:lnTo>
                  <a:pt x="0" y="257"/>
                </a:lnTo>
                <a:lnTo>
                  <a:pt x="16" y="257"/>
                </a:lnTo>
                <a:lnTo>
                  <a:pt x="48" y="241"/>
                </a:lnTo>
                <a:lnTo>
                  <a:pt x="80" y="241"/>
                </a:lnTo>
                <a:lnTo>
                  <a:pt x="129" y="241"/>
                </a:lnTo>
                <a:lnTo>
                  <a:pt x="193" y="225"/>
                </a:lnTo>
                <a:lnTo>
                  <a:pt x="257" y="225"/>
                </a:lnTo>
                <a:lnTo>
                  <a:pt x="322" y="209"/>
                </a:lnTo>
                <a:lnTo>
                  <a:pt x="402" y="193"/>
                </a:lnTo>
                <a:lnTo>
                  <a:pt x="596" y="177"/>
                </a:lnTo>
                <a:lnTo>
                  <a:pt x="805" y="144"/>
                </a:lnTo>
                <a:lnTo>
                  <a:pt x="1030" y="112"/>
                </a:lnTo>
                <a:lnTo>
                  <a:pt x="1272" y="64"/>
                </a:lnTo>
                <a:lnTo>
                  <a:pt x="1401" y="48"/>
                </a:lnTo>
                <a:lnTo>
                  <a:pt x="1513" y="32"/>
                </a:lnTo>
                <a:lnTo>
                  <a:pt x="1610" y="16"/>
                </a:lnTo>
                <a:lnTo>
                  <a:pt x="1690" y="0"/>
                </a:lnTo>
                <a:lnTo>
                  <a:pt x="1771" y="0"/>
                </a:lnTo>
                <a:lnTo>
                  <a:pt x="1835" y="0"/>
                </a:lnTo>
                <a:lnTo>
                  <a:pt x="1867" y="0"/>
                </a:lnTo>
                <a:lnTo>
                  <a:pt x="1900" y="0"/>
                </a:lnTo>
                <a:lnTo>
                  <a:pt x="1948" y="16"/>
                </a:lnTo>
                <a:lnTo>
                  <a:pt x="1996" y="32"/>
                </a:lnTo>
                <a:lnTo>
                  <a:pt x="2061" y="96"/>
                </a:lnTo>
                <a:lnTo>
                  <a:pt x="2077" y="128"/>
                </a:lnTo>
                <a:lnTo>
                  <a:pt x="2093" y="160"/>
                </a:lnTo>
                <a:lnTo>
                  <a:pt x="2093" y="193"/>
                </a:lnTo>
                <a:lnTo>
                  <a:pt x="2077" y="19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42"/>
          <p:cNvSpPr/>
          <p:nvPr/>
        </p:nvSpPr>
        <p:spPr>
          <a:xfrm>
            <a:off x="3104880" y="4317683"/>
            <a:ext cx="174625" cy="560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4" h="881">
                <a:moveTo>
                  <a:pt x="32" y="144"/>
                </a:moveTo>
                <a:lnTo>
                  <a:pt x="0" y="96"/>
                </a:lnTo>
                <a:lnTo>
                  <a:pt x="0" y="64"/>
                </a:lnTo>
                <a:lnTo>
                  <a:pt x="0" y="32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81" y="0"/>
                </a:lnTo>
                <a:lnTo>
                  <a:pt x="145" y="16"/>
                </a:lnTo>
                <a:lnTo>
                  <a:pt x="242" y="48"/>
                </a:lnTo>
                <a:lnTo>
                  <a:pt x="242" y="112"/>
                </a:lnTo>
                <a:lnTo>
                  <a:pt x="258" y="192"/>
                </a:lnTo>
                <a:lnTo>
                  <a:pt x="258" y="320"/>
                </a:lnTo>
                <a:lnTo>
                  <a:pt x="274" y="464"/>
                </a:lnTo>
                <a:lnTo>
                  <a:pt x="274" y="528"/>
                </a:lnTo>
                <a:lnTo>
                  <a:pt x="274" y="608"/>
                </a:lnTo>
                <a:lnTo>
                  <a:pt x="274" y="657"/>
                </a:lnTo>
                <a:lnTo>
                  <a:pt x="274" y="721"/>
                </a:lnTo>
                <a:lnTo>
                  <a:pt x="274" y="753"/>
                </a:lnTo>
                <a:lnTo>
                  <a:pt x="274" y="785"/>
                </a:lnTo>
                <a:lnTo>
                  <a:pt x="274" y="817"/>
                </a:lnTo>
                <a:lnTo>
                  <a:pt x="274" y="833"/>
                </a:lnTo>
                <a:lnTo>
                  <a:pt x="258" y="865"/>
                </a:lnTo>
                <a:lnTo>
                  <a:pt x="242" y="881"/>
                </a:lnTo>
                <a:lnTo>
                  <a:pt x="226" y="881"/>
                </a:lnTo>
                <a:lnTo>
                  <a:pt x="209" y="881"/>
                </a:lnTo>
                <a:lnTo>
                  <a:pt x="209" y="865"/>
                </a:lnTo>
                <a:lnTo>
                  <a:pt x="193" y="833"/>
                </a:lnTo>
                <a:lnTo>
                  <a:pt x="193" y="801"/>
                </a:lnTo>
                <a:lnTo>
                  <a:pt x="177" y="753"/>
                </a:lnTo>
                <a:lnTo>
                  <a:pt x="161" y="689"/>
                </a:lnTo>
                <a:lnTo>
                  <a:pt x="161" y="624"/>
                </a:lnTo>
                <a:lnTo>
                  <a:pt x="145" y="544"/>
                </a:lnTo>
                <a:lnTo>
                  <a:pt x="129" y="464"/>
                </a:lnTo>
                <a:lnTo>
                  <a:pt x="113" y="400"/>
                </a:lnTo>
                <a:lnTo>
                  <a:pt x="97" y="336"/>
                </a:lnTo>
                <a:lnTo>
                  <a:pt x="81" y="288"/>
                </a:lnTo>
                <a:lnTo>
                  <a:pt x="48" y="208"/>
                </a:lnTo>
                <a:lnTo>
                  <a:pt x="32" y="14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43"/>
          <p:cNvSpPr/>
          <p:nvPr/>
        </p:nvSpPr>
        <p:spPr>
          <a:xfrm>
            <a:off x="3217592" y="4247833"/>
            <a:ext cx="695325" cy="457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95" h="720">
                <a:moveTo>
                  <a:pt x="741" y="208"/>
                </a:moveTo>
                <a:lnTo>
                  <a:pt x="725" y="192"/>
                </a:lnTo>
                <a:lnTo>
                  <a:pt x="693" y="192"/>
                </a:lnTo>
                <a:lnTo>
                  <a:pt x="628" y="192"/>
                </a:lnTo>
                <a:lnTo>
                  <a:pt x="548" y="208"/>
                </a:lnTo>
                <a:lnTo>
                  <a:pt x="435" y="224"/>
                </a:lnTo>
                <a:lnTo>
                  <a:pt x="322" y="240"/>
                </a:lnTo>
                <a:lnTo>
                  <a:pt x="177" y="256"/>
                </a:lnTo>
                <a:lnTo>
                  <a:pt x="0" y="288"/>
                </a:lnTo>
                <a:lnTo>
                  <a:pt x="0" y="160"/>
                </a:lnTo>
                <a:lnTo>
                  <a:pt x="97" y="144"/>
                </a:lnTo>
                <a:lnTo>
                  <a:pt x="193" y="144"/>
                </a:lnTo>
                <a:lnTo>
                  <a:pt x="274" y="128"/>
                </a:lnTo>
                <a:lnTo>
                  <a:pt x="354" y="112"/>
                </a:lnTo>
                <a:lnTo>
                  <a:pt x="419" y="112"/>
                </a:lnTo>
                <a:lnTo>
                  <a:pt x="467" y="112"/>
                </a:lnTo>
                <a:lnTo>
                  <a:pt x="515" y="96"/>
                </a:lnTo>
                <a:lnTo>
                  <a:pt x="548" y="96"/>
                </a:lnTo>
                <a:lnTo>
                  <a:pt x="612" y="80"/>
                </a:lnTo>
                <a:lnTo>
                  <a:pt x="644" y="64"/>
                </a:lnTo>
                <a:lnTo>
                  <a:pt x="676" y="48"/>
                </a:lnTo>
                <a:lnTo>
                  <a:pt x="709" y="32"/>
                </a:lnTo>
                <a:lnTo>
                  <a:pt x="741" y="16"/>
                </a:lnTo>
                <a:lnTo>
                  <a:pt x="789" y="0"/>
                </a:lnTo>
                <a:lnTo>
                  <a:pt x="821" y="16"/>
                </a:lnTo>
                <a:lnTo>
                  <a:pt x="854" y="32"/>
                </a:lnTo>
                <a:lnTo>
                  <a:pt x="918" y="64"/>
                </a:lnTo>
                <a:lnTo>
                  <a:pt x="966" y="96"/>
                </a:lnTo>
                <a:lnTo>
                  <a:pt x="1031" y="144"/>
                </a:lnTo>
                <a:lnTo>
                  <a:pt x="1079" y="176"/>
                </a:lnTo>
                <a:lnTo>
                  <a:pt x="1095" y="192"/>
                </a:lnTo>
                <a:lnTo>
                  <a:pt x="1095" y="208"/>
                </a:lnTo>
                <a:lnTo>
                  <a:pt x="1079" y="240"/>
                </a:lnTo>
                <a:lnTo>
                  <a:pt x="1063" y="240"/>
                </a:lnTo>
                <a:lnTo>
                  <a:pt x="1031" y="256"/>
                </a:lnTo>
                <a:lnTo>
                  <a:pt x="1015" y="272"/>
                </a:lnTo>
                <a:lnTo>
                  <a:pt x="982" y="304"/>
                </a:lnTo>
                <a:lnTo>
                  <a:pt x="966" y="336"/>
                </a:lnTo>
                <a:lnTo>
                  <a:pt x="934" y="400"/>
                </a:lnTo>
                <a:lnTo>
                  <a:pt x="902" y="464"/>
                </a:lnTo>
                <a:lnTo>
                  <a:pt x="886" y="544"/>
                </a:lnTo>
                <a:lnTo>
                  <a:pt x="870" y="624"/>
                </a:lnTo>
                <a:lnTo>
                  <a:pt x="854" y="720"/>
                </a:lnTo>
                <a:lnTo>
                  <a:pt x="676" y="720"/>
                </a:lnTo>
                <a:lnTo>
                  <a:pt x="709" y="608"/>
                </a:lnTo>
                <a:lnTo>
                  <a:pt x="725" y="512"/>
                </a:lnTo>
                <a:lnTo>
                  <a:pt x="741" y="416"/>
                </a:lnTo>
                <a:lnTo>
                  <a:pt x="741" y="352"/>
                </a:lnTo>
                <a:lnTo>
                  <a:pt x="757" y="288"/>
                </a:lnTo>
                <a:lnTo>
                  <a:pt x="757" y="240"/>
                </a:lnTo>
                <a:lnTo>
                  <a:pt x="757" y="224"/>
                </a:lnTo>
                <a:lnTo>
                  <a:pt x="741" y="2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44"/>
          <p:cNvSpPr/>
          <p:nvPr/>
        </p:nvSpPr>
        <p:spPr>
          <a:xfrm>
            <a:off x="3238230" y="4663758"/>
            <a:ext cx="582612" cy="1333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18" h="209">
                <a:moveTo>
                  <a:pt x="0" y="64"/>
                </a:moveTo>
                <a:lnTo>
                  <a:pt x="113" y="48"/>
                </a:lnTo>
                <a:lnTo>
                  <a:pt x="226" y="32"/>
                </a:lnTo>
                <a:lnTo>
                  <a:pt x="339" y="32"/>
                </a:lnTo>
                <a:lnTo>
                  <a:pt x="435" y="16"/>
                </a:lnTo>
                <a:lnTo>
                  <a:pt x="516" y="16"/>
                </a:lnTo>
                <a:lnTo>
                  <a:pt x="596" y="0"/>
                </a:lnTo>
                <a:lnTo>
                  <a:pt x="661" y="0"/>
                </a:lnTo>
                <a:lnTo>
                  <a:pt x="709" y="0"/>
                </a:lnTo>
                <a:lnTo>
                  <a:pt x="757" y="0"/>
                </a:lnTo>
                <a:lnTo>
                  <a:pt x="805" y="0"/>
                </a:lnTo>
                <a:lnTo>
                  <a:pt x="870" y="16"/>
                </a:lnTo>
                <a:lnTo>
                  <a:pt x="902" y="32"/>
                </a:lnTo>
                <a:lnTo>
                  <a:pt x="918" y="48"/>
                </a:lnTo>
                <a:lnTo>
                  <a:pt x="918" y="80"/>
                </a:lnTo>
                <a:lnTo>
                  <a:pt x="902" y="96"/>
                </a:lnTo>
                <a:lnTo>
                  <a:pt x="886" y="113"/>
                </a:lnTo>
                <a:lnTo>
                  <a:pt x="870" y="113"/>
                </a:lnTo>
                <a:lnTo>
                  <a:pt x="838" y="129"/>
                </a:lnTo>
                <a:lnTo>
                  <a:pt x="789" y="129"/>
                </a:lnTo>
                <a:lnTo>
                  <a:pt x="725" y="145"/>
                </a:lnTo>
                <a:lnTo>
                  <a:pt x="628" y="145"/>
                </a:lnTo>
                <a:lnTo>
                  <a:pt x="500" y="161"/>
                </a:lnTo>
                <a:lnTo>
                  <a:pt x="355" y="177"/>
                </a:lnTo>
                <a:lnTo>
                  <a:pt x="194" y="193"/>
                </a:lnTo>
                <a:lnTo>
                  <a:pt x="0" y="209"/>
                </a:lnTo>
                <a:lnTo>
                  <a:pt x="0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8" name="Freeform 45"/>
          <p:cNvSpPr/>
          <p:nvPr/>
        </p:nvSpPr>
        <p:spPr>
          <a:xfrm>
            <a:off x="2246042" y="3809683"/>
            <a:ext cx="787400" cy="996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9" h="1570">
                <a:moveTo>
                  <a:pt x="885" y="256"/>
                </a:moveTo>
                <a:lnTo>
                  <a:pt x="869" y="272"/>
                </a:lnTo>
                <a:lnTo>
                  <a:pt x="853" y="304"/>
                </a:lnTo>
                <a:lnTo>
                  <a:pt x="837" y="352"/>
                </a:lnTo>
                <a:lnTo>
                  <a:pt x="821" y="400"/>
                </a:lnTo>
                <a:lnTo>
                  <a:pt x="805" y="465"/>
                </a:lnTo>
                <a:lnTo>
                  <a:pt x="789" y="529"/>
                </a:lnTo>
                <a:lnTo>
                  <a:pt x="773" y="609"/>
                </a:lnTo>
                <a:lnTo>
                  <a:pt x="773" y="689"/>
                </a:lnTo>
                <a:lnTo>
                  <a:pt x="756" y="785"/>
                </a:lnTo>
                <a:lnTo>
                  <a:pt x="740" y="865"/>
                </a:lnTo>
                <a:lnTo>
                  <a:pt x="740" y="929"/>
                </a:lnTo>
                <a:lnTo>
                  <a:pt x="740" y="977"/>
                </a:lnTo>
                <a:lnTo>
                  <a:pt x="740" y="1025"/>
                </a:lnTo>
                <a:lnTo>
                  <a:pt x="740" y="1057"/>
                </a:lnTo>
                <a:lnTo>
                  <a:pt x="740" y="1073"/>
                </a:lnTo>
                <a:lnTo>
                  <a:pt x="740" y="1089"/>
                </a:lnTo>
                <a:lnTo>
                  <a:pt x="756" y="1089"/>
                </a:lnTo>
                <a:lnTo>
                  <a:pt x="805" y="1073"/>
                </a:lnTo>
                <a:lnTo>
                  <a:pt x="837" y="1057"/>
                </a:lnTo>
                <a:lnTo>
                  <a:pt x="885" y="1041"/>
                </a:lnTo>
                <a:lnTo>
                  <a:pt x="934" y="1025"/>
                </a:lnTo>
                <a:lnTo>
                  <a:pt x="998" y="993"/>
                </a:lnTo>
                <a:lnTo>
                  <a:pt x="1095" y="961"/>
                </a:lnTo>
                <a:lnTo>
                  <a:pt x="1175" y="929"/>
                </a:lnTo>
                <a:lnTo>
                  <a:pt x="1223" y="913"/>
                </a:lnTo>
                <a:lnTo>
                  <a:pt x="1239" y="913"/>
                </a:lnTo>
                <a:lnTo>
                  <a:pt x="1223" y="929"/>
                </a:lnTo>
                <a:lnTo>
                  <a:pt x="1207" y="945"/>
                </a:lnTo>
                <a:lnTo>
                  <a:pt x="1175" y="977"/>
                </a:lnTo>
                <a:lnTo>
                  <a:pt x="1143" y="1009"/>
                </a:lnTo>
                <a:lnTo>
                  <a:pt x="1095" y="1057"/>
                </a:lnTo>
                <a:lnTo>
                  <a:pt x="1046" y="1089"/>
                </a:lnTo>
                <a:lnTo>
                  <a:pt x="982" y="1153"/>
                </a:lnTo>
                <a:lnTo>
                  <a:pt x="853" y="1249"/>
                </a:lnTo>
                <a:lnTo>
                  <a:pt x="756" y="1329"/>
                </a:lnTo>
                <a:lnTo>
                  <a:pt x="692" y="1409"/>
                </a:lnTo>
                <a:lnTo>
                  <a:pt x="676" y="1441"/>
                </a:lnTo>
                <a:lnTo>
                  <a:pt x="644" y="1458"/>
                </a:lnTo>
                <a:lnTo>
                  <a:pt x="612" y="1506"/>
                </a:lnTo>
                <a:lnTo>
                  <a:pt x="579" y="1554"/>
                </a:lnTo>
                <a:lnTo>
                  <a:pt x="563" y="1570"/>
                </a:lnTo>
                <a:lnTo>
                  <a:pt x="547" y="1570"/>
                </a:lnTo>
                <a:lnTo>
                  <a:pt x="531" y="1570"/>
                </a:lnTo>
                <a:lnTo>
                  <a:pt x="515" y="1554"/>
                </a:lnTo>
                <a:lnTo>
                  <a:pt x="483" y="1522"/>
                </a:lnTo>
                <a:lnTo>
                  <a:pt x="467" y="1490"/>
                </a:lnTo>
                <a:lnTo>
                  <a:pt x="451" y="1425"/>
                </a:lnTo>
                <a:lnTo>
                  <a:pt x="434" y="1361"/>
                </a:lnTo>
                <a:lnTo>
                  <a:pt x="434" y="1345"/>
                </a:lnTo>
                <a:lnTo>
                  <a:pt x="451" y="1313"/>
                </a:lnTo>
                <a:lnTo>
                  <a:pt x="467" y="1281"/>
                </a:lnTo>
                <a:lnTo>
                  <a:pt x="499" y="1233"/>
                </a:lnTo>
                <a:lnTo>
                  <a:pt x="531" y="1185"/>
                </a:lnTo>
                <a:lnTo>
                  <a:pt x="547" y="1121"/>
                </a:lnTo>
                <a:lnTo>
                  <a:pt x="563" y="1041"/>
                </a:lnTo>
                <a:lnTo>
                  <a:pt x="579" y="929"/>
                </a:lnTo>
                <a:lnTo>
                  <a:pt x="612" y="721"/>
                </a:lnTo>
                <a:lnTo>
                  <a:pt x="612" y="513"/>
                </a:lnTo>
                <a:lnTo>
                  <a:pt x="612" y="416"/>
                </a:lnTo>
                <a:lnTo>
                  <a:pt x="612" y="352"/>
                </a:lnTo>
                <a:lnTo>
                  <a:pt x="612" y="304"/>
                </a:lnTo>
                <a:lnTo>
                  <a:pt x="595" y="272"/>
                </a:lnTo>
                <a:lnTo>
                  <a:pt x="579" y="272"/>
                </a:lnTo>
                <a:lnTo>
                  <a:pt x="547" y="288"/>
                </a:lnTo>
                <a:lnTo>
                  <a:pt x="483" y="304"/>
                </a:lnTo>
                <a:lnTo>
                  <a:pt x="402" y="336"/>
                </a:lnTo>
                <a:lnTo>
                  <a:pt x="322" y="368"/>
                </a:lnTo>
                <a:lnTo>
                  <a:pt x="273" y="400"/>
                </a:lnTo>
                <a:lnTo>
                  <a:pt x="225" y="400"/>
                </a:lnTo>
                <a:lnTo>
                  <a:pt x="193" y="400"/>
                </a:lnTo>
                <a:lnTo>
                  <a:pt x="129" y="400"/>
                </a:lnTo>
                <a:lnTo>
                  <a:pt x="96" y="384"/>
                </a:lnTo>
                <a:lnTo>
                  <a:pt x="80" y="352"/>
                </a:lnTo>
                <a:lnTo>
                  <a:pt x="48" y="336"/>
                </a:lnTo>
                <a:lnTo>
                  <a:pt x="16" y="304"/>
                </a:lnTo>
                <a:lnTo>
                  <a:pt x="0" y="288"/>
                </a:lnTo>
                <a:lnTo>
                  <a:pt x="0" y="272"/>
                </a:lnTo>
                <a:lnTo>
                  <a:pt x="129" y="256"/>
                </a:lnTo>
                <a:lnTo>
                  <a:pt x="241" y="240"/>
                </a:lnTo>
                <a:lnTo>
                  <a:pt x="338" y="208"/>
                </a:lnTo>
                <a:lnTo>
                  <a:pt x="434" y="176"/>
                </a:lnTo>
                <a:lnTo>
                  <a:pt x="499" y="144"/>
                </a:lnTo>
                <a:lnTo>
                  <a:pt x="563" y="128"/>
                </a:lnTo>
                <a:lnTo>
                  <a:pt x="595" y="96"/>
                </a:lnTo>
                <a:lnTo>
                  <a:pt x="628" y="64"/>
                </a:lnTo>
                <a:lnTo>
                  <a:pt x="660" y="16"/>
                </a:lnTo>
                <a:lnTo>
                  <a:pt x="676" y="0"/>
                </a:lnTo>
                <a:lnTo>
                  <a:pt x="708" y="0"/>
                </a:lnTo>
                <a:lnTo>
                  <a:pt x="773" y="16"/>
                </a:lnTo>
                <a:lnTo>
                  <a:pt x="805" y="32"/>
                </a:lnTo>
                <a:lnTo>
                  <a:pt x="853" y="48"/>
                </a:lnTo>
                <a:lnTo>
                  <a:pt x="901" y="80"/>
                </a:lnTo>
                <a:lnTo>
                  <a:pt x="934" y="112"/>
                </a:lnTo>
                <a:lnTo>
                  <a:pt x="950" y="128"/>
                </a:lnTo>
                <a:lnTo>
                  <a:pt x="950" y="144"/>
                </a:lnTo>
                <a:lnTo>
                  <a:pt x="950" y="160"/>
                </a:lnTo>
                <a:lnTo>
                  <a:pt x="934" y="192"/>
                </a:lnTo>
                <a:lnTo>
                  <a:pt x="917" y="224"/>
                </a:lnTo>
                <a:lnTo>
                  <a:pt x="885" y="2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6818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xiāng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8269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上网   蜘蛛网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爷爷、奶奶学会了上网。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4536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香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878330" y="249491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" name="Freeform 42"/>
          <p:cNvSpPr/>
          <p:nvPr/>
        </p:nvSpPr>
        <p:spPr>
          <a:xfrm>
            <a:off x="2986405" y="2928303"/>
            <a:ext cx="695325" cy="295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95" h="464">
                <a:moveTo>
                  <a:pt x="821" y="48"/>
                </a:moveTo>
                <a:lnTo>
                  <a:pt x="821" y="32"/>
                </a:lnTo>
                <a:lnTo>
                  <a:pt x="821" y="16"/>
                </a:lnTo>
                <a:lnTo>
                  <a:pt x="837" y="0"/>
                </a:lnTo>
                <a:lnTo>
                  <a:pt x="854" y="0"/>
                </a:lnTo>
                <a:lnTo>
                  <a:pt x="918" y="32"/>
                </a:lnTo>
                <a:lnTo>
                  <a:pt x="950" y="48"/>
                </a:lnTo>
                <a:lnTo>
                  <a:pt x="998" y="80"/>
                </a:lnTo>
                <a:lnTo>
                  <a:pt x="1047" y="112"/>
                </a:lnTo>
                <a:lnTo>
                  <a:pt x="1063" y="144"/>
                </a:lnTo>
                <a:lnTo>
                  <a:pt x="1079" y="160"/>
                </a:lnTo>
                <a:lnTo>
                  <a:pt x="1095" y="192"/>
                </a:lnTo>
                <a:lnTo>
                  <a:pt x="1079" y="208"/>
                </a:lnTo>
                <a:lnTo>
                  <a:pt x="1079" y="224"/>
                </a:lnTo>
                <a:lnTo>
                  <a:pt x="1047" y="240"/>
                </a:lnTo>
                <a:lnTo>
                  <a:pt x="1015" y="256"/>
                </a:lnTo>
                <a:lnTo>
                  <a:pt x="982" y="272"/>
                </a:lnTo>
                <a:lnTo>
                  <a:pt x="934" y="288"/>
                </a:lnTo>
                <a:lnTo>
                  <a:pt x="870" y="304"/>
                </a:lnTo>
                <a:lnTo>
                  <a:pt x="805" y="320"/>
                </a:lnTo>
                <a:lnTo>
                  <a:pt x="532" y="384"/>
                </a:lnTo>
                <a:lnTo>
                  <a:pt x="274" y="432"/>
                </a:lnTo>
                <a:lnTo>
                  <a:pt x="210" y="448"/>
                </a:lnTo>
                <a:lnTo>
                  <a:pt x="145" y="448"/>
                </a:lnTo>
                <a:lnTo>
                  <a:pt x="97" y="464"/>
                </a:lnTo>
                <a:lnTo>
                  <a:pt x="65" y="464"/>
                </a:lnTo>
                <a:lnTo>
                  <a:pt x="32" y="464"/>
                </a:lnTo>
                <a:lnTo>
                  <a:pt x="16" y="448"/>
                </a:lnTo>
                <a:lnTo>
                  <a:pt x="0" y="448"/>
                </a:lnTo>
                <a:lnTo>
                  <a:pt x="0" y="432"/>
                </a:lnTo>
                <a:lnTo>
                  <a:pt x="16" y="432"/>
                </a:lnTo>
                <a:lnTo>
                  <a:pt x="32" y="416"/>
                </a:lnTo>
                <a:lnTo>
                  <a:pt x="65" y="400"/>
                </a:lnTo>
                <a:lnTo>
                  <a:pt x="97" y="384"/>
                </a:lnTo>
                <a:lnTo>
                  <a:pt x="145" y="368"/>
                </a:lnTo>
                <a:lnTo>
                  <a:pt x="193" y="352"/>
                </a:lnTo>
                <a:lnTo>
                  <a:pt x="274" y="336"/>
                </a:lnTo>
                <a:lnTo>
                  <a:pt x="403" y="304"/>
                </a:lnTo>
                <a:lnTo>
                  <a:pt x="515" y="256"/>
                </a:lnTo>
                <a:lnTo>
                  <a:pt x="612" y="224"/>
                </a:lnTo>
                <a:lnTo>
                  <a:pt x="693" y="176"/>
                </a:lnTo>
                <a:lnTo>
                  <a:pt x="757" y="144"/>
                </a:lnTo>
                <a:lnTo>
                  <a:pt x="789" y="112"/>
                </a:lnTo>
                <a:lnTo>
                  <a:pt x="821" y="80"/>
                </a:lnTo>
                <a:lnTo>
                  <a:pt x="821" y="4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4"/>
          <p:cNvSpPr/>
          <p:nvPr/>
        </p:nvSpPr>
        <p:spPr>
          <a:xfrm>
            <a:off x="2659380" y="3325178"/>
            <a:ext cx="1319213" cy="263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77" h="416">
                <a:moveTo>
                  <a:pt x="1465" y="208"/>
                </a:moveTo>
                <a:lnTo>
                  <a:pt x="1401" y="208"/>
                </a:lnTo>
                <a:lnTo>
                  <a:pt x="1336" y="208"/>
                </a:lnTo>
                <a:lnTo>
                  <a:pt x="1272" y="224"/>
                </a:lnTo>
                <a:lnTo>
                  <a:pt x="1191" y="240"/>
                </a:lnTo>
                <a:lnTo>
                  <a:pt x="1095" y="240"/>
                </a:lnTo>
                <a:lnTo>
                  <a:pt x="998" y="256"/>
                </a:lnTo>
                <a:lnTo>
                  <a:pt x="886" y="288"/>
                </a:lnTo>
                <a:lnTo>
                  <a:pt x="773" y="304"/>
                </a:lnTo>
                <a:lnTo>
                  <a:pt x="660" y="336"/>
                </a:lnTo>
                <a:lnTo>
                  <a:pt x="547" y="352"/>
                </a:lnTo>
                <a:lnTo>
                  <a:pt x="467" y="368"/>
                </a:lnTo>
                <a:lnTo>
                  <a:pt x="386" y="384"/>
                </a:lnTo>
                <a:lnTo>
                  <a:pt x="306" y="400"/>
                </a:lnTo>
                <a:lnTo>
                  <a:pt x="258" y="400"/>
                </a:lnTo>
                <a:lnTo>
                  <a:pt x="209" y="400"/>
                </a:lnTo>
                <a:lnTo>
                  <a:pt x="177" y="416"/>
                </a:lnTo>
                <a:lnTo>
                  <a:pt x="129" y="400"/>
                </a:lnTo>
                <a:lnTo>
                  <a:pt x="97" y="400"/>
                </a:lnTo>
                <a:lnTo>
                  <a:pt x="64" y="384"/>
                </a:lnTo>
                <a:lnTo>
                  <a:pt x="32" y="352"/>
                </a:lnTo>
                <a:lnTo>
                  <a:pt x="0" y="336"/>
                </a:lnTo>
                <a:lnTo>
                  <a:pt x="0" y="320"/>
                </a:lnTo>
                <a:lnTo>
                  <a:pt x="0" y="304"/>
                </a:lnTo>
                <a:lnTo>
                  <a:pt x="16" y="304"/>
                </a:lnTo>
                <a:lnTo>
                  <a:pt x="48" y="304"/>
                </a:lnTo>
                <a:lnTo>
                  <a:pt x="97" y="288"/>
                </a:lnTo>
                <a:lnTo>
                  <a:pt x="161" y="272"/>
                </a:lnTo>
                <a:lnTo>
                  <a:pt x="338" y="256"/>
                </a:lnTo>
                <a:lnTo>
                  <a:pt x="515" y="224"/>
                </a:lnTo>
                <a:lnTo>
                  <a:pt x="564" y="224"/>
                </a:lnTo>
                <a:lnTo>
                  <a:pt x="628" y="208"/>
                </a:lnTo>
                <a:lnTo>
                  <a:pt x="708" y="192"/>
                </a:lnTo>
                <a:lnTo>
                  <a:pt x="789" y="176"/>
                </a:lnTo>
                <a:lnTo>
                  <a:pt x="886" y="160"/>
                </a:lnTo>
                <a:lnTo>
                  <a:pt x="998" y="128"/>
                </a:lnTo>
                <a:lnTo>
                  <a:pt x="1111" y="112"/>
                </a:lnTo>
                <a:lnTo>
                  <a:pt x="1240" y="80"/>
                </a:lnTo>
                <a:lnTo>
                  <a:pt x="1369" y="64"/>
                </a:lnTo>
                <a:lnTo>
                  <a:pt x="1481" y="48"/>
                </a:lnTo>
                <a:lnTo>
                  <a:pt x="1578" y="32"/>
                </a:lnTo>
                <a:lnTo>
                  <a:pt x="1658" y="16"/>
                </a:lnTo>
                <a:lnTo>
                  <a:pt x="1723" y="0"/>
                </a:lnTo>
                <a:lnTo>
                  <a:pt x="1771" y="0"/>
                </a:lnTo>
                <a:lnTo>
                  <a:pt x="1819" y="0"/>
                </a:lnTo>
                <a:lnTo>
                  <a:pt x="1835" y="0"/>
                </a:lnTo>
                <a:lnTo>
                  <a:pt x="1900" y="0"/>
                </a:lnTo>
                <a:lnTo>
                  <a:pt x="1964" y="16"/>
                </a:lnTo>
                <a:lnTo>
                  <a:pt x="2029" y="64"/>
                </a:lnTo>
                <a:lnTo>
                  <a:pt x="2045" y="80"/>
                </a:lnTo>
                <a:lnTo>
                  <a:pt x="2061" y="96"/>
                </a:lnTo>
                <a:lnTo>
                  <a:pt x="2077" y="128"/>
                </a:lnTo>
                <a:lnTo>
                  <a:pt x="2077" y="144"/>
                </a:lnTo>
                <a:lnTo>
                  <a:pt x="2061" y="160"/>
                </a:lnTo>
                <a:lnTo>
                  <a:pt x="2013" y="160"/>
                </a:lnTo>
                <a:lnTo>
                  <a:pt x="1964" y="160"/>
                </a:lnTo>
                <a:lnTo>
                  <a:pt x="1868" y="160"/>
                </a:lnTo>
                <a:lnTo>
                  <a:pt x="1674" y="176"/>
                </a:lnTo>
                <a:lnTo>
                  <a:pt x="1465" y="2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35"/>
          <p:cNvSpPr/>
          <p:nvPr/>
        </p:nvSpPr>
        <p:spPr>
          <a:xfrm>
            <a:off x="3241993" y="3121978"/>
            <a:ext cx="142875" cy="844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5" h="1330">
                <a:moveTo>
                  <a:pt x="193" y="337"/>
                </a:moveTo>
                <a:lnTo>
                  <a:pt x="193" y="417"/>
                </a:lnTo>
                <a:lnTo>
                  <a:pt x="177" y="513"/>
                </a:lnTo>
                <a:lnTo>
                  <a:pt x="177" y="641"/>
                </a:lnTo>
                <a:lnTo>
                  <a:pt x="177" y="801"/>
                </a:lnTo>
                <a:lnTo>
                  <a:pt x="177" y="881"/>
                </a:lnTo>
                <a:lnTo>
                  <a:pt x="177" y="945"/>
                </a:lnTo>
                <a:lnTo>
                  <a:pt x="161" y="1025"/>
                </a:lnTo>
                <a:lnTo>
                  <a:pt x="161" y="1089"/>
                </a:lnTo>
                <a:lnTo>
                  <a:pt x="161" y="1137"/>
                </a:lnTo>
                <a:lnTo>
                  <a:pt x="161" y="1185"/>
                </a:lnTo>
                <a:lnTo>
                  <a:pt x="145" y="1217"/>
                </a:lnTo>
                <a:lnTo>
                  <a:pt x="145" y="1250"/>
                </a:lnTo>
                <a:lnTo>
                  <a:pt x="129" y="1282"/>
                </a:lnTo>
                <a:lnTo>
                  <a:pt x="112" y="1314"/>
                </a:lnTo>
                <a:lnTo>
                  <a:pt x="96" y="1330"/>
                </a:lnTo>
                <a:lnTo>
                  <a:pt x="80" y="1330"/>
                </a:lnTo>
                <a:lnTo>
                  <a:pt x="64" y="1330"/>
                </a:lnTo>
                <a:lnTo>
                  <a:pt x="64" y="1314"/>
                </a:lnTo>
                <a:lnTo>
                  <a:pt x="48" y="1282"/>
                </a:lnTo>
                <a:lnTo>
                  <a:pt x="32" y="1234"/>
                </a:lnTo>
                <a:lnTo>
                  <a:pt x="16" y="1185"/>
                </a:lnTo>
                <a:lnTo>
                  <a:pt x="0" y="1153"/>
                </a:lnTo>
                <a:lnTo>
                  <a:pt x="0" y="1121"/>
                </a:lnTo>
                <a:lnTo>
                  <a:pt x="0" y="1105"/>
                </a:lnTo>
                <a:lnTo>
                  <a:pt x="0" y="1089"/>
                </a:lnTo>
                <a:lnTo>
                  <a:pt x="0" y="1057"/>
                </a:lnTo>
                <a:lnTo>
                  <a:pt x="16" y="1009"/>
                </a:lnTo>
                <a:lnTo>
                  <a:pt x="16" y="945"/>
                </a:lnTo>
                <a:lnTo>
                  <a:pt x="32" y="881"/>
                </a:lnTo>
                <a:lnTo>
                  <a:pt x="32" y="801"/>
                </a:lnTo>
                <a:lnTo>
                  <a:pt x="32" y="705"/>
                </a:lnTo>
                <a:lnTo>
                  <a:pt x="48" y="593"/>
                </a:lnTo>
                <a:lnTo>
                  <a:pt x="48" y="481"/>
                </a:lnTo>
                <a:lnTo>
                  <a:pt x="48" y="337"/>
                </a:lnTo>
                <a:lnTo>
                  <a:pt x="32" y="176"/>
                </a:lnTo>
                <a:lnTo>
                  <a:pt x="32" y="0"/>
                </a:lnTo>
                <a:lnTo>
                  <a:pt x="112" y="48"/>
                </a:lnTo>
                <a:lnTo>
                  <a:pt x="177" y="96"/>
                </a:lnTo>
                <a:lnTo>
                  <a:pt x="209" y="128"/>
                </a:lnTo>
                <a:lnTo>
                  <a:pt x="225" y="144"/>
                </a:lnTo>
                <a:lnTo>
                  <a:pt x="225" y="176"/>
                </a:lnTo>
                <a:lnTo>
                  <a:pt x="209" y="225"/>
                </a:lnTo>
                <a:lnTo>
                  <a:pt x="209" y="273"/>
                </a:lnTo>
                <a:lnTo>
                  <a:pt x="193" y="3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6"/>
          <p:cNvSpPr/>
          <p:nvPr/>
        </p:nvSpPr>
        <p:spPr>
          <a:xfrm>
            <a:off x="2403793" y="3468053"/>
            <a:ext cx="909637" cy="6905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32" h="1089">
                <a:moveTo>
                  <a:pt x="611" y="833"/>
                </a:moveTo>
                <a:lnTo>
                  <a:pt x="499" y="897"/>
                </a:lnTo>
                <a:lnTo>
                  <a:pt x="386" y="945"/>
                </a:lnTo>
                <a:lnTo>
                  <a:pt x="289" y="993"/>
                </a:lnTo>
                <a:lnTo>
                  <a:pt x="177" y="1041"/>
                </a:lnTo>
                <a:lnTo>
                  <a:pt x="96" y="1073"/>
                </a:lnTo>
                <a:lnTo>
                  <a:pt x="48" y="1089"/>
                </a:lnTo>
                <a:lnTo>
                  <a:pt x="0" y="1089"/>
                </a:lnTo>
                <a:lnTo>
                  <a:pt x="0" y="1073"/>
                </a:lnTo>
                <a:lnTo>
                  <a:pt x="0" y="1057"/>
                </a:lnTo>
                <a:lnTo>
                  <a:pt x="16" y="1041"/>
                </a:lnTo>
                <a:lnTo>
                  <a:pt x="64" y="1009"/>
                </a:lnTo>
                <a:lnTo>
                  <a:pt x="144" y="961"/>
                </a:lnTo>
                <a:lnTo>
                  <a:pt x="241" y="913"/>
                </a:lnTo>
                <a:lnTo>
                  <a:pt x="338" y="849"/>
                </a:lnTo>
                <a:lnTo>
                  <a:pt x="434" y="785"/>
                </a:lnTo>
                <a:lnTo>
                  <a:pt x="563" y="705"/>
                </a:lnTo>
                <a:lnTo>
                  <a:pt x="611" y="672"/>
                </a:lnTo>
                <a:lnTo>
                  <a:pt x="692" y="608"/>
                </a:lnTo>
                <a:lnTo>
                  <a:pt x="772" y="544"/>
                </a:lnTo>
                <a:lnTo>
                  <a:pt x="853" y="464"/>
                </a:lnTo>
                <a:lnTo>
                  <a:pt x="949" y="368"/>
                </a:lnTo>
                <a:lnTo>
                  <a:pt x="1062" y="256"/>
                </a:lnTo>
                <a:lnTo>
                  <a:pt x="1175" y="144"/>
                </a:lnTo>
                <a:lnTo>
                  <a:pt x="1288" y="0"/>
                </a:lnTo>
                <a:lnTo>
                  <a:pt x="1432" y="80"/>
                </a:lnTo>
                <a:lnTo>
                  <a:pt x="1255" y="288"/>
                </a:lnTo>
                <a:lnTo>
                  <a:pt x="1159" y="400"/>
                </a:lnTo>
                <a:lnTo>
                  <a:pt x="1062" y="496"/>
                </a:lnTo>
                <a:lnTo>
                  <a:pt x="949" y="592"/>
                </a:lnTo>
                <a:lnTo>
                  <a:pt x="837" y="672"/>
                </a:lnTo>
                <a:lnTo>
                  <a:pt x="724" y="753"/>
                </a:lnTo>
                <a:lnTo>
                  <a:pt x="611" y="8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37"/>
          <p:cNvSpPr/>
          <p:nvPr/>
        </p:nvSpPr>
        <p:spPr>
          <a:xfrm>
            <a:off x="3324543" y="3447415"/>
            <a:ext cx="1052512" cy="5381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58" h="849">
                <a:moveTo>
                  <a:pt x="1658" y="737"/>
                </a:moveTo>
                <a:lnTo>
                  <a:pt x="1642" y="753"/>
                </a:lnTo>
                <a:lnTo>
                  <a:pt x="1610" y="769"/>
                </a:lnTo>
                <a:lnTo>
                  <a:pt x="1561" y="785"/>
                </a:lnTo>
                <a:lnTo>
                  <a:pt x="1481" y="801"/>
                </a:lnTo>
                <a:lnTo>
                  <a:pt x="1320" y="833"/>
                </a:lnTo>
                <a:lnTo>
                  <a:pt x="1175" y="833"/>
                </a:lnTo>
                <a:lnTo>
                  <a:pt x="1110" y="849"/>
                </a:lnTo>
                <a:lnTo>
                  <a:pt x="1062" y="849"/>
                </a:lnTo>
                <a:lnTo>
                  <a:pt x="966" y="849"/>
                </a:lnTo>
                <a:lnTo>
                  <a:pt x="933" y="833"/>
                </a:lnTo>
                <a:lnTo>
                  <a:pt x="869" y="801"/>
                </a:lnTo>
                <a:lnTo>
                  <a:pt x="788" y="737"/>
                </a:lnTo>
                <a:lnTo>
                  <a:pt x="676" y="640"/>
                </a:lnTo>
                <a:lnTo>
                  <a:pt x="547" y="528"/>
                </a:lnTo>
                <a:lnTo>
                  <a:pt x="386" y="384"/>
                </a:lnTo>
                <a:lnTo>
                  <a:pt x="193" y="224"/>
                </a:lnTo>
                <a:lnTo>
                  <a:pt x="0" y="16"/>
                </a:lnTo>
                <a:lnTo>
                  <a:pt x="96" y="0"/>
                </a:lnTo>
                <a:lnTo>
                  <a:pt x="209" y="80"/>
                </a:lnTo>
                <a:lnTo>
                  <a:pt x="322" y="160"/>
                </a:lnTo>
                <a:lnTo>
                  <a:pt x="418" y="240"/>
                </a:lnTo>
                <a:lnTo>
                  <a:pt x="515" y="304"/>
                </a:lnTo>
                <a:lnTo>
                  <a:pt x="611" y="352"/>
                </a:lnTo>
                <a:lnTo>
                  <a:pt x="692" y="400"/>
                </a:lnTo>
                <a:lnTo>
                  <a:pt x="756" y="448"/>
                </a:lnTo>
                <a:lnTo>
                  <a:pt x="821" y="480"/>
                </a:lnTo>
                <a:lnTo>
                  <a:pt x="949" y="528"/>
                </a:lnTo>
                <a:lnTo>
                  <a:pt x="1094" y="576"/>
                </a:lnTo>
                <a:lnTo>
                  <a:pt x="1223" y="608"/>
                </a:lnTo>
                <a:lnTo>
                  <a:pt x="1368" y="640"/>
                </a:lnTo>
                <a:lnTo>
                  <a:pt x="1432" y="656"/>
                </a:lnTo>
                <a:lnTo>
                  <a:pt x="1497" y="672"/>
                </a:lnTo>
                <a:lnTo>
                  <a:pt x="1545" y="688"/>
                </a:lnTo>
                <a:lnTo>
                  <a:pt x="1577" y="704"/>
                </a:lnTo>
                <a:lnTo>
                  <a:pt x="1626" y="704"/>
                </a:lnTo>
                <a:lnTo>
                  <a:pt x="1642" y="721"/>
                </a:lnTo>
                <a:lnTo>
                  <a:pt x="1658" y="7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38"/>
          <p:cNvSpPr/>
          <p:nvPr/>
        </p:nvSpPr>
        <p:spPr>
          <a:xfrm>
            <a:off x="2905443" y="4026853"/>
            <a:ext cx="142875" cy="7731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6" h="1217">
                <a:moveTo>
                  <a:pt x="17" y="96"/>
                </a:moveTo>
                <a:lnTo>
                  <a:pt x="0" y="64"/>
                </a:lnTo>
                <a:lnTo>
                  <a:pt x="0" y="32"/>
                </a:lnTo>
                <a:lnTo>
                  <a:pt x="0" y="16"/>
                </a:lnTo>
                <a:lnTo>
                  <a:pt x="33" y="0"/>
                </a:lnTo>
                <a:lnTo>
                  <a:pt x="49" y="0"/>
                </a:lnTo>
                <a:lnTo>
                  <a:pt x="97" y="0"/>
                </a:lnTo>
                <a:lnTo>
                  <a:pt x="161" y="16"/>
                </a:lnTo>
                <a:lnTo>
                  <a:pt x="226" y="32"/>
                </a:lnTo>
                <a:lnTo>
                  <a:pt x="226" y="160"/>
                </a:lnTo>
                <a:lnTo>
                  <a:pt x="226" y="288"/>
                </a:lnTo>
                <a:lnTo>
                  <a:pt x="226" y="400"/>
                </a:lnTo>
                <a:lnTo>
                  <a:pt x="226" y="512"/>
                </a:lnTo>
                <a:lnTo>
                  <a:pt x="226" y="608"/>
                </a:lnTo>
                <a:lnTo>
                  <a:pt x="226" y="704"/>
                </a:lnTo>
                <a:lnTo>
                  <a:pt x="226" y="784"/>
                </a:lnTo>
                <a:lnTo>
                  <a:pt x="226" y="865"/>
                </a:lnTo>
                <a:lnTo>
                  <a:pt x="226" y="929"/>
                </a:lnTo>
                <a:lnTo>
                  <a:pt x="226" y="993"/>
                </a:lnTo>
                <a:lnTo>
                  <a:pt x="226" y="1041"/>
                </a:lnTo>
                <a:lnTo>
                  <a:pt x="226" y="1073"/>
                </a:lnTo>
                <a:lnTo>
                  <a:pt x="226" y="1121"/>
                </a:lnTo>
                <a:lnTo>
                  <a:pt x="226" y="1137"/>
                </a:lnTo>
                <a:lnTo>
                  <a:pt x="226" y="1153"/>
                </a:lnTo>
                <a:lnTo>
                  <a:pt x="210" y="1169"/>
                </a:lnTo>
                <a:lnTo>
                  <a:pt x="210" y="1201"/>
                </a:lnTo>
                <a:lnTo>
                  <a:pt x="210" y="1217"/>
                </a:lnTo>
                <a:lnTo>
                  <a:pt x="194" y="1217"/>
                </a:lnTo>
                <a:lnTo>
                  <a:pt x="178" y="1217"/>
                </a:lnTo>
                <a:lnTo>
                  <a:pt x="161" y="1201"/>
                </a:lnTo>
                <a:lnTo>
                  <a:pt x="145" y="1185"/>
                </a:lnTo>
                <a:lnTo>
                  <a:pt x="113" y="1153"/>
                </a:lnTo>
                <a:lnTo>
                  <a:pt x="97" y="1121"/>
                </a:lnTo>
                <a:lnTo>
                  <a:pt x="81" y="1057"/>
                </a:lnTo>
                <a:lnTo>
                  <a:pt x="65" y="961"/>
                </a:lnTo>
                <a:lnTo>
                  <a:pt x="81" y="849"/>
                </a:lnTo>
                <a:lnTo>
                  <a:pt x="81" y="608"/>
                </a:lnTo>
                <a:lnTo>
                  <a:pt x="81" y="384"/>
                </a:lnTo>
                <a:lnTo>
                  <a:pt x="65" y="288"/>
                </a:lnTo>
                <a:lnTo>
                  <a:pt x="49" y="208"/>
                </a:lnTo>
                <a:lnTo>
                  <a:pt x="33" y="144"/>
                </a:lnTo>
                <a:lnTo>
                  <a:pt x="17" y="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39"/>
          <p:cNvSpPr/>
          <p:nvPr/>
        </p:nvSpPr>
        <p:spPr>
          <a:xfrm>
            <a:off x="2986405" y="3945890"/>
            <a:ext cx="736600" cy="914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9" h="1441">
                <a:moveTo>
                  <a:pt x="902" y="1441"/>
                </a:moveTo>
                <a:lnTo>
                  <a:pt x="886" y="1441"/>
                </a:lnTo>
                <a:lnTo>
                  <a:pt x="886" y="1409"/>
                </a:lnTo>
                <a:lnTo>
                  <a:pt x="886" y="1377"/>
                </a:lnTo>
                <a:lnTo>
                  <a:pt x="886" y="1345"/>
                </a:lnTo>
                <a:lnTo>
                  <a:pt x="870" y="1281"/>
                </a:lnTo>
                <a:lnTo>
                  <a:pt x="837" y="1201"/>
                </a:lnTo>
                <a:lnTo>
                  <a:pt x="789" y="1105"/>
                </a:lnTo>
                <a:lnTo>
                  <a:pt x="725" y="1009"/>
                </a:lnTo>
                <a:lnTo>
                  <a:pt x="789" y="1025"/>
                </a:lnTo>
                <a:lnTo>
                  <a:pt x="854" y="1041"/>
                </a:lnTo>
                <a:lnTo>
                  <a:pt x="886" y="1041"/>
                </a:lnTo>
                <a:lnTo>
                  <a:pt x="902" y="1025"/>
                </a:lnTo>
                <a:lnTo>
                  <a:pt x="902" y="1009"/>
                </a:lnTo>
                <a:lnTo>
                  <a:pt x="902" y="961"/>
                </a:lnTo>
                <a:lnTo>
                  <a:pt x="918" y="896"/>
                </a:lnTo>
                <a:lnTo>
                  <a:pt x="918" y="816"/>
                </a:lnTo>
                <a:lnTo>
                  <a:pt x="918" y="736"/>
                </a:lnTo>
                <a:lnTo>
                  <a:pt x="918" y="640"/>
                </a:lnTo>
                <a:lnTo>
                  <a:pt x="918" y="528"/>
                </a:lnTo>
                <a:lnTo>
                  <a:pt x="902" y="416"/>
                </a:lnTo>
                <a:lnTo>
                  <a:pt x="902" y="320"/>
                </a:lnTo>
                <a:lnTo>
                  <a:pt x="886" y="256"/>
                </a:lnTo>
                <a:lnTo>
                  <a:pt x="870" y="208"/>
                </a:lnTo>
                <a:lnTo>
                  <a:pt x="854" y="192"/>
                </a:lnTo>
                <a:lnTo>
                  <a:pt x="854" y="176"/>
                </a:lnTo>
                <a:lnTo>
                  <a:pt x="821" y="176"/>
                </a:lnTo>
                <a:lnTo>
                  <a:pt x="805" y="176"/>
                </a:lnTo>
                <a:lnTo>
                  <a:pt x="757" y="176"/>
                </a:lnTo>
                <a:lnTo>
                  <a:pt x="725" y="176"/>
                </a:lnTo>
                <a:lnTo>
                  <a:pt x="660" y="192"/>
                </a:lnTo>
                <a:lnTo>
                  <a:pt x="596" y="192"/>
                </a:lnTo>
                <a:lnTo>
                  <a:pt x="532" y="208"/>
                </a:lnTo>
                <a:lnTo>
                  <a:pt x="451" y="224"/>
                </a:lnTo>
                <a:lnTo>
                  <a:pt x="371" y="224"/>
                </a:lnTo>
                <a:lnTo>
                  <a:pt x="290" y="240"/>
                </a:lnTo>
                <a:lnTo>
                  <a:pt x="226" y="256"/>
                </a:lnTo>
                <a:lnTo>
                  <a:pt x="161" y="256"/>
                </a:lnTo>
                <a:lnTo>
                  <a:pt x="113" y="256"/>
                </a:lnTo>
                <a:lnTo>
                  <a:pt x="65" y="272"/>
                </a:lnTo>
                <a:lnTo>
                  <a:pt x="32" y="272"/>
                </a:lnTo>
                <a:lnTo>
                  <a:pt x="0" y="272"/>
                </a:lnTo>
                <a:lnTo>
                  <a:pt x="0" y="160"/>
                </a:lnTo>
                <a:lnTo>
                  <a:pt x="145" y="144"/>
                </a:lnTo>
                <a:lnTo>
                  <a:pt x="290" y="144"/>
                </a:lnTo>
                <a:lnTo>
                  <a:pt x="419" y="128"/>
                </a:lnTo>
                <a:lnTo>
                  <a:pt x="548" y="96"/>
                </a:lnTo>
                <a:lnTo>
                  <a:pt x="660" y="80"/>
                </a:lnTo>
                <a:lnTo>
                  <a:pt x="741" y="64"/>
                </a:lnTo>
                <a:lnTo>
                  <a:pt x="789" y="48"/>
                </a:lnTo>
                <a:lnTo>
                  <a:pt x="821" y="32"/>
                </a:lnTo>
                <a:lnTo>
                  <a:pt x="837" y="16"/>
                </a:lnTo>
                <a:lnTo>
                  <a:pt x="854" y="0"/>
                </a:lnTo>
                <a:lnTo>
                  <a:pt x="902" y="0"/>
                </a:lnTo>
                <a:lnTo>
                  <a:pt x="982" y="32"/>
                </a:lnTo>
                <a:lnTo>
                  <a:pt x="1063" y="80"/>
                </a:lnTo>
                <a:lnTo>
                  <a:pt x="1111" y="112"/>
                </a:lnTo>
                <a:lnTo>
                  <a:pt x="1143" y="144"/>
                </a:lnTo>
                <a:lnTo>
                  <a:pt x="1159" y="176"/>
                </a:lnTo>
                <a:lnTo>
                  <a:pt x="1159" y="192"/>
                </a:lnTo>
                <a:lnTo>
                  <a:pt x="1159" y="224"/>
                </a:lnTo>
                <a:lnTo>
                  <a:pt x="1127" y="240"/>
                </a:lnTo>
                <a:lnTo>
                  <a:pt x="1111" y="256"/>
                </a:lnTo>
                <a:lnTo>
                  <a:pt x="1111" y="272"/>
                </a:lnTo>
                <a:lnTo>
                  <a:pt x="1111" y="304"/>
                </a:lnTo>
                <a:lnTo>
                  <a:pt x="1095" y="336"/>
                </a:lnTo>
                <a:lnTo>
                  <a:pt x="1095" y="384"/>
                </a:lnTo>
                <a:lnTo>
                  <a:pt x="1095" y="448"/>
                </a:lnTo>
                <a:lnTo>
                  <a:pt x="1095" y="512"/>
                </a:lnTo>
                <a:lnTo>
                  <a:pt x="1095" y="576"/>
                </a:lnTo>
                <a:lnTo>
                  <a:pt x="1111" y="720"/>
                </a:lnTo>
                <a:lnTo>
                  <a:pt x="1111" y="848"/>
                </a:lnTo>
                <a:lnTo>
                  <a:pt x="1111" y="961"/>
                </a:lnTo>
                <a:lnTo>
                  <a:pt x="1111" y="1057"/>
                </a:lnTo>
                <a:lnTo>
                  <a:pt x="1111" y="1137"/>
                </a:lnTo>
                <a:lnTo>
                  <a:pt x="1079" y="1217"/>
                </a:lnTo>
                <a:lnTo>
                  <a:pt x="1031" y="1345"/>
                </a:lnTo>
                <a:lnTo>
                  <a:pt x="998" y="1377"/>
                </a:lnTo>
                <a:lnTo>
                  <a:pt x="966" y="1409"/>
                </a:lnTo>
                <a:lnTo>
                  <a:pt x="934" y="1441"/>
                </a:lnTo>
                <a:lnTo>
                  <a:pt x="902" y="144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40"/>
          <p:cNvSpPr/>
          <p:nvPr/>
        </p:nvSpPr>
        <p:spPr>
          <a:xfrm>
            <a:off x="3007043" y="4250690"/>
            <a:ext cx="439737" cy="12223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693" h="192">
                <a:moveTo>
                  <a:pt x="0" y="64"/>
                </a:moveTo>
                <a:lnTo>
                  <a:pt x="49" y="80"/>
                </a:lnTo>
                <a:lnTo>
                  <a:pt x="113" y="80"/>
                </a:lnTo>
                <a:lnTo>
                  <a:pt x="194" y="64"/>
                </a:lnTo>
                <a:lnTo>
                  <a:pt x="290" y="32"/>
                </a:lnTo>
                <a:lnTo>
                  <a:pt x="387" y="16"/>
                </a:lnTo>
                <a:lnTo>
                  <a:pt x="451" y="0"/>
                </a:lnTo>
                <a:lnTo>
                  <a:pt x="516" y="0"/>
                </a:lnTo>
                <a:lnTo>
                  <a:pt x="548" y="0"/>
                </a:lnTo>
                <a:lnTo>
                  <a:pt x="596" y="0"/>
                </a:lnTo>
                <a:lnTo>
                  <a:pt x="644" y="16"/>
                </a:lnTo>
                <a:lnTo>
                  <a:pt x="677" y="32"/>
                </a:lnTo>
                <a:lnTo>
                  <a:pt x="693" y="64"/>
                </a:lnTo>
                <a:lnTo>
                  <a:pt x="693" y="80"/>
                </a:lnTo>
                <a:lnTo>
                  <a:pt x="693" y="96"/>
                </a:lnTo>
                <a:lnTo>
                  <a:pt x="661" y="112"/>
                </a:lnTo>
                <a:lnTo>
                  <a:pt x="596" y="112"/>
                </a:lnTo>
                <a:lnTo>
                  <a:pt x="532" y="128"/>
                </a:lnTo>
                <a:lnTo>
                  <a:pt x="435" y="144"/>
                </a:lnTo>
                <a:lnTo>
                  <a:pt x="306" y="160"/>
                </a:lnTo>
                <a:lnTo>
                  <a:pt x="161" y="176"/>
                </a:lnTo>
                <a:lnTo>
                  <a:pt x="0" y="192"/>
                </a:lnTo>
                <a:lnTo>
                  <a:pt x="0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8" name="Freeform 41"/>
          <p:cNvSpPr/>
          <p:nvPr/>
        </p:nvSpPr>
        <p:spPr>
          <a:xfrm>
            <a:off x="3007043" y="4534853"/>
            <a:ext cx="522287" cy="1127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22" h="177">
                <a:moveTo>
                  <a:pt x="822" y="145"/>
                </a:moveTo>
                <a:lnTo>
                  <a:pt x="661" y="161"/>
                </a:lnTo>
                <a:lnTo>
                  <a:pt x="467" y="161"/>
                </a:lnTo>
                <a:lnTo>
                  <a:pt x="258" y="161"/>
                </a:lnTo>
                <a:lnTo>
                  <a:pt x="129" y="177"/>
                </a:lnTo>
                <a:lnTo>
                  <a:pt x="0" y="177"/>
                </a:lnTo>
                <a:lnTo>
                  <a:pt x="0" y="65"/>
                </a:lnTo>
                <a:lnTo>
                  <a:pt x="65" y="65"/>
                </a:lnTo>
                <a:lnTo>
                  <a:pt x="129" y="49"/>
                </a:lnTo>
                <a:lnTo>
                  <a:pt x="210" y="33"/>
                </a:lnTo>
                <a:lnTo>
                  <a:pt x="306" y="16"/>
                </a:lnTo>
                <a:lnTo>
                  <a:pt x="419" y="16"/>
                </a:lnTo>
                <a:lnTo>
                  <a:pt x="500" y="0"/>
                </a:lnTo>
                <a:lnTo>
                  <a:pt x="564" y="0"/>
                </a:lnTo>
                <a:lnTo>
                  <a:pt x="628" y="0"/>
                </a:lnTo>
                <a:lnTo>
                  <a:pt x="677" y="0"/>
                </a:lnTo>
                <a:lnTo>
                  <a:pt x="725" y="33"/>
                </a:lnTo>
                <a:lnTo>
                  <a:pt x="773" y="81"/>
                </a:lnTo>
                <a:lnTo>
                  <a:pt x="822" y="1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18496" y="2510294"/>
            <a:ext cx="1144160" cy="12992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寒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65" y="1797050"/>
            <a:ext cx="8852535" cy="241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774465" y="4616662"/>
            <a:ext cx="10643069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“寒”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是指一个人在一间屋子里，光着脚站在两块冰上，说明天气很冷；他在旁边放了稻草取暖，但是仍无法御寒。</a:t>
            </a: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620" y="2123586"/>
            <a:ext cx="3293110" cy="345980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8FF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gǔ   duì  jīn</a:t>
            </a:r>
            <a:b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</a:t>
            </a: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古 对 今，</a:t>
            </a:r>
            <a:b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9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yuán   duì  fāng</a:t>
            </a:r>
            <a:b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</a:t>
            </a: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圆   对 方。</a:t>
            </a:r>
            <a:b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9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yán hán  duì   kù   shǔ</a:t>
            </a:r>
            <a:b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严 寒  对 酷 暑，</a:t>
            </a:r>
            <a:b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9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chūn nuǎn duì qiū liáng</a:t>
            </a:r>
            <a:b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春 暖  对  秋 凉。</a:t>
            </a: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589" y="1815214"/>
            <a:ext cx="3292475" cy="4076551"/>
          </a:xfrm>
          <a:prstGeom prst="plaque">
            <a:avLst/>
          </a:prstGeom>
          <a:solidFill>
            <a:schemeClr val="bg1"/>
          </a:solidFill>
          <a:ln w="76200">
            <a:solidFill>
              <a:srgbClr val="158F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chén  duì　mù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晨 对 暮，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</a:t>
            </a:r>
            <a:endParaRPr kumimoji="0" lang="en-US" altLang="zh-CN" sz="11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xuě　duì shuāng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雪 对 霜。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1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hé fēng duì  xì yǔ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lang="en-US" altLang="zh-CN" sz="2400" noProof="1"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</a:t>
            </a:r>
            <a:r>
              <a:rPr lang="zh-CN" altLang="en-US" sz="2400" noProof="1"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和风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对细雨，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1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zhāo xiá duì xī yáng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朝霞对夕阳。</a:t>
            </a: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8160923" y="1988301"/>
            <a:ext cx="2914650" cy="346275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8F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táo　duì　 lǐ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桃 对 李，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1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liǔ  duì  yáng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柳 对 杨。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1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yīng gē duì yàn wǔ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莺歌对燕舞，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1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niǎo yǔ duì huā xiāng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鸟语对花香。</a:t>
            </a: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6692" y="1964952"/>
            <a:ext cx="3236187" cy="3550396"/>
          </a:xfrm>
          <a:prstGeom prst="rect">
            <a:avLst/>
          </a:prstGeom>
          <a:ln>
            <a:solidFill>
              <a:srgbClr val="158FF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ɡǔ    duì    jīn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古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今，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yuán  duì    fānɡ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方。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yán  hán  duì  kù   shǔ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严 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对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酷 暑，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chūn nuǎn duì qiū   liánɡ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春  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对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秋 凉。</a:t>
            </a:r>
          </a:p>
        </p:txBody>
      </p:sp>
      <p:sp>
        <p:nvSpPr>
          <p:cNvPr id="4" name="矩形 3"/>
          <p:cNvSpPr/>
          <p:nvPr/>
        </p:nvSpPr>
        <p:spPr>
          <a:xfrm>
            <a:off x="4585764" y="1964952"/>
            <a:ext cx="3020472" cy="3550396"/>
          </a:xfrm>
          <a:prstGeom prst="rect">
            <a:avLst/>
          </a:prstGeom>
          <a:ln>
            <a:solidFill>
              <a:srgbClr val="158FF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chén  duì    mù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暮，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xuě  duì   shuānɡ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霜。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hé fēnɡ duì xì    yǔ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和风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细 雨，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zhāo xiá  duì xī yánɡ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朝  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夕阳。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839121" y="1964952"/>
            <a:ext cx="3236187" cy="3550396"/>
          </a:xfrm>
          <a:prstGeom prst="rect">
            <a:avLst/>
          </a:prstGeom>
          <a:ln>
            <a:solidFill>
              <a:srgbClr val="158FF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táo   duì    lǐ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李，</a:t>
            </a:r>
            <a:endParaRPr kumimoji="0" lang="en-US" altLang="zh-CN" sz="20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liǔ   duì   yánɡ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杨。</a:t>
            </a:r>
            <a:endParaRPr kumimoji="0" lang="en-US" altLang="zh-CN" sz="20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yīnɡ  ɡē duì   yàn   wǔ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莺 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燕 舞，</a:t>
            </a:r>
            <a:endParaRPr kumimoji="0" lang="en-US" altLang="zh-CN" sz="20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niǎo  yǔ  duì   huā  xiānɡ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鸟 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花 香。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1"/>
          <p:cNvSpPr>
            <a:spLocks noChangeArrowheads="1"/>
          </p:cNvSpPr>
          <p:nvPr/>
        </p:nvSpPr>
        <p:spPr bwMode="auto">
          <a:xfrm>
            <a:off x="842010" y="1678111"/>
            <a:ext cx="10926445" cy="4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小节有两个对子，数一数每个对子上下联的字数，你发现了什么？</a:t>
            </a:r>
          </a:p>
        </p:txBody>
      </p:sp>
      <p:sp>
        <p:nvSpPr>
          <p:cNvPr id="2" name="右大括号 1"/>
          <p:cNvSpPr/>
          <p:nvPr/>
        </p:nvSpPr>
        <p:spPr>
          <a:xfrm>
            <a:off x="3600659" y="2707514"/>
            <a:ext cx="45719" cy="144016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4326067" y="4590442"/>
            <a:ext cx="45719" cy="125908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57656" y="3113031"/>
            <a:ext cx="2551841" cy="581185"/>
          </a:xfrm>
          <a:prstGeom prst="rect">
            <a:avLst/>
          </a:prstGeom>
          <a:solidFill>
            <a:schemeClr val="bg1"/>
          </a:solidFill>
          <a:ln w="9525">
            <a:solidFill>
              <a:srgbClr val="158FF2"/>
            </a:solidFill>
            <a:prstDash val="solid"/>
            <a:miter lim="800000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上下联各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个字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61617" y="4969190"/>
            <a:ext cx="2543919" cy="581185"/>
          </a:xfrm>
          <a:prstGeom prst="rect">
            <a:avLst/>
          </a:prstGeom>
          <a:solidFill>
            <a:schemeClr val="bg1"/>
          </a:solidFill>
          <a:ln w="9525">
            <a:solidFill>
              <a:srgbClr val="158FF2"/>
            </a:solidFill>
            <a:prstDash val="solid"/>
            <a:miter lim="800000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上下联各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个字</a:t>
            </a:r>
          </a:p>
        </p:txBody>
      </p:sp>
      <p:sp>
        <p:nvSpPr>
          <p:cNvPr id="11" name="右大括号 10"/>
          <p:cNvSpPr/>
          <p:nvPr/>
        </p:nvSpPr>
        <p:spPr>
          <a:xfrm>
            <a:off x="7489091" y="3298195"/>
            <a:ext cx="81009" cy="2172154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缺角矩形 3"/>
          <p:cNvSpPr/>
          <p:nvPr/>
        </p:nvSpPr>
        <p:spPr>
          <a:xfrm>
            <a:off x="7856793" y="3608186"/>
            <a:ext cx="3153796" cy="1484436"/>
          </a:xfrm>
          <a:prstGeom prst="plaque">
            <a:avLst/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对子的上联和下联字数要相同。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28919" y="2628928"/>
            <a:ext cx="3776814" cy="3508653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FAD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gǔ   duì  jīn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古 对 今，</a:t>
            </a:r>
            <a:b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yuán   duì  fāng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圆   对 方。</a:t>
            </a:r>
            <a:b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yán hán  duì   kù   shǔ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严 寒  对 酷 暑，</a:t>
            </a:r>
            <a:b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chūn nuǎn duì qiū liáng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</a:b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春 暖  对  秋 凉。</a:t>
            </a:r>
          </a:p>
        </p:txBody>
      </p:sp>
      <p:sp>
        <p:nvSpPr>
          <p:cNvPr id="49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3" grpId="0" bldLvl="0" animBg="1"/>
      <p:bldP spid="10" grpId="0" bldLvl="0" animBg="1"/>
      <p:bldP spid="11" grpId="0" bldLvl="0" animBg="1"/>
      <p:bldP spid="4" grpId="0" bldLvl="0" animBg="1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1406055" y="5585299"/>
            <a:ext cx="4680585" cy="437515"/>
          </a:xfrm>
          <a:prstGeom prst="rect">
            <a:avLst/>
          </a:prstGeom>
          <a:solidFill>
            <a:schemeClr val="bg1"/>
          </a:solidFill>
          <a:ln w="6350">
            <a:solidFill>
              <a:srgbClr val="158FF2"/>
            </a:solidFill>
          </a:ln>
          <a:effectLst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“夕阳”就是快要落山的太阳。</a:t>
            </a:r>
          </a:p>
        </p:txBody>
      </p:sp>
      <p:sp>
        <p:nvSpPr>
          <p:cNvPr id="50" name="云形标注 34"/>
          <p:cNvSpPr/>
          <p:nvPr/>
        </p:nvSpPr>
        <p:spPr>
          <a:xfrm>
            <a:off x="5382742" y="5305582"/>
            <a:ext cx="5264785" cy="498474"/>
          </a:xfrm>
          <a:prstGeom prst="cloudCallout">
            <a:avLst>
              <a:gd name="adj1" fmla="val -46381"/>
              <a:gd name="adj2" fmla="val -103520"/>
            </a:avLst>
          </a:prstGeom>
          <a:solidFill>
            <a:schemeClr val="bg1"/>
          </a:solidFill>
          <a:ln w="3175"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夕阳是什么时候的太阳？</a:t>
            </a:r>
          </a:p>
        </p:txBody>
      </p:sp>
      <p:sp>
        <p:nvSpPr>
          <p:cNvPr id="25605" name="文本框 1"/>
          <p:cNvSpPr txBox="1"/>
          <p:nvPr/>
        </p:nvSpPr>
        <p:spPr>
          <a:xfrm>
            <a:off x="1406055" y="1336841"/>
            <a:ext cx="2887649" cy="2609625"/>
          </a:xfrm>
          <a:prstGeom prst="rect">
            <a:avLst/>
          </a:prstGeom>
          <a:noFill/>
          <a:ln w="9525">
            <a:solidFill>
              <a:srgbClr val="158FF2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暮，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霜。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细雨，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朝霞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夕阳。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052059" y="1660006"/>
            <a:ext cx="6098651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暮、雪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霜”是一组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同类词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“和风与细雨”是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近义词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“朝与夕”是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反义词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4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1406055" y="3800750"/>
            <a:ext cx="3813914" cy="8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朝  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夕  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47" name="云形标注 2"/>
          <p:cNvSpPr/>
          <p:nvPr/>
        </p:nvSpPr>
        <p:spPr>
          <a:xfrm>
            <a:off x="4633898" y="4092829"/>
            <a:ext cx="5462905" cy="545644"/>
          </a:xfrm>
          <a:prstGeom prst="cloudCallout">
            <a:avLst>
              <a:gd name="adj1" fmla="val -74665"/>
              <a:gd name="adj2" fmla="val 75570"/>
            </a:avLst>
          </a:prstGeom>
          <a:solidFill>
            <a:schemeClr val="bg1"/>
          </a:solidFill>
          <a:ln w="3175"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在什么时候可以看到朝霞？</a:t>
            </a:r>
          </a:p>
        </p:txBody>
      </p:sp>
      <p:sp>
        <p:nvSpPr>
          <p:cNvPr id="48" name="矩形 47"/>
          <p:cNvSpPr/>
          <p:nvPr/>
        </p:nvSpPr>
        <p:spPr>
          <a:xfrm>
            <a:off x="1406055" y="4825676"/>
            <a:ext cx="6609080" cy="437515"/>
          </a:xfrm>
          <a:prstGeom prst="rect">
            <a:avLst/>
          </a:prstGeom>
          <a:solidFill>
            <a:schemeClr val="bg1"/>
          </a:solidFill>
          <a:ln w="6350">
            <a:solidFill>
              <a:srgbClr val="158FF2"/>
            </a:solidFill>
          </a:ln>
          <a:effectLst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朝：就是早上，朝霞在早上东方的天空会出现。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100" grpId="0"/>
      <p:bldP spid="47" grpId="0" bldLvl="0" animBg="1"/>
      <p:bldP spid="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/>
          <p:nvPr/>
        </p:nvSpPr>
        <p:spPr>
          <a:xfrm>
            <a:off x="1557457" y="2952115"/>
            <a:ext cx="677108" cy="1480820"/>
          </a:xfrm>
          <a:prstGeom prst="rect">
            <a:avLst/>
          </a:prstGeom>
          <a:noFill/>
          <a:ln w="76200">
            <a:solidFill>
              <a:srgbClr val="158FF2"/>
            </a:solidFill>
          </a:ln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对韵歌</a:t>
            </a:r>
          </a:p>
        </p:txBody>
      </p:sp>
      <p:sp>
        <p:nvSpPr>
          <p:cNvPr id="4" name="云形 3"/>
          <p:cNvSpPr/>
          <p:nvPr/>
        </p:nvSpPr>
        <p:spPr>
          <a:xfrm>
            <a:off x="6270574" y="2068204"/>
            <a:ext cx="3131843" cy="1136097"/>
          </a:xfrm>
          <a:prstGeom prst="cloud">
            <a:avLst/>
          </a:prstGeom>
          <a:noFill/>
          <a:ln w="76200"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你发现了什么？</a:t>
            </a:r>
          </a:p>
        </p:txBody>
      </p:sp>
      <p:sp>
        <p:nvSpPr>
          <p:cNvPr id="15367" name="Text Box 3"/>
          <p:cNvSpPr txBox="1"/>
          <p:nvPr/>
        </p:nvSpPr>
        <p:spPr>
          <a:xfrm>
            <a:off x="2680262" y="1430966"/>
            <a:ext cx="3034964" cy="4523118"/>
          </a:xfrm>
          <a:prstGeom prst="rect">
            <a:avLst/>
          </a:prstGeom>
          <a:noFill/>
          <a:ln w="9525">
            <a:solidFill>
              <a:srgbClr val="158FF2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雨，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51FD7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风。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51FD7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鸟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虫。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山清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水秀，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51FD7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柳绿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1FD7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桃红。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0" name="云形标注 7"/>
          <p:cNvSpPr/>
          <p:nvPr/>
        </p:nvSpPr>
        <p:spPr>
          <a:xfrm>
            <a:off x="5803115" y="4294652"/>
            <a:ext cx="5448300" cy="1431234"/>
          </a:xfrm>
          <a:prstGeom prst="cloudCallout">
            <a:avLst>
              <a:gd name="adj1" fmla="val -53907"/>
              <a:gd name="adj2" fmla="val -128306"/>
            </a:avLst>
          </a:prstGeom>
          <a:noFill/>
          <a:ln w="76200"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我发现每句话里都有一个对字，而且每一句里对字前后两个字都是同类事物。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98878" y="1716847"/>
            <a:ext cx="4322445" cy="42259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táo   duì    lǐ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桃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李，</a:t>
            </a:r>
            <a:endParaRPr kumimoji="0" lang="en-US" altLang="zh-CN" sz="24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liǔ   duì   yánɡ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杨。</a:t>
            </a:r>
            <a:endParaRPr kumimoji="0" lang="en-US" altLang="zh-CN" sz="24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yīnɡ  ɡē duì   yàn   wǔ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莺 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燕 舞，</a:t>
            </a:r>
            <a:endParaRPr kumimoji="0" lang="en-US" altLang="zh-CN" sz="24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niǎo  yǔ  duì   huā  xiānɡ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鸟 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花 香。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694819" y="1716847"/>
            <a:ext cx="4342765" cy="613470"/>
          </a:xfrm>
          <a:prstGeom prst="bevel">
            <a:avLst/>
          </a:prstGeom>
          <a:solidFill>
            <a:schemeClr val="bg1"/>
          </a:solidFill>
          <a:ln w="9525">
            <a:solidFill>
              <a:srgbClr val="158F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第一句对子词是两组什么词？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11081" y="2838842"/>
            <a:ext cx="5329858" cy="1069938"/>
          </a:xfrm>
          <a:prstGeom prst="wedgeRoundRectCallout">
            <a:avLst>
              <a:gd name="adj1" fmla="val -27462"/>
              <a:gd name="adj2" fmla="val -77215"/>
              <a:gd name="adj3" fmla="val 16667"/>
            </a:avLst>
          </a:prstGeom>
          <a:solidFill>
            <a:schemeClr val="bg1"/>
          </a:solidFill>
          <a:ln w="9525">
            <a:solidFill>
              <a:srgbClr val="158F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“桃、李”都是水果，“柳、杨”都是树木，为同类词组成的对子歌。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45856" y="1596197"/>
            <a:ext cx="1235075" cy="702766"/>
          </a:xfrm>
          <a:prstGeom prst="cloudCallout">
            <a:avLst>
              <a:gd name="adj1" fmla="val -39052"/>
              <a:gd name="adj2" fmla="val 72957"/>
            </a:avLst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水果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62416" y="2806507"/>
            <a:ext cx="1235075" cy="702766"/>
          </a:xfrm>
          <a:prstGeom prst="cloudCallout">
            <a:avLst>
              <a:gd name="adj1" fmla="val -74215"/>
              <a:gd name="adj2" fmla="val 62523"/>
            </a:avLst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树木</a:t>
            </a:r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11080" y="4417305"/>
            <a:ext cx="5329857" cy="1428724"/>
          </a:xfrm>
          <a:prstGeom prst="rect">
            <a:avLst/>
          </a:prstGeom>
          <a:solidFill>
            <a:schemeClr val="bg1"/>
          </a:solidFill>
          <a:ln w="9525">
            <a:solidFill>
              <a:srgbClr val="158F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莺歌燕舞、鸟语花香则是两个四字词语，这句把两个含有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近义词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的四字词语拆开相对，表现了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大自然的美丽。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12" grpId="0" bldLvl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8648" y="1922448"/>
            <a:ext cx="10152629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本文以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对子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的形式介绍了与大自然有关的字词，激发了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我们热爱大自然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的思想感情，同时也意在培养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我们对对子的兴趣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68649" y="14004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课文主旨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1068648" y="3105225"/>
            <a:ext cx="10728325" cy="5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老师来说前面部分，你来对后面部分，看谁是对对子的小状元！</a:t>
            </a: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1720116" y="3736265"/>
            <a:ext cx="4008694" cy="22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长对（　），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远对（　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春风对（　　），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山高对（　　）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2621332" y="3710921"/>
            <a:ext cx="2232248" cy="22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夏雨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水深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标题 54273"/>
          <p:cNvSpPr>
            <a:spLocks noGrp="1"/>
          </p:cNvSpPr>
          <p:nvPr/>
        </p:nvSpPr>
        <p:spPr>
          <a:xfrm>
            <a:off x="4163695" y="1188720"/>
            <a:ext cx="4168775" cy="13252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笠翁对韵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节选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14200" y="2541413"/>
            <a:ext cx="4281805" cy="3439823"/>
          </a:xfrm>
          <a:prstGeom prst="plaque">
            <a:avLst/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天对地，雨对风。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大陆对长空。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山花对海树，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赤日对苍穹。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33927" y="2570571"/>
            <a:ext cx="3825994" cy="3381507"/>
          </a:xfrm>
          <a:prstGeom prst="plaque">
            <a:avLst/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雷隐隐，雾蒙蒙。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日下对天中。 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风高秋月白， 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雨霁晚霞红。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346450" y="1816100"/>
            <a:ext cx="2153285" cy="394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今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严寒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酷暑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暮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和风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细雨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李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莺歌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燕舞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662576" y="2327938"/>
            <a:ext cx="415925" cy="2891790"/>
          </a:xfrm>
          <a:prstGeom prst="lef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1716156" y="3082000"/>
            <a:ext cx="560340" cy="1383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古对今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438556" y="1779361"/>
            <a:ext cx="3037288" cy="38792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方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春暖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秋凉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霜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朝霞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夕阳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鸟语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花香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052187" y="2129155"/>
            <a:ext cx="1280160" cy="101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052187" y="2779141"/>
            <a:ext cx="1280160" cy="15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052187" y="3434207"/>
            <a:ext cx="1292860" cy="114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052187" y="4085463"/>
            <a:ext cx="1292860" cy="15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052187" y="4740529"/>
            <a:ext cx="1292860" cy="209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6052187" y="5401310"/>
            <a:ext cx="1280160" cy="120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28638" y="368398"/>
            <a:ext cx="2308225" cy="42738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015365" y="1132114"/>
            <a:ext cx="10528935" cy="22038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0" fontAlgn="auto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（一）请选出你认为最能与“晨风”相对的词语作对子。（      ）</a:t>
            </a:r>
          </a:p>
          <a:p>
            <a:pPr marL="0" marR="0" lvl="0" indent="0" algn="l" defTabSz="457200" rtl="0" eaLnBrk="0" fontAlgn="auto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              A.玩风                B.狂风  </a:t>
            </a:r>
          </a:p>
          <a:p>
            <a:pPr marL="0" marR="0" lvl="0" indent="0" algn="l" defTabSz="457200" rtl="0" eaLnBrk="0" fontAlgn="auto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              C.和风                D.暮雨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217190" y="1336751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矩形 17"/>
          <p:cNvSpPr/>
          <p:nvPr/>
        </p:nvSpPr>
        <p:spPr>
          <a:xfrm>
            <a:off x="1282588" y="3376077"/>
            <a:ext cx="9213134" cy="28040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（二）看拼音，写汉字。</a:t>
            </a:r>
          </a:p>
          <a:p>
            <a:pPr lvl="1" eaLnBrk="1" hangingPunct="1">
              <a:lnSpc>
                <a:spcPct val="150000"/>
              </a:lnSpc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xī                      xì            lí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1.（     ）阳下，（     ）小的（      ）树苗在摇晃，在跳舞。          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ɡǔ                                    xiānɡ </a:t>
            </a:r>
          </a:p>
          <a:p>
            <a:pPr lvl="1" eaLnBrk="1" hangingPunct="1">
              <a:lnSpc>
                <a:spcPct val="150000"/>
              </a:lnSpc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2．千年（     ）树上的花儿开了，真（      ）。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353584" y="45806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26034" y="45806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52262" y="45661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64854" y="56886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889239" y="56886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7342146" y="0"/>
            <a:ext cx="3212176" cy="6858000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020955" y="1373956"/>
            <a:ext cx="10414000" cy="4110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190623" y="414975"/>
            <a:ext cx="642356" cy="83051"/>
            <a:chOff x="10312067" y="650449"/>
            <a:chExt cx="1531142" cy="197963"/>
          </a:xfrm>
        </p:grpSpPr>
        <p:sp>
          <p:nvSpPr>
            <p:cNvPr id="10" name="椭圆 9"/>
            <p:cNvSpPr/>
            <p:nvPr/>
          </p:nvSpPr>
          <p:spPr>
            <a:xfrm flipH="1">
              <a:off x="11645246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11200853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756460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0312067" y="650449"/>
              <a:ext cx="197963" cy="19796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4831" y="0"/>
            <a:ext cx="276999" cy="6858000"/>
            <a:chOff x="350147" y="0"/>
            <a:chExt cx="276999" cy="6858000"/>
          </a:xfrm>
        </p:grpSpPr>
        <p:sp>
          <p:nvSpPr>
            <p:cNvPr id="14" name="矩形 13"/>
            <p:cNvSpPr/>
            <p:nvPr/>
          </p:nvSpPr>
          <p:spPr>
            <a:xfrm rot="5400000" flipH="1">
              <a:off x="-1030359" y="3461567"/>
              <a:ext cx="3038012" cy="276999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1200" spc="2100" dirty="0">
                  <a:solidFill>
                    <a:schemeClr val="bg2">
                      <a:lumMod val="7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12188" y="0"/>
              <a:ext cx="0" cy="14859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4337" y="5295900"/>
              <a:ext cx="0" cy="15621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307465" y="1971675"/>
            <a:ext cx="6259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谢谢观看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76608" y="3763676"/>
            <a:ext cx="470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语文精品课件 一年级下册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5.2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 rot="10800000" flipH="1" flipV="1">
            <a:off x="1490345" y="3599815"/>
            <a:ext cx="5093335" cy="762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61461" y="4319478"/>
            <a:ext cx="3184243" cy="276999"/>
            <a:chOff x="7138259" y="4294078"/>
            <a:chExt cx="3184243" cy="276999"/>
          </a:xfrm>
        </p:grpSpPr>
        <p:sp>
          <p:nvSpPr>
            <p:cNvPr id="26" name="矩形 25"/>
            <p:cNvSpPr/>
            <p:nvPr/>
          </p:nvSpPr>
          <p:spPr>
            <a:xfrm>
              <a:off x="7138259" y="4294078"/>
              <a:ext cx="1319101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66771" y="4294078"/>
              <a:ext cx="1555731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2" name="图片 31" descr="图片包含 室内, 桌子, 床, 房间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28340" r="5629" b="20594"/>
          <a:stretch>
            <a:fillRect/>
          </a:stretch>
        </p:blipFill>
        <p:spPr>
          <a:xfrm>
            <a:off x="6838987" y="1677970"/>
            <a:ext cx="4218495" cy="3502058"/>
          </a:xfrm>
          <a:custGeom>
            <a:avLst/>
            <a:gdLst>
              <a:gd name="connsiteX0" fmla="*/ 0 w 4218495"/>
              <a:gd name="connsiteY0" fmla="*/ 0 h 3502058"/>
              <a:gd name="connsiteX1" fmla="*/ 4218495 w 4218495"/>
              <a:gd name="connsiteY1" fmla="*/ 0 h 3502058"/>
              <a:gd name="connsiteX2" fmla="*/ 4218495 w 4218495"/>
              <a:gd name="connsiteY2" fmla="*/ 3502058 h 3502058"/>
              <a:gd name="connsiteX3" fmla="*/ 0 w 4218495"/>
              <a:gd name="connsiteY3" fmla="*/ 3502058 h 35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495" h="3502058">
                <a:moveTo>
                  <a:pt x="0" y="0"/>
                </a:moveTo>
                <a:lnTo>
                  <a:pt x="4218495" y="0"/>
                </a:lnTo>
                <a:lnTo>
                  <a:pt x="4218495" y="3502058"/>
                </a:lnTo>
                <a:lnTo>
                  <a:pt x="0" y="3502058"/>
                </a:lnTo>
                <a:close/>
              </a:path>
            </a:pathLst>
          </a:custGeom>
        </p:spPr>
      </p:pic>
      <p:sp>
        <p:nvSpPr>
          <p:cNvPr id="35" name="文本框 34"/>
          <p:cNvSpPr txBox="1"/>
          <p:nvPr/>
        </p:nvSpPr>
        <p:spPr>
          <a:xfrm>
            <a:off x="5948237" y="2244045"/>
            <a:ext cx="811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XIE</a:t>
            </a:r>
          </a:p>
          <a:p>
            <a:r>
              <a:rPr lang="en-US" altLang="zh-CN" sz="36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XIE</a:t>
            </a:r>
            <a:endParaRPr lang="zh-CN" altLang="en-US" sz="3600" dirty="0">
              <a:gradFill>
                <a:gsLst>
                  <a:gs pos="0">
                    <a:srgbClr val="00B0F0"/>
                  </a:gs>
                  <a:gs pos="100000">
                    <a:srgbClr val="1C46F2"/>
                  </a:gs>
                </a:gsLst>
                <a:lin ang="5400000" scaled="1"/>
              </a:gra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ldLvl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3487" y="2372995"/>
            <a:ext cx="9650896" cy="320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圆    严    寒    酷     暑     凉</a:t>
            </a:r>
          </a:p>
          <a:p>
            <a:pPr marL="0" marR="0" lvl="0" indent="0" algn="di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晨    细    朝    霞     夕     杨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5830" y="2600960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yuán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2875" y="2600960"/>
            <a:ext cx="82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yán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44975" y="260096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hán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19165" y="2600960"/>
            <a:ext cx="706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kù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74330" y="260096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shǔ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52990" y="260096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liáng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5830" y="4276725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chén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22575" y="4258945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xì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06900" y="4276725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zhāo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61405" y="4276725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53730" y="4214495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843770" y="4214495"/>
            <a:ext cx="1059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yánɡ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8" name="矩形: 圆角 5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384859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8F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82750" y="4007843"/>
            <a:ext cx="8901946" cy="1525793"/>
            <a:chOff x="1386362" y="4007843"/>
            <a:chExt cx="8901946" cy="1525793"/>
          </a:xfrm>
        </p:grpSpPr>
        <p:sp>
          <p:nvSpPr>
            <p:cNvPr id="32" name="椭圆 31"/>
            <p:cNvSpPr/>
            <p:nvPr/>
          </p:nvSpPr>
          <p:spPr>
            <a:xfrm>
              <a:off x="1386362" y="4007843"/>
              <a:ext cx="1655969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8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06497" y="4088280"/>
              <a:ext cx="1215699" cy="500129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829094" y="4088276"/>
              <a:ext cx="1638910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十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+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口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=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古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649398" y="4088276"/>
              <a:ext cx="1638910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木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+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子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=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李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838385" y="5033499"/>
              <a:ext cx="1638910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禾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+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日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=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香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254767" y="4088276"/>
              <a:ext cx="1638910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纟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+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=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254767" y="5033499"/>
              <a:ext cx="1638910" cy="50013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冫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+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京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=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82750" y="2162089"/>
            <a:ext cx="4848481" cy="1031204"/>
            <a:chOff x="1386362" y="1793355"/>
            <a:chExt cx="4848481" cy="1031204"/>
          </a:xfrm>
        </p:grpSpPr>
        <p:sp>
          <p:nvSpPr>
            <p:cNvPr id="4" name="椭圆 3"/>
            <p:cNvSpPr/>
            <p:nvPr/>
          </p:nvSpPr>
          <p:spPr>
            <a:xfrm>
              <a:off x="1386362" y="2163557"/>
              <a:ext cx="1655969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8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793633" y="2252864"/>
              <a:ext cx="1560345" cy="500129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多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-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=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夕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606497" y="2252864"/>
              <a:ext cx="1215699" cy="500129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减一减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05642" y="1793355"/>
              <a:ext cx="1229201" cy="49911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</a:rPr>
                <a:t>xī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endParaRPr>
            </a:p>
          </p:txBody>
        </p:sp>
      </p:grpSp>
      <p:sp>
        <p:nvSpPr>
          <p:cNvPr id="5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384859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8F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908246" y="3088204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圆形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834756" y="3459566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严寒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687775" y="3820823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早晨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614283" y="3695523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朝霞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7535743" y="3565838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杨树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8457202" y="3054151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明细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761265" y="3676826"/>
            <a:ext cx="755552" cy="117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酷暑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1915762" y="1894429"/>
            <a:ext cx="5115854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爆竹飞起来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9" y="2713659"/>
            <a:ext cx="900239" cy="1614713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88" y="3128370"/>
            <a:ext cx="900239" cy="161471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22" y="3347104"/>
            <a:ext cx="900239" cy="1614713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8" y="3453481"/>
            <a:ext cx="900239" cy="1614713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85" y="3372826"/>
            <a:ext cx="900239" cy="161471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41" y="3258055"/>
            <a:ext cx="900239" cy="161471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59" y="2669433"/>
            <a:ext cx="900239" cy="16147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60721" y="5531846"/>
            <a:ext cx="4470559" cy="49911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158FF2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点击爆竹，开始游戏</a:t>
            </a:r>
          </a:p>
        </p:txBody>
      </p:sp>
      <p:sp>
        <p:nvSpPr>
          <p:cNvPr id="6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2" name="矩形: 圆角 6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84859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58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8F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2297430" y="2266950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9743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古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4424680" y="2271395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6699250" y="2271395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8765540" y="2271395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6592570" y="4468495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4424680" y="4468495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2297430" y="4472940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442468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凉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669925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细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76554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夕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229743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李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442468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语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592570" y="437451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香</a:t>
            </a:r>
          </a:p>
        </p:txBody>
      </p:sp>
      <p:sp>
        <p:nvSpPr>
          <p:cNvPr id="17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77" name="矩形: 圆角 17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91679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gǔ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13680" y="2750094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2690" y="273558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口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古塔  古诗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我们县城有一座古塔。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745360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古</a:t>
            </a:r>
          </a:p>
        </p:txBody>
      </p:sp>
      <p:grpSp>
        <p:nvGrpSpPr>
          <p:cNvPr id="18438" name="Group 4"/>
          <p:cNvGrpSpPr/>
          <p:nvPr/>
        </p:nvGrpSpPr>
        <p:grpSpPr>
          <a:xfrm>
            <a:off x="1702435" y="2603183"/>
            <a:ext cx="2879725" cy="2879725"/>
            <a:chOff x="1474" y="663"/>
            <a:chExt cx="2948" cy="2835"/>
          </a:xfrm>
        </p:grpSpPr>
        <p:sp>
          <p:nvSpPr>
            <p:cNvPr id="1843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47"/>
          <p:cNvSpPr/>
          <p:nvPr/>
        </p:nvSpPr>
        <p:spPr>
          <a:xfrm>
            <a:off x="2626360" y="4303395"/>
            <a:ext cx="246063" cy="614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87" h="966">
                <a:moveTo>
                  <a:pt x="65" y="145"/>
                </a:moveTo>
                <a:lnTo>
                  <a:pt x="16" y="97"/>
                </a:lnTo>
                <a:lnTo>
                  <a:pt x="0" y="64"/>
                </a:lnTo>
                <a:lnTo>
                  <a:pt x="0" y="32"/>
                </a:lnTo>
                <a:lnTo>
                  <a:pt x="16" y="16"/>
                </a:lnTo>
                <a:lnTo>
                  <a:pt x="81" y="0"/>
                </a:lnTo>
                <a:lnTo>
                  <a:pt x="113" y="0"/>
                </a:lnTo>
                <a:lnTo>
                  <a:pt x="145" y="0"/>
                </a:lnTo>
                <a:lnTo>
                  <a:pt x="194" y="16"/>
                </a:lnTo>
                <a:lnTo>
                  <a:pt x="258" y="32"/>
                </a:lnTo>
                <a:lnTo>
                  <a:pt x="274" y="48"/>
                </a:lnTo>
                <a:lnTo>
                  <a:pt x="290" y="64"/>
                </a:lnTo>
                <a:lnTo>
                  <a:pt x="290" y="113"/>
                </a:lnTo>
                <a:lnTo>
                  <a:pt x="306" y="161"/>
                </a:lnTo>
                <a:lnTo>
                  <a:pt x="322" y="225"/>
                </a:lnTo>
                <a:lnTo>
                  <a:pt x="338" y="306"/>
                </a:lnTo>
                <a:lnTo>
                  <a:pt x="338" y="386"/>
                </a:lnTo>
                <a:lnTo>
                  <a:pt x="355" y="499"/>
                </a:lnTo>
                <a:lnTo>
                  <a:pt x="371" y="595"/>
                </a:lnTo>
                <a:lnTo>
                  <a:pt x="387" y="692"/>
                </a:lnTo>
                <a:lnTo>
                  <a:pt x="387" y="772"/>
                </a:lnTo>
                <a:lnTo>
                  <a:pt x="387" y="837"/>
                </a:lnTo>
                <a:lnTo>
                  <a:pt x="387" y="885"/>
                </a:lnTo>
                <a:lnTo>
                  <a:pt x="387" y="917"/>
                </a:lnTo>
                <a:lnTo>
                  <a:pt x="387" y="950"/>
                </a:lnTo>
                <a:lnTo>
                  <a:pt x="355" y="966"/>
                </a:lnTo>
                <a:lnTo>
                  <a:pt x="338" y="966"/>
                </a:lnTo>
                <a:lnTo>
                  <a:pt x="322" y="966"/>
                </a:lnTo>
                <a:lnTo>
                  <a:pt x="306" y="933"/>
                </a:lnTo>
                <a:lnTo>
                  <a:pt x="306" y="917"/>
                </a:lnTo>
                <a:lnTo>
                  <a:pt x="290" y="869"/>
                </a:lnTo>
                <a:lnTo>
                  <a:pt x="274" y="821"/>
                </a:lnTo>
                <a:lnTo>
                  <a:pt x="258" y="756"/>
                </a:lnTo>
                <a:lnTo>
                  <a:pt x="242" y="676"/>
                </a:lnTo>
                <a:lnTo>
                  <a:pt x="226" y="595"/>
                </a:lnTo>
                <a:lnTo>
                  <a:pt x="194" y="451"/>
                </a:lnTo>
                <a:lnTo>
                  <a:pt x="177" y="370"/>
                </a:lnTo>
                <a:lnTo>
                  <a:pt x="145" y="322"/>
                </a:lnTo>
                <a:lnTo>
                  <a:pt x="129" y="257"/>
                </a:lnTo>
                <a:lnTo>
                  <a:pt x="113" y="209"/>
                </a:lnTo>
                <a:lnTo>
                  <a:pt x="81" y="177"/>
                </a:lnTo>
                <a:lnTo>
                  <a:pt x="65" y="1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9"/>
          <p:cNvSpPr/>
          <p:nvPr/>
        </p:nvSpPr>
        <p:spPr>
          <a:xfrm>
            <a:off x="2288223" y="3669983"/>
            <a:ext cx="1749425" cy="2968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53" h="467">
                <a:moveTo>
                  <a:pt x="32" y="386"/>
                </a:moveTo>
                <a:lnTo>
                  <a:pt x="16" y="354"/>
                </a:lnTo>
                <a:lnTo>
                  <a:pt x="0" y="338"/>
                </a:lnTo>
                <a:lnTo>
                  <a:pt x="0" y="322"/>
                </a:lnTo>
                <a:lnTo>
                  <a:pt x="16" y="306"/>
                </a:lnTo>
                <a:lnTo>
                  <a:pt x="32" y="306"/>
                </a:lnTo>
                <a:lnTo>
                  <a:pt x="81" y="306"/>
                </a:lnTo>
                <a:lnTo>
                  <a:pt x="145" y="290"/>
                </a:lnTo>
                <a:lnTo>
                  <a:pt x="225" y="290"/>
                </a:lnTo>
                <a:lnTo>
                  <a:pt x="306" y="274"/>
                </a:lnTo>
                <a:lnTo>
                  <a:pt x="419" y="274"/>
                </a:lnTo>
                <a:lnTo>
                  <a:pt x="531" y="258"/>
                </a:lnTo>
                <a:lnTo>
                  <a:pt x="676" y="242"/>
                </a:lnTo>
                <a:lnTo>
                  <a:pt x="741" y="225"/>
                </a:lnTo>
                <a:lnTo>
                  <a:pt x="837" y="225"/>
                </a:lnTo>
                <a:lnTo>
                  <a:pt x="934" y="209"/>
                </a:lnTo>
                <a:lnTo>
                  <a:pt x="1047" y="193"/>
                </a:lnTo>
                <a:lnTo>
                  <a:pt x="1159" y="177"/>
                </a:lnTo>
                <a:lnTo>
                  <a:pt x="1304" y="145"/>
                </a:lnTo>
                <a:lnTo>
                  <a:pt x="1449" y="129"/>
                </a:lnTo>
                <a:lnTo>
                  <a:pt x="1610" y="97"/>
                </a:lnTo>
                <a:lnTo>
                  <a:pt x="1771" y="81"/>
                </a:lnTo>
                <a:lnTo>
                  <a:pt x="1916" y="65"/>
                </a:lnTo>
                <a:lnTo>
                  <a:pt x="2045" y="32"/>
                </a:lnTo>
                <a:lnTo>
                  <a:pt x="2157" y="32"/>
                </a:lnTo>
                <a:lnTo>
                  <a:pt x="2238" y="16"/>
                </a:lnTo>
                <a:lnTo>
                  <a:pt x="2318" y="0"/>
                </a:lnTo>
                <a:lnTo>
                  <a:pt x="2367" y="0"/>
                </a:lnTo>
                <a:lnTo>
                  <a:pt x="2399" y="0"/>
                </a:lnTo>
                <a:lnTo>
                  <a:pt x="2463" y="0"/>
                </a:lnTo>
                <a:lnTo>
                  <a:pt x="2528" y="16"/>
                </a:lnTo>
                <a:lnTo>
                  <a:pt x="2576" y="32"/>
                </a:lnTo>
                <a:lnTo>
                  <a:pt x="2640" y="48"/>
                </a:lnTo>
                <a:lnTo>
                  <a:pt x="2689" y="81"/>
                </a:lnTo>
                <a:lnTo>
                  <a:pt x="2721" y="97"/>
                </a:lnTo>
                <a:lnTo>
                  <a:pt x="2737" y="129"/>
                </a:lnTo>
                <a:lnTo>
                  <a:pt x="2753" y="161"/>
                </a:lnTo>
                <a:lnTo>
                  <a:pt x="2753" y="177"/>
                </a:lnTo>
                <a:lnTo>
                  <a:pt x="2753" y="193"/>
                </a:lnTo>
                <a:lnTo>
                  <a:pt x="2737" y="209"/>
                </a:lnTo>
                <a:lnTo>
                  <a:pt x="2721" y="225"/>
                </a:lnTo>
                <a:lnTo>
                  <a:pt x="2673" y="225"/>
                </a:lnTo>
                <a:lnTo>
                  <a:pt x="2608" y="225"/>
                </a:lnTo>
                <a:lnTo>
                  <a:pt x="2512" y="225"/>
                </a:lnTo>
                <a:lnTo>
                  <a:pt x="2399" y="225"/>
                </a:lnTo>
                <a:lnTo>
                  <a:pt x="2335" y="225"/>
                </a:lnTo>
                <a:lnTo>
                  <a:pt x="2254" y="225"/>
                </a:lnTo>
                <a:lnTo>
                  <a:pt x="2157" y="225"/>
                </a:lnTo>
                <a:lnTo>
                  <a:pt x="2061" y="225"/>
                </a:lnTo>
                <a:lnTo>
                  <a:pt x="1932" y="242"/>
                </a:lnTo>
                <a:lnTo>
                  <a:pt x="1803" y="242"/>
                </a:lnTo>
                <a:lnTo>
                  <a:pt x="1658" y="258"/>
                </a:lnTo>
                <a:lnTo>
                  <a:pt x="1513" y="274"/>
                </a:lnTo>
                <a:lnTo>
                  <a:pt x="1352" y="290"/>
                </a:lnTo>
                <a:lnTo>
                  <a:pt x="1208" y="306"/>
                </a:lnTo>
                <a:lnTo>
                  <a:pt x="1079" y="322"/>
                </a:lnTo>
                <a:lnTo>
                  <a:pt x="950" y="354"/>
                </a:lnTo>
                <a:lnTo>
                  <a:pt x="837" y="354"/>
                </a:lnTo>
                <a:lnTo>
                  <a:pt x="725" y="370"/>
                </a:lnTo>
                <a:lnTo>
                  <a:pt x="644" y="386"/>
                </a:lnTo>
                <a:lnTo>
                  <a:pt x="547" y="403"/>
                </a:lnTo>
                <a:lnTo>
                  <a:pt x="483" y="419"/>
                </a:lnTo>
                <a:lnTo>
                  <a:pt x="419" y="435"/>
                </a:lnTo>
                <a:lnTo>
                  <a:pt x="354" y="435"/>
                </a:lnTo>
                <a:lnTo>
                  <a:pt x="306" y="451"/>
                </a:lnTo>
                <a:lnTo>
                  <a:pt x="258" y="451"/>
                </a:lnTo>
                <a:lnTo>
                  <a:pt x="225" y="451"/>
                </a:lnTo>
                <a:lnTo>
                  <a:pt x="193" y="467"/>
                </a:lnTo>
                <a:lnTo>
                  <a:pt x="177" y="467"/>
                </a:lnTo>
                <a:lnTo>
                  <a:pt x="145" y="451"/>
                </a:lnTo>
                <a:lnTo>
                  <a:pt x="113" y="435"/>
                </a:lnTo>
                <a:lnTo>
                  <a:pt x="81" y="419"/>
                </a:lnTo>
                <a:lnTo>
                  <a:pt x="32" y="3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51"/>
          <p:cNvSpPr/>
          <p:nvPr/>
        </p:nvSpPr>
        <p:spPr>
          <a:xfrm>
            <a:off x="2994660" y="3117533"/>
            <a:ext cx="265113" cy="1216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19" h="1915">
                <a:moveTo>
                  <a:pt x="32" y="16"/>
                </a:moveTo>
                <a:lnTo>
                  <a:pt x="48" y="0"/>
                </a:lnTo>
                <a:lnTo>
                  <a:pt x="80" y="0"/>
                </a:lnTo>
                <a:lnTo>
                  <a:pt x="129" y="0"/>
                </a:lnTo>
                <a:lnTo>
                  <a:pt x="193" y="16"/>
                </a:lnTo>
                <a:lnTo>
                  <a:pt x="241" y="32"/>
                </a:lnTo>
                <a:lnTo>
                  <a:pt x="290" y="64"/>
                </a:lnTo>
                <a:lnTo>
                  <a:pt x="338" y="81"/>
                </a:lnTo>
                <a:lnTo>
                  <a:pt x="370" y="97"/>
                </a:lnTo>
                <a:lnTo>
                  <a:pt x="386" y="129"/>
                </a:lnTo>
                <a:lnTo>
                  <a:pt x="402" y="145"/>
                </a:lnTo>
                <a:lnTo>
                  <a:pt x="419" y="193"/>
                </a:lnTo>
                <a:lnTo>
                  <a:pt x="419" y="209"/>
                </a:lnTo>
                <a:lnTo>
                  <a:pt x="402" y="225"/>
                </a:lnTo>
                <a:lnTo>
                  <a:pt x="402" y="258"/>
                </a:lnTo>
                <a:lnTo>
                  <a:pt x="402" y="306"/>
                </a:lnTo>
                <a:lnTo>
                  <a:pt x="386" y="354"/>
                </a:lnTo>
                <a:lnTo>
                  <a:pt x="370" y="419"/>
                </a:lnTo>
                <a:lnTo>
                  <a:pt x="370" y="499"/>
                </a:lnTo>
                <a:lnTo>
                  <a:pt x="354" y="579"/>
                </a:lnTo>
                <a:lnTo>
                  <a:pt x="322" y="757"/>
                </a:lnTo>
                <a:lnTo>
                  <a:pt x="290" y="950"/>
                </a:lnTo>
                <a:lnTo>
                  <a:pt x="258" y="1143"/>
                </a:lnTo>
                <a:lnTo>
                  <a:pt x="225" y="1368"/>
                </a:lnTo>
                <a:lnTo>
                  <a:pt x="209" y="1481"/>
                </a:lnTo>
                <a:lnTo>
                  <a:pt x="193" y="1577"/>
                </a:lnTo>
                <a:lnTo>
                  <a:pt x="177" y="1658"/>
                </a:lnTo>
                <a:lnTo>
                  <a:pt x="177" y="1722"/>
                </a:lnTo>
                <a:lnTo>
                  <a:pt x="161" y="1787"/>
                </a:lnTo>
                <a:lnTo>
                  <a:pt x="161" y="1835"/>
                </a:lnTo>
                <a:lnTo>
                  <a:pt x="161" y="1867"/>
                </a:lnTo>
                <a:lnTo>
                  <a:pt x="161" y="1899"/>
                </a:lnTo>
                <a:lnTo>
                  <a:pt x="0" y="1915"/>
                </a:lnTo>
                <a:lnTo>
                  <a:pt x="32" y="1706"/>
                </a:lnTo>
                <a:lnTo>
                  <a:pt x="48" y="1529"/>
                </a:lnTo>
                <a:lnTo>
                  <a:pt x="64" y="1368"/>
                </a:lnTo>
                <a:lnTo>
                  <a:pt x="80" y="1223"/>
                </a:lnTo>
                <a:lnTo>
                  <a:pt x="97" y="1094"/>
                </a:lnTo>
                <a:lnTo>
                  <a:pt x="97" y="950"/>
                </a:lnTo>
                <a:lnTo>
                  <a:pt x="113" y="789"/>
                </a:lnTo>
                <a:lnTo>
                  <a:pt x="129" y="596"/>
                </a:lnTo>
                <a:lnTo>
                  <a:pt x="129" y="515"/>
                </a:lnTo>
                <a:lnTo>
                  <a:pt x="129" y="435"/>
                </a:lnTo>
                <a:lnTo>
                  <a:pt x="129" y="370"/>
                </a:lnTo>
                <a:lnTo>
                  <a:pt x="129" y="306"/>
                </a:lnTo>
                <a:lnTo>
                  <a:pt x="129" y="242"/>
                </a:lnTo>
                <a:lnTo>
                  <a:pt x="113" y="209"/>
                </a:lnTo>
                <a:lnTo>
                  <a:pt x="97" y="161"/>
                </a:lnTo>
                <a:lnTo>
                  <a:pt x="97" y="145"/>
                </a:lnTo>
                <a:lnTo>
                  <a:pt x="64" y="97"/>
                </a:lnTo>
                <a:lnTo>
                  <a:pt x="48" y="64"/>
                </a:lnTo>
                <a:lnTo>
                  <a:pt x="32" y="48"/>
                </a:lnTo>
                <a:lnTo>
                  <a:pt x="32" y="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50"/>
          <p:cNvSpPr/>
          <p:nvPr/>
        </p:nvSpPr>
        <p:spPr>
          <a:xfrm>
            <a:off x="2707323" y="4201795"/>
            <a:ext cx="982662" cy="541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46" h="853">
                <a:moveTo>
                  <a:pt x="1546" y="241"/>
                </a:moveTo>
                <a:lnTo>
                  <a:pt x="1546" y="258"/>
                </a:lnTo>
                <a:lnTo>
                  <a:pt x="1530" y="290"/>
                </a:lnTo>
                <a:lnTo>
                  <a:pt x="1514" y="306"/>
                </a:lnTo>
                <a:lnTo>
                  <a:pt x="1465" y="306"/>
                </a:lnTo>
                <a:lnTo>
                  <a:pt x="1433" y="338"/>
                </a:lnTo>
                <a:lnTo>
                  <a:pt x="1385" y="370"/>
                </a:lnTo>
                <a:lnTo>
                  <a:pt x="1353" y="418"/>
                </a:lnTo>
                <a:lnTo>
                  <a:pt x="1320" y="467"/>
                </a:lnTo>
                <a:lnTo>
                  <a:pt x="1288" y="547"/>
                </a:lnTo>
                <a:lnTo>
                  <a:pt x="1256" y="628"/>
                </a:lnTo>
                <a:lnTo>
                  <a:pt x="1240" y="740"/>
                </a:lnTo>
                <a:lnTo>
                  <a:pt x="1240" y="853"/>
                </a:lnTo>
                <a:lnTo>
                  <a:pt x="1031" y="853"/>
                </a:lnTo>
                <a:lnTo>
                  <a:pt x="1047" y="756"/>
                </a:lnTo>
                <a:lnTo>
                  <a:pt x="1063" y="660"/>
                </a:lnTo>
                <a:lnTo>
                  <a:pt x="1079" y="579"/>
                </a:lnTo>
                <a:lnTo>
                  <a:pt x="1079" y="515"/>
                </a:lnTo>
                <a:lnTo>
                  <a:pt x="1095" y="451"/>
                </a:lnTo>
                <a:lnTo>
                  <a:pt x="1095" y="402"/>
                </a:lnTo>
                <a:lnTo>
                  <a:pt x="1111" y="370"/>
                </a:lnTo>
                <a:lnTo>
                  <a:pt x="1111" y="338"/>
                </a:lnTo>
                <a:lnTo>
                  <a:pt x="1111" y="290"/>
                </a:lnTo>
                <a:lnTo>
                  <a:pt x="1111" y="258"/>
                </a:lnTo>
                <a:lnTo>
                  <a:pt x="1111" y="225"/>
                </a:lnTo>
                <a:lnTo>
                  <a:pt x="1095" y="209"/>
                </a:lnTo>
                <a:lnTo>
                  <a:pt x="1047" y="193"/>
                </a:lnTo>
                <a:lnTo>
                  <a:pt x="998" y="177"/>
                </a:lnTo>
                <a:lnTo>
                  <a:pt x="982" y="177"/>
                </a:lnTo>
                <a:lnTo>
                  <a:pt x="950" y="177"/>
                </a:lnTo>
                <a:lnTo>
                  <a:pt x="918" y="177"/>
                </a:lnTo>
                <a:lnTo>
                  <a:pt x="870" y="193"/>
                </a:lnTo>
                <a:lnTo>
                  <a:pt x="821" y="193"/>
                </a:lnTo>
                <a:lnTo>
                  <a:pt x="757" y="209"/>
                </a:lnTo>
                <a:lnTo>
                  <a:pt x="676" y="225"/>
                </a:lnTo>
                <a:lnTo>
                  <a:pt x="612" y="225"/>
                </a:lnTo>
                <a:lnTo>
                  <a:pt x="451" y="258"/>
                </a:lnTo>
                <a:lnTo>
                  <a:pt x="290" y="274"/>
                </a:lnTo>
                <a:lnTo>
                  <a:pt x="145" y="290"/>
                </a:lnTo>
                <a:lnTo>
                  <a:pt x="0" y="290"/>
                </a:lnTo>
                <a:lnTo>
                  <a:pt x="0" y="193"/>
                </a:lnTo>
                <a:lnTo>
                  <a:pt x="209" y="161"/>
                </a:lnTo>
                <a:lnTo>
                  <a:pt x="403" y="145"/>
                </a:lnTo>
                <a:lnTo>
                  <a:pt x="564" y="113"/>
                </a:lnTo>
                <a:lnTo>
                  <a:pt x="692" y="97"/>
                </a:lnTo>
                <a:lnTo>
                  <a:pt x="821" y="81"/>
                </a:lnTo>
                <a:lnTo>
                  <a:pt x="902" y="64"/>
                </a:lnTo>
                <a:lnTo>
                  <a:pt x="982" y="48"/>
                </a:lnTo>
                <a:lnTo>
                  <a:pt x="1014" y="32"/>
                </a:lnTo>
                <a:lnTo>
                  <a:pt x="1079" y="16"/>
                </a:lnTo>
                <a:lnTo>
                  <a:pt x="1127" y="0"/>
                </a:lnTo>
                <a:lnTo>
                  <a:pt x="1159" y="0"/>
                </a:lnTo>
                <a:lnTo>
                  <a:pt x="1192" y="0"/>
                </a:lnTo>
                <a:lnTo>
                  <a:pt x="1208" y="16"/>
                </a:lnTo>
                <a:lnTo>
                  <a:pt x="1256" y="32"/>
                </a:lnTo>
                <a:lnTo>
                  <a:pt x="1320" y="64"/>
                </a:lnTo>
                <a:lnTo>
                  <a:pt x="1401" y="113"/>
                </a:lnTo>
                <a:lnTo>
                  <a:pt x="1465" y="161"/>
                </a:lnTo>
                <a:lnTo>
                  <a:pt x="1514" y="193"/>
                </a:lnTo>
                <a:lnTo>
                  <a:pt x="1546" y="225"/>
                </a:lnTo>
                <a:lnTo>
                  <a:pt x="1546" y="24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8"/>
          <p:cNvSpPr/>
          <p:nvPr/>
        </p:nvSpPr>
        <p:spPr>
          <a:xfrm>
            <a:off x="2810510" y="4692333"/>
            <a:ext cx="725488" cy="142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225">
                <a:moveTo>
                  <a:pt x="48" y="225"/>
                </a:moveTo>
                <a:lnTo>
                  <a:pt x="0" y="112"/>
                </a:lnTo>
                <a:lnTo>
                  <a:pt x="145" y="96"/>
                </a:lnTo>
                <a:lnTo>
                  <a:pt x="258" y="80"/>
                </a:lnTo>
                <a:lnTo>
                  <a:pt x="370" y="64"/>
                </a:lnTo>
                <a:lnTo>
                  <a:pt x="483" y="48"/>
                </a:lnTo>
                <a:lnTo>
                  <a:pt x="580" y="32"/>
                </a:lnTo>
                <a:lnTo>
                  <a:pt x="676" y="32"/>
                </a:lnTo>
                <a:lnTo>
                  <a:pt x="757" y="16"/>
                </a:lnTo>
                <a:lnTo>
                  <a:pt x="821" y="16"/>
                </a:lnTo>
                <a:lnTo>
                  <a:pt x="902" y="0"/>
                </a:lnTo>
                <a:lnTo>
                  <a:pt x="950" y="0"/>
                </a:lnTo>
                <a:lnTo>
                  <a:pt x="998" y="0"/>
                </a:lnTo>
                <a:lnTo>
                  <a:pt x="1047" y="0"/>
                </a:lnTo>
                <a:lnTo>
                  <a:pt x="1079" y="0"/>
                </a:lnTo>
                <a:lnTo>
                  <a:pt x="1095" y="0"/>
                </a:lnTo>
                <a:lnTo>
                  <a:pt x="1111" y="0"/>
                </a:lnTo>
                <a:lnTo>
                  <a:pt x="1143" y="48"/>
                </a:lnTo>
                <a:lnTo>
                  <a:pt x="1143" y="96"/>
                </a:lnTo>
                <a:lnTo>
                  <a:pt x="1127" y="112"/>
                </a:lnTo>
                <a:lnTo>
                  <a:pt x="1111" y="112"/>
                </a:lnTo>
                <a:lnTo>
                  <a:pt x="1079" y="128"/>
                </a:lnTo>
                <a:lnTo>
                  <a:pt x="1031" y="128"/>
                </a:lnTo>
                <a:lnTo>
                  <a:pt x="998" y="144"/>
                </a:lnTo>
                <a:lnTo>
                  <a:pt x="934" y="144"/>
                </a:lnTo>
                <a:lnTo>
                  <a:pt x="870" y="160"/>
                </a:lnTo>
                <a:lnTo>
                  <a:pt x="805" y="160"/>
                </a:lnTo>
                <a:lnTo>
                  <a:pt x="709" y="177"/>
                </a:lnTo>
                <a:lnTo>
                  <a:pt x="628" y="177"/>
                </a:lnTo>
                <a:lnTo>
                  <a:pt x="531" y="193"/>
                </a:lnTo>
                <a:lnTo>
                  <a:pt x="419" y="193"/>
                </a:lnTo>
                <a:lnTo>
                  <a:pt x="306" y="209"/>
                </a:lnTo>
                <a:lnTo>
                  <a:pt x="177" y="209"/>
                </a:lnTo>
                <a:lnTo>
                  <a:pt x="48" y="22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28638" y="368300"/>
            <a:ext cx="2308225" cy="4270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4" name="矩形: 圆角 8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58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88568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liáng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35305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28269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凉爽   受凉  乘凉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我和妹妹在大树下乘凉。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784730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矩形 88">
            <a:hlinkClick r:id="" action="ppaction://noaction"/>
          </p:cNvPr>
          <p:cNvSpPr/>
          <p:nvPr/>
        </p:nvSpPr>
        <p:spPr>
          <a:xfrm>
            <a:off x="979519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凉</a:t>
            </a:r>
          </a:p>
        </p:txBody>
      </p:sp>
      <p:grpSp>
        <p:nvGrpSpPr>
          <p:cNvPr id="90" name="Group 4"/>
          <p:cNvGrpSpPr/>
          <p:nvPr/>
        </p:nvGrpSpPr>
        <p:grpSpPr>
          <a:xfrm>
            <a:off x="1651945" y="2603500"/>
            <a:ext cx="2879725" cy="2879725"/>
            <a:chOff x="1474" y="663"/>
            <a:chExt cx="2948" cy="2835"/>
          </a:xfrm>
        </p:grpSpPr>
        <p:sp>
          <p:nvSpPr>
            <p:cNvPr id="9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" name="Rectangle 25"/>
          <p:cNvSpPr/>
          <p:nvPr/>
        </p:nvSpPr>
        <p:spPr>
          <a:xfrm>
            <a:off x="2410630" y="3128963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Freeform 36"/>
          <p:cNvSpPr/>
          <p:nvPr/>
        </p:nvSpPr>
        <p:spPr>
          <a:xfrm>
            <a:off x="2248845" y="3448050"/>
            <a:ext cx="285750" cy="246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1" h="387">
                <a:moveTo>
                  <a:pt x="81" y="161"/>
                </a:moveTo>
                <a:lnTo>
                  <a:pt x="48" y="113"/>
                </a:lnTo>
                <a:lnTo>
                  <a:pt x="16" y="65"/>
                </a:lnTo>
                <a:lnTo>
                  <a:pt x="0" y="32"/>
                </a:lnTo>
                <a:lnTo>
                  <a:pt x="0" y="0"/>
                </a:lnTo>
                <a:lnTo>
                  <a:pt x="81" y="0"/>
                </a:lnTo>
                <a:lnTo>
                  <a:pt x="161" y="16"/>
                </a:lnTo>
                <a:lnTo>
                  <a:pt x="242" y="49"/>
                </a:lnTo>
                <a:lnTo>
                  <a:pt x="306" y="65"/>
                </a:lnTo>
                <a:lnTo>
                  <a:pt x="370" y="113"/>
                </a:lnTo>
                <a:lnTo>
                  <a:pt x="419" y="161"/>
                </a:lnTo>
                <a:lnTo>
                  <a:pt x="435" y="210"/>
                </a:lnTo>
                <a:lnTo>
                  <a:pt x="451" y="274"/>
                </a:lnTo>
                <a:lnTo>
                  <a:pt x="451" y="322"/>
                </a:lnTo>
                <a:lnTo>
                  <a:pt x="435" y="354"/>
                </a:lnTo>
                <a:lnTo>
                  <a:pt x="419" y="370"/>
                </a:lnTo>
                <a:lnTo>
                  <a:pt x="403" y="387"/>
                </a:lnTo>
                <a:lnTo>
                  <a:pt x="370" y="387"/>
                </a:lnTo>
                <a:lnTo>
                  <a:pt x="338" y="370"/>
                </a:lnTo>
                <a:lnTo>
                  <a:pt x="306" y="354"/>
                </a:lnTo>
                <a:lnTo>
                  <a:pt x="258" y="322"/>
                </a:lnTo>
                <a:lnTo>
                  <a:pt x="161" y="242"/>
                </a:lnTo>
                <a:lnTo>
                  <a:pt x="81" y="16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7"/>
          <p:cNvSpPr/>
          <p:nvPr/>
        </p:nvSpPr>
        <p:spPr>
          <a:xfrm>
            <a:off x="2820345" y="3857625"/>
            <a:ext cx="153987" cy="4397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1" h="692">
                <a:moveTo>
                  <a:pt x="16" y="113"/>
                </a:moveTo>
                <a:lnTo>
                  <a:pt x="0" y="97"/>
                </a:lnTo>
                <a:lnTo>
                  <a:pt x="0" y="64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48" y="0"/>
                </a:lnTo>
                <a:lnTo>
                  <a:pt x="64" y="0"/>
                </a:lnTo>
                <a:lnTo>
                  <a:pt x="80" y="16"/>
                </a:lnTo>
                <a:lnTo>
                  <a:pt x="112" y="32"/>
                </a:lnTo>
                <a:lnTo>
                  <a:pt x="145" y="32"/>
                </a:lnTo>
                <a:lnTo>
                  <a:pt x="193" y="32"/>
                </a:lnTo>
                <a:lnTo>
                  <a:pt x="209" y="145"/>
                </a:lnTo>
                <a:lnTo>
                  <a:pt x="209" y="241"/>
                </a:lnTo>
                <a:lnTo>
                  <a:pt x="225" y="322"/>
                </a:lnTo>
                <a:lnTo>
                  <a:pt x="225" y="402"/>
                </a:lnTo>
                <a:lnTo>
                  <a:pt x="225" y="467"/>
                </a:lnTo>
                <a:lnTo>
                  <a:pt x="225" y="515"/>
                </a:lnTo>
                <a:lnTo>
                  <a:pt x="241" y="563"/>
                </a:lnTo>
                <a:lnTo>
                  <a:pt x="241" y="596"/>
                </a:lnTo>
                <a:lnTo>
                  <a:pt x="225" y="628"/>
                </a:lnTo>
                <a:lnTo>
                  <a:pt x="225" y="660"/>
                </a:lnTo>
                <a:lnTo>
                  <a:pt x="209" y="692"/>
                </a:lnTo>
                <a:lnTo>
                  <a:pt x="193" y="692"/>
                </a:lnTo>
                <a:lnTo>
                  <a:pt x="177" y="676"/>
                </a:lnTo>
                <a:lnTo>
                  <a:pt x="161" y="660"/>
                </a:lnTo>
                <a:lnTo>
                  <a:pt x="161" y="628"/>
                </a:lnTo>
                <a:lnTo>
                  <a:pt x="145" y="579"/>
                </a:lnTo>
                <a:lnTo>
                  <a:pt x="128" y="531"/>
                </a:lnTo>
                <a:lnTo>
                  <a:pt x="112" y="483"/>
                </a:lnTo>
                <a:lnTo>
                  <a:pt x="112" y="418"/>
                </a:lnTo>
                <a:lnTo>
                  <a:pt x="80" y="306"/>
                </a:lnTo>
                <a:lnTo>
                  <a:pt x="48" y="209"/>
                </a:lnTo>
                <a:lnTo>
                  <a:pt x="32" y="145"/>
                </a:lnTo>
                <a:lnTo>
                  <a:pt x="32" y="129"/>
                </a:lnTo>
                <a:lnTo>
                  <a:pt x="16" y="1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38"/>
          <p:cNvSpPr/>
          <p:nvPr/>
        </p:nvSpPr>
        <p:spPr>
          <a:xfrm>
            <a:off x="2882257" y="3786188"/>
            <a:ext cx="695325" cy="3778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95" h="596">
                <a:moveTo>
                  <a:pt x="757" y="596"/>
                </a:moveTo>
                <a:lnTo>
                  <a:pt x="660" y="596"/>
                </a:lnTo>
                <a:lnTo>
                  <a:pt x="693" y="499"/>
                </a:lnTo>
                <a:lnTo>
                  <a:pt x="709" y="419"/>
                </a:lnTo>
                <a:lnTo>
                  <a:pt x="741" y="354"/>
                </a:lnTo>
                <a:lnTo>
                  <a:pt x="757" y="306"/>
                </a:lnTo>
                <a:lnTo>
                  <a:pt x="757" y="258"/>
                </a:lnTo>
                <a:lnTo>
                  <a:pt x="773" y="210"/>
                </a:lnTo>
                <a:lnTo>
                  <a:pt x="773" y="194"/>
                </a:lnTo>
                <a:lnTo>
                  <a:pt x="773" y="177"/>
                </a:lnTo>
                <a:lnTo>
                  <a:pt x="757" y="161"/>
                </a:lnTo>
                <a:lnTo>
                  <a:pt x="725" y="161"/>
                </a:lnTo>
                <a:lnTo>
                  <a:pt x="660" y="161"/>
                </a:lnTo>
                <a:lnTo>
                  <a:pt x="580" y="177"/>
                </a:lnTo>
                <a:lnTo>
                  <a:pt x="467" y="177"/>
                </a:lnTo>
                <a:lnTo>
                  <a:pt x="338" y="194"/>
                </a:lnTo>
                <a:lnTo>
                  <a:pt x="193" y="210"/>
                </a:lnTo>
                <a:lnTo>
                  <a:pt x="16" y="242"/>
                </a:lnTo>
                <a:lnTo>
                  <a:pt x="0" y="145"/>
                </a:lnTo>
                <a:lnTo>
                  <a:pt x="161" y="129"/>
                </a:lnTo>
                <a:lnTo>
                  <a:pt x="290" y="113"/>
                </a:lnTo>
                <a:lnTo>
                  <a:pt x="419" y="97"/>
                </a:lnTo>
                <a:lnTo>
                  <a:pt x="515" y="81"/>
                </a:lnTo>
                <a:lnTo>
                  <a:pt x="596" y="65"/>
                </a:lnTo>
                <a:lnTo>
                  <a:pt x="644" y="49"/>
                </a:lnTo>
                <a:lnTo>
                  <a:pt x="693" y="33"/>
                </a:lnTo>
                <a:lnTo>
                  <a:pt x="709" y="33"/>
                </a:lnTo>
                <a:lnTo>
                  <a:pt x="741" y="0"/>
                </a:lnTo>
                <a:lnTo>
                  <a:pt x="789" y="0"/>
                </a:lnTo>
                <a:lnTo>
                  <a:pt x="805" y="0"/>
                </a:lnTo>
                <a:lnTo>
                  <a:pt x="854" y="16"/>
                </a:lnTo>
                <a:lnTo>
                  <a:pt x="902" y="33"/>
                </a:lnTo>
                <a:lnTo>
                  <a:pt x="966" y="65"/>
                </a:lnTo>
                <a:lnTo>
                  <a:pt x="1031" y="97"/>
                </a:lnTo>
                <a:lnTo>
                  <a:pt x="1063" y="145"/>
                </a:lnTo>
                <a:lnTo>
                  <a:pt x="1095" y="161"/>
                </a:lnTo>
                <a:lnTo>
                  <a:pt x="1095" y="194"/>
                </a:lnTo>
                <a:lnTo>
                  <a:pt x="1095" y="226"/>
                </a:lnTo>
                <a:lnTo>
                  <a:pt x="1079" y="242"/>
                </a:lnTo>
                <a:lnTo>
                  <a:pt x="1063" y="258"/>
                </a:lnTo>
                <a:lnTo>
                  <a:pt x="1031" y="258"/>
                </a:lnTo>
                <a:lnTo>
                  <a:pt x="1015" y="274"/>
                </a:lnTo>
                <a:lnTo>
                  <a:pt x="998" y="290"/>
                </a:lnTo>
                <a:lnTo>
                  <a:pt x="966" y="322"/>
                </a:lnTo>
                <a:lnTo>
                  <a:pt x="934" y="354"/>
                </a:lnTo>
                <a:lnTo>
                  <a:pt x="902" y="403"/>
                </a:lnTo>
                <a:lnTo>
                  <a:pt x="854" y="467"/>
                </a:lnTo>
                <a:lnTo>
                  <a:pt x="805" y="531"/>
                </a:lnTo>
                <a:lnTo>
                  <a:pt x="757" y="5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39"/>
          <p:cNvSpPr/>
          <p:nvPr/>
        </p:nvSpPr>
        <p:spPr>
          <a:xfrm>
            <a:off x="2933057" y="4205288"/>
            <a:ext cx="317500" cy="8270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1304">
                <a:moveTo>
                  <a:pt x="483" y="145"/>
                </a:moveTo>
                <a:lnTo>
                  <a:pt x="483" y="161"/>
                </a:lnTo>
                <a:lnTo>
                  <a:pt x="499" y="193"/>
                </a:lnTo>
                <a:lnTo>
                  <a:pt x="499" y="242"/>
                </a:lnTo>
                <a:lnTo>
                  <a:pt x="499" y="290"/>
                </a:lnTo>
                <a:lnTo>
                  <a:pt x="499" y="354"/>
                </a:lnTo>
                <a:lnTo>
                  <a:pt x="499" y="419"/>
                </a:lnTo>
                <a:lnTo>
                  <a:pt x="499" y="515"/>
                </a:lnTo>
                <a:lnTo>
                  <a:pt x="499" y="612"/>
                </a:lnTo>
                <a:lnTo>
                  <a:pt x="499" y="708"/>
                </a:lnTo>
                <a:lnTo>
                  <a:pt x="483" y="805"/>
                </a:lnTo>
                <a:lnTo>
                  <a:pt x="483" y="885"/>
                </a:lnTo>
                <a:lnTo>
                  <a:pt x="467" y="966"/>
                </a:lnTo>
                <a:lnTo>
                  <a:pt x="451" y="1030"/>
                </a:lnTo>
                <a:lnTo>
                  <a:pt x="451" y="1095"/>
                </a:lnTo>
                <a:lnTo>
                  <a:pt x="434" y="1143"/>
                </a:lnTo>
                <a:lnTo>
                  <a:pt x="418" y="1175"/>
                </a:lnTo>
                <a:lnTo>
                  <a:pt x="386" y="1239"/>
                </a:lnTo>
                <a:lnTo>
                  <a:pt x="370" y="1272"/>
                </a:lnTo>
                <a:lnTo>
                  <a:pt x="338" y="1304"/>
                </a:lnTo>
                <a:lnTo>
                  <a:pt x="322" y="1304"/>
                </a:lnTo>
                <a:lnTo>
                  <a:pt x="290" y="1304"/>
                </a:lnTo>
                <a:lnTo>
                  <a:pt x="273" y="1288"/>
                </a:lnTo>
                <a:lnTo>
                  <a:pt x="257" y="1256"/>
                </a:lnTo>
                <a:lnTo>
                  <a:pt x="257" y="1223"/>
                </a:lnTo>
                <a:lnTo>
                  <a:pt x="225" y="1175"/>
                </a:lnTo>
                <a:lnTo>
                  <a:pt x="193" y="1127"/>
                </a:lnTo>
                <a:lnTo>
                  <a:pt x="161" y="1079"/>
                </a:lnTo>
                <a:lnTo>
                  <a:pt x="112" y="1030"/>
                </a:lnTo>
                <a:lnTo>
                  <a:pt x="64" y="982"/>
                </a:lnTo>
                <a:lnTo>
                  <a:pt x="16" y="950"/>
                </a:lnTo>
                <a:lnTo>
                  <a:pt x="0" y="934"/>
                </a:lnTo>
                <a:lnTo>
                  <a:pt x="0" y="918"/>
                </a:lnTo>
                <a:lnTo>
                  <a:pt x="0" y="901"/>
                </a:lnTo>
                <a:lnTo>
                  <a:pt x="16" y="901"/>
                </a:lnTo>
                <a:lnTo>
                  <a:pt x="64" y="901"/>
                </a:lnTo>
                <a:lnTo>
                  <a:pt x="129" y="918"/>
                </a:lnTo>
                <a:lnTo>
                  <a:pt x="177" y="934"/>
                </a:lnTo>
                <a:lnTo>
                  <a:pt x="225" y="934"/>
                </a:lnTo>
                <a:lnTo>
                  <a:pt x="273" y="918"/>
                </a:lnTo>
                <a:lnTo>
                  <a:pt x="290" y="901"/>
                </a:lnTo>
                <a:lnTo>
                  <a:pt x="306" y="885"/>
                </a:lnTo>
                <a:lnTo>
                  <a:pt x="306" y="853"/>
                </a:lnTo>
                <a:lnTo>
                  <a:pt x="322" y="821"/>
                </a:lnTo>
                <a:lnTo>
                  <a:pt x="322" y="773"/>
                </a:lnTo>
                <a:lnTo>
                  <a:pt x="322" y="724"/>
                </a:lnTo>
                <a:lnTo>
                  <a:pt x="322" y="660"/>
                </a:lnTo>
                <a:lnTo>
                  <a:pt x="322" y="580"/>
                </a:lnTo>
                <a:lnTo>
                  <a:pt x="322" y="499"/>
                </a:lnTo>
                <a:lnTo>
                  <a:pt x="322" y="419"/>
                </a:lnTo>
                <a:lnTo>
                  <a:pt x="322" y="354"/>
                </a:lnTo>
                <a:lnTo>
                  <a:pt x="322" y="290"/>
                </a:lnTo>
                <a:lnTo>
                  <a:pt x="322" y="242"/>
                </a:lnTo>
                <a:lnTo>
                  <a:pt x="306" y="193"/>
                </a:lnTo>
                <a:lnTo>
                  <a:pt x="306" y="161"/>
                </a:lnTo>
                <a:lnTo>
                  <a:pt x="290" y="129"/>
                </a:lnTo>
                <a:lnTo>
                  <a:pt x="273" y="113"/>
                </a:lnTo>
                <a:lnTo>
                  <a:pt x="257" y="81"/>
                </a:lnTo>
                <a:lnTo>
                  <a:pt x="241" y="65"/>
                </a:lnTo>
                <a:lnTo>
                  <a:pt x="257" y="49"/>
                </a:lnTo>
                <a:lnTo>
                  <a:pt x="257" y="32"/>
                </a:lnTo>
                <a:lnTo>
                  <a:pt x="273" y="16"/>
                </a:lnTo>
                <a:lnTo>
                  <a:pt x="306" y="0"/>
                </a:lnTo>
                <a:lnTo>
                  <a:pt x="354" y="16"/>
                </a:lnTo>
                <a:lnTo>
                  <a:pt x="386" y="32"/>
                </a:lnTo>
                <a:lnTo>
                  <a:pt x="434" y="65"/>
                </a:lnTo>
                <a:lnTo>
                  <a:pt x="467" y="81"/>
                </a:lnTo>
                <a:lnTo>
                  <a:pt x="483" y="113"/>
                </a:lnTo>
                <a:lnTo>
                  <a:pt x="483" y="1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40"/>
          <p:cNvSpPr/>
          <p:nvPr/>
        </p:nvSpPr>
        <p:spPr>
          <a:xfrm>
            <a:off x="2912420" y="4092575"/>
            <a:ext cx="561975" cy="1428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85" h="226">
                <a:moveTo>
                  <a:pt x="0" y="113"/>
                </a:moveTo>
                <a:lnTo>
                  <a:pt x="64" y="113"/>
                </a:lnTo>
                <a:lnTo>
                  <a:pt x="161" y="97"/>
                </a:lnTo>
                <a:lnTo>
                  <a:pt x="257" y="81"/>
                </a:lnTo>
                <a:lnTo>
                  <a:pt x="370" y="65"/>
                </a:lnTo>
                <a:lnTo>
                  <a:pt x="483" y="32"/>
                </a:lnTo>
                <a:lnTo>
                  <a:pt x="579" y="16"/>
                </a:lnTo>
                <a:lnTo>
                  <a:pt x="660" y="16"/>
                </a:lnTo>
                <a:lnTo>
                  <a:pt x="708" y="0"/>
                </a:lnTo>
                <a:lnTo>
                  <a:pt x="772" y="0"/>
                </a:lnTo>
                <a:lnTo>
                  <a:pt x="821" y="16"/>
                </a:lnTo>
                <a:lnTo>
                  <a:pt x="853" y="32"/>
                </a:lnTo>
                <a:lnTo>
                  <a:pt x="869" y="48"/>
                </a:lnTo>
                <a:lnTo>
                  <a:pt x="869" y="65"/>
                </a:lnTo>
                <a:lnTo>
                  <a:pt x="885" y="65"/>
                </a:lnTo>
                <a:lnTo>
                  <a:pt x="869" y="97"/>
                </a:lnTo>
                <a:lnTo>
                  <a:pt x="853" y="113"/>
                </a:lnTo>
                <a:lnTo>
                  <a:pt x="821" y="129"/>
                </a:lnTo>
                <a:lnTo>
                  <a:pt x="788" y="129"/>
                </a:lnTo>
                <a:lnTo>
                  <a:pt x="740" y="145"/>
                </a:lnTo>
                <a:lnTo>
                  <a:pt x="692" y="145"/>
                </a:lnTo>
                <a:lnTo>
                  <a:pt x="627" y="145"/>
                </a:lnTo>
                <a:lnTo>
                  <a:pt x="466" y="161"/>
                </a:lnTo>
                <a:lnTo>
                  <a:pt x="305" y="177"/>
                </a:lnTo>
                <a:lnTo>
                  <a:pt x="225" y="193"/>
                </a:lnTo>
                <a:lnTo>
                  <a:pt x="161" y="209"/>
                </a:lnTo>
                <a:lnTo>
                  <a:pt x="96" y="226"/>
                </a:lnTo>
                <a:lnTo>
                  <a:pt x="32" y="226"/>
                </a:lnTo>
                <a:lnTo>
                  <a:pt x="0" y="1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41"/>
          <p:cNvSpPr/>
          <p:nvPr/>
        </p:nvSpPr>
        <p:spPr>
          <a:xfrm>
            <a:off x="2145657" y="3857625"/>
            <a:ext cx="490538" cy="755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73" h="1191">
                <a:moveTo>
                  <a:pt x="145" y="821"/>
                </a:moveTo>
                <a:lnTo>
                  <a:pt x="161" y="821"/>
                </a:lnTo>
                <a:lnTo>
                  <a:pt x="177" y="789"/>
                </a:lnTo>
                <a:lnTo>
                  <a:pt x="209" y="756"/>
                </a:lnTo>
                <a:lnTo>
                  <a:pt x="242" y="708"/>
                </a:lnTo>
                <a:lnTo>
                  <a:pt x="290" y="644"/>
                </a:lnTo>
                <a:lnTo>
                  <a:pt x="338" y="579"/>
                </a:lnTo>
                <a:lnTo>
                  <a:pt x="386" y="483"/>
                </a:lnTo>
                <a:lnTo>
                  <a:pt x="451" y="386"/>
                </a:lnTo>
                <a:lnTo>
                  <a:pt x="515" y="290"/>
                </a:lnTo>
                <a:lnTo>
                  <a:pt x="580" y="209"/>
                </a:lnTo>
                <a:lnTo>
                  <a:pt x="628" y="145"/>
                </a:lnTo>
                <a:lnTo>
                  <a:pt x="676" y="81"/>
                </a:lnTo>
                <a:lnTo>
                  <a:pt x="708" y="32"/>
                </a:lnTo>
                <a:lnTo>
                  <a:pt x="741" y="16"/>
                </a:lnTo>
                <a:lnTo>
                  <a:pt x="757" y="0"/>
                </a:lnTo>
                <a:lnTo>
                  <a:pt x="773" y="0"/>
                </a:lnTo>
                <a:lnTo>
                  <a:pt x="773" y="32"/>
                </a:lnTo>
                <a:lnTo>
                  <a:pt x="757" y="81"/>
                </a:lnTo>
                <a:lnTo>
                  <a:pt x="725" y="145"/>
                </a:lnTo>
                <a:lnTo>
                  <a:pt x="692" y="241"/>
                </a:lnTo>
                <a:lnTo>
                  <a:pt x="644" y="338"/>
                </a:lnTo>
                <a:lnTo>
                  <a:pt x="596" y="451"/>
                </a:lnTo>
                <a:lnTo>
                  <a:pt x="531" y="596"/>
                </a:lnTo>
                <a:lnTo>
                  <a:pt x="467" y="724"/>
                </a:lnTo>
                <a:lnTo>
                  <a:pt x="419" y="853"/>
                </a:lnTo>
                <a:lnTo>
                  <a:pt x="370" y="950"/>
                </a:lnTo>
                <a:lnTo>
                  <a:pt x="322" y="1030"/>
                </a:lnTo>
                <a:lnTo>
                  <a:pt x="290" y="1111"/>
                </a:lnTo>
                <a:lnTo>
                  <a:pt x="258" y="1159"/>
                </a:lnTo>
                <a:lnTo>
                  <a:pt x="225" y="1175"/>
                </a:lnTo>
                <a:lnTo>
                  <a:pt x="209" y="1191"/>
                </a:lnTo>
                <a:lnTo>
                  <a:pt x="177" y="1191"/>
                </a:lnTo>
                <a:lnTo>
                  <a:pt x="145" y="1175"/>
                </a:lnTo>
                <a:lnTo>
                  <a:pt x="113" y="1127"/>
                </a:lnTo>
                <a:lnTo>
                  <a:pt x="81" y="1062"/>
                </a:lnTo>
                <a:lnTo>
                  <a:pt x="48" y="998"/>
                </a:lnTo>
                <a:lnTo>
                  <a:pt x="16" y="933"/>
                </a:lnTo>
                <a:lnTo>
                  <a:pt x="0" y="885"/>
                </a:lnTo>
                <a:lnTo>
                  <a:pt x="0" y="853"/>
                </a:lnTo>
                <a:lnTo>
                  <a:pt x="16" y="837"/>
                </a:lnTo>
                <a:lnTo>
                  <a:pt x="16" y="821"/>
                </a:lnTo>
                <a:lnTo>
                  <a:pt x="48" y="821"/>
                </a:lnTo>
                <a:lnTo>
                  <a:pt x="64" y="821"/>
                </a:lnTo>
                <a:lnTo>
                  <a:pt x="113" y="837"/>
                </a:lnTo>
                <a:lnTo>
                  <a:pt x="145" y="82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8" name="Freeform 42"/>
          <p:cNvSpPr/>
          <p:nvPr/>
        </p:nvSpPr>
        <p:spPr>
          <a:xfrm>
            <a:off x="2617145" y="4389438"/>
            <a:ext cx="203200" cy="419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660">
                <a:moveTo>
                  <a:pt x="209" y="531"/>
                </a:moveTo>
                <a:lnTo>
                  <a:pt x="161" y="595"/>
                </a:lnTo>
                <a:lnTo>
                  <a:pt x="128" y="644"/>
                </a:lnTo>
                <a:lnTo>
                  <a:pt x="96" y="660"/>
                </a:lnTo>
                <a:lnTo>
                  <a:pt x="80" y="660"/>
                </a:lnTo>
                <a:lnTo>
                  <a:pt x="64" y="660"/>
                </a:lnTo>
                <a:lnTo>
                  <a:pt x="48" y="644"/>
                </a:lnTo>
                <a:lnTo>
                  <a:pt x="32" y="611"/>
                </a:lnTo>
                <a:lnTo>
                  <a:pt x="32" y="563"/>
                </a:lnTo>
                <a:lnTo>
                  <a:pt x="16" y="531"/>
                </a:lnTo>
                <a:lnTo>
                  <a:pt x="16" y="499"/>
                </a:lnTo>
                <a:lnTo>
                  <a:pt x="0" y="483"/>
                </a:lnTo>
                <a:lnTo>
                  <a:pt x="0" y="467"/>
                </a:lnTo>
                <a:lnTo>
                  <a:pt x="0" y="451"/>
                </a:lnTo>
                <a:lnTo>
                  <a:pt x="16" y="434"/>
                </a:lnTo>
                <a:lnTo>
                  <a:pt x="48" y="402"/>
                </a:lnTo>
                <a:lnTo>
                  <a:pt x="80" y="354"/>
                </a:lnTo>
                <a:lnTo>
                  <a:pt x="112" y="306"/>
                </a:lnTo>
                <a:lnTo>
                  <a:pt x="145" y="225"/>
                </a:lnTo>
                <a:lnTo>
                  <a:pt x="193" y="129"/>
                </a:lnTo>
                <a:lnTo>
                  <a:pt x="241" y="0"/>
                </a:lnTo>
                <a:lnTo>
                  <a:pt x="273" y="48"/>
                </a:lnTo>
                <a:lnTo>
                  <a:pt x="306" y="113"/>
                </a:lnTo>
                <a:lnTo>
                  <a:pt x="322" y="177"/>
                </a:lnTo>
                <a:lnTo>
                  <a:pt x="322" y="241"/>
                </a:lnTo>
                <a:lnTo>
                  <a:pt x="306" y="306"/>
                </a:lnTo>
                <a:lnTo>
                  <a:pt x="289" y="386"/>
                </a:lnTo>
                <a:lnTo>
                  <a:pt x="257" y="467"/>
                </a:lnTo>
                <a:lnTo>
                  <a:pt x="209" y="53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9" name="Freeform 43"/>
          <p:cNvSpPr/>
          <p:nvPr/>
        </p:nvSpPr>
        <p:spPr>
          <a:xfrm>
            <a:off x="3363270" y="4419600"/>
            <a:ext cx="377825" cy="327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6" h="515">
                <a:moveTo>
                  <a:pt x="580" y="419"/>
                </a:moveTo>
                <a:lnTo>
                  <a:pt x="580" y="467"/>
                </a:lnTo>
                <a:lnTo>
                  <a:pt x="563" y="483"/>
                </a:lnTo>
                <a:lnTo>
                  <a:pt x="547" y="499"/>
                </a:lnTo>
                <a:lnTo>
                  <a:pt x="531" y="515"/>
                </a:lnTo>
                <a:lnTo>
                  <a:pt x="531" y="499"/>
                </a:lnTo>
                <a:lnTo>
                  <a:pt x="515" y="499"/>
                </a:lnTo>
                <a:lnTo>
                  <a:pt x="483" y="483"/>
                </a:lnTo>
                <a:lnTo>
                  <a:pt x="451" y="451"/>
                </a:lnTo>
                <a:lnTo>
                  <a:pt x="419" y="419"/>
                </a:lnTo>
                <a:lnTo>
                  <a:pt x="370" y="370"/>
                </a:lnTo>
                <a:lnTo>
                  <a:pt x="322" y="322"/>
                </a:lnTo>
                <a:lnTo>
                  <a:pt x="258" y="274"/>
                </a:lnTo>
                <a:lnTo>
                  <a:pt x="209" y="209"/>
                </a:lnTo>
                <a:lnTo>
                  <a:pt x="145" y="161"/>
                </a:lnTo>
                <a:lnTo>
                  <a:pt x="113" y="113"/>
                </a:lnTo>
                <a:lnTo>
                  <a:pt x="64" y="81"/>
                </a:lnTo>
                <a:lnTo>
                  <a:pt x="32" y="48"/>
                </a:lnTo>
                <a:lnTo>
                  <a:pt x="16" y="32"/>
                </a:lnTo>
                <a:lnTo>
                  <a:pt x="0" y="0"/>
                </a:lnTo>
                <a:lnTo>
                  <a:pt x="97" y="0"/>
                </a:lnTo>
                <a:lnTo>
                  <a:pt x="193" y="32"/>
                </a:lnTo>
                <a:lnTo>
                  <a:pt x="290" y="65"/>
                </a:lnTo>
                <a:lnTo>
                  <a:pt x="370" y="81"/>
                </a:lnTo>
                <a:lnTo>
                  <a:pt x="435" y="129"/>
                </a:lnTo>
                <a:lnTo>
                  <a:pt x="499" y="161"/>
                </a:lnTo>
                <a:lnTo>
                  <a:pt x="531" y="209"/>
                </a:lnTo>
                <a:lnTo>
                  <a:pt x="580" y="242"/>
                </a:lnTo>
                <a:lnTo>
                  <a:pt x="580" y="290"/>
                </a:lnTo>
                <a:lnTo>
                  <a:pt x="596" y="322"/>
                </a:lnTo>
                <a:lnTo>
                  <a:pt x="580" y="4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0" name="Freeform 44"/>
          <p:cNvSpPr/>
          <p:nvPr/>
        </p:nvSpPr>
        <p:spPr>
          <a:xfrm>
            <a:off x="2974332" y="3182938"/>
            <a:ext cx="347663" cy="20478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548" h="322">
                <a:moveTo>
                  <a:pt x="226" y="0"/>
                </a:moveTo>
                <a:lnTo>
                  <a:pt x="274" y="0"/>
                </a:lnTo>
                <a:lnTo>
                  <a:pt x="322" y="16"/>
                </a:lnTo>
                <a:lnTo>
                  <a:pt x="370" y="32"/>
                </a:lnTo>
                <a:lnTo>
                  <a:pt x="435" y="48"/>
                </a:lnTo>
                <a:lnTo>
                  <a:pt x="483" y="80"/>
                </a:lnTo>
                <a:lnTo>
                  <a:pt x="515" y="113"/>
                </a:lnTo>
                <a:lnTo>
                  <a:pt x="548" y="145"/>
                </a:lnTo>
                <a:lnTo>
                  <a:pt x="548" y="177"/>
                </a:lnTo>
                <a:lnTo>
                  <a:pt x="548" y="225"/>
                </a:lnTo>
                <a:lnTo>
                  <a:pt x="548" y="257"/>
                </a:lnTo>
                <a:lnTo>
                  <a:pt x="548" y="273"/>
                </a:lnTo>
                <a:lnTo>
                  <a:pt x="531" y="290"/>
                </a:lnTo>
                <a:lnTo>
                  <a:pt x="515" y="306"/>
                </a:lnTo>
                <a:lnTo>
                  <a:pt x="499" y="306"/>
                </a:lnTo>
                <a:lnTo>
                  <a:pt x="451" y="322"/>
                </a:lnTo>
                <a:lnTo>
                  <a:pt x="419" y="306"/>
                </a:lnTo>
                <a:lnTo>
                  <a:pt x="387" y="306"/>
                </a:lnTo>
                <a:lnTo>
                  <a:pt x="338" y="273"/>
                </a:lnTo>
                <a:lnTo>
                  <a:pt x="290" y="257"/>
                </a:lnTo>
                <a:lnTo>
                  <a:pt x="226" y="225"/>
                </a:lnTo>
                <a:lnTo>
                  <a:pt x="161" y="177"/>
                </a:lnTo>
                <a:lnTo>
                  <a:pt x="81" y="129"/>
                </a:lnTo>
                <a:lnTo>
                  <a:pt x="0" y="64"/>
                </a:lnTo>
                <a:lnTo>
                  <a:pt x="65" y="32"/>
                </a:lnTo>
                <a:lnTo>
                  <a:pt x="129" y="16"/>
                </a:lnTo>
                <a:lnTo>
                  <a:pt x="177" y="0"/>
                </a:lnTo>
                <a:lnTo>
                  <a:pt x="226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1" name="Freeform 45"/>
          <p:cNvSpPr/>
          <p:nvPr/>
        </p:nvSpPr>
        <p:spPr>
          <a:xfrm>
            <a:off x="2656832" y="3427413"/>
            <a:ext cx="1206500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00" h="386">
                <a:moveTo>
                  <a:pt x="1884" y="145"/>
                </a:moveTo>
                <a:lnTo>
                  <a:pt x="1900" y="145"/>
                </a:lnTo>
                <a:lnTo>
                  <a:pt x="1900" y="161"/>
                </a:lnTo>
                <a:lnTo>
                  <a:pt x="1884" y="177"/>
                </a:lnTo>
                <a:lnTo>
                  <a:pt x="1852" y="193"/>
                </a:lnTo>
                <a:lnTo>
                  <a:pt x="1787" y="193"/>
                </a:lnTo>
                <a:lnTo>
                  <a:pt x="1723" y="209"/>
                </a:lnTo>
                <a:lnTo>
                  <a:pt x="1610" y="209"/>
                </a:lnTo>
                <a:lnTo>
                  <a:pt x="1546" y="209"/>
                </a:lnTo>
                <a:lnTo>
                  <a:pt x="1481" y="209"/>
                </a:lnTo>
                <a:lnTo>
                  <a:pt x="1385" y="225"/>
                </a:lnTo>
                <a:lnTo>
                  <a:pt x="1288" y="242"/>
                </a:lnTo>
                <a:lnTo>
                  <a:pt x="1175" y="242"/>
                </a:lnTo>
                <a:lnTo>
                  <a:pt x="1047" y="274"/>
                </a:lnTo>
                <a:lnTo>
                  <a:pt x="918" y="290"/>
                </a:lnTo>
                <a:lnTo>
                  <a:pt x="757" y="306"/>
                </a:lnTo>
                <a:lnTo>
                  <a:pt x="612" y="338"/>
                </a:lnTo>
                <a:lnTo>
                  <a:pt x="483" y="354"/>
                </a:lnTo>
                <a:lnTo>
                  <a:pt x="370" y="370"/>
                </a:lnTo>
                <a:lnTo>
                  <a:pt x="274" y="386"/>
                </a:lnTo>
                <a:lnTo>
                  <a:pt x="209" y="386"/>
                </a:lnTo>
                <a:lnTo>
                  <a:pt x="145" y="386"/>
                </a:lnTo>
                <a:lnTo>
                  <a:pt x="97" y="386"/>
                </a:lnTo>
                <a:lnTo>
                  <a:pt x="81" y="370"/>
                </a:lnTo>
                <a:lnTo>
                  <a:pt x="32" y="354"/>
                </a:lnTo>
                <a:lnTo>
                  <a:pt x="0" y="306"/>
                </a:lnTo>
                <a:lnTo>
                  <a:pt x="0" y="290"/>
                </a:lnTo>
                <a:lnTo>
                  <a:pt x="0" y="274"/>
                </a:lnTo>
                <a:lnTo>
                  <a:pt x="16" y="258"/>
                </a:lnTo>
                <a:lnTo>
                  <a:pt x="32" y="258"/>
                </a:lnTo>
                <a:lnTo>
                  <a:pt x="64" y="258"/>
                </a:lnTo>
                <a:lnTo>
                  <a:pt x="97" y="258"/>
                </a:lnTo>
                <a:lnTo>
                  <a:pt x="145" y="242"/>
                </a:lnTo>
                <a:lnTo>
                  <a:pt x="177" y="242"/>
                </a:lnTo>
                <a:lnTo>
                  <a:pt x="225" y="242"/>
                </a:lnTo>
                <a:lnTo>
                  <a:pt x="290" y="225"/>
                </a:lnTo>
                <a:lnTo>
                  <a:pt x="370" y="225"/>
                </a:lnTo>
                <a:lnTo>
                  <a:pt x="467" y="209"/>
                </a:lnTo>
                <a:lnTo>
                  <a:pt x="580" y="177"/>
                </a:lnTo>
                <a:lnTo>
                  <a:pt x="708" y="161"/>
                </a:lnTo>
                <a:lnTo>
                  <a:pt x="853" y="145"/>
                </a:lnTo>
                <a:lnTo>
                  <a:pt x="998" y="113"/>
                </a:lnTo>
                <a:lnTo>
                  <a:pt x="1127" y="97"/>
                </a:lnTo>
                <a:lnTo>
                  <a:pt x="1240" y="64"/>
                </a:lnTo>
                <a:lnTo>
                  <a:pt x="1352" y="48"/>
                </a:lnTo>
                <a:lnTo>
                  <a:pt x="1433" y="32"/>
                </a:lnTo>
                <a:lnTo>
                  <a:pt x="1513" y="32"/>
                </a:lnTo>
                <a:lnTo>
                  <a:pt x="1578" y="16"/>
                </a:lnTo>
                <a:lnTo>
                  <a:pt x="1610" y="0"/>
                </a:lnTo>
                <a:lnTo>
                  <a:pt x="1691" y="0"/>
                </a:lnTo>
                <a:lnTo>
                  <a:pt x="1739" y="0"/>
                </a:lnTo>
                <a:lnTo>
                  <a:pt x="1787" y="16"/>
                </a:lnTo>
                <a:lnTo>
                  <a:pt x="1819" y="48"/>
                </a:lnTo>
                <a:lnTo>
                  <a:pt x="1868" y="97"/>
                </a:lnTo>
                <a:lnTo>
                  <a:pt x="1884" y="113"/>
                </a:lnTo>
                <a:lnTo>
                  <a:pt x="1884" y="1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宽屏</PresentationFormat>
  <Paragraphs>313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站酷庆科黄油体</vt:lpstr>
      <vt:lpstr>Calibri</vt:lpstr>
      <vt:lpstr>思源黑体 CN Light</vt:lpstr>
      <vt:lpstr>等线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43</cp:revision>
  <dcterms:created xsi:type="dcterms:W3CDTF">2020-06-05T01:58:00Z</dcterms:created>
  <dcterms:modified xsi:type="dcterms:W3CDTF">2021-01-07T11:11:52Z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