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78" r:id="rId3"/>
    <p:sldId id="718" r:id="rId4"/>
    <p:sldId id="413" r:id="rId5"/>
    <p:sldId id="410" r:id="rId6"/>
    <p:sldId id="671" r:id="rId7"/>
    <p:sldId id="310" r:id="rId8"/>
    <p:sldId id="548" r:id="rId9"/>
    <p:sldId id="720" r:id="rId10"/>
    <p:sldId id="730" r:id="rId11"/>
    <p:sldId id="731" r:id="rId12"/>
    <p:sldId id="732" r:id="rId13"/>
    <p:sldId id="733" r:id="rId14"/>
    <p:sldId id="734" r:id="rId15"/>
    <p:sldId id="735" r:id="rId16"/>
    <p:sldId id="790" r:id="rId17"/>
    <p:sldId id="642" r:id="rId18"/>
    <p:sldId id="798" r:id="rId19"/>
    <p:sldId id="801" r:id="rId20"/>
    <p:sldId id="643" r:id="rId21"/>
    <p:sldId id="835" r:id="rId22"/>
    <p:sldId id="657" r:id="rId23"/>
    <p:sldId id="287" r:id="rId24"/>
    <p:sldId id="319" r:id="rId25"/>
    <p:sldId id="261" r:id="rId26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庞门正道粗书体6.0" panose="02010600030101010101" charset="-122"/>
      <p:regular r:id="rId30"/>
    </p:embeddedFont>
    <p:embeddedFont>
      <p:font typeface="思源黑体 CN Bold" panose="02010600030101010101" charset="-122"/>
      <p:regular r:id="rId31"/>
    </p:embeddedFont>
    <p:embeddedFont>
      <p:font typeface="思源黑体 CN Light" panose="02010600030101010101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等线" panose="02010600030101010101" pitchFamily="2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C3361F0C-4C4B-4E2D-B5C5-173B7A39A73B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1EEA1E07-13C7-414A-8EB7-9816094998B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草, 户外, 田地, 绿色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31332" r="2907" b="37277"/>
          <a:stretch>
            <a:fillRect/>
          </a:stretch>
        </p:blipFill>
        <p:spPr>
          <a:xfrm>
            <a:off x="1" y="387625"/>
            <a:ext cx="2922104" cy="695739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575" y="519103"/>
            <a:ext cx="2507530" cy="43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草, 户外, 田地, 绿色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12592" b="72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03549" y="116815"/>
            <a:ext cx="7203559" cy="4424778"/>
            <a:chOff x="2682949" y="246460"/>
            <a:chExt cx="7203559" cy="4424778"/>
          </a:xfrm>
        </p:grpSpPr>
        <p:sp>
          <p:nvSpPr>
            <p:cNvPr id="6" name="文本框 5"/>
            <p:cNvSpPr txBox="1"/>
            <p:nvPr/>
          </p:nvSpPr>
          <p:spPr>
            <a:xfrm>
              <a:off x="2682949" y="785898"/>
              <a:ext cx="2736647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操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84762" y="1516528"/>
              <a:ext cx="2736647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场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636900" y="246460"/>
              <a:ext cx="3249608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3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上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649024" y="3157734"/>
              <a:ext cx="6655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Cao</a:t>
              </a:r>
              <a:endPara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396253" y="1608372"/>
              <a:ext cx="9605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28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Chang</a:t>
              </a:r>
              <a:endPara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68263" y="1870434"/>
              <a:ext cx="11176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36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Shang</a:t>
              </a:r>
              <a:endParaRPr lang="zh-CN" altLang="en-US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80955" y="4288491"/>
            <a:ext cx="5030090" cy="883101"/>
            <a:chOff x="3580955" y="4288491"/>
            <a:chExt cx="5030090" cy="8831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文本框 11"/>
            <p:cNvSpPr txBox="1"/>
            <p:nvPr/>
          </p:nvSpPr>
          <p:spPr>
            <a:xfrm>
              <a:off x="3580955" y="4288491"/>
              <a:ext cx="5030090" cy="40819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 一年级下册 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5.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049264" y="4831073"/>
              <a:ext cx="4093472" cy="340519"/>
              <a:chOff x="3984762" y="4831073"/>
              <a:chExt cx="4093472" cy="34051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6278234" y="4831073"/>
                <a:ext cx="180000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授课时间：</a:t>
                </a:r>
                <a:r>
                  <a:rPr lang="en-US" altLang="zh-CN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20XX.XX</a:t>
                </a:r>
                <a:endPara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984762" y="4831073"/>
                <a:ext cx="180000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授课老师：某某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84631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pāi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31368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4332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拍照  拍球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妹妹最爱拍皮球。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45360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5582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拍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702435" y="2460943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0" name="Freeform 39"/>
          <p:cNvSpPr/>
          <p:nvPr/>
        </p:nvSpPr>
        <p:spPr>
          <a:xfrm>
            <a:off x="2359660" y="3407093"/>
            <a:ext cx="725488" cy="234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43" h="370">
                <a:moveTo>
                  <a:pt x="724" y="241"/>
                </a:moveTo>
                <a:lnTo>
                  <a:pt x="628" y="273"/>
                </a:lnTo>
                <a:lnTo>
                  <a:pt x="547" y="306"/>
                </a:lnTo>
                <a:lnTo>
                  <a:pt x="467" y="322"/>
                </a:lnTo>
                <a:lnTo>
                  <a:pt x="402" y="338"/>
                </a:lnTo>
                <a:lnTo>
                  <a:pt x="354" y="354"/>
                </a:lnTo>
                <a:lnTo>
                  <a:pt x="306" y="370"/>
                </a:lnTo>
                <a:lnTo>
                  <a:pt x="290" y="370"/>
                </a:lnTo>
                <a:lnTo>
                  <a:pt x="258" y="370"/>
                </a:lnTo>
                <a:lnTo>
                  <a:pt x="193" y="354"/>
                </a:lnTo>
                <a:lnTo>
                  <a:pt x="113" y="338"/>
                </a:lnTo>
                <a:lnTo>
                  <a:pt x="64" y="338"/>
                </a:lnTo>
                <a:lnTo>
                  <a:pt x="32" y="322"/>
                </a:lnTo>
                <a:lnTo>
                  <a:pt x="16" y="306"/>
                </a:lnTo>
                <a:lnTo>
                  <a:pt x="0" y="290"/>
                </a:lnTo>
                <a:lnTo>
                  <a:pt x="16" y="273"/>
                </a:lnTo>
                <a:lnTo>
                  <a:pt x="48" y="257"/>
                </a:lnTo>
                <a:lnTo>
                  <a:pt x="113" y="241"/>
                </a:lnTo>
                <a:lnTo>
                  <a:pt x="177" y="225"/>
                </a:lnTo>
                <a:lnTo>
                  <a:pt x="258" y="193"/>
                </a:lnTo>
                <a:lnTo>
                  <a:pt x="354" y="161"/>
                </a:lnTo>
                <a:lnTo>
                  <a:pt x="467" y="129"/>
                </a:lnTo>
                <a:lnTo>
                  <a:pt x="580" y="96"/>
                </a:lnTo>
                <a:lnTo>
                  <a:pt x="676" y="80"/>
                </a:lnTo>
                <a:lnTo>
                  <a:pt x="757" y="48"/>
                </a:lnTo>
                <a:lnTo>
                  <a:pt x="837" y="32"/>
                </a:lnTo>
                <a:lnTo>
                  <a:pt x="885" y="16"/>
                </a:lnTo>
                <a:lnTo>
                  <a:pt x="934" y="16"/>
                </a:lnTo>
                <a:lnTo>
                  <a:pt x="966" y="16"/>
                </a:lnTo>
                <a:lnTo>
                  <a:pt x="998" y="0"/>
                </a:lnTo>
                <a:lnTo>
                  <a:pt x="1046" y="16"/>
                </a:lnTo>
                <a:lnTo>
                  <a:pt x="1095" y="32"/>
                </a:lnTo>
                <a:lnTo>
                  <a:pt x="1111" y="48"/>
                </a:lnTo>
                <a:lnTo>
                  <a:pt x="1127" y="64"/>
                </a:lnTo>
                <a:lnTo>
                  <a:pt x="1143" y="80"/>
                </a:lnTo>
                <a:lnTo>
                  <a:pt x="1143" y="96"/>
                </a:lnTo>
                <a:lnTo>
                  <a:pt x="1111" y="113"/>
                </a:lnTo>
                <a:lnTo>
                  <a:pt x="1079" y="129"/>
                </a:lnTo>
                <a:lnTo>
                  <a:pt x="1046" y="145"/>
                </a:lnTo>
                <a:lnTo>
                  <a:pt x="982" y="161"/>
                </a:lnTo>
                <a:lnTo>
                  <a:pt x="918" y="193"/>
                </a:lnTo>
                <a:lnTo>
                  <a:pt x="821" y="225"/>
                </a:lnTo>
                <a:lnTo>
                  <a:pt x="724" y="24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1" name="Freeform 37"/>
          <p:cNvSpPr/>
          <p:nvPr/>
        </p:nvSpPr>
        <p:spPr>
          <a:xfrm>
            <a:off x="3126423" y="3600768"/>
            <a:ext cx="153987" cy="9715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2" h="1529">
                <a:moveTo>
                  <a:pt x="65" y="515"/>
                </a:moveTo>
                <a:lnTo>
                  <a:pt x="65" y="450"/>
                </a:lnTo>
                <a:lnTo>
                  <a:pt x="65" y="370"/>
                </a:lnTo>
                <a:lnTo>
                  <a:pt x="49" y="305"/>
                </a:lnTo>
                <a:lnTo>
                  <a:pt x="49" y="257"/>
                </a:lnTo>
                <a:lnTo>
                  <a:pt x="33" y="161"/>
                </a:lnTo>
                <a:lnTo>
                  <a:pt x="17" y="112"/>
                </a:lnTo>
                <a:lnTo>
                  <a:pt x="0" y="64"/>
                </a:lnTo>
                <a:lnTo>
                  <a:pt x="0" y="48"/>
                </a:lnTo>
                <a:lnTo>
                  <a:pt x="0" y="16"/>
                </a:lnTo>
                <a:lnTo>
                  <a:pt x="17" y="16"/>
                </a:lnTo>
                <a:lnTo>
                  <a:pt x="65" y="0"/>
                </a:lnTo>
                <a:lnTo>
                  <a:pt x="97" y="16"/>
                </a:lnTo>
                <a:lnTo>
                  <a:pt x="161" y="32"/>
                </a:lnTo>
                <a:lnTo>
                  <a:pt x="242" y="64"/>
                </a:lnTo>
                <a:lnTo>
                  <a:pt x="226" y="289"/>
                </a:lnTo>
                <a:lnTo>
                  <a:pt x="226" y="499"/>
                </a:lnTo>
                <a:lnTo>
                  <a:pt x="226" y="676"/>
                </a:lnTo>
                <a:lnTo>
                  <a:pt x="226" y="837"/>
                </a:lnTo>
                <a:lnTo>
                  <a:pt x="210" y="965"/>
                </a:lnTo>
                <a:lnTo>
                  <a:pt x="210" y="1078"/>
                </a:lnTo>
                <a:lnTo>
                  <a:pt x="210" y="1158"/>
                </a:lnTo>
                <a:lnTo>
                  <a:pt x="210" y="1223"/>
                </a:lnTo>
                <a:lnTo>
                  <a:pt x="210" y="1319"/>
                </a:lnTo>
                <a:lnTo>
                  <a:pt x="210" y="1384"/>
                </a:lnTo>
                <a:lnTo>
                  <a:pt x="210" y="1432"/>
                </a:lnTo>
                <a:lnTo>
                  <a:pt x="194" y="1480"/>
                </a:lnTo>
                <a:lnTo>
                  <a:pt x="194" y="1496"/>
                </a:lnTo>
                <a:lnTo>
                  <a:pt x="178" y="1512"/>
                </a:lnTo>
                <a:lnTo>
                  <a:pt x="178" y="1529"/>
                </a:lnTo>
                <a:lnTo>
                  <a:pt x="161" y="1529"/>
                </a:lnTo>
                <a:lnTo>
                  <a:pt x="145" y="1529"/>
                </a:lnTo>
                <a:lnTo>
                  <a:pt x="129" y="1512"/>
                </a:lnTo>
                <a:lnTo>
                  <a:pt x="113" y="1480"/>
                </a:lnTo>
                <a:lnTo>
                  <a:pt x="81" y="1432"/>
                </a:lnTo>
                <a:lnTo>
                  <a:pt x="65" y="1384"/>
                </a:lnTo>
                <a:lnTo>
                  <a:pt x="49" y="1319"/>
                </a:lnTo>
                <a:lnTo>
                  <a:pt x="49" y="1223"/>
                </a:lnTo>
                <a:lnTo>
                  <a:pt x="65" y="1094"/>
                </a:lnTo>
                <a:lnTo>
                  <a:pt x="65" y="965"/>
                </a:lnTo>
                <a:lnTo>
                  <a:pt x="65" y="820"/>
                </a:lnTo>
                <a:lnTo>
                  <a:pt x="65" y="676"/>
                </a:lnTo>
                <a:lnTo>
                  <a:pt x="65" y="51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2" name="Freeform 38"/>
          <p:cNvSpPr/>
          <p:nvPr/>
        </p:nvSpPr>
        <p:spPr>
          <a:xfrm>
            <a:off x="2523173" y="2884805"/>
            <a:ext cx="377825" cy="1911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95" h="3010">
                <a:moveTo>
                  <a:pt x="370" y="2060"/>
                </a:moveTo>
                <a:lnTo>
                  <a:pt x="370" y="1947"/>
                </a:lnTo>
                <a:lnTo>
                  <a:pt x="370" y="1835"/>
                </a:lnTo>
                <a:lnTo>
                  <a:pt x="386" y="1706"/>
                </a:lnTo>
                <a:lnTo>
                  <a:pt x="386" y="1561"/>
                </a:lnTo>
                <a:lnTo>
                  <a:pt x="386" y="1400"/>
                </a:lnTo>
                <a:lnTo>
                  <a:pt x="386" y="1239"/>
                </a:lnTo>
                <a:lnTo>
                  <a:pt x="386" y="1062"/>
                </a:lnTo>
                <a:lnTo>
                  <a:pt x="386" y="885"/>
                </a:lnTo>
                <a:lnTo>
                  <a:pt x="386" y="708"/>
                </a:lnTo>
                <a:lnTo>
                  <a:pt x="386" y="547"/>
                </a:lnTo>
                <a:lnTo>
                  <a:pt x="370" y="419"/>
                </a:lnTo>
                <a:lnTo>
                  <a:pt x="370" y="306"/>
                </a:lnTo>
                <a:lnTo>
                  <a:pt x="354" y="225"/>
                </a:lnTo>
                <a:lnTo>
                  <a:pt x="338" y="161"/>
                </a:lnTo>
                <a:lnTo>
                  <a:pt x="338" y="113"/>
                </a:lnTo>
                <a:lnTo>
                  <a:pt x="322" y="97"/>
                </a:lnTo>
                <a:lnTo>
                  <a:pt x="289" y="97"/>
                </a:lnTo>
                <a:lnTo>
                  <a:pt x="273" y="81"/>
                </a:lnTo>
                <a:lnTo>
                  <a:pt x="273" y="64"/>
                </a:lnTo>
                <a:lnTo>
                  <a:pt x="273" y="32"/>
                </a:lnTo>
                <a:lnTo>
                  <a:pt x="289" y="16"/>
                </a:lnTo>
                <a:lnTo>
                  <a:pt x="322" y="0"/>
                </a:lnTo>
                <a:lnTo>
                  <a:pt x="354" y="0"/>
                </a:lnTo>
                <a:lnTo>
                  <a:pt x="418" y="16"/>
                </a:lnTo>
                <a:lnTo>
                  <a:pt x="483" y="48"/>
                </a:lnTo>
                <a:lnTo>
                  <a:pt x="531" y="64"/>
                </a:lnTo>
                <a:lnTo>
                  <a:pt x="563" y="81"/>
                </a:lnTo>
                <a:lnTo>
                  <a:pt x="579" y="113"/>
                </a:lnTo>
                <a:lnTo>
                  <a:pt x="595" y="145"/>
                </a:lnTo>
                <a:lnTo>
                  <a:pt x="579" y="161"/>
                </a:lnTo>
                <a:lnTo>
                  <a:pt x="563" y="209"/>
                </a:lnTo>
                <a:lnTo>
                  <a:pt x="563" y="225"/>
                </a:lnTo>
                <a:lnTo>
                  <a:pt x="563" y="242"/>
                </a:lnTo>
                <a:lnTo>
                  <a:pt x="563" y="274"/>
                </a:lnTo>
                <a:lnTo>
                  <a:pt x="547" y="306"/>
                </a:lnTo>
                <a:lnTo>
                  <a:pt x="547" y="354"/>
                </a:lnTo>
                <a:lnTo>
                  <a:pt x="547" y="419"/>
                </a:lnTo>
                <a:lnTo>
                  <a:pt x="531" y="467"/>
                </a:lnTo>
                <a:lnTo>
                  <a:pt x="531" y="547"/>
                </a:lnTo>
                <a:lnTo>
                  <a:pt x="531" y="628"/>
                </a:lnTo>
                <a:lnTo>
                  <a:pt x="531" y="740"/>
                </a:lnTo>
                <a:lnTo>
                  <a:pt x="531" y="853"/>
                </a:lnTo>
                <a:lnTo>
                  <a:pt x="531" y="998"/>
                </a:lnTo>
                <a:lnTo>
                  <a:pt x="531" y="1159"/>
                </a:lnTo>
                <a:lnTo>
                  <a:pt x="531" y="1352"/>
                </a:lnTo>
                <a:lnTo>
                  <a:pt x="531" y="1545"/>
                </a:lnTo>
                <a:lnTo>
                  <a:pt x="531" y="1770"/>
                </a:lnTo>
                <a:lnTo>
                  <a:pt x="531" y="1996"/>
                </a:lnTo>
                <a:lnTo>
                  <a:pt x="531" y="2189"/>
                </a:lnTo>
                <a:lnTo>
                  <a:pt x="515" y="2366"/>
                </a:lnTo>
                <a:lnTo>
                  <a:pt x="515" y="2511"/>
                </a:lnTo>
                <a:lnTo>
                  <a:pt x="499" y="2639"/>
                </a:lnTo>
                <a:lnTo>
                  <a:pt x="483" y="2736"/>
                </a:lnTo>
                <a:lnTo>
                  <a:pt x="483" y="2800"/>
                </a:lnTo>
                <a:lnTo>
                  <a:pt x="450" y="2865"/>
                </a:lnTo>
                <a:lnTo>
                  <a:pt x="418" y="2913"/>
                </a:lnTo>
                <a:lnTo>
                  <a:pt x="386" y="2961"/>
                </a:lnTo>
                <a:lnTo>
                  <a:pt x="354" y="2994"/>
                </a:lnTo>
                <a:lnTo>
                  <a:pt x="322" y="3010"/>
                </a:lnTo>
                <a:lnTo>
                  <a:pt x="289" y="2994"/>
                </a:lnTo>
                <a:lnTo>
                  <a:pt x="273" y="2977"/>
                </a:lnTo>
                <a:lnTo>
                  <a:pt x="257" y="2945"/>
                </a:lnTo>
                <a:lnTo>
                  <a:pt x="257" y="2897"/>
                </a:lnTo>
                <a:lnTo>
                  <a:pt x="241" y="2849"/>
                </a:lnTo>
                <a:lnTo>
                  <a:pt x="209" y="2784"/>
                </a:lnTo>
                <a:lnTo>
                  <a:pt x="177" y="2736"/>
                </a:lnTo>
                <a:lnTo>
                  <a:pt x="112" y="2672"/>
                </a:lnTo>
                <a:lnTo>
                  <a:pt x="64" y="2623"/>
                </a:lnTo>
                <a:lnTo>
                  <a:pt x="32" y="2591"/>
                </a:lnTo>
                <a:lnTo>
                  <a:pt x="0" y="2559"/>
                </a:lnTo>
                <a:lnTo>
                  <a:pt x="0" y="2543"/>
                </a:lnTo>
                <a:lnTo>
                  <a:pt x="16" y="2527"/>
                </a:lnTo>
                <a:lnTo>
                  <a:pt x="48" y="2543"/>
                </a:lnTo>
                <a:lnTo>
                  <a:pt x="80" y="2543"/>
                </a:lnTo>
                <a:lnTo>
                  <a:pt x="112" y="2559"/>
                </a:lnTo>
                <a:lnTo>
                  <a:pt x="209" y="2591"/>
                </a:lnTo>
                <a:lnTo>
                  <a:pt x="273" y="2607"/>
                </a:lnTo>
                <a:lnTo>
                  <a:pt x="289" y="2607"/>
                </a:lnTo>
                <a:lnTo>
                  <a:pt x="305" y="2591"/>
                </a:lnTo>
                <a:lnTo>
                  <a:pt x="322" y="2575"/>
                </a:lnTo>
                <a:lnTo>
                  <a:pt x="338" y="2543"/>
                </a:lnTo>
                <a:lnTo>
                  <a:pt x="338" y="2527"/>
                </a:lnTo>
                <a:lnTo>
                  <a:pt x="338" y="2495"/>
                </a:lnTo>
                <a:lnTo>
                  <a:pt x="354" y="2446"/>
                </a:lnTo>
                <a:lnTo>
                  <a:pt x="354" y="2398"/>
                </a:lnTo>
                <a:lnTo>
                  <a:pt x="354" y="2334"/>
                </a:lnTo>
                <a:lnTo>
                  <a:pt x="354" y="2253"/>
                </a:lnTo>
                <a:lnTo>
                  <a:pt x="370" y="2173"/>
                </a:lnTo>
                <a:lnTo>
                  <a:pt x="370" y="206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40"/>
          <p:cNvSpPr/>
          <p:nvPr/>
        </p:nvSpPr>
        <p:spPr>
          <a:xfrm>
            <a:off x="3280410" y="2957830"/>
            <a:ext cx="388938" cy="723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12" h="1142">
                <a:moveTo>
                  <a:pt x="435" y="547"/>
                </a:moveTo>
                <a:lnTo>
                  <a:pt x="370" y="660"/>
                </a:lnTo>
                <a:lnTo>
                  <a:pt x="290" y="788"/>
                </a:lnTo>
                <a:lnTo>
                  <a:pt x="193" y="949"/>
                </a:lnTo>
                <a:lnTo>
                  <a:pt x="64" y="1142"/>
                </a:lnTo>
                <a:lnTo>
                  <a:pt x="0" y="1126"/>
                </a:lnTo>
                <a:lnTo>
                  <a:pt x="48" y="998"/>
                </a:lnTo>
                <a:lnTo>
                  <a:pt x="97" y="885"/>
                </a:lnTo>
                <a:lnTo>
                  <a:pt x="145" y="788"/>
                </a:lnTo>
                <a:lnTo>
                  <a:pt x="177" y="692"/>
                </a:lnTo>
                <a:lnTo>
                  <a:pt x="258" y="515"/>
                </a:lnTo>
                <a:lnTo>
                  <a:pt x="290" y="386"/>
                </a:lnTo>
                <a:lnTo>
                  <a:pt x="322" y="273"/>
                </a:lnTo>
                <a:lnTo>
                  <a:pt x="338" y="193"/>
                </a:lnTo>
                <a:lnTo>
                  <a:pt x="338" y="129"/>
                </a:lnTo>
                <a:lnTo>
                  <a:pt x="322" y="80"/>
                </a:lnTo>
                <a:lnTo>
                  <a:pt x="306" y="48"/>
                </a:lnTo>
                <a:lnTo>
                  <a:pt x="290" y="32"/>
                </a:lnTo>
                <a:lnTo>
                  <a:pt x="290" y="16"/>
                </a:lnTo>
                <a:lnTo>
                  <a:pt x="306" y="0"/>
                </a:lnTo>
                <a:lnTo>
                  <a:pt x="338" y="0"/>
                </a:lnTo>
                <a:lnTo>
                  <a:pt x="370" y="0"/>
                </a:lnTo>
                <a:lnTo>
                  <a:pt x="419" y="16"/>
                </a:lnTo>
                <a:lnTo>
                  <a:pt x="467" y="48"/>
                </a:lnTo>
                <a:lnTo>
                  <a:pt x="531" y="80"/>
                </a:lnTo>
                <a:lnTo>
                  <a:pt x="563" y="96"/>
                </a:lnTo>
                <a:lnTo>
                  <a:pt x="596" y="129"/>
                </a:lnTo>
                <a:lnTo>
                  <a:pt x="612" y="161"/>
                </a:lnTo>
                <a:lnTo>
                  <a:pt x="596" y="225"/>
                </a:lnTo>
                <a:lnTo>
                  <a:pt x="580" y="273"/>
                </a:lnTo>
                <a:lnTo>
                  <a:pt x="547" y="306"/>
                </a:lnTo>
                <a:lnTo>
                  <a:pt x="515" y="370"/>
                </a:lnTo>
                <a:lnTo>
                  <a:pt x="483" y="434"/>
                </a:lnTo>
                <a:lnTo>
                  <a:pt x="435" y="54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41"/>
          <p:cNvSpPr/>
          <p:nvPr/>
        </p:nvSpPr>
        <p:spPr>
          <a:xfrm>
            <a:off x="3208973" y="3508693"/>
            <a:ext cx="776287" cy="11541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224" h="1818">
                <a:moveTo>
                  <a:pt x="0" y="209"/>
                </a:moveTo>
                <a:lnTo>
                  <a:pt x="113" y="209"/>
                </a:lnTo>
                <a:lnTo>
                  <a:pt x="242" y="193"/>
                </a:lnTo>
                <a:lnTo>
                  <a:pt x="371" y="161"/>
                </a:lnTo>
                <a:lnTo>
                  <a:pt x="515" y="129"/>
                </a:lnTo>
                <a:lnTo>
                  <a:pt x="596" y="112"/>
                </a:lnTo>
                <a:lnTo>
                  <a:pt x="660" y="96"/>
                </a:lnTo>
                <a:lnTo>
                  <a:pt x="725" y="80"/>
                </a:lnTo>
                <a:lnTo>
                  <a:pt x="773" y="64"/>
                </a:lnTo>
                <a:lnTo>
                  <a:pt x="805" y="48"/>
                </a:lnTo>
                <a:lnTo>
                  <a:pt x="837" y="48"/>
                </a:lnTo>
                <a:lnTo>
                  <a:pt x="870" y="32"/>
                </a:lnTo>
                <a:lnTo>
                  <a:pt x="870" y="16"/>
                </a:lnTo>
                <a:lnTo>
                  <a:pt x="918" y="0"/>
                </a:lnTo>
                <a:lnTo>
                  <a:pt x="966" y="0"/>
                </a:lnTo>
                <a:lnTo>
                  <a:pt x="982" y="0"/>
                </a:lnTo>
                <a:lnTo>
                  <a:pt x="1015" y="32"/>
                </a:lnTo>
                <a:lnTo>
                  <a:pt x="1063" y="48"/>
                </a:lnTo>
                <a:lnTo>
                  <a:pt x="1111" y="80"/>
                </a:lnTo>
                <a:lnTo>
                  <a:pt x="1159" y="129"/>
                </a:lnTo>
                <a:lnTo>
                  <a:pt x="1192" y="177"/>
                </a:lnTo>
                <a:lnTo>
                  <a:pt x="1224" y="193"/>
                </a:lnTo>
                <a:lnTo>
                  <a:pt x="1224" y="209"/>
                </a:lnTo>
                <a:lnTo>
                  <a:pt x="1224" y="257"/>
                </a:lnTo>
                <a:lnTo>
                  <a:pt x="1192" y="306"/>
                </a:lnTo>
                <a:lnTo>
                  <a:pt x="1176" y="322"/>
                </a:lnTo>
                <a:lnTo>
                  <a:pt x="1159" y="354"/>
                </a:lnTo>
                <a:lnTo>
                  <a:pt x="1159" y="386"/>
                </a:lnTo>
                <a:lnTo>
                  <a:pt x="1159" y="434"/>
                </a:lnTo>
                <a:lnTo>
                  <a:pt x="1143" y="499"/>
                </a:lnTo>
                <a:lnTo>
                  <a:pt x="1143" y="563"/>
                </a:lnTo>
                <a:lnTo>
                  <a:pt x="1143" y="644"/>
                </a:lnTo>
                <a:lnTo>
                  <a:pt x="1159" y="740"/>
                </a:lnTo>
                <a:lnTo>
                  <a:pt x="1143" y="917"/>
                </a:lnTo>
                <a:lnTo>
                  <a:pt x="1143" y="1078"/>
                </a:lnTo>
                <a:lnTo>
                  <a:pt x="1143" y="1223"/>
                </a:lnTo>
                <a:lnTo>
                  <a:pt x="1127" y="1336"/>
                </a:lnTo>
                <a:lnTo>
                  <a:pt x="1111" y="1448"/>
                </a:lnTo>
                <a:lnTo>
                  <a:pt x="1095" y="1545"/>
                </a:lnTo>
                <a:lnTo>
                  <a:pt x="1063" y="1641"/>
                </a:lnTo>
                <a:lnTo>
                  <a:pt x="1047" y="1706"/>
                </a:lnTo>
                <a:lnTo>
                  <a:pt x="1015" y="1754"/>
                </a:lnTo>
                <a:lnTo>
                  <a:pt x="982" y="1786"/>
                </a:lnTo>
                <a:lnTo>
                  <a:pt x="950" y="1818"/>
                </a:lnTo>
                <a:lnTo>
                  <a:pt x="918" y="1818"/>
                </a:lnTo>
                <a:lnTo>
                  <a:pt x="902" y="1818"/>
                </a:lnTo>
                <a:lnTo>
                  <a:pt x="886" y="1786"/>
                </a:lnTo>
                <a:lnTo>
                  <a:pt x="886" y="1754"/>
                </a:lnTo>
                <a:lnTo>
                  <a:pt x="886" y="1706"/>
                </a:lnTo>
                <a:lnTo>
                  <a:pt x="886" y="1641"/>
                </a:lnTo>
                <a:lnTo>
                  <a:pt x="854" y="1561"/>
                </a:lnTo>
                <a:lnTo>
                  <a:pt x="805" y="1448"/>
                </a:lnTo>
                <a:lnTo>
                  <a:pt x="757" y="1320"/>
                </a:lnTo>
                <a:lnTo>
                  <a:pt x="821" y="1336"/>
                </a:lnTo>
                <a:lnTo>
                  <a:pt x="886" y="1320"/>
                </a:lnTo>
                <a:lnTo>
                  <a:pt x="918" y="1303"/>
                </a:lnTo>
                <a:lnTo>
                  <a:pt x="934" y="1287"/>
                </a:lnTo>
                <a:lnTo>
                  <a:pt x="934" y="1271"/>
                </a:lnTo>
                <a:lnTo>
                  <a:pt x="950" y="1223"/>
                </a:lnTo>
                <a:lnTo>
                  <a:pt x="950" y="1175"/>
                </a:lnTo>
                <a:lnTo>
                  <a:pt x="950" y="1110"/>
                </a:lnTo>
                <a:lnTo>
                  <a:pt x="950" y="1046"/>
                </a:lnTo>
                <a:lnTo>
                  <a:pt x="950" y="949"/>
                </a:lnTo>
                <a:lnTo>
                  <a:pt x="950" y="853"/>
                </a:lnTo>
                <a:lnTo>
                  <a:pt x="950" y="740"/>
                </a:lnTo>
                <a:lnTo>
                  <a:pt x="950" y="644"/>
                </a:lnTo>
                <a:lnTo>
                  <a:pt x="950" y="547"/>
                </a:lnTo>
                <a:lnTo>
                  <a:pt x="950" y="467"/>
                </a:lnTo>
                <a:lnTo>
                  <a:pt x="950" y="386"/>
                </a:lnTo>
                <a:lnTo>
                  <a:pt x="934" y="338"/>
                </a:lnTo>
                <a:lnTo>
                  <a:pt x="934" y="290"/>
                </a:lnTo>
                <a:lnTo>
                  <a:pt x="934" y="273"/>
                </a:lnTo>
                <a:lnTo>
                  <a:pt x="918" y="257"/>
                </a:lnTo>
                <a:lnTo>
                  <a:pt x="902" y="241"/>
                </a:lnTo>
                <a:lnTo>
                  <a:pt x="870" y="225"/>
                </a:lnTo>
                <a:lnTo>
                  <a:pt x="821" y="225"/>
                </a:lnTo>
                <a:lnTo>
                  <a:pt x="773" y="225"/>
                </a:lnTo>
                <a:lnTo>
                  <a:pt x="741" y="225"/>
                </a:lnTo>
                <a:lnTo>
                  <a:pt x="676" y="225"/>
                </a:lnTo>
                <a:lnTo>
                  <a:pt x="612" y="241"/>
                </a:lnTo>
                <a:lnTo>
                  <a:pt x="515" y="257"/>
                </a:lnTo>
                <a:lnTo>
                  <a:pt x="419" y="273"/>
                </a:lnTo>
                <a:lnTo>
                  <a:pt x="290" y="290"/>
                </a:lnTo>
                <a:lnTo>
                  <a:pt x="161" y="306"/>
                </a:lnTo>
                <a:lnTo>
                  <a:pt x="0" y="338"/>
                </a:lnTo>
                <a:lnTo>
                  <a:pt x="0" y="20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42"/>
          <p:cNvSpPr/>
          <p:nvPr/>
        </p:nvSpPr>
        <p:spPr>
          <a:xfrm>
            <a:off x="3208973" y="4326255"/>
            <a:ext cx="552450" cy="133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70" h="210">
                <a:moveTo>
                  <a:pt x="354" y="49"/>
                </a:moveTo>
                <a:lnTo>
                  <a:pt x="451" y="33"/>
                </a:lnTo>
                <a:lnTo>
                  <a:pt x="532" y="16"/>
                </a:lnTo>
                <a:lnTo>
                  <a:pt x="596" y="0"/>
                </a:lnTo>
                <a:lnTo>
                  <a:pt x="660" y="0"/>
                </a:lnTo>
                <a:lnTo>
                  <a:pt x="725" y="16"/>
                </a:lnTo>
                <a:lnTo>
                  <a:pt x="773" y="33"/>
                </a:lnTo>
                <a:lnTo>
                  <a:pt x="821" y="81"/>
                </a:lnTo>
                <a:lnTo>
                  <a:pt x="870" y="145"/>
                </a:lnTo>
                <a:lnTo>
                  <a:pt x="854" y="145"/>
                </a:lnTo>
                <a:lnTo>
                  <a:pt x="837" y="145"/>
                </a:lnTo>
                <a:lnTo>
                  <a:pt x="789" y="145"/>
                </a:lnTo>
                <a:lnTo>
                  <a:pt x="757" y="161"/>
                </a:lnTo>
                <a:lnTo>
                  <a:pt x="709" y="161"/>
                </a:lnTo>
                <a:lnTo>
                  <a:pt x="644" y="161"/>
                </a:lnTo>
                <a:lnTo>
                  <a:pt x="580" y="161"/>
                </a:lnTo>
                <a:lnTo>
                  <a:pt x="499" y="177"/>
                </a:lnTo>
                <a:lnTo>
                  <a:pt x="354" y="193"/>
                </a:lnTo>
                <a:lnTo>
                  <a:pt x="210" y="210"/>
                </a:lnTo>
                <a:lnTo>
                  <a:pt x="97" y="210"/>
                </a:lnTo>
                <a:lnTo>
                  <a:pt x="0" y="210"/>
                </a:lnTo>
                <a:lnTo>
                  <a:pt x="0" y="113"/>
                </a:lnTo>
                <a:lnTo>
                  <a:pt x="81" y="97"/>
                </a:lnTo>
                <a:lnTo>
                  <a:pt x="161" y="97"/>
                </a:lnTo>
                <a:lnTo>
                  <a:pt x="242" y="81"/>
                </a:lnTo>
                <a:lnTo>
                  <a:pt x="354" y="4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43"/>
          <p:cNvSpPr/>
          <p:nvPr/>
        </p:nvSpPr>
        <p:spPr>
          <a:xfrm>
            <a:off x="2154873" y="3734118"/>
            <a:ext cx="858837" cy="6746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52" h="1062">
                <a:moveTo>
                  <a:pt x="757" y="386"/>
                </a:moveTo>
                <a:lnTo>
                  <a:pt x="902" y="273"/>
                </a:lnTo>
                <a:lnTo>
                  <a:pt x="1014" y="193"/>
                </a:lnTo>
                <a:lnTo>
                  <a:pt x="1111" y="129"/>
                </a:lnTo>
                <a:lnTo>
                  <a:pt x="1191" y="80"/>
                </a:lnTo>
                <a:lnTo>
                  <a:pt x="1256" y="32"/>
                </a:lnTo>
                <a:lnTo>
                  <a:pt x="1304" y="16"/>
                </a:lnTo>
                <a:lnTo>
                  <a:pt x="1336" y="0"/>
                </a:lnTo>
                <a:lnTo>
                  <a:pt x="1352" y="0"/>
                </a:lnTo>
                <a:lnTo>
                  <a:pt x="1352" y="32"/>
                </a:lnTo>
                <a:lnTo>
                  <a:pt x="1320" y="64"/>
                </a:lnTo>
                <a:lnTo>
                  <a:pt x="1272" y="113"/>
                </a:lnTo>
                <a:lnTo>
                  <a:pt x="1207" y="161"/>
                </a:lnTo>
                <a:lnTo>
                  <a:pt x="1175" y="193"/>
                </a:lnTo>
                <a:lnTo>
                  <a:pt x="1127" y="241"/>
                </a:lnTo>
                <a:lnTo>
                  <a:pt x="1063" y="290"/>
                </a:lnTo>
                <a:lnTo>
                  <a:pt x="998" y="354"/>
                </a:lnTo>
                <a:lnTo>
                  <a:pt x="934" y="418"/>
                </a:lnTo>
                <a:lnTo>
                  <a:pt x="853" y="483"/>
                </a:lnTo>
                <a:lnTo>
                  <a:pt x="773" y="563"/>
                </a:lnTo>
                <a:lnTo>
                  <a:pt x="692" y="660"/>
                </a:lnTo>
                <a:lnTo>
                  <a:pt x="596" y="756"/>
                </a:lnTo>
                <a:lnTo>
                  <a:pt x="515" y="837"/>
                </a:lnTo>
                <a:lnTo>
                  <a:pt x="435" y="901"/>
                </a:lnTo>
                <a:lnTo>
                  <a:pt x="386" y="949"/>
                </a:lnTo>
                <a:lnTo>
                  <a:pt x="338" y="998"/>
                </a:lnTo>
                <a:lnTo>
                  <a:pt x="290" y="1030"/>
                </a:lnTo>
                <a:lnTo>
                  <a:pt x="258" y="1062"/>
                </a:lnTo>
                <a:lnTo>
                  <a:pt x="241" y="1062"/>
                </a:lnTo>
                <a:lnTo>
                  <a:pt x="209" y="1062"/>
                </a:lnTo>
                <a:lnTo>
                  <a:pt x="177" y="1046"/>
                </a:lnTo>
                <a:lnTo>
                  <a:pt x="145" y="1014"/>
                </a:lnTo>
                <a:lnTo>
                  <a:pt x="97" y="966"/>
                </a:lnTo>
                <a:lnTo>
                  <a:pt x="48" y="917"/>
                </a:lnTo>
                <a:lnTo>
                  <a:pt x="16" y="885"/>
                </a:lnTo>
                <a:lnTo>
                  <a:pt x="0" y="837"/>
                </a:lnTo>
                <a:lnTo>
                  <a:pt x="0" y="805"/>
                </a:lnTo>
                <a:lnTo>
                  <a:pt x="16" y="788"/>
                </a:lnTo>
                <a:lnTo>
                  <a:pt x="32" y="788"/>
                </a:lnTo>
                <a:lnTo>
                  <a:pt x="64" y="772"/>
                </a:lnTo>
                <a:lnTo>
                  <a:pt x="80" y="788"/>
                </a:lnTo>
                <a:lnTo>
                  <a:pt x="129" y="788"/>
                </a:lnTo>
                <a:lnTo>
                  <a:pt x="177" y="805"/>
                </a:lnTo>
                <a:lnTo>
                  <a:pt x="177" y="788"/>
                </a:lnTo>
                <a:lnTo>
                  <a:pt x="209" y="772"/>
                </a:lnTo>
                <a:lnTo>
                  <a:pt x="258" y="740"/>
                </a:lnTo>
                <a:lnTo>
                  <a:pt x="338" y="692"/>
                </a:lnTo>
                <a:lnTo>
                  <a:pt x="419" y="644"/>
                </a:lnTo>
                <a:lnTo>
                  <a:pt x="515" y="563"/>
                </a:lnTo>
                <a:lnTo>
                  <a:pt x="628" y="483"/>
                </a:lnTo>
                <a:lnTo>
                  <a:pt x="757" y="3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36"/>
          <p:cNvSpPr/>
          <p:nvPr/>
        </p:nvSpPr>
        <p:spPr>
          <a:xfrm>
            <a:off x="3239135" y="3938905"/>
            <a:ext cx="449263" cy="142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08" h="225">
                <a:moveTo>
                  <a:pt x="708" y="80"/>
                </a:moveTo>
                <a:lnTo>
                  <a:pt x="692" y="96"/>
                </a:lnTo>
                <a:lnTo>
                  <a:pt x="660" y="112"/>
                </a:lnTo>
                <a:lnTo>
                  <a:pt x="595" y="145"/>
                </a:lnTo>
                <a:lnTo>
                  <a:pt x="499" y="161"/>
                </a:lnTo>
                <a:lnTo>
                  <a:pt x="386" y="193"/>
                </a:lnTo>
                <a:lnTo>
                  <a:pt x="273" y="209"/>
                </a:lnTo>
                <a:lnTo>
                  <a:pt x="144" y="209"/>
                </a:lnTo>
                <a:lnTo>
                  <a:pt x="0" y="225"/>
                </a:lnTo>
                <a:lnTo>
                  <a:pt x="0" y="112"/>
                </a:lnTo>
                <a:lnTo>
                  <a:pt x="48" y="112"/>
                </a:lnTo>
                <a:lnTo>
                  <a:pt x="112" y="96"/>
                </a:lnTo>
                <a:lnTo>
                  <a:pt x="193" y="80"/>
                </a:lnTo>
                <a:lnTo>
                  <a:pt x="273" y="64"/>
                </a:lnTo>
                <a:lnTo>
                  <a:pt x="354" y="32"/>
                </a:lnTo>
                <a:lnTo>
                  <a:pt x="418" y="16"/>
                </a:lnTo>
                <a:lnTo>
                  <a:pt x="483" y="0"/>
                </a:lnTo>
                <a:lnTo>
                  <a:pt x="531" y="0"/>
                </a:lnTo>
                <a:lnTo>
                  <a:pt x="595" y="16"/>
                </a:lnTo>
                <a:lnTo>
                  <a:pt x="644" y="32"/>
                </a:lnTo>
                <a:lnTo>
                  <a:pt x="676" y="48"/>
                </a:lnTo>
                <a:lnTo>
                  <a:pt x="692" y="64"/>
                </a:lnTo>
                <a:lnTo>
                  <a:pt x="708" y="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83234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pǎo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29971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6872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跑步   赛跑。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我们正在赛跑。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31390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4185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跑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495743" y="2516188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0" name="Freeform 42"/>
          <p:cNvSpPr/>
          <p:nvPr/>
        </p:nvSpPr>
        <p:spPr>
          <a:xfrm>
            <a:off x="2176780" y="3367088"/>
            <a:ext cx="153988" cy="4778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1" h="752">
                <a:moveTo>
                  <a:pt x="129" y="464"/>
                </a:moveTo>
                <a:lnTo>
                  <a:pt x="113" y="400"/>
                </a:lnTo>
                <a:lnTo>
                  <a:pt x="113" y="352"/>
                </a:lnTo>
                <a:lnTo>
                  <a:pt x="96" y="288"/>
                </a:lnTo>
                <a:lnTo>
                  <a:pt x="80" y="256"/>
                </a:lnTo>
                <a:lnTo>
                  <a:pt x="64" y="176"/>
                </a:lnTo>
                <a:lnTo>
                  <a:pt x="32" y="144"/>
                </a:lnTo>
                <a:lnTo>
                  <a:pt x="16" y="112"/>
                </a:lnTo>
                <a:lnTo>
                  <a:pt x="0" y="80"/>
                </a:lnTo>
                <a:lnTo>
                  <a:pt x="0" y="48"/>
                </a:lnTo>
                <a:lnTo>
                  <a:pt x="0" y="16"/>
                </a:lnTo>
                <a:lnTo>
                  <a:pt x="16" y="0"/>
                </a:lnTo>
                <a:lnTo>
                  <a:pt x="64" y="0"/>
                </a:lnTo>
                <a:lnTo>
                  <a:pt x="129" y="0"/>
                </a:lnTo>
                <a:lnTo>
                  <a:pt x="209" y="0"/>
                </a:lnTo>
                <a:lnTo>
                  <a:pt x="225" y="176"/>
                </a:lnTo>
                <a:lnTo>
                  <a:pt x="225" y="336"/>
                </a:lnTo>
                <a:lnTo>
                  <a:pt x="241" y="464"/>
                </a:lnTo>
                <a:lnTo>
                  <a:pt x="241" y="560"/>
                </a:lnTo>
                <a:lnTo>
                  <a:pt x="241" y="640"/>
                </a:lnTo>
                <a:lnTo>
                  <a:pt x="241" y="704"/>
                </a:lnTo>
                <a:lnTo>
                  <a:pt x="241" y="736"/>
                </a:lnTo>
                <a:lnTo>
                  <a:pt x="225" y="752"/>
                </a:lnTo>
                <a:lnTo>
                  <a:pt x="209" y="736"/>
                </a:lnTo>
                <a:lnTo>
                  <a:pt x="193" y="736"/>
                </a:lnTo>
                <a:lnTo>
                  <a:pt x="177" y="704"/>
                </a:lnTo>
                <a:lnTo>
                  <a:pt x="177" y="672"/>
                </a:lnTo>
                <a:lnTo>
                  <a:pt x="161" y="640"/>
                </a:lnTo>
                <a:lnTo>
                  <a:pt x="145" y="592"/>
                </a:lnTo>
                <a:lnTo>
                  <a:pt x="145" y="544"/>
                </a:lnTo>
                <a:lnTo>
                  <a:pt x="129" y="4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1" name="Freeform 31"/>
          <p:cNvSpPr/>
          <p:nvPr/>
        </p:nvSpPr>
        <p:spPr>
          <a:xfrm>
            <a:off x="2084705" y="3976688"/>
            <a:ext cx="184150" cy="600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0" h="945">
                <a:moveTo>
                  <a:pt x="48" y="97"/>
                </a:moveTo>
                <a:lnTo>
                  <a:pt x="32" y="81"/>
                </a:lnTo>
                <a:lnTo>
                  <a:pt x="16" y="81"/>
                </a:lnTo>
                <a:lnTo>
                  <a:pt x="0" y="65"/>
                </a:lnTo>
                <a:lnTo>
                  <a:pt x="16" y="33"/>
                </a:lnTo>
                <a:lnTo>
                  <a:pt x="32" y="0"/>
                </a:lnTo>
                <a:lnTo>
                  <a:pt x="48" y="0"/>
                </a:lnTo>
                <a:lnTo>
                  <a:pt x="97" y="0"/>
                </a:lnTo>
                <a:lnTo>
                  <a:pt x="145" y="0"/>
                </a:lnTo>
                <a:lnTo>
                  <a:pt x="193" y="16"/>
                </a:lnTo>
                <a:lnTo>
                  <a:pt x="241" y="33"/>
                </a:lnTo>
                <a:lnTo>
                  <a:pt x="258" y="49"/>
                </a:lnTo>
                <a:lnTo>
                  <a:pt x="274" y="81"/>
                </a:lnTo>
                <a:lnTo>
                  <a:pt x="290" y="113"/>
                </a:lnTo>
                <a:lnTo>
                  <a:pt x="290" y="177"/>
                </a:lnTo>
                <a:lnTo>
                  <a:pt x="290" y="209"/>
                </a:lnTo>
                <a:lnTo>
                  <a:pt x="290" y="273"/>
                </a:lnTo>
                <a:lnTo>
                  <a:pt x="290" y="353"/>
                </a:lnTo>
                <a:lnTo>
                  <a:pt x="290" y="433"/>
                </a:lnTo>
                <a:lnTo>
                  <a:pt x="290" y="545"/>
                </a:lnTo>
                <a:lnTo>
                  <a:pt x="290" y="657"/>
                </a:lnTo>
                <a:lnTo>
                  <a:pt x="290" y="785"/>
                </a:lnTo>
                <a:lnTo>
                  <a:pt x="290" y="945"/>
                </a:lnTo>
                <a:lnTo>
                  <a:pt x="193" y="945"/>
                </a:lnTo>
                <a:lnTo>
                  <a:pt x="193" y="913"/>
                </a:lnTo>
                <a:lnTo>
                  <a:pt x="193" y="865"/>
                </a:lnTo>
                <a:lnTo>
                  <a:pt x="193" y="817"/>
                </a:lnTo>
                <a:lnTo>
                  <a:pt x="177" y="769"/>
                </a:lnTo>
                <a:lnTo>
                  <a:pt x="177" y="689"/>
                </a:lnTo>
                <a:lnTo>
                  <a:pt x="177" y="625"/>
                </a:lnTo>
                <a:lnTo>
                  <a:pt x="161" y="545"/>
                </a:lnTo>
                <a:lnTo>
                  <a:pt x="145" y="449"/>
                </a:lnTo>
                <a:lnTo>
                  <a:pt x="129" y="369"/>
                </a:lnTo>
                <a:lnTo>
                  <a:pt x="129" y="289"/>
                </a:lnTo>
                <a:lnTo>
                  <a:pt x="113" y="225"/>
                </a:lnTo>
                <a:lnTo>
                  <a:pt x="97" y="177"/>
                </a:lnTo>
                <a:lnTo>
                  <a:pt x="80" y="145"/>
                </a:lnTo>
                <a:lnTo>
                  <a:pt x="80" y="113"/>
                </a:lnTo>
                <a:lnTo>
                  <a:pt x="64" y="97"/>
                </a:lnTo>
                <a:lnTo>
                  <a:pt x="48" y="9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2" name="Freeform 32"/>
          <p:cNvSpPr/>
          <p:nvPr/>
        </p:nvSpPr>
        <p:spPr>
          <a:xfrm>
            <a:off x="2422843" y="3763963"/>
            <a:ext cx="122237" cy="7413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3" h="1169">
                <a:moveTo>
                  <a:pt x="177" y="320"/>
                </a:moveTo>
                <a:lnTo>
                  <a:pt x="177" y="352"/>
                </a:lnTo>
                <a:lnTo>
                  <a:pt x="177" y="401"/>
                </a:lnTo>
                <a:lnTo>
                  <a:pt x="161" y="465"/>
                </a:lnTo>
                <a:lnTo>
                  <a:pt x="161" y="561"/>
                </a:lnTo>
                <a:lnTo>
                  <a:pt x="161" y="673"/>
                </a:lnTo>
                <a:lnTo>
                  <a:pt x="161" y="801"/>
                </a:lnTo>
                <a:lnTo>
                  <a:pt x="161" y="945"/>
                </a:lnTo>
                <a:lnTo>
                  <a:pt x="161" y="1121"/>
                </a:lnTo>
                <a:lnTo>
                  <a:pt x="32" y="1169"/>
                </a:lnTo>
                <a:lnTo>
                  <a:pt x="32" y="977"/>
                </a:lnTo>
                <a:lnTo>
                  <a:pt x="32" y="785"/>
                </a:lnTo>
                <a:lnTo>
                  <a:pt x="32" y="625"/>
                </a:lnTo>
                <a:lnTo>
                  <a:pt x="16" y="465"/>
                </a:lnTo>
                <a:lnTo>
                  <a:pt x="16" y="336"/>
                </a:lnTo>
                <a:lnTo>
                  <a:pt x="16" y="208"/>
                </a:lnTo>
                <a:lnTo>
                  <a:pt x="16" y="96"/>
                </a:lnTo>
                <a:lnTo>
                  <a:pt x="0" y="0"/>
                </a:lnTo>
                <a:lnTo>
                  <a:pt x="81" y="64"/>
                </a:lnTo>
                <a:lnTo>
                  <a:pt x="129" y="96"/>
                </a:lnTo>
                <a:lnTo>
                  <a:pt x="177" y="144"/>
                </a:lnTo>
                <a:lnTo>
                  <a:pt x="193" y="176"/>
                </a:lnTo>
                <a:lnTo>
                  <a:pt x="193" y="208"/>
                </a:lnTo>
                <a:lnTo>
                  <a:pt x="193" y="240"/>
                </a:lnTo>
                <a:lnTo>
                  <a:pt x="177" y="3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34"/>
          <p:cNvSpPr/>
          <p:nvPr/>
        </p:nvSpPr>
        <p:spPr>
          <a:xfrm>
            <a:off x="2227580" y="3284538"/>
            <a:ext cx="533400" cy="428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8" h="673">
                <a:moveTo>
                  <a:pt x="516" y="32"/>
                </a:moveTo>
                <a:lnTo>
                  <a:pt x="564" y="16"/>
                </a:lnTo>
                <a:lnTo>
                  <a:pt x="596" y="0"/>
                </a:lnTo>
                <a:lnTo>
                  <a:pt x="612" y="16"/>
                </a:lnTo>
                <a:lnTo>
                  <a:pt x="644" y="32"/>
                </a:lnTo>
                <a:lnTo>
                  <a:pt x="693" y="64"/>
                </a:lnTo>
                <a:lnTo>
                  <a:pt x="741" y="97"/>
                </a:lnTo>
                <a:lnTo>
                  <a:pt x="789" y="129"/>
                </a:lnTo>
                <a:lnTo>
                  <a:pt x="805" y="161"/>
                </a:lnTo>
                <a:lnTo>
                  <a:pt x="838" y="177"/>
                </a:lnTo>
                <a:lnTo>
                  <a:pt x="838" y="193"/>
                </a:lnTo>
                <a:lnTo>
                  <a:pt x="821" y="241"/>
                </a:lnTo>
                <a:lnTo>
                  <a:pt x="805" y="257"/>
                </a:lnTo>
                <a:lnTo>
                  <a:pt x="789" y="273"/>
                </a:lnTo>
                <a:lnTo>
                  <a:pt x="773" y="273"/>
                </a:lnTo>
                <a:lnTo>
                  <a:pt x="757" y="305"/>
                </a:lnTo>
                <a:lnTo>
                  <a:pt x="741" y="337"/>
                </a:lnTo>
                <a:lnTo>
                  <a:pt x="725" y="385"/>
                </a:lnTo>
                <a:lnTo>
                  <a:pt x="693" y="433"/>
                </a:lnTo>
                <a:lnTo>
                  <a:pt x="677" y="513"/>
                </a:lnTo>
                <a:lnTo>
                  <a:pt x="644" y="577"/>
                </a:lnTo>
                <a:lnTo>
                  <a:pt x="612" y="673"/>
                </a:lnTo>
                <a:lnTo>
                  <a:pt x="516" y="673"/>
                </a:lnTo>
                <a:lnTo>
                  <a:pt x="532" y="593"/>
                </a:lnTo>
                <a:lnTo>
                  <a:pt x="548" y="513"/>
                </a:lnTo>
                <a:lnTo>
                  <a:pt x="548" y="449"/>
                </a:lnTo>
                <a:lnTo>
                  <a:pt x="564" y="401"/>
                </a:lnTo>
                <a:lnTo>
                  <a:pt x="564" y="353"/>
                </a:lnTo>
                <a:lnTo>
                  <a:pt x="564" y="321"/>
                </a:lnTo>
                <a:lnTo>
                  <a:pt x="564" y="289"/>
                </a:lnTo>
                <a:lnTo>
                  <a:pt x="564" y="273"/>
                </a:lnTo>
                <a:lnTo>
                  <a:pt x="564" y="241"/>
                </a:lnTo>
                <a:lnTo>
                  <a:pt x="564" y="225"/>
                </a:lnTo>
                <a:lnTo>
                  <a:pt x="548" y="193"/>
                </a:lnTo>
                <a:lnTo>
                  <a:pt x="532" y="193"/>
                </a:lnTo>
                <a:lnTo>
                  <a:pt x="483" y="193"/>
                </a:lnTo>
                <a:lnTo>
                  <a:pt x="419" y="193"/>
                </a:lnTo>
                <a:lnTo>
                  <a:pt x="322" y="209"/>
                </a:lnTo>
                <a:lnTo>
                  <a:pt x="226" y="225"/>
                </a:lnTo>
                <a:lnTo>
                  <a:pt x="145" y="241"/>
                </a:lnTo>
                <a:lnTo>
                  <a:pt x="65" y="257"/>
                </a:lnTo>
                <a:lnTo>
                  <a:pt x="0" y="257"/>
                </a:lnTo>
                <a:lnTo>
                  <a:pt x="0" y="129"/>
                </a:lnTo>
                <a:lnTo>
                  <a:pt x="113" y="129"/>
                </a:lnTo>
                <a:lnTo>
                  <a:pt x="210" y="129"/>
                </a:lnTo>
                <a:lnTo>
                  <a:pt x="290" y="113"/>
                </a:lnTo>
                <a:lnTo>
                  <a:pt x="355" y="97"/>
                </a:lnTo>
                <a:lnTo>
                  <a:pt x="419" y="80"/>
                </a:lnTo>
                <a:lnTo>
                  <a:pt x="467" y="64"/>
                </a:lnTo>
                <a:lnTo>
                  <a:pt x="499" y="48"/>
                </a:lnTo>
                <a:lnTo>
                  <a:pt x="516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35"/>
          <p:cNvSpPr/>
          <p:nvPr/>
        </p:nvSpPr>
        <p:spPr>
          <a:xfrm>
            <a:off x="2310130" y="3662363"/>
            <a:ext cx="336550" cy="152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531" h="240">
                <a:moveTo>
                  <a:pt x="0" y="128"/>
                </a:moveTo>
                <a:lnTo>
                  <a:pt x="81" y="112"/>
                </a:lnTo>
                <a:lnTo>
                  <a:pt x="161" y="112"/>
                </a:lnTo>
                <a:lnTo>
                  <a:pt x="226" y="96"/>
                </a:lnTo>
                <a:lnTo>
                  <a:pt x="290" y="64"/>
                </a:lnTo>
                <a:lnTo>
                  <a:pt x="354" y="32"/>
                </a:lnTo>
                <a:lnTo>
                  <a:pt x="403" y="16"/>
                </a:lnTo>
                <a:lnTo>
                  <a:pt x="435" y="16"/>
                </a:lnTo>
                <a:lnTo>
                  <a:pt x="467" y="0"/>
                </a:lnTo>
                <a:lnTo>
                  <a:pt x="483" y="16"/>
                </a:lnTo>
                <a:lnTo>
                  <a:pt x="515" y="16"/>
                </a:lnTo>
                <a:lnTo>
                  <a:pt x="531" y="32"/>
                </a:lnTo>
                <a:lnTo>
                  <a:pt x="531" y="64"/>
                </a:lnTo>
                <a:lnTo>
                  <a:pt x="531" y="80"/>
                </a:lnTo>
                <a:lnTo>
                  <a:pt x="515" y="96"/>
                </a:lnTo>
                <a:lnTo>
                  <a:pt x="483" y="112"/>
                </a:lnTo>
                <a:lnTo>
                  <a:pt x="419" y="144"/>
                </a:lnTo>
                <a:lnTo>
                  <a:pt x="354" y="160"/>
                </a:lnTo>
                <a:lnTo>
                  <a:pt x="258" y="192"/>
                </a:lnTo>
                <a:lnTo>
                  <a:pt x="145" y="208"/>
                </a:lnTo>
                <a:lnTo>
                  <a:pt x="32" y="240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36"/>
          <p:cNvSpPr/>
          <p:nvPr/>
        </p:nvSpPr>
        <p:spPr>
          <a:xfrm>
            <a:off x="2494280" y="4027488"/>
            <a:ext cx="225425" cy="1222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4" h="192">
                <a:moveTo>
                  <a:pt x="306" y="16"/>
                </a:moveTo>
                <a:lnTo>
                  <a:pt x="338" y="32"/>
                </a:lnTo>
                <a:lnTo>
                  <a:pt x="354" y="48"/>
                </a:lnTo>
                <a:lnTo>
                  <a:pt x="354" y="80"/>
                </a:lnTo>
                <a:lnTo>
                  <a:pt x="354" y="96"/>
                </a:lnTo>
                <a:lnTo>
                  <a:pt x="338" y="112"/>
                </a:lnTo>
                <a:lnTo>
                  <a:pt x="290" y="128"/>
                </a:lnTo>
                <a:lnTo>
                  <a:pt x="241" y="160"/>
                </a:lnTo>
                <a:lnTo>
                  <a:pt x="129" y="192"/>
                </a:lnTo>
                <a:lnTo>
                  <a:pt x="0" y="192"/>
                </a:lnTo>
                <a:lnTo>
                  <a:pt x="0" y="64"/>
                </a:lnTo>
                <a:lnTo>
                  <a:pt x="64" y="48"/>
                </a:lnTo>
                <a:lnTo>
                  <a:pt x="145" y="16"/>
                </a:lnTo>
                <a:lnTo>
                  <a:pt x="193" y="0"/>
                </a:lnTo>
                <a:lnTo>
                  <a:pt x="241" y="0"/>
                </a:lnTo>
                <a:lnTo>
                  <a:pt x="258" y="0"/>
                </a:lnTo>
                <a:lnTo>
                  <a:pt x="306" y="1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37"/>
          <p:cNvSpPr/>
          <p:nvPr/>
        </p:nvSpPr>
        <p:spPr>
          <a:xfrm>
            <a:off x="1992630" y="4364038"/>
            <a:ext cx="727075" cy="346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43" h="545">
                <a:moveTo>
                  <a:pt x="676" y="320"/>
                </a:moveTo>
                <a:lnTo>
                  <a:pt x="580" y="368"/>
                </a:lnTo>
                <a:lnTo>
                  <a:pt x="483" y="416"/>
                </a:lnTo>
                <a:lnTo>
                  <a:pt x="403" y="465"/>
                </a:lnTo>
                <a:lnTo>
                  <a:pt x="338" y="497"/>
                </a:lnTo>
                <a:lnTo>
                  <a:pt x="274" y="529"/>
                </a:lnTo>
                <a:lnTo>
                  <a:pt x="225" y="545"/>
                </a:lnTo>
                <a:lnTo>
                  <a:pt x="193" y="545"/>
                </a:lnTo>
                <a:lnTo>
                  <a:pt x="177" y="545"/>
                </a:lnTo>
                <a:lnTo>
                  <a:pt x="161" y="545"/>
                </a:lnTo>
                <a:lnTo>
                  <a:pt x="129" y="529"/>
                </a:lnTo>
                <a:lnTo>
                  <a:pt x="97" y="497"/>
                </a:lnTo>
                <a:lnTo>
                  <a:pt x="64" y="449"/>
                </a:lnTo>
                <a:lnTo>
                  <a:pt x="16" y="416"/>
                </a:lnTo>
                <a:lnTo>
                  <a:pt x="0" y="368"/>
                </a:lnTo>
                <a:lnTo>
                  <a:pt x="0" y="336"/>
                </a:lnTo>
                <a:lnTo>
                  <a:pt x="0" y="320"/>
                </a:lnTo>
                <a:lnTo>
                  <a:pt x="32" y="304"/>
                </a:lnTo>
                <a:lnTo>
                  <a:pt x="48" y="304"/>
                </a:lnTo>
                <a:lnTo>
                  <a:pt x="64" y="304"/>
                </a:lnTo>
                <a:lnTo>
                  <a:pt x="113" y="320"/>
                </a:lnTo>
                <a:lnTo>
                  <a:pt x="161" y="336"/>
                </a:lnTo>
                <a:lnTo>
                  <a:pt x="177" y="336"/>
                </a:lnTo>
                <a:lnTo>
                  <a:pt x="225" y="320"/>
                </a:lnTo>
                <a:lnTo>
                  <a:pt x="306" y="288"/>
                </a:lnTo>
                <a:lnTo>
                  <a:pt x="419" y="240"/>
                </a:lnTo>
                <a:lnTo>
                  <a:pt x="660" y="176"/>
                </a:lnTo>
                <a:lnTo>
                  <a:pt x="886" y="80"/>
                </a:lnTo>
                <a:lnTo>
                  <a:pt x="998" y="32"/>
                </a:lnTo>
                <a:lnTo>
                  <a:pt x="1079" y="0"/>
                </a:lnTo>
                <a:lnTo>
                  <a:pt x="1127" y="0"/>
                </a:lnTo>
                <a:lnTo>
                  <a:pt x="1143" y="16"/>
                </a:lnTo>
                <a:lnTo>
                  <a:pt x="1143" y="32"/>
                </a:lnTo>
                <a:lnTo>
                  <a:pt x="1111" y="64"/>
                </a:lnTo>
                <a:lnTo>
                  <a:pt x="1079" y="80"/>
                </a:lnTo>
                <a:lnTo>
                  <a:pt x="1030" y="128"/>
                </a:lnTo>
                <a:lnTo>
                  <a:pt x="966" y="160"/>
                </a:lnTo>
                <a:lnTo>
                  <a:pt x="886" y="208"/>
                </a:lnTo>
                <a:lnTo>
                  <a:pt x="789" y="256"/>
                </a:lnTo>
                <a:lnTo>
                  <a:pt x="676" y="3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38"/>
          <p:cNvSpPr/>
          <p:nvPr/>
        </p:nvSpPr>
        <p:spPr>
          <a:xfrm>
            <a:off x="2872105" y="3844925"/>
            <a:ext cx="400050" cy="406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28" h="641">
                <a:moveTo>
                  <a:pt x="338" y="64"/>
                </a:moveTo>
                <a:lnTo>
                  <a:pt x="354" y="32"/>
                </a:lnTo>
                <a:lnTo>
                  <a:pt x="370" y="16"/>
                </a:lnTo>
                <a:lnTo>
                  <a:pt x="386" y="16"/>
                </a:lnTo>
                <a:lnTo>
                  <a:pt x="418" y="0"/>
                </a:lnTo>
                <a:lnTo>
                  <a:pt x="467" y="32"/>
                </a:lnTo>
                <a:lnTo>
                  <a:pt x="499" y="48"/>
                </a:lnTo>
                <a:lnTo>
                  <a:pt x="531" y="80"/>
                </a:lnTo>
                <a:lnTo>
                  <a:pt x="579" y="112"/>
                </a:lnTo>
                <a:lnTo>
                  <a:pt x="595" y="128"/>
                </a:lnTo>
                <a:lnTo>
                  <a:pt x="611" y="160"/>
                </a:lnTo>
                <a:lnTo>
                  <a:pt x="628" y="160"/>
                </a:lnTo>
                <a:lnTo>
                  <a:pt x="595" y="208"/>
                </a:lnTo>
                <a:lnTo>
                  <a:pt x="563" y="241"/>
                </a:lnTo>
                <a:lnTo>
                  <a:pt x="563" y="257"/>
                </a:lnTo>
                <a:lnTo>
                  <a:pt x="531" y="273"/>
                </a:lnTo>
                <a:lnTo>
                  <a:pt x="515" y="321"/>
                </a:lnTo>
                <a:lnTo>
                  <a:pt x="499" y="353"/>
                </a:lnTo>
                <a:lnTo>
                  <a:pt x="467" y="417"/>
                </a:lnTo>
                <a:lnTo>
                  <a:pt x="434" y="481"/>
                </a:lnTo>
                <a:lnTo>
                  <a:pt x="402" y="561"/>
                </a:lnTo>
                <a:lnTo>
                  <a:pt x="370" y="641"/>
                </a:lnTo>
                <a:lnTo>
                  <a:pt x="289" y="641"/>
                </a:lnTo>
                <a:lnTo>
                  <a:pt x="306" y="545"/>
                </a:lnTo>
                <a:lnTo>
                  <a:pt x="322" y="465"/>
                </a:lnTo>
                <a:lnTo>
                  <a:pt x="322" y="401"/>
                </a:lnTo>
                <a:lnTo>
                  <a:pt x="338" y="337"/>
                </a:lnTo>
                <a:lnTo>
                  <a:pt x="338" y="289"/>
                </a:lnTo>
                <a:lnTo>
                  <a:pt x="338" y="257"/>
                </a:lnTo>
                <a:lnTo>
                  <a:pt x="338" y="241"/>
                </a:lnTo>
                <a:lnTo>
                  <a:pt x="338" y="224"/>
                </a:lnTo>
                <a:lnTo>
                  <a:pt x="322" y="224"/>
                </a:lnTo>
                <a:lnTo>
                  <a:pt x="306" y="224"/>
                </a:lnTo>
                <a:lnTo>
                  <a:pt x="289" y="224"/>
                </a:lnTo>
                <a:lnTo>
                  <a:pt x="241" y="224"/>
                </a:lnTo>
                <a:lnTo>
                  <a:pt x="193" y="224"/>
                </a:lnTo>
                <a:lnTo>
                  <a:pt x="145" y="241"/>
                </a:lnTo>
                <a:lnTo>
                  <a:pt x="80" y="241"/>
                </a:lnTo>
                <a:lnTo>
                  <a:pt x="0" y="257"/>
                </a:lnTo>
                <a:lnTo>
                  <a:pt x="0" y="144"/>
                </a:lnTo>
                <a:lnTo>
                  <a:pt x="64" y="128"/>
                </a:lnTo>
                <a:lnTo>
                  <a:pt x="128" y="128"/>
                </a:lnTo>
                <a:lnTo>
                  <a:pt x="193" y="112"/>
                </a:lnTo>
                <a:lnTo>
                  <a:pt x="241" y="112"/>
                </a:lnTo>
                <a:lnTo>
                  <a:pt x="273" y="96"/>
                </a:lnTo>
                <a:lnTo>
                  <a:pt x="306" y="80"/>
                </a:lnTo>
                <a:lnTo>
                  <a:pt x="322" y="80"/>
                </a:lnTo>
                <a:lnTo>
                  <a:pt x="338" y="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8" name="Freeform 39"/>
          <p:cNvSpPr/>
          <p:nvPr/>
        </p:nvSpPr>
        <p:spPr>
          <a:xfrm>
            <a:off x="2841943" y="4221163"/>
            <a:ext cx="315912" cy="1524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499" h="240">
                <a:moveTo>
                  <a:pt x="451" y="0"/>
                </a:moveTo>
                <a:lnTo>
                  <a:pt x="467" y="0"/>
                </a:lnTo>
                <a:lnTo>
                  <a:pt x="483" y="0"/>
                </a:lnTo>
                <a:lnTo>
                  <a:pt x="499" y="32"/>
                </a:lnTo>
                <a:lnTo>
                  <a:pt x="499" y="48"/>
                </a:lnTo>
                <a:lnTo>
                  <a:pt x="483" y="80"/>
                </a:lnTo>
                <a:lnTo>
                  <a:pt x="451" y="112"/>
                </a:lnTo>
                <a:lnTo>
                  <a:pt x="387" y="144"/>
                </a:lnTo>
                <a:lnTo>
                  <a:pt x="306" y="176"/>
                </a:lnTo>
                <a:lnTo>
                  <a:pt x="210" y="208"/>
                </a:lnTo>
                <a:lnTo>
                  <a:pt x="129" y="224"/>
                </a:lnTo>
                <a:lnTo>
                  <a:pt x="65" y="240"/>
                </a:lnTo>
                <a:lnTo>
                  <a:pt x="0" y="240"/>
                </a:lnTo>
                <a:lnTo>
                  <a:pt x="0" y="96"/>
                </a:lnTo>
                <a:lnTo>
                  <a:pt x="81" y="96"/>
                </a:lnTo>
                <a:lnTo>
                  <a:pt x="145" y="80"/>
                </a:lnTo>
                <a:lnTo>
                  <a:pt x="210" y="64"/>
                </a:lnTo>
                <a:lnTo>
                  <a:pt x="274" y="32"/>
                </a:lnTo>
                <a:lnTo>
                  <a:pt x="338" y="16"/>
                </a:lnTo>
                <a:lnTo>
                  <a:pt x="387" y="0"/>
                </a:lnTo>
                <a:lnTo>
                  <a:pt x="419" y="0"/>
                </a:lnTo>
                <a:lnTo>
                  <a:pt x="451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9" name="Freeform 40"/>
          <p:cNvSpPr/>
          <p:nvPr/>
        </p:nvSpPr>
        <p:spPr>
          <a:xfrm>
            <a:off x="2719705" y="3030538"/>
            <a:ext cx="541338" cy="8540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53" h="1345">
                <a:moveTo>
                  <a:pt x="0" y="1345"/>
                </a:moveTo>
                <a:lnTo>
                  <a:pt x="0" y="1329"/>
                </a:lnTo>
                <a:lnTo>
                  <a:pt x="16" y="1281"/>
                </a:lnTo>
                <a:lnTo>
                  <a:pt x="65" y="1217"/>
                </a:lnTo>
                <a:lnTo>
                  <a:pt x="113" y="1137"/>
                </a:lnTo>
                <a:lnTo>
                  <a:pt x="177" y="1041"/>
                </a:lnTo>
                <a:lnTo>
                  <a:pt x="258" y="929"/>
                </a:lnTo>
                <a:lnTo>
                  <a:pt x="322" y="801"/>
                </a:lnTo>
                <a:lnTo>
                  <a:pt x="403" y="673"/>
                </a:lnTo>
                <a:lnTo>
                  <a:pt x="467" y="529"/>
                </a:lnTo>
                <a:lnTo>
                  <a:pt x="531" y="416"/>
                </a:lnTo>
                <a:lnTo>
                  <a:pt x="564" y="336"/>
                </a:lnTo>
                <a:lnTo>
                  <a:pt x="612" y="240"/>
                </a:lnTo>
                <a:lnTo>
                  <a:pt x="628" y="176"/>
                </a:lnTo>
                <a:lnTo>
                  <a:pt x="628" y="128"/>
                </a:lnTo>
                <a:lnTo>
                  <a:pt x="628" y="80"/>
                </a:lnTo>
                <a:lnTo>
                  <a:pt x="628" y="64"/>
                </a:lnTo>
                <a:lnTo>
                  <a:pt x="612" y="48"/>
                </a:lnTo>
                <a:lnTo>
                  <a:pt x="612" y="32"/>
                </a:lnTo>
                <a:lnTo>
                  <a:pt x="628" y="16"/>
                </a:lnTo>
                <a:lnTo>
                  <a:pt x="644" y="0"/>
                </a:lnTo>
                <a:lnTo>
                  <a:pt x="676" y="0"/>
                </a:lnTo>
                <a:lnTo>
                  <a:pt x="692" y="0"/>
                </a:lnTo>
                <a:lnTo>
                  <a:pt x="741" y="16"/>
                </a:lnTo>
                <a:lnTo>
                  <a:pt x="773" y="48"/>
                </a:lnTo>
                <a:lnTo>
                  <a:pt x="805" y="80"/>
                </a:lnTo>
                <a:lnTo>
                  <a:pt x="837" y="112"/>
                </a:lnTo>
                <a:lnTo>
                  <a:pt x="837" y="144"/>
                </a:lnTo>
                <a:lnTo>
                  <a:pt x="853" y="176"/>
                </a:lnTo>
                <a:lnTo>
                  <a:pt x="853" y="192"/>
                </a:lnTo>
                <a:lnTo>
                  <a:pt x="837" y="224"/>
                </a:lnTo>
                <a:lnTo>
                  <a:pt x="821" y="272"/>
                </a:lnTo>
                <a:lnTo>
                  <a:pt x="789" y="320"/>
                </a:lnTo>
                <a:lnTo>
                  <a:pt x="757" y="384"/>
                </a:lnTo>
                <a:lnTo>
                  <a:pt x="725" y="448"/>
                </a:lnTo>
                <a:lnTo>
                  <a:pt x="676" y="529"/>
                </a:lnTo>
                <a:lnTo>
                  <a:pt x="612" y="625"/>
                </a:lnTo>
                <a:lnTo>
                  <a:pt x="564" y="721"/>
                </a:lnTo>
                <a:lnTo>
                  <a:pt x="499" y="817"/>
                </a:lnTo>
                <a:lnTo>
                  <a:pt x="451" y="897"/>
                </a:lnTo>
                <a:lnTo>
                  <a:pt x="403" y="977"/>
                </a:lnTo>
                <a:lnTo>
                  <a:pt x="338" y="1041"/>
                </a:lnTo>
                <a:lnTo>
                  <a:pt x="290" y="1105"/>
                </a:lnTo>
                <a:lnTo>
                  <a:pt x="193" y="1201"/>
                </a:lnTo>
                <a:lnTo>
                  <a:pt x="113" y="1281"/>
                </a:lnTo>
                <a:lnTo>
                  <a:pt x="48" y="1329"/>
                </a:lnTo>
                <a:lnTo>
                  <a:pt x="16" y="1345"/>
                </a:lnTo>
                <a:lnTo>
                  <a:pt x="0" y="134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0" name="Freeform 41"/>
          <p:cNvSpPr/>
          <p:nvPr/>
        </p:nvSpPr>
        <p:spPr>
          <a:xfrm>
            <a:off x="2943543" y="3448050"/>
            <a:ext cx="665162" cy="946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47" h="1489">
                <a:moveTo>
                  <a:pt x="709" y="865"/>
                </a:moveTo>
                <a:lnTo>
                  <a:pt x="725" y="752"/>
                </a:lnTo>
                <a:lnTo>
                  <a:pt x="741" y="640"/>
                </a:lnTo>
                <a:lnTo>
                  <a:pt x="757" y="432"/>
                </a:lnTo>
                <a:lnTo>
                  <a:pt x="773" y="336"/>
                </a:lnTo>
                <a:lnTo>
                  <a:pt x="773" y="272"/>
                </a:lnTo>
                <a:lnTo>
                  <a:pt x="757" y="240"/>
                </a:lnTo>
                <a:lnTo>
                  <a:pt x="741" y="208"/>
                </a:lnTo>
                <a:lnTo>
                  <a:pt x="709" y="208"/>
                </a:lnTo>
                <a:lnTo>
                  <a:pt x="644" y="208"/>
                </a:lnTo>
                <a:lnTo>
                  <a:pt x="580" y="208"/>
                </a:lnTo>
                <a:lnTo>
                  <a:pt x="483" y="240"/>
                </a:lnTo>
                <a:lnTo>
                  <a:pt x="371" y="272"/>
                </a:lnTo>
                <a:lnTo>
                  <a:pt x="258" y="288"/>
                </a:lnTo>
                <a:lnTo>
                  <a:pt x="129" y="304"/>
                </a:lnTo>
                <a:lnTo>
                  <a:pt x="0" y="304"/>
                </a:lnTo>
                <a:lnTo>
                  <a:pt x="0" y="176"/>
                </a:lnTo>
                <a:lnTo>
                  <a:pt x="113" y="176"/>
                </a:lnTo>
                <a:lnTo>
                  <a:pt x="210" y="176"/>
                </a:lnTo>
                <a:lnTo>
                  <a:pt x="322" y="160"/>
                </a:lnTo>
                <a:lnTo>
                  <a:pt x="451" y="128"/>
                </a:lnTo>
                <a:lnTo>
                  <a:pt x="548" y="96"/>
                </a:lnTo>
                <a:lnTo>
                  <a:pt x="644" y="64"/>
                </a:lnTo>
                <a:lnTo>
                  <a:pt x="693" y="48"/>
                </a:lnTo>
                <a:lnTo>
                  <a:pt x="725" y="32"/>
                </a:lnTo>
                <a:lnTo>
                  <a:pt x="757" y="0"/>
                </a:lnTo>
                <a:lnTo>
                  <a:pt x="805" y="0"/>
                </a:lnTo>
                <a:lnTo>
                  <a:pt x="821" y="0"/>
                </a:lnTo>
                <a:lnTo>
                  <a:pt x="854" y="16"/>
                </a:lnTo>
                <a:lnTo>
                  <a:pt x="886" y="32"/>
                </a:lnTo>
                <a:lnTo>
                  <a:pt x="934" y="64"/>
                </a:lnTo>
                <a:lnTo>
                  <a:pt x="982" y="112"/>
                </a:lnTo>
                <a:lnTo>
                  <a:pt x="1015" y="144"/>
                </a:lnTo>
                <a:lnTo>
                  <a:pt x="1047" y="176"/>
                </a:lnTo>
                <a:lnTo>
                  <a:pt x="1047" y="208"/>
                </a:lnTo>
                <a:lnTo>
                  <a:pt x="1031" y="272"/>
                </a:lnTo>
                <a:lnTo>
                  <a:pt x="1015" y="304"/>
                </a:lnTo>
                <a:lnTo>
                  <a:pt x="982" y="320"/>
                </a:lnTo>
                <a:lnTo>
                  <a:pt x="966" y="368"/>
                </a:lnTo>
                <a:lnTo>
                  <a:pt x="950" y="448"/>
                </a:lnTo>
                <a:lnTo>
                  <a:pt x="950" y="528"/>
                </a:lnTo>
                <a:lnTo>
                  <a:pt x="934" y="640"/>
                </a:lnTo>
                <a:lnTo>
                  <a:pt x="918" y="752"/>
                </a:lnTo>
                <a:lnTo>
                  <a:pt x="886" y="881"/>
                </a:lnTo>
                <a:lnTo>
                  <a:pt x="870" y="1025"/>
                </a:lnTo>
                <a:lnTo>
                  <a:pt x="838" y="1153"/>
                </a:lnTo>
                <a:lnTo>
                  <a:pt x="805" y="1265"/>
                </a:lnTo>
                <a:lnTo>
                  <a:pt x="757" y="1345"/>
                </a:lnTo>
                <a:lnTo>
                  <a:pt x="725" y="1393"/>
                </a:lnTo>
                <a:lnTo>
                  <a:pt x="693" y="1441"/>
                </a:lnTo>
                <a:lnTo>
                  <a:pt x="660" y="1473"/>
                </a:lnTo>
                <a:lnTo>
                  <a:pt x="644" y="1489"/>
                </a:lnTo>
                <a:lnTo>
                  <a:pt x="612" y="1489"/>
                </a:lnTo>
                <a:lnTo>
                  <a:pt x="596" y="1473"/>
                </a:lnTo>
                <a:lnTo>
                  <a:pt x="596" y="1457"/>
                </a:lnTo>
                <a:lnTo>
                  <a:pt x="596" y="1441"/>
                </a:lnTo>
                <a:lnTo>
                  <a:pt x="596" y="1393"/>
                </a:lnTo>
                <a:lnTo>
                  <a:pt x="596" y="1361"/>
                </a:lnTo>
                <a:lnTo>
                  <a:pt x="580" y="1313"/>
                </a:lnTo>
                <a:lnTo>
                  <a:pt x="548" y="1265"/>
                </a:lnTo>
                <a:lnTo>
                  <a:pt x="516" y="1201"/>
                </a:lnTo>
                <a:lnTo>
                  <a:pt x="467" y="1137"/>
                </a:lnTo>
                <a:lnTo>
                  <a:pt x="451" y="1089"/>
                </a:lnTo>
                <a:lnTo>
                  <a:pt x="435" y="1073"/>
                </a:lnTo>
                <a:lnTo>
                  <a:pt x="451" y="1057"/>
                </a:lnTo>
                <a:lnTo>
                  <a:pt x="451" y="1041"/>
                </a:lnTo>
                <a:lnTo>
                  <a:pt x="483" y="1057"/>
                </a:lnTo>
                <a:lnTo>
                  <a:pt x="499" y="1057"/>
                </a:lnTo>
                <a:lnTo>
                  <a:pt x="548" y="1073"/>
                </a:lnTo>
                <a:lnTo>
                  <a:pt x="580" y="1105"/>
                </a:lnTo>
                <a:lnTo>
                  <a:pt x="612" y="1105"/>
                </a:lnTo>
                <a:lnTo>
                  <a:pt x="628" y="1121"/>
                </a:lnTo>
                <a:lnTo>
                  <a:pt x="644" y="1105"/>
                </a:lnTo>
                <a:lnTo>
                  <a:pt x="644" y="1089"/>
                </a:lnTo>
                <a:lnTo>
                  <a:pt x="660" y="1041"/>
                </a:lnTo>
                <a:lnTo>
                  <a:pt x="677" y="1009"/>
                </a:lnTo>
                <a:lnTo>
                  <a:pt x="677" y="961"/>
                </a:lnTo>
                <a:lnTo>
                  <a:pt x="693" y="913"/>
                </a:lnTo>
                <a:lnTo>
                  <a:pt x="709" y="86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1" name="Freeform 33"/>
          <p:cNvSpPr/>
          <p:nvPr/>
        </p:nvSpPr>
        <p:spPr>
          <a:xfrm>
            <a:off x="2791143" y="3884613"/>
            <a:ext cx="1011237" cy="10683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94" h="1682">
                <a:moveTo>
                  <a:pt x="16" y="128"/>
                </a:moveTo>
                <a:lnTo>
                  <a:pt x="0" y="80"/>
                </a:lnTo>
                <a:lnTo>
                  <a:pt x="0" y="48"/>
                </a:lnTo>
                <a:lnTo>
                  <a:pt x="16" y="16"/>
                </a:lnTo>
                <a:lnTo>
                  <a:pt x="32" y="0"/>
                </a:lnTo>
                <a:lnTo>
                  <a:pt x="48" y="0"/>
                </a:lnTo>
                <a:lnTo>
                  <a:pt x="80" y="16"/>
                </a:lnTo>
                <a:lnTo>
                  <a:pt x="129" y="32"/>
                </a:lnTo>
                <a:lnTo>
                  <a:pt x="193" y="80"/>
                </a:lnTo>
                <a:lnTo>
                  <a:pt x="193" y="96"/>
                </a:lnTo>
                <a:lnTo>
                  <a:pt x="193" y="112"/>
                </a:lnTo>
                <a:lnTo>
                  <a:pt x="193" y="144"/>
                </a:lnTo>
                <a:lnTo>
                  <a:pt x="177" y="177"/>
                </a:lnTo>
                <a:lnTo>
                  <a:pt x="177" y="225"/>
                </a:lnTo>
                <a:lnTo>
                  <a:pt x="177" y="289"/>
                </a:lnTo>
                <a:lnTo>
                  <a:pt x="177" y="353"/>
                </a:lnTo>
                <a:lnTo>
                  <a:pt x="177" y="417"/>
                </a:lnTo>
                <a:lnTo>
                  <a:pt x="161" y="561"/>
                </a:lnTo>
                <a:lnTo>
                  <a:pt x="161" y="705"/>
                </a:lnTo>
                <a:lnTo>
                  <a:pt x="161" y="833"/>
                </a:lnTo>
                <a:lnTo>
                  <a:pt x="161" y="945"/>
                </a:lnTo>
                <a:lnTo>
                  <a:pt x="177" y="1057"/>
                </a:lnTo>
                <a:lnTo>
                  <a:pt x="193" y="1153"/>
                </a:lnTo>
                <a:lnTo>
                  <a:pt x="209" y="1234"/>
                </a:lnTo>
                <a:lnTo>
                  <a:pt x="241" y="1298"/>
                </a:lnTo>
                <a:lnTo>
                  <a:pt x="290" y="1346"/>
                </a:lnTo>
                <a:lnTo>
                  <a:pt x="338" y="1378"/>
                </a:lnTo>
                <a:lnTo>
                  <a:pt x="402" y="1426"/>
                </a:lnTo>
                <a:lnTo>
                  <a:pt x="499" y="1442"/>
                </a:lnTo>
                <a:lnTo>
                  <a:pt x="579" y="1458"/>
                </a:lnTo>
                <a:lnTo>
                  <a:pt x="676" y="1474"/>
                </a:lnTo>
                <a:lnTo>
                  <a:pt x="773" y="1474"/>
                </a:lnTo>
                <a:lnTo>
                  <a:pt x="853" y="1458"/>
                </a:lnTo>
                <a:lnTo>
                  <a:pt x="950" y="1458"/>
                </a:lnTo>
                <a:lnTo>
                  <a:pt x="1030" y="1442"/>
                </a:lnTo>
                <a:lnTo>
                  <a:pt x="1095" y="1426"/>
                </a:lnTo>
                <a:lnTo>
                  <a:pt x="1159" y="1410"/>
                </a:lnTo>
                <a:lnTo>
                  <a:pt x="1207" y="1394"/>
                </a:lnTo>
                <a:lnTo>
                  <a:pt x="1240" y="1362"/>
                </a:lnTo>
                <a:lnTo>
                  <a:pt x="1288" y="1330"/>
                </a:lnTo>
                <a:lnTo>
                  <a:pt x="1320" y="1298"/>
                </a:lnTo>
                <a:lnTo>
                  <a:pt x="1336" y="1234"/>
                </a:lnTo>
                <a:lnTo>
                  <a:pt x="1352" y="1153"/>
                </a:lnTo>
                <a:lnTo>
                  <a:pt x="1368" y="1073"/>
                </a:lnTo>
                <a:lnTo>
                  <a:pt x="1384" y="961"/>
                </a:lnTo>
                <a:lnTo>
                  <a:pt x="1401" y="897"/>
                </a:lnTo>
                <a:lnTo>
                  <a:pt x="1401" y="849"/>
                </a:lnTo>
                <a:lnTo>
                  <a:pt x="1417" y="801"/>
                </a:lnTo>
                <a:lnTo>
                  <a:pt x="1417" y="769"/>
                </a:lnTo>
                <a:lnTo>
                  <a:pt x="1433" y="753"/>
                </a:lnTo>
                <a:lnTo>
                  <a:pt x="1433" y="721"/>
                </a:lnTo>
                <a:lnTo>
                  <a:pt x="1449" y="721"/>
                </a:lnTo>
                <a:lnTo>
                  <a:pt x="1465" y="705"/>
                </a:lnTo>
                <a:lnTo>
                  <a:pt x="1465" y="721"/>
                </a:lnTo>
                <a:lnTo>
                  <a:pt x="1465" y="737"/>
                </a:lnTo>
                <a:lnTo>
                  <a:pt x="1481" y="753"/>
                </a:lnTo>
                <a:lnTo>
                  <a:pt x="1481" y="785"/>
                </a:lnTo>
                <a:lnTo>
                  <a:pt x="1497" y="833"/>
                </a:lnTo>
                <a:lnTo>
                  <a:pt x="1497" y="881"/>
                </a:lnTo>
                <a:lnTo>
                  <a:pt x="1497" y="929"/>
                </a:lnTo>
                <a:lnTo>
                  <a:pt x="1513" y="993"/>
                </a:lnTo>
                <a:lnTo>
                  <a:pt x="1513" y="1137"/>
                </a:lnTo>
                <a:lnTo>
                  <a:pt x="1529" y="1234"/>
                </a:lnTo>
                <a:lnTo>
                  <a:pt x="1562" y="1314"/>
                </a:lnTo>
                <a:lnTo>
                  <a:pt x="1578" y="1378"/>
                </a:lnTo>
                <a:lnTo>
                  <a:pt x="1594" y="1394"/>
                </a:lnTo>
                <a:lnTo>
                  <a:pt x="1578" y="1426"/>
                </a:lnTo>
                <a:lnTo>
                  <a:pt x="1578" y="1442"/>
                </a:lnTo>
                <a:lnTo>
                  <a:pt x="1545" y="1474"/>
                </a:lnTo>
                <a:lnTo>
                  <a:pt x="1529" y="1490"/>
                </a:lnTo>
                <a:lnTo>
                  <a:pt x="1497" y="1522"/>
                </a:lnTo>
                <a:lnTo>
                  <a:pt x="1449" y="1554"/>
                </a:lnTo>
                <a:lnTo>
                  <a:pt x="1401" y="1586"/>
                </a:lnTo>
                <a:lnTo>
                  <a:pt x="1272" y="1618"/>
                </a:lnTo>
                <a:lnTo>
                  <a:pt x="1143" y="1650"/>
                </a:lnTo>
                <a:lnTo>
                  <a:pt x="982" y="1682"/>
                </a:lnTo>
                <a:lnTo>
                  <a:pt x="821" y="1682"/>
                </a:lnTo>
                <a:lnTo>
                  <a:pt x="740" y="1682"/>
                </a:lnTo>
                <a:lnTo>
                  <a:pt x="660" y="1682"/>
                </a:lnTo>
                <a:lnTo>
                  <a:pt x="579" y="1666"/>
                </a:lnTo>
                <a:lnTo>
                  <a:pt x="515" y="1666"/>
                </a:lnTo>
                <a:lnTo>
                  <a:pt x="467" y="1666"/>
                </a:lnTo>
                <a:lnTo>
                  <a:pt x="418" y="1650"/>
                </a:lnTo>
                <a:lnTo>
                  <a:pt x="370" y="1634"/>
                </a:lnTo>
                <a:lnTo>
                  <a:pt x="338" y="1618"/>
                </a:lnTo>
                <a:lnTo>
                  <a:pt x="274" y="1586"/>
                </a:lnTo>
                <a:lnTo>
                  <a:pt x="209" y="1538"/>
                </a:lnTo>
                <a:lnTo>
                  <a:pt x="161" y="1474"/>
                </a:lnTo>
                <a:lnTo>
                  <a:pt x="129" y="1410"/>
                </a:lnTo>
                <a:lnTo>
                  <a:pt x="96" y="1362"/>
                </a:lnTo>
                <a:lnTo>
                  <a:pt x="80" y="1314"/>
                </a:lnTo>
                <a:lnTo>
                  <a:pt x="64" y="1250"/>
                </a:lnTo>
                <a:lnTo>
                  <a:pt x="64" y="1169"/>
                </a:lnTo>
                <a:lnTo>
                  <a:pt x="48" y="1089"/>
                </a:lnTo>
                <a:lnTo>
                  <a:pt x="48" y="977"/>
                </a:lnTo>
                <a:lnTo>
                  <a:pt x="48" y="865"/>
                </a:lnTo>
                <a:lnTo>
                  <a:pt x="32" y="737"/>
                </a:lnTo>
                <a:lnTo>
                  <a:pt x="32" y="609"/>
                </a:lnTo>
                <a:lnTo>
                  <a:pt x="32" y="513"/>
                </a:lnTo>
                <a:lnTo>
                  <a:pt x="32" y="417"/>
                </a:lnTo>
                <a:lnTo>
                  <a:pt x="32" y="321"/>
                </a:lnTo>
                <a:lnTo>
                  <a:pt x="32" y="257"/>
                </a:lnTo>
                <a:lnTo>
                  <a:pt x="16" y="209"/>
                </a:lnTo>
                <a:lnTo>
                  <a:pt x="16" y="160"/>
                </a:lnTo>
                <a:lnTo>
                  <a:pt x="16" y="1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822111" y="144379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zú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276781" y="273602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58491" y="2736020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足球   手足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我们正在踢足球。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21161" y="215347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31627" y="21629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足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678236" y="2623625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1" name="Freeform 46"/>
          <p:cNvSpPr/>
          <p:nvPr/>
        </p:nvSpPr>
        <p:spPr>
          <a:xfrm>
            <a:off x="2183061" y="3868225"/>
            <a:ext cx="584200" cy="996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18" h="1570">
                <a:moveTo>
                  <a:pt x="499" y="1105"/>
                </a:moveTo>
                <a:lnTo>
                  <a:pt x="435" y="1202"/>
                </a:lnTo>
                <a:lnTo>
                  <a:pt x="354" y="1282"/>
                </a:lnTo>
                <a:lnTo>
                  <a:pt x="193" y="1426"/>
                </a:lnTo>
                <a:lnTo>
                  <a:pt x="113" y="1490"/>
                </a:lnTo>
                <a:lnTo>
                  <a:pt x="48" y="1538"/>
                </a:lnTo>
                <a:lnTo>
                  <a:pt x="16" y="1570"/>
                </a:lnTo>
                <a:lnTo>
                  <a:pt x="0" y="1554"/>
                </a:lnTo>
                <a:lnTo>
                  <a:pt x="0" y="1538"/>
                </a:lnTo>
                <a:lnTo>
                  <a:pt x="16" y="1506"/>
                </a:lnTo>
                <a:lnTo>
                  <a:pt x="32" y="1474"/>
                </a:lnTo>
                <a:lnTo>
                  <a:pt x="64" y="1426"/>
                </a:lnTo>
                <a:lnTo>
                  <a:pt x="97" y="1378"/>
                </a:lnTo>
                <a:lnTo>
                  <a:pt x="145" y="1330"/>
                </a:lnTo>
                <a:lnTo>
                  <a:pt x="193" y="1266"/>
                </a:lnTo>
                <a:lnTo>
                  <a:pt x="290" y="1121"/>
                </a:lnTo>
                <a:lnTo>
                  <a:pt x="386" y="977"/>
                </a:lnTo>
                <a:lnTo>
                  <a:pt x="467" y="833"/>
                </a:lnTo>
                <a:lnTo>
                  <a:pt x="531" y="689"/>
                </a:lnTo>
                <a:lnTo>
                  <a:pt x="580" y="561"/>
                </a:lnTo>
                <a:lnTo>
                  <a:pt x="628" y="449"/>
                </a:lnTo>
                <a:lnTo>
                  <a:pt x="644" y="353"/>
                </a:lnTo>
                <a:lnTo>
                  <a:pt x="660" y="273"/>
                </a:lnTo>
                <a:lnTo>
                  <a:pt x="676" y="209"/>
                </a:lnTo>
                <a:lnTo>
                  <a:pt x="676" y="161"/>
                </a:lnTo>
                <a:lnTo>
                  <a:pt x="676" y="128"/>
                </a:lnTo>
                <a:lnTo>
                  <a:pt x="660" y="80"/>
                </a:lnTo>
                <a:lnTo>
                  <a:pt x="660" y="64"/>
                </a:lnTo>
                <a:lnTo>
                  <a:pt x="644" y="48"/>
                </a:lnTo>
                <a:lnTo>
                  <a:pt x="660" y="32"/>
                </a:lnTo>
                <a:lnTo>
                  <a:pt x="660" y="16"/>
                </a:lnTo>
                <a:lnTo>
                  <a:pt x="692" y="0"/>
                </a:lnTo>
                <a:lnTo>
                  <a:pt x="725" y="16"/>
                </a:lnTo>
                <a:lnTo>
                  <a:pt x="757" y="32"/>
                </a:lnTo>
                <a:lnTo>
                  <a:pt x="821" y="64"/>
                </a:lnTo>
                <a:lnTo>
                  <a:pt x="853" y="96"/>
                </a:lnTo>
                <a:lnTo>
                  <a:pt x="886" y="128"/>
                </a:lnTo>
                <a:lnTo>
                  <a:pt x="902" y="161"/>
                </a:lnTo>
                <a:lnTo>
                  <a:pt x="918" y="193"/>
                </a:lnTo>
                <a:lnTo>
                  <a:pt x="918" y="209"/>
                </a:lnTo>
                <a:lnTo>
                  <a:pt x="902" y="241"/>
                </a:lnTo>
                <a:lnTo>
                  <a:pt x="886" y="273"/>
                </a:lnTo>
                <a:lnTo>
                  <a:pt x="869" y="321"/>
                </a:lnTo>
                <a:lnTo>
                  <a:pt x="853" y="369"/>
                </a:lnTo>
                <a:lnTo>
                  <a:pt x="837" y="433"/>
                </a:lnTo>
                <a:lnTo>
                  <a:pt x="805" y="497"/>
                </a:lnTo>
                <a:lnTo>
                  <a:pt x="773" y="577"/>
                </a:lnTo>
                <a:lnTo>
                  <a:pt x="708" y="737"/>
                </a:lnTo>
                <a:lnTo>
                  <a:pt x="628" y="881"/>
                </a:lnTo>
                <a:lnTo>
                  <a:pt x="564" y="1009"/>
                </a:lnTo>
                <a:lnTo>
                  <a:pt x="499" y="110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2" name="Freeform 43"/>
          <p:cNvSpPr/>
          <p:nvPr/>
        </p:nvSpPr>
        <p:spPr>
          <a:xfrm>
            <a:off x="2654549" y="3166550"/>
            <a:ext cx="214312" cy="6207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8" h="977">
                <a:moveTo>
                  <a:pt x="32" y="112"/>
                </a:moveTo>
                <a:lnTo>
                  <a:pt x="0" y="80"/>
                </a:lnTo>
                <a:lnTo>
                  <a:pt x="0" y="48"/>
                </a:lnTo>
                <a:lnTo>
                  <a:pt x="0" y="16"/>
                </a:lnTo>
                <a:lnTo>
                  <a:pt x="32" y="0"/>
                </a:lnTo>
                <a:lnTo>
                  <a:pt x="48" y="0"/>
                </a:lnTo>
                <a:lnTo>
                  <a:pt x="112" y="16"/>
                </a:lnTo>
                <a:lnTo>
                  <a:pt x="177" y="32"/>
                </a:lnTo>
                <a:lnTo>
                  <a:pt x="273" y="80"/>
                </a:lnTo>
                <a:lnTo>
                  <a:pt x="273" y="144"/>
                </a:lnTo>
                <a:lnTo>
                  <a:pt x="273" y="225"/>
                </a:lnTo>
                <a:lnTo>
                  <a:pt x="289" y="321"/>
                </a:lnTo>
                <a:lnTo>
                  <a:pt x="306" y="433"/>
                </a:lnTo>
                <a:lnTo>
                  <a:pt x="322" y="545"/>
                </a:lnTo>
                <a:lnTo>
                  <a:pt x="322" y="657"/>
                </a:lnTo>
                <a:lnTo>
                  <a:pt x="322" y="737"/>
                </a:lnTo>
                <a:lnTo>
                  <a:pt x="338" y="817"/>
                </a:lnTo>
                <a:lnTo>
                  <a:pt x="322" y="881"/>
                </a:lnTo>
                <a:lnTo>
                  <a:pt x="322" y="929"/>
                </a:lnTo>
                <a:lnTo>
                  <a:pt x="322" y="961"/>
                </a:lnTo>
                <a:lnTo>
                  <a:pt x="306" y="977"/>
                </a:lnTo>
                <a:lnTo>
                  <a:pt x="289" y="977"/>
                </a:lnTo>
                <a:lnTo>
                  <a:pt x="289" y="961"/>
                </a:lnTo>
                <a:lnTo>
                  <a:pt x="273" y="929"/>
                </a:lnTo>
                <a:lnTo>
                  <a:pt x="257" y="897"/>
                </a:lnTo>
                <a:lnTo>
                  <a:pt x="241" y="849"/>
                </a:lnTo>
                <a:lnTo>
                  <a:pt x="225" y="769"/>
                </a:lnTo>
                <a:lnTo>
                  <a:pt x="209" y="689"/>
                </a:lnTo>
                <a:lnTo>
                  <a:pt x="177" y="593"/>
                </a:lnTo>
                <a:lnTo>
                  <a:pt x="161" y="497"/>
                </a:lnTo>
                <a:lnTo>
                  <a:pt x="145" y="417"/>
                </a:lnTo>
                <a:lnTo>
                  <a:pt x="112" y="337"/>
                </a:lnTo>
                <a:lnTo>
                  <a:pt x="96" y="273"/>
                </a:lnTo>
                <a:lnTo>
                  <a:pt x="80" y="225"/>
                </a:lnTo>
                <a:lnTo>
                  <a:pt x="64" y="176"/>
                </a:lnTo>
                <a:lnTo>
                  <a:pt x="32" y="144"/>
                </a:lnTo>
                <a:lnTo>
                  <a:pt x="32" y="11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44"/>
          <p:cNvSpPr/>
          <p:nvPr/>
        </p:nvSpPr>
        <p:spPr>
          <a:xfrm>
            <a:off x="2735511" y="3064950"/>
            <a:ext cx="787400" cy="51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40" h="817">
                <a:moveTo>
                  <a:pt x="548" y="160"/>
                </a:moveTo>
                <a:lnTo>
                  <a:pt x="677" y="128"/>
                </a:lnTo>
                <a:lnTo>
                  <a:pt x="725" y="112"/>
                </a:lnTo>
                <a:lnTo>
                  <a:pt x="757" y="96"/>
                </a:lnTo>
                <a:lnTo>
                  <a:pt x="805" y="80"/>
                </a:lnTo>
                <a:lnTo>
                  <a:pt x="838" y="64"/>
                </a:lnTo>
                <a:lnTo>
                  <a:pt x="854" y="64"/>
                </a:lnTo>
                <a:lnTo>
                  <a:pt x="870" y="48"/>
                </a:lnTo>
                <a:lnTo>
                  <a:pt x="886" y="16"/>
                </a:lnTo>
                <a:lnTo>
                  <a:pt x="934" y="0"/>
                </a:lnTo>
                <a:lnTo>
                  <a:pt x="966" y="16"/>
                </a:lnTo>
                <a:lnTo>
                  <a:pt x="999" y="32"/>
                </a:lnTo>
                <a:lnTo>
                  <a:pt x="1047" y="64"/>
                </a:lnTo>
                <a:lnTo>
                  <a:pt x="1111" y="128"/>
                </a:lnTo>
                <a:lnTo>
                  <a:pt x="1160" y="176"/>
                </a:lnTo>
                <a:lnTo>
                  <a:pt x="1208" y="224"/>
                </a:lnTo>
                <a:lnTo>
                  <a:pt x="1240" y="256"/>
                </a:lnTo>
                <a:lnTo>
                  <a:pt x="1240" y="272"/>
                </a:lnTo>
                <a:lnTo>
                  <a:pt x="1240" y="304"/>
                </a:lnTo>
                <a:lnTo>
                  <a:pt x="1224" y="320"/>
                </a:lnTo>
                <a:lnTo>
                  <a:pt x="1208" y="336"/>
                </a:lnTo>
                <a:lnTo>
                  <a:pt x="1176" y="352"/>
                </a:lnTo>
                <a:lnTo>
                  <a:pt x="1144" y="368"/>
                </a:lnTo>
                <a:lnTo>
                  <a:pt x="1111" y="401"/>
                </a:lnTo>
                <a:lnTo>
                  <a:pt x="1095" y="433"/>
                </a:lnTo>
                <a:lnTo>
                  <a:pt x="1063" y="497"/>
                </a:lnTo>
                <a:lnTo>
                  <a:pt x="1015" y="561"/>
                </a:lnTo>
                <a:lnTo>
                  <a:pt x="983" y="625"/>
                </a:lnTo>
                <a:lnTo>
                  <a:pt x="934" y="721"/>
                </a:lnTo>
                <a:lnTo>
                  <a:pt x="886" y="817"/>
                </a:lnTo>
                <a:lnTo>
                  <a:pt x="789" y="817"/>
                </a:lnTo>
                <a:lnTo>
                  <a:pt x="789" y="769"/>
                </a:lnTo>
                <a:lnTo>
                  <a:pt x="805" y="705"/>
                </a:lnTo>
                <a:lnTo>
                  <a:pt x="822" y="625"/>
                </a:lnTo>
                <a:lnTo>
                  <a:pt x="838" y="529"/>
                </a:lnTo>
                <a:lnTo>
                  <a:pt x="854" y="433"/>
                </a:lnTo>
                <a:lnTo>
                  <a:pt x="870" y="352"/>
                </a:lnTo>
                <a:lnTo>
                  <a:pt x="870" y="304"/>
                </a:lnTo>
                <a:lnTo>
                  <a:pt x="870" y="272"/>
                </a:lnTo>
                <a:lnTo>
                  <a:pt x="822" y="240"/>
                </a:lnTo>
                <a:lnTo>
                  <a:pt x="789" y="240"/>
                </a:lnTo>
                <a:lnTo>
                  <a:pt x="773" y="240"/>
                </a:lnTo>
                <a:lnTo>
                  <a:pt x="757" y="240"/>
                </a:lnTo>
                <a:lnTo>
                  <a:pt x="725" y="240"/>
                </a:lnTo>
                <a:lnTo>
                  <a:pt x="693" y="240"/>
                </a:lnTo>
                <a:lnTo>
                  <a:pt x="644" y="256"/>
                </a:lnTo>
                <a:lnTo>
                  <a:pt x="596" y="272"/>
                </a:lnTo>
                <a:lnTo>
                  <a:pt x="532" y="272"/>
                </a:lnTo>
                <a:lnTo>
                  <a:pt x="467" y="288"/>
                </a:lnTo>
                <a:lnTo>
                  <a:pt x="322" y="320"/>
                </a:lnTo>
                <a:lnTo>
                  <a:pt x="194" y="336"/>
                </a:lnTo>
                <a:lnTo>
                  <a:pt x="97" y="352"/>
                </a:lnTo>
                <a:lnTo>
                  <a:pt x="0" y="352"/>
                </a:lnTo>
                <a:lnTo>
                  <a:pt x="0" y="240"/>
                </a:lnTo>
                <a:lnTo>
                  <a:pt x="274" y="208"/>
                </a:lnTo>
                <a:lnTo>
                  <a:pt x="403" y="192"/>
                </a:lnTo>
                <a:lnTo>
                  <a:pt x="548" y="16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45"/>
          <p:cNvSpPr/>
          <p:nvPr/>
        </p:nvSpPr>
        <p:spPr>
          <a:xfrm>
            <a:off x="2827586" y="3533263"/>
            <a:ext cx="561975" cy="173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86" h="272">
                <a:moveTo>
                  <a:pt x="564" y="32"/>
                </a:moveTo>
                <a:lnTo>
                  <a:pt x="677" y="0"/>
                </a:lnTo>
                <a:lnTo>
                  <a:pt x="757" y="0"/>
                </a:lnTo>
                <a:lnTo>
                  <a:pt x="821" y="0"/>
                </a:lnTo>
                <a:lnTo>
                  <a:pt x="854" y="16"/>
                </a:lnTo>
                <a:lnTo>
                  <a:pt x="870" y="80"/>
                </a:lnTo>
                <a:lnTo>
                  <a:pt x="886" y="112"/>
                </a:lnTo>
                <a:lnTo>
                  <a:pt x="870" y="112"/>
                </a:lnTo>
                <a:lnTo>
                  <a:pt x="821" y="128"/>
                </a:lnTo>
                <a:lnTo>
                  <a:pt x="757" y="144"/>
                </a:lnTo>
                <a:lnTo>
                  <a:pt x="660" y="176"/>
                </a:lnTo>
                <a:lnTo>
                  <a:pt x="532" y="192"/>
                </a:lnTo>
                <a:lnTo>
                  <a:pt x="387" y="208"/>
                </a:lnTo>
                <a:lnTo>
                  <a:pt x="210" y="240"/>
                </a:lnTo>
                <a:lnTo>
                  <a:pt x="0" y="272"/>
                </a:lnTo>
                <a:lnTo>
                  <a:pt x="0" y="144"/>
                </a:lnTo>
                <a:lnTo>
                  <a:pt x="145" y="128"/>
                </a:lnTo>
                <a:lnTo>
                  <a:pt x="290" y="96"/>
                </a:lnTo>
                <a:lnTo>
                  <a:pt x="564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48"/>
          <p:cNvSpPr/>
          <p:nvPr/>
        </p:nvSpPr>
        <p:spPr>
          <a:xfrm>
            <a:off x="2970461" y="3655500"/>
            <a:ext cx="163513" cy="8334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7" h="1313">
                <a:moveTo>
                  <a:pt x="177" y="1313"/>
                </a:moveTo>
                <a:lnTo>
                  <a:pt x="16" y="1201"/>
                </a:lnTo>
                <a:lnTo>
                  <a:pt x="16" y="993"/>
                </a:lnTo>
                <a:lnTo>
                  <a:pt x="16" y="801"/>
                </a:lnTo>
                <a:lnTo>
                  <a:pt x="16" y="609"/>
                </a:lnTo>
                <a:lnTo>
                  <a:pt x="16" y="448"/>
                </a:lnTo>
                <a:lnTo>
                  <a:pt x="16" y="320"/>
                </a:lnTo>
                <a:lnTo>
                  <a:pt x="16" y="192"/>
                </a:lnTo>
                <a:lnTo>
                  <a:pt x="16" y="80"/>
                </a:lnTo>
                <a:lnTo>
                  <a:pt x="0" y="0"/>
                </a:lnTo>
                <a:lnTo>
                  <a:pt x="64" y="32"/>
                </a:lnTo>
                <a:lnTo>
                  <a:pt x="112" y="64"/>
                </a:lnTo>
                <a:lnTo>
                  <a:pt x="145" y="96"/>
                </a:lnTo>
                <a:lnTo>
                  <a:pt x="177" y="128"/>
                </a:lnTo>
                <a:lnTo>
                  <a:pt x="225" y="160"/>
                </a:lnTo>
                <a:lnTo>
                  <a:pt x="241" y="192"/>
                </a:lnTo>
                <a:lnTo>
                  <a:pt x="257" y="224"/>
                </a:lnTo>
                <a:lnTo>
                  <a:pt x="257" y="256"/>
                </a:lnTo>
                <a:lnTo>
                  <a:pt x="241" y="304"/>
                </a:lnTo>
                <a:lnTo>
                  <a:pt x="225" y="352"/>
                </a:lnTo>
                <a:lnTo>
                  <a:pt x="209" y="400"/>
                </a:lnTo>
                <a:lnTo>
                  <a:pt x="209" y="464"/>
                </a:lnTo>
                <a:lnTo>
                  <a:pt x="193" y="545"/>
                </a:lnTo>
                <a:lnTo>
                  <a:pt x="193" y="657"/>
                </a:lnTo>
                <a:lnTo>
                  <a:pt x="193" y="785"/>
                </a:lnTo>
                <a:lnTo>
                  <a:pt x="177" y="945"/>
                </a:lnTo>
                <a:lnTo>
                  <a:pt x="177" y="1121"/>
                </a:lnTo>
                <a:lnTo>
                  <a:pt x="177" y="13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49"/>
          <p:cNvSpPr/>
          <p:nvPr/>
        </p:nvSpPr>
        <p:spPr>
          <a:xfrm>
            <a:off x="3032374" y="3909500"/>
            <a:ext cx="481012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57" h="305">
                <a:moveTo>
                  <a:pt x="660" y="64"/>
                </a:moveTo>
                <a:lnTo>
                  <a:pt x="709" y="81"/>
                </a:lnTo>
                <a:lnTo>
                  <a:pt x="725" y="113"/>
                </a:lnTo>
                <a:lnTo>
                  <a:pt x="741" y="129"/>
                </a:lnTo>
                <a:lnTo>
                  <a:pt x="757" y="145"/>
                </a:lnTo>
                <a:lnTo>
                  <a:pt x="741" y="145"/>
                </a:lnTo>
                <a:lnTo>
                  <a:pt x="709" y="161"/>
                </a:lnTo>
                <a:lnTo>
                  <a:pt x="644" y="177"/>
                </a:lnTo>
                <a:lnTo>
                  <a:pt x="564" y="193"/>
                </a:lnTo>
                <a:lnTo>
                  <a:pt x="467" y="209"/>
                </a:lnTo>
                <a:lnTo>
                  <a:pt x="338" y="241"/>
                </a:lnTo>
                <a:lnTo>
                  <a:pt x="177" y="273"/>
                </a:lnTo>
                <a:lnTo>
                  <a:pt x="0" y="305"/>
                </a:lnTo>
                <a:lnTo>
                  <a:pt x="0" y="161"/>
                </a:lnTo>
                <a:lnTo>
                  <a:pt x="97" y="145"/>
                </a:lnTo>
                <a:lnTo>
                  <a:pt x="177" y="129"/>
                </a:lnTo>
                <a:lnTo>
                  <a:pt x="338" y="64"/>
                </a:lnTo>
                <a:lnTo>
                  <a:pt x="403" y="32"/>
                </a:lnTo>
                <a:lnTo>
                  <a:pt x="451" y="16"/>
                </a:lnTo>
                <a:lnTo>
                  <a:pt x="499" y="16"/>
                </a:lnTo>
                <a:lnTo>
                  <a:pt x="532" y="0"/>
                </a:lnTo>
                <a:lnTo>
                  <a:pt x="564" y="16"/>
                </a:lnTo>
                <a:lnTo>
                  <a:pt x="596" y="16"/>
                </a:lnTo>
                <a:lnTo>
                  <a:pt x="628" y="32"/>
                </a:lnTo>
                <a:lnTo>
                  <a:pt x="660" y="6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47"/>
          <p:cNvSpPr/>
          <p:nvPr/>
        </p:nvSpPr>
        <p:spPr>
          <a:xfrm>
            <a:off x="2643436" y="4142863"/>
            <a:ext cx="1452563" cy="712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86" h="1121">
                <a:moveTo>
                  <a:pt x="2286" y="961"/>
                </a:moveTo>
                <a:lnTo>
                  <a:pt x="2286" y="977"/>
                </a:lnTo>
                <a:lnTo>
                  <a:pt x="2254" y="993"/>
                </a:lnTo>
                <a:lnTo>
                  <a:pt x="2189" y="1025"/>
                </a:lnTo>
                <a:lnTo>
                  <a:pt x="2109" y="1041"/>
                </a:lnTo>
                <a:lnTo>
                  <a:pt x="2012" y="1073"/>
                </a:lnTo>
                <a:lnTo>
                  <a:pt x="1915" y="1089"/>
                </a:lnTo>
                <a:lnTo>
                  <a:pt x="1835" y="1105"/>
                </a:lnTo>
                <a:lnTo>
                  <a:pt x="1771" y="1121"/>
                </a:lnTo>
                <a:lnTo>
                  <a:pt x="1690" y="1121"/>
                </a:lnTo>
                <a:lnTo>
                  <a:pt x="1642" y="1121"/>
                </a:lnTo>
                <a:lnTo>
                  <a:pt x="1593" y="1121"/>
                </a:lnTo>
                <a:lnTo>
                  <a:pt x="1561" y="1121"/>
                </a:lnTo>
                <a:lnTo>
                  <a:pt x="1545" y="1121"/>
                </a:lnTo>
                <a:lnTo>
                  <a:pt x="1513" y="1121"/>
                </a:lnTo>
                <a:lnTo>
                  <a:pt x="1481" y="1105"/>
                </a:lnTo>
                <a:lnTo>
                  <a:pt x="1449" y="1089"/>
                </a:lnTo>
                <a:lnTo>
                  <a:pt x="1336" y="1025"/>
                </a:lnTo>
                <a:lnTo>
                  <a:pt x="1223" y="961"/>
                </a:lnTo>
                <a:lnTo>
                  <a:pt x="1127" y="913"/>
                </a:lnTo>
                <a:lnTo>
                  <a:pt x="1030" y="849"/>
                </a:lnTo>
                <a:lnTo>
                  <a:pt x="901" y="753"/>
                </a:lnTo>
                <a:lnTo>
                  <a:pt x="756" y="656"/>
                </a:lnTo>
                <a:lnTo>
                  <a:pt x="595" y="544"/>
                </a:lnTo>
                <a:lnTo>
                  <a:pt x="418" y="400"/>
                </a:lnTo>
                <a:lnTo>
                  <a:pt x="209" y="240"/>
                </a:lnTo>
                <a:lnTo>
                  <a:pt x="0" y="80"/>
                </a:lnTo>
                <a:lnTo>
                  <a:pt x="32" y="0"/>
                </a:lnTo>
                <a:lnTo>
                  <a:pt x="322" y="176"/>
                </a:lnTo>
                <a:lnTo>
                  <a:pt x="595" y="336"/>
                </a:lnTo>
                <a:lnTo>
                  <a:pt x="853" y="464"/>
                </a:lnTo>
                <a:lnTo>
                  <a:pt x="1078" y="576"/>
                </a:lnTo>
                <a:lnTo>
                  <a:pt x="1288" y="672"/>
                </a:lnTo>
                <a:lnTo>
                  <a:pt x="1481" y="737"/>
                </a:lnTo>
                <a:lnTo>
                  <a:pt x="1642" y="801"/>
                </a:lnTo>
                <a:lnTo>
                  <a:pt x="1787" y="833"/>
                </a:lnTo>
                <a:lnTo>
                  <a:pt x="1899" y="849"/>
                </a:lnTo>
                <a:lnTo>
                  <a:pt x="1996" y="865"/>
                </a:lnTo>
                <a:lnTo>
                  <a:pt x="2093" y="881"/>
                </a:lnTo>
                <a:lnTo>
                  <a:pt x="2157" y="897"/>
                </a:lnTo>
                <a:lnTo>
                  <a:pt x="2221" y="913"/>
                </a:lnTo>
                <a:lnTo>
                  <a:pt x="2254" y="929"/>
                </a:lnTo>
                <a:lnTo>
                  <a:pt x="2286" y="945"/>
                </a:lnTo>
                <a:lnTo>
                  <a:pt x="2286" y="96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635297" y="144379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shēng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267132" y="273602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36142" y="273602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声音   铃声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手机里响起了悦耳的铃声。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698812" y="215347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09278" y="21629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声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389187" y="2449635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" name="Freeform 36"/>
          <p:cNvSpPr/>
          <p:nvPr/>
        </p:nvSpPr>
        <p:spPr>
          <a:xfrm>
            <a:off x="2270250" y="3202110"/>
            <a:ext cx="1217612" cy="2555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16" h="403">
                <a:moveTo>
                  <a:pt x="1867" y="49"/>
                </a:moveTo>
                <a:lnTo>
                  <a:pt x="1883" y="65"/>
                </a:lnTo>
                <a:lnTo>
                  <a:pt x="1899" y="81"/>
                </a:lnTo>
                <a:lnTo>
                  <a:pt x="1916" y="97"/>
                </a:lnTo>
                <a:lnTo>
                  <a:pt x="1899" y="113"/>
                </a:lnTo>
                <a:lnTo>
                  <a:pt x="1867" y="129"/>
                </a:lnTo>
                <a:lnTo>
                  <a:pt x="1803" y="145"/>
                </a:lnTo>
                <a:lnTo>
                  <a:pt x="1722" y="161"/>
                </a:lnTo>
                <a:lnTo>
                  <a:pt x="1610" y="177"/>
                </a:lnTo>
                <a:lnTo>
                  <a:pt x="1465" y="210"/>
                </a:lnTo>
                <a:lnTo>
                  <a:pt x="1304" y="226"/>
                </a:lnTo>
                <a:lnTo>
                  <a:pt x="1111" y="258"/>
                </a:lnTo>
                <a:lnTo>
                  <a:pt x="933" y="290"/>
                </a:lnTo>
                <a:lnTo>
                  <a:pt x="756" y="322"/>
                </a:lnTo>
                <a:lnTo>
                  <a:pt x="611" y="338"/>
                </a:lnTo>
                <a:lnTo>
                  <a:pt x="499" y="355"/>
                </a:lnTo>
                <a:lnTo>
                  <a:pt x="402" y="371"/>
                </a:lnTo>
                <a:lnTo>
                  <a:pt x="322" y="387"/>
                </a:lnTo>
                <a:lnTo>
                  <a:pt x="257" y="387"/>
                </a:lnTo>
                <a:lnTo>
                  <a:pt x="241" y="403"/>
                </a:lnTo>
                <a:lnTo>
                  <a:pt x="145" y="387"/>
                </a:lnTo>
                <a:lnTo>
                  <a:pt x="112" y="371"/>
                </a:lnTo>
                <a:lnTo>
                  <a:pt x="80" y="338"/>
                </a:lnTo>
                <a:lnTo>
                  <a:pt x="32" y="322"/>
                </a:lnTo>
                <a:lnTo>
                  <a:pt x="16" y="306"/>
                </a:lnTo>
                <a:lnTo>
                  <a:pt x="0" y="274"/>
                </a:lnTo>
                <a:lnTo>
                  <a:pt x="0" y="258"/>
                </a:lnTo>
                <a:lnTo>
                  <a:pt x="16" y="258"/>
                </a:lnTo>
                <a:lnTo>
                  <a:pt x="32" y="258"/>
                </a:lnTo>
                <a:lnTo>
                  <a:pt x="64" y="258"/>
                </a:lnTo>
                <a:lnTo>
                  <a:pt x="112" y="258"/>
                </a:lnTo>
                <a:lnTo>
                  <a:pt x="161" y="242"/>
                </a:lnTo>
                <a:lnTo>
                  <a:pt x="225" y="242"/>
                </a:lnTo>
                <a:lnTo>
                  <a:pt x="289" y="226"/>
                </a:lnTo>
                <a:lnTo>
                  <a:pt x="354" y="226"/>
                </a:lnTo>
                <a:lnTo>
                  <a:pt x="499" y="210"/>
                </a:lnTo>
                <a:lnTo>
                  <a:pt x="676" y="177"/>
                </a:lnTo>
                <a:lnTo>
                  <a:pt x="885" y="145"/>
                </a:lnTo>
                <a:lnTo>
                  <a:pt x="1094" y="97"/>
                </a:lnTo>
                <a:lnTo>
                  <a:pt x="1207" y="81"/>
                </a:lnTo>
                <a:lnTo>
                  <a:pt x="1304" y="65"/>
                </a:lnTo>
                <a:lnTo>
                  <a:pt x="1400" y="49"/>
                </a:lnTo>
                <a:lnTo>
                  <a:pt x="1481" y="33"/>
                </a:lnTo>
                <a:lnTo>
                  <a:pt x="1545" y="17"/>
                </a:lnTo>
                <a:lnTo>
                  <a:pt x="1610" y="17"/>
                </a:lnTo>
                <a:lnTo>
                  <a:pt x="1658" y="0"/>
                </a:lnTo>
                <a:lnTo>
                  <a:pt x="1690" y="0"/>
                </a:lnTo>
                <a:lnTo>
                  <a:pt x="1738" y="0"/>
                </a:lnTo>
                <a:lnTo>
                  <a:pt x="1787" y="17"/>
                </a:lnTo>
                <a:lnTo>
                  <a:pt x="1835" y="33"/>
                </a:lnTo>
                <a:lnTo>
                  <a:pt x="1867" y="4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32"/>
          <p:cNvSpPr/>
          <p:nvPr/>
        </p:nvSpPr>
        <p:spPr>
          <a:xfrm>
            <a:off x="2444875" y="3724398"/>
            <a:ext cx="1063625" cy="4079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75" h="644">
                <a:moveTo>
                  <a:pt x="1272" y="32"/>
                </a:moveTo>
                <a:lnTo>
                  <a:pt x="1304" y="0"/>
                </a:lnTo>
                <a:lnTo>
                  <a:pt x="1337" y="0"/>
                </a:lnTo>
                <a:lnTo>
                  <a:pt x="1353" y="16"/>
                </a:lnTo>
                <a:lnTo>
                  <a:pt x="1401" y="32"/>
                </a:lnTo>
                <a:lnTo>
                  <a:pt x="1449" y="65"/>
                </a:lnTo>
                <a:lnTo>
                  <a:pt x="1530" y="97"/>
                </a:lnTo>
                <a:lnTo>
                  <a:pt x="1578" y="145"/>
                </a:lnTo>
                <a:lnTo>
                  <a:pt x="1626" y="177"/>
                </a:lnTo>
                <a:lnTo>
                  <a:pt x="1659" y="193"/>
                </a:lnTo>
                <a:lnTo>
                  <a:pt x="1675" y="209"/>
                </a:lnTo>
                <a:lnTo>
                  <a:pt x="1659" y="226"/>
                </a:lnTo>
                <a:lnTo>
                  <a:pt x="1659" y="242"/>
                </a:lnTo>
                <a:lnTo>
                  <a:pt x="1626" y="258"/>
                </a:lnTo>
                <a:lnTo>
                  <a:pt x="1610" y="274"/>
                </a:lnTo>
                <a:lnTo>
                  <a:pt x="1578" y="274"/>
                </a:lnTo>
                <a:lnTo>
                  <a:pt x="1546" y="306"/>
                </a:lnTo>
                <a:lnTo>
                  <a:pt x="1514" y="338"/>
                </a:lnTo>
                <a:lnTo>
                  <a:pt x="1482" y="370"/>
                </a:lnTo>
                <a:lnTo>
                  <a:pt x="1433" y="435"/>
                </a:lnTo>
                <a:lnTo>
                  <a:pt x="1385" y="483"/>
                </a:lnTo>
                <a:lnTo>
                  <a:pt x="1337" y="564"/>
                </a:lnTo>
                <a:lnTo>
                  <a:pt x="1288" y="644"/>
                </a:lnTo>
                <a:lnTo>
                  <a:pt x="1176" y="644"/>
                </a:lnTo>
                <a:lnTo>
                  <a:pt x="1208" y="547"/>
                </a:lnTo>
                <a:lnTo>
                  <a:pt x="1240" y="467"/>
                </a:lnTo>
                <a:lnTo>
                  <a:pt x="1256" y="403"/>
                </a:lnTo>
                <a:lnTo>
                  <a:pt x="1272" y="338"/>
                </a:lnTo>
                <a:lnTo>
                  <a:pt x="1288" y="290"/>
                </a:lnTo>
                <a:lnTo>
                  <a:pt x="1288" y="242"/>
                </a:lnTo>
                <a:lnTo>
                  <a:pt x="1288" y="226"/>
                </a:lnTo>
                <a:lnTo>
                  <a:pt x="1288" y="209"/>
                </a:lnTo>
                <a:lnTo>
                  <a:pt x="1240" y="193"/>
                </a:lnTo>
                <a:lnTo>
                  <a:pt x="1176" y="177"/>
                </a:lnTo>
                <a:lnTo>
                  <a:pt x="1160" y="177"/>
                </a:lnTo>
                <a:lnTo>
                  <a:pt x="1111" y="193"/>
                </a:lnTo>
                <a:lnTo>
                  <a:pt x="1063" y="193"/>
                </a:lnTo>
                <a:lnTo>
                  <a:pt x="1015" y="193"/>
                </a:lnTo>
                <a:lnTo>
                  <a:pt x="934" y="209"/>
                </a:lnTo>
                <a:lnTo>
                  <a:pt x="838" y="226"/>
                </a:lnTo>
                <a:lnTo>
                  <a:pt x="741" y="242"/>
                </a:lnTo>
                <a:lnTo>
                  <a:pt x="628" y="258"/>
                </a:lnTo>
                <a:lnTo>
                  <a:pt x="516" y="274"/>
                </a:lnTo>
                <a:lnTo>
                  <a:pt x="403" y="290"/>
                </a:lnTo>
                <a:lnTo>
                  <a:pt x="306" y="306"/>
                </a:lnTo>
                <a:lnTo>
                  <a:pt x="226" y="306"/>
                </a:lnTo>
                <a:lnTo>
                  <a:pt x="161" y="322"/>
                </a:lnTo>
                <a:lnTo>
                  <a:pt x="97" y="322"/>
                </a:lnTo>
                <a:lnTo>
                  <a:pt x="49" y="322"/>
                </a:lnTo>
                <a:lnTo>
                  <a:pt x="0" y="322"/>
                </a:lnTo>
                <a:lnTo>
                  <a:pt x="0" y="226"/>
                </a:lnTo>
                <a:lnTo>
                  <a:pt x="274" y="193"/>
                </a:lnTo>
                <a:lnTo>
                  <a:pt x="403" y="177"/>
                </a:lnTo>
                <a:lnTo>
                  <a:pt x="516" y="161"/>
                </a:lnTo>
                <a:lnTo>
                  <a:pt x="757" y="129"/>
                </a:lnTo>
                <a:lnTo>
                  <a:pt x="1015" y="81"/>
                </a:lnTo>
                <a:lnTo>
                  <a:pt x="1079" y="81"/>
                </a:lnTo>
                <a:lnTo>
                  <a:pt x="1127" y="65"/>
                </a:lnTo>
                <a:lnTo>
                  <a:pt x="1192" y="49"/>
                </a:lnTo>
                <a:lnTo>
                  <a:pt x="1240" y="32"/>
                </a:lnTo>
                <a:lnTo>
                  <a:pt x="1272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33"/>
          <p:cNvSpPr/>
          <p:nvPr/>
        </p:nvSpPr>
        <p:spPr>
          <a:xfrm>
            <a:off x="2822700" y="3856160"/>
            <a:ext cx="101600" cy="327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1" h="515">
                <a:moveTo>
                  <a:pt x="161" y="258"/>
                </a:moveTo>
                <a:lnTo>
                  <a:pt x="145" y="371"/>
                </a:lnTo>
                <a:lnTo>
                  <a:pt x="129" y="451"/>
                </a:lnTo>
                <a:lnTo>
                  <a:pt x="129" y="515"/>
                </a:lnTo>
                <a:lnTo>
                  <a:pt x="0" y="515"/>
                </a:lnTo>
                <a:lnTo>
                  <a:pt x="0" y="0"/>
                </a:lnTo>
                <a:lnTo>
                  <a:pt x="64" y="33"/>
                </a:lnTo>
                <a:lnTo>
                  <a:pt x="129" y="65"/>
                </a:lnTo>
                <a:lnTo>
                  <a:pt x="161" y="81"/>
                </a:lnTo>
                <a:lnTo>
                  <a:pt x="161" y="97"/>
                </a:lnTo>
                <a:lnTo>
                  <a:pt x="161" y="113"/>
                </a:lnTo>
                <a:lnTo>
                  <a:pt x="161" y="145"/>
                </a:lnTo>
                <a:lnTo>
                  <a:pt x="161" y="194"/>
                </a:lnTo>
                <a:lnTo>
                  <a:pt x="161" y="2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35"/>
          <p:cNvSpPr/>
          <p:nvPr/>
        </p:nvSpPr>
        <p:spPr>
          <a:xfrm>
            <a:off x="2740150" y="2946523"/>
            <a:ext cx="215900" cy="665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8" h="1046">
                <a:moveTo>
                  <a:pt x="290" y="499"/>
                </a:moveTo>
                <a:lnTo>
                  <a:pt x="290" y="612"/>
                </a:lnTo>
                <a:lnTo>
                  <a:pt x="290" y="757"/>
                </a:lnTo>
                <a:lnTo>
                  <a:pt x="290" y="901"/>
                </a:lnTo>
                <a:lnTo>
                  <a:pt x="290" y="1046"/>
                </a:lnTo>
                <a:lnTo>
                  <a:pt x="129" y="1046"/>
                </a:lnTo>
                <a:lnTo>
                  <a:pt x="129" y="837"/>
                </a:lnTo>
                <a:lnTo>
                  <a:pt x="129" y="644"/>
                </a:lnTo>
                <a:lnTo>
                  <a:pt x="113" y="483"/>
                </a:lnTo>
                <a:lnTo>
                  <a:pt x="113" y="338"/>
                </a:lnTo>
                <a:lnTo>
                  <a:pt x="97" y="290"/>
                </a:lnTo>
                <a:lnTo>
                  <a:pt x="97" y="242"/>
                </a:lnTo>
                <a:lnTo>
                  <a:pt x="81" y="193"/>
                </a:lnTo>
                <a:lnTo>
                  <a:pt x="81" y="161"/>
                </a:lnTo>
                <a:lnTo>
                  <a:pt x="81" y="129"/>
                </a:lnTo>
                <a:lnTo>
                  <a:pt x="65" y="113"/>
                </a:lnTo>
                <a:lnTo>
                  <a:pt x="65" y="97"/>
                </a:lnTo>
                <a:lnTo>
                  <a:pt x="49" y="97"/>
                </a:lnTo>
                <a:lnTo>
                  <a:pt x="32" y="81"/>
                </a:lnTo>
                <a:lnTo>
                  <a:pt x="16" y="64"/>
                </a:lnTo>
                <a:lnTo>
                  <a:pt x="0" y="48"/>
                </a:lnTo>
                <a:lnTo>
                  <a:pt x="0" y="16"/>
                </a:lnTo>
                <a:lnTo>
                  <a:pt x="16" y="0"/>
                </a:lnTo>
                <a:lnTo>
                  <a:pt x="49" y="0"/>
                </a:lnTo>
                <a:lnTo>
                  <a:pt x="97" y="0"/>
                </a:lnTo>
                <a:lnTo>
                  <a:pt x="161" y="16"/>
                </a:lnTo>
                <a:lnTo>
                  <a:pt x="226" y="32"/>
                </a:lnTo>
                <a:lnTo>
                  <a:pt x="290" y="48"/>
                </a:lnTo>
                <a:lnTo>
                  <a:pt x="322" y="81"/>
                </a:lnTo>
                <a:lnTo>
                  <a:pt x="338" y="97"/>
                </a:lnTo>
                <a:lnTo>
                  <a:pt x="338" y="129"/>
                </a:lnTo>
                <a:lnTo>
                  <a:pt x="338" y="193"/>
                </a:lnTo>
                <a:lnTo>
                  <a:pt x="322" y="225"/>
                </a:lnTo>
                <a:lnTo>
                  <a:pt x="322" y="290"/>
                </a:lnTo>
                <a:lnTo>
                  <a:pt x="306" y="386"/>
                </a:lnTo>
                <a:lnTo>
                  <a:pt x="290" y="49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37"/>
          <p:cNvSpPr/>
          <p:nvPr/>
        </p:nvSpPr>
        <p:spPr>
          <a:xfrm>
            <a:off x="2444875" y="4081585"/>
            <a:ext cx="919162" cy="173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49" h="273">
                <a:moveTo>
                  <a:pt x="757" y="80"/>
                </a:moveTo>
                <a:lnTo>
                  <a:pt x="902" y="64"/>
                </a:lnTo>
                <a:lnTo>
                  <a:pt x="1015" y="48"/>
                </a:lnTo>
                <a:lnTo>
                  <a:pt x="1127" y="32"/>
                </a:lnTo>
                <a:lnTo>
                  <a:pt x="1208" y="16"/>
                </a:lnTo>
                <a:lnTo>
                  <a:pt x="1288" y="16"/>
                </a:lnTo>
                <a:lnTo>
                  <a:pt x="1337" y="0"/>
                </a:lnTo>
                <a:lnTo>
                  <a:pt x="1385" y="0"/>
                </a:lnTo>
                <a:lnTo>
                  <a:pt x="1401" y="16"/>
                </a:lnTo>
                <a:lnTo>
                  <a:pt x="1433" y="32"/>
                </a:lnTo>
                <a:lnTo>
                  <a:pt x="1449" y="48"/>
                </a:lnTo>
                <a:lnTo>
                  <a:pt x="1449" y="64"/>
                </a:lnTo>
                <a:lnTo>
                  <a:pt x="1449" y="80"/>
                </a:lnTo>
                <a:lnTo>
                  <a:pt x="1449" y="96"/>
                </a:lnTo>
                <a:lnTo>
                  <a:pt x="1417" y="96"/>
                </a:lnTo>
                <a:lnTo>
                  <a:pt x="1369" y="112"/>
                </a:lnTo>
                <a:lnTo>
                  <a:pt x="1304" y="128"/>
                </a:lnTo>
                <a:lnTo>
                  <a:pt x="1224" y="144"/>
                </a:lnTo>
                <a:lnTo>
                  <a:pt x="1127" y="160"/>
                </a:lnTo>
                <a:lnTo>
                  <a:pt x="999" y="177"/>
                </a:lnTo>
                <a:lnTo>
                  <a:pt x="870" y="193"/>
                </a:lnTo>
                <a:lnTo>
                  <a:pt x="725" y="209"/>
                </a:lnTo>
                <a:lnTo>
                  <a:pt x="596" y="225"/>
                </a:lnTo>
                <a:lnTo>
                  <a:pt x="467" y="241"/>
                </a:lnTo>
                <a:lnTo>
                  <a:pt x="355" y="257"/>
                </a:lnTo>
                <a:lnTo>
                  <a:pt x="258" y="273"/>
                </a:lnTo>
                <a:lnTo>
                  <a:pt x="161" y="273"/>
                </a:lnTo>
                <a:lnTo>
                  <a:pt x="81" y="273"/>
                </a:lnTo>
                <a:lnTo>
                  <a:pt x="0" y="273"/>
                </a:lnTo>
                <a:lnTo>
                  <a:pt x="0" y="177"/>
                </a:lnTo>
                <a:lnTo>
                  <a:pt x="49" y="177"/>
                </a:lnTo>
                <a:lnTo>
                  <a:pt x="113" y="177"/>
                </a:lnTo>
                <a:lnTo>
                  <a:pt x="194" y="160"/>
                </a:lnTo>
                <a:lnTo>
                  <a:pt x="274" y="160"/>
                </a:lnTo>
                <a:lnTo>
                  <a:pt x="387" y="144"/>
                </a:lnTo>
                <a:lnTo>
                  <a:pt x="499" y="128"/>
                </a:lnTo>
                <a:lnTo>
                  <a:pt x="628" y="96"/>
                </a:lnTo>
                <a:lnTo>
                  <a:pt x="757" y="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34"/>
          <p:cNvSpPr/>
          <p:nvPr/>
        </p:nvSpPr>
        <p:spPr>
          <a:xfrm>
            <a:off x="2444875" y="3519610"/>
            <a:ext cx="817562" cy="184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8" h="290">
                <a:moveTo>
                  <a:pt x="97" y="274"/>
                </a:moveTo>
                <a:lnTo>
                  <a:pt x="33" y="242"/>
                </a:lnTo>
                <a:lnTo>
                  <a:pt x="16" y="226"/>
                </a:lnTo>
                <a:lnTo>
                  <a:pt x="0" y="193"/>
                </a:lnTo>
                <a:lnTo>
                  <a:pt x="129" y="177"/>
                </a:lnTo>
                <a:lnTo>
                  <a:pt x="258" y="161"/>
                </a:lnTo>
                <a:lnTo>
                  <a:pt x="371" y="145"/>
                </a:lnTo>
                <a:lnTo>
                  <a:pt x="467" y="113"/>
                </a:lnTo>
                <a:lnTo>
                  <a:pt x="564" y="97"/>
                </a:lnTo>
                <a:lnTo>
                  <a:pt x="660" y="81"/>
                </a:lnTo>
                <a:lnTo>
                  <a:pt x="741" y="81"/>
                </a:lnTo>
                <a:lnTo>
                  <a:pt x="805" y="65"/>
                </a:lnTo>
                <a:lnTo>
                  <a:pt x="886" y="49"/>
                </a:lnTo>
                <a:lnTo>
                  <a:pt x="934" y="33"/>
                </a:lnTo>
                <a:lnTo>
                  <a:pt x="982" y="33"/>
                </a:lnTo>
                <a:lnTo>
                  <a:pt x="1031" y="16"/>
                </a:lnTo>
                <a:lnTo>
                  <a:pt x="1063" y="16"/>
                </a:lnTo>
                <a:lnTo>
                  <a:pt x="1095" y="16"/>
                </a:lnTo>
                <a:lnTo>
                  <a:pt x="1111" y="16"/>
                </a:lnTo>
                <a:lnTo>
                  <a:pt x="1127" y="0"/>
                </a:lnTo>
                <a:lnTo>
                  <a:pt x="1160" y="0"/>
                </a:lnTo>
                <a:lnTo>
                  <a:pt x="1192" y="0"/>
                </a:lnTo>
                <a:lnTo>
                  <a:pt x="1256" y="33"/>
                </a:lnTo>
                <a:lnTo>
                  <a:pt x="1288" y="49"/>
                </a:lnTo>
                <a:lnTo>
                  <a:pt x="1288" y="81"/>
                </a:lnTo>
                <a:lnTo>
                  <a:pt x="1288" y="97"/>
                </a:lnTo>
                <a:lnTo>
                  <a:pt x="1240" y="129"/>
                </a:lnTo>
                <a:lnTo>
                  <a:pt x="1176" y="145"/>
                </a:lnTo>
                <a:lnTo>
                  <a:pt x="1160" y="161"/>
                </a:lnTo>
                <a:lnTo>
                  <a:pt x="1127" y="161"/>
                </a:lnTo>
                <a:lnTo>
                  <a:pt x="1079" y="177"/>
                </a:lnTo>
                <a:lnTo>
                  <a:pt x="1031" y="177"/>
                </a:lnTo>
                <a:lnTo>
                  <a:pt x="966" y="193"/>
                </a:lnTo>
                <a:lnTo>
                  <a:pt x="902" y="193"/>
                </a:lnTo>
                <a:lnTo>
                  <a:pt x="805" y="210"/>
                </a:lnTo>
                <a:lnTo>
                  <a:pt x="725" y="226"/>
                </a:lnTo>
                <a:lnTo>
                  <a:pt x="628" y="242"/>
                </a:lnTo>
                <a:lnTo>
                  <a:pt x="548" y="258"/>
                </a:lnTo>
                <a:lnTo>
                  <a:pt x="467" y="258"/>
                </a:lnTo>
                <a:lnTo>
                  <a:pt x="403" y="274"/>
                </a:lnTo>
                <a:lnTo>
                  <a:pt x="355" y="274"/>
                </a:lnTo>
                <a:lnTo>
                  <a:pt x="306" y="274"/>
                </a:lnTo>
                <a:lnTo>
                  <a:pt x="274" y="290"/>
                </a:lnTo>
                <a:lnTo>
                  <a:pt x="258" y="290"/>
                </a:lnTo>
                <a:lnTo>
                  <a:pt x="210" y="290"/>
                </a:lnTo>
                <a:lnTo>
                  <a:pt x="177" y="290"/>
                </a:lnTo>
                <a:lnTo>
                  <a:pt x="97" y="27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8" name="Freeform 31"/>
          <p:cNvSpPr/>
          <p:nvPr/>
        </p:nvSpPr>
        <p:spPr>
          <a:xfrm>
            <a:off x="1901950" y="3835523"/>
            <a:ext cx="603250" cy="10429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50" h="1642">
                <a:moveTo>
                  <a:pt x="918" y="435"/>
                </a:moveTo>
                <a:lnTo>
                  <a:pt x="902" y="580"/>
                </a:lnTo>
                <a:lnTo>
                  <a:pt x="869" y="708"/>
                </a:lnTo>
                <a:lnTo>
                  <a:pt x="821" y="837"/>
                </a:lnTo>
                <a:lnTo>
                  <a:pt x="773" y="966"/>
                </a:lnTo>
                <a:lnTo>
                  <a:pt x="708" y="1079"/>
                </a:lnTo>
                <a:lnTo>
                  <a:pt x="628" y="1191"/>
                </a:lnTo>
                <a:lnTo>
                  <a:pt x="564" y="1288"/>
                </a:lnTo>
                <a:lnTo>
                  <a:pt x="483" y="1368"/>
                </a:lnTo>
                <a:lnTo>
                  <a:pt x="386" y="1433"/>
                </a:lnTo>
                <a:lnTo>
                  <a:pt x="306" y="1497"/>
                </a:lnTo>
                <a:lnTo>
                  <a:pt x="225" y="1545"/>
                </a:lnTo>
                <a:lnTo>
                  <a:pt x="161" y="1594"/>
                </a:lnTo>
                <a:lnTo>
                  <a:pt x="97" y="1610"/>
                </a:lnTo>
                <a:lnTo>
                  <a:pt x="32" y="1626"/>
                </a:lnTo>
                <a:lnTo>
                  <a:pt x="16" y="1642"/>
                </a:lnTo>
                <a:lnTo>
                  <a:pt x="0" y="1642"/>
                </a:lnTo>
                <a:lnTo>
                  <a:pt x="0" y="1626"/>
                </a:lnTo>
                <a:lnTo>
                  <a:pt x="0" y="1610"/>
                </a:lnTo>
                <a:lnTo>
                  <a:pt x="16" y="1594"/>
                </a:lnTo>
                <a:lnTo>
                  <a:pt x="48" y="1577"/>
                </a:lnTo>
                <a:lnTo>
                  <a:pt x="81" y="1545"/>
                </a:lnTo>
                <a:lnTo>
                  <a:pt x="129" y="1513"/>
                </a:lnTo>
                <a:lnTo>
                  <a:pt x="177" y="1465"/>
                </a:lnTo>
                <a:lnTo>
                  <a:pt x="225" y="1417"/>
                </a:lnTo>
                <a:lnTo>
                  <a:pt x="338" y="1320"/>
                </a:lnTo>
                <a:lnTo>
                  <a:pt x="435" y="1207"/>
                </a:lnTo>
                <a:lnTo>
                  <a:pt x="515" y="1079"/>
                </a:lnTo>
                <a:lnTo>
                  <a:pt x="580" y="950"/>
                </a:lnTo>
                <a:lnTo>
                  <a:pt x="644" y="821"/>
                </a:lnTo>
                <a:lnTo>
                  <a:pt x="692" y="692"/>
                </a:lnTo>
                <a:lnTo>
                  <a:pt x="708" y="580"/>
                </a:lnTo>
                <a:lnTo>
                  <a:pt x="741" y="451"/>
                </a:lnTo>
                <a:lnTo>
                  <a:pt x="741" y="338"/>
                </a:lnTo>
                <a:lnTo>
                  <a:pt x="741" y="242"/>
                </a:lnTo>
                <a:lnTo>
                  <a:pt x="725" y="161"/>
                </a:lnTo>
                <a:lnTo>
                  <a:pt x="725" y="97"/>
                </a:lnTo>
                <a:lnTo>
                  <a:pt x="708" y="65"/>
                </a:lnTo>
                <a:lnTo>
                  <a:pt x="708" y="32"/>
                </a:lnTo>
                <a:lnTo>
                  <a:pt x="725" y="0"/>
                </a:lnTo>
                <a:lnTo>
                  <a:pt x="741" y="0"/>
                </a:lnTo>
                <a:lnTo>
                  <a:pt x="757" y="0"/>
                </a:lnTo>
                <a:lnTo>
                  <a:pt x="805" y="0"/>
                </a:lnTo>
                <a:lnTo>
                  <a:pt x="869" y="16"/>
                </a:lnTo>
                <a:lnTo>
                  <a:pt x="950" y="49"/>
                </a:lnTo>
                <a:lnTo>
                  <a:pt x="950" y="97"/>
                </a:lnTo>
                <a:lnTo>
                  <a:pt x="934" y="193"/>
                </a:lnTo>
                <a:lnTo>
                  <a:pt x="934" y="290"/>
                </a:lnTo>
                <a:lnTo>
                  <a:pt x="918" y="4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4" name="矩形: 圆角 8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9729277" y="144379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shēn  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297612" y="273602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236142" y="2736020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身体   全身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清晨，爷爷奶奶一起锻炼身体。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729292" y="215347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矩形 88">
            <a:hlinkClick r:id="" action="ppaction://noaction"/>
          </p:cNvPr>
          <p:cNvSpPr/>
          <p:nvPr/>
        </p:nvSpPr>
        <p:spPr>
          <a:xfrm>
            <a:off x="9739758" y="216290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身</a:t>
            </a:r>
          </a:p>
        </p:txBody>
      </p:sp>
      <p:grpSp>
        <p:nvGrpSpPr>
          <p:cNvPr id="90" name="Group 4"/>
          <p:cNvGrpSpPr/>
          <p:nvPr/>
        </p:nvGrpSpPr>
        <p:grpSpPr>
          <a:xfrm>
            <a:off x="1686367" y="2623308"/>
            <a:ext cx="2879725" cy="2879725"/>
            <a:chOff x="1474" y="663"/>
            <a:chExt cx="2948" cy="2835"/>
          </a:xfrm>
        </p:grpSpPr>
        <p:sp>
          <p:nvSpPr>
            <p:cNvPr id="9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" name="Freeform 38"/>
          <p:cNvSpPr/>
          <p:nvPr/>
        </p:nvSpPr>
        <p:spPr>
          <a:xfrm>
            <a:off x="2813492" y="2975733"/>
            <a:ext cx="441325" cy="4302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3" h="676">
                <a:moveTo>
                  <a:pt x="193" y="579"/>
                </a:moveTo>
                <a:lnTo>
                  <a:pt x="113" y="628"/>
                </a:lnTo>
                <a:lnTo>
                  <a:pt x="49" y="660"/>
                </a:lnTo>
                <a:lnTo>
                  <a:pt x="16" y="676"/>
                </a:lnTo>
                <a:lnTo>
                  <a:pt x="0" y="676"/>
                </a:lnTo>
                <a:lnTo>
                  <a:pt x="0" y="660"/>
                </a:lnTo>
                <a:lnTo>
                  <a:pt x="32" y="628"/>
                </a:lnTo>
                <a:lnTo>
                  <a:pt x="81" y="563"/>
                </a:lnTo>
                <a:lnTo>
                  <a:pt x="145" y="499"/>
                </a:lnTo>
                <a:lnTo>
                  <a:pt x="226" y="419"/>
                </a:lnTo>
                <a:lnTo>
                  <a:pt x="290" y="338"/>
                </a:lnTo>
                <a:lnTo>
                  <a:pt x="338" y="274"/>
                </a:lnTo>
                <a:lnTo>
                  <a:pt x="387" y="209"/>
                </a:lnTo>
                <a:lnTo>
                  <a:pt x="419" y="161"/>
                </a:lnTo>
                <a:lnTo>
                  <a:pt x="435" y="113"/>
                </a:lnTo>
                <a:lnTo>
                  <a:pt x="451" y="64"/>
                </a:lnTo>
                <a:lnTo>
                  <a:pt x="435" y="48"/>
                </a:lnTo>
                <a:lnTo>
                  <a:pt x="419" y="32"/>
                </a:lnTo>
                <a:lnTo>
                  <a:pt x="419" y="16"/>
                </a:lnTo>
                <a:lnTo>
                  <a:pt x="435" y="0"/>
                </a:lnTo>
                <a:lnTo>
                  <a:pt x="451" y="0"/>
                </a:lnTo>
                <a:lnTo>
                  <a:pt x="515" y="0"/>
                </a:lnTo>
                <a:lnTo>
                  <a:pt x="548" y="16"/>
                </a:lnTo>
                <a:lnTo>
                  <a:pt x="596" y="48"/>
                </a:lnTo>
                <a:lnTo>
                  <a:pt x="644" y="64"/>
                </a:lnTo>
                <a:lnTo>
                  <a:pt x="676" y="97"/>
                </a:lnTo>
                <a:lnTo>
                  <a:pt x="693" y="113"/>
                </a:lnTo>
                <a:lnTo>
                  <a:pt x="693" y="145"/>
                </a:lnTo>
                <a:lnTo>
                  <a:pt x="676" y="177"/>
                </a:lnTo>
                <a:lnTo>
                  <a:pt x="660" y="209"/>
                </a:lnTo>
                <a:lnTo>
                  <a:pt x="596" y="258"/>
                </a:lnTo>
                <a:lnTo>
                  <a:pt x="532" y="322"/>
                </a:lnTo>
                <a:lnTo>
                  <a:pt x="371" y="451"/>
                </a:lnTo>
                <a:lnTo>
                  <a:pt x="193" y="57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39"/>
          <p:cNvSpPr/>
          <p:nvPr/>
        </p:nvSpPr>
        <p:spPr>
          <a:xfrm>
            <a:off x="2743642" y="3355145"/>
            <a:ext cx="142875" cy="714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5" h="1126">
                <a:moveTo>
                  <a:pt x="16" y="96"/>
                </a:moveTo>
                <a:lnTo>
                  <a:pt x="0" y="48"/>
                </a:lnTo>
                <a:lnTo>
                  <a:pt x="0" y="32"/>
                </a:lnTo>
                <a:lnTo>
                  <a:pt x="0" y="0"/>
                </a:lnTo>
                <a:lnTo>
                  <a:pt x="32" y="0"/>
                </a:lnTo>
                <a:lnTo>
                  <a:pt x="64" y="0"/>
                </a:lnTo>
                <a:lnTo>
                  <a:pt x="128" y="0"/>
                </a:lnTo>
                <a:lnTo>
                  <a:pt x="177" y="0"/>
                </a:lnTo>
                <a:lnTo>
                  <a:pt x="225" y="0"/>
                </a:lnTo>
                <a:lnTo>
                  <a:pt x="225" y="193"/>
                </a:lnTo>
                <a:lnTo>
                  <a:pt x="225" y="370"/>
                </a:lnTo>
                <a:lnTo>
                  <a:pt x="225" y="531"/>
                </a:lnTo>
                <a:lnTo>
                  <a:pt x="225" y="676"/>
                </a:lnTo>
                <a:lnTo>
                  <a:pt x="225" y="804"/>
                </a:lnTo>
                <a:lnTo>
                  <a:pt x="209" y="933"/>
                </a:lnTo>
                <a:lnTo>
                  <a:pt x="209" y="1030"/>
                </a:lnTo>
                <a:lnTo>
                  <a:pt x="209" y="1126"/>
                </a:lnTo>
                <a:lnTo>
                  <a:pt x="80" y="1126"/>
                </a:lnTo>
                <a:lnTo>
                  <a:pt x="80" y="901"/>
                </a:lnTo>
                <a:lnTo>
                  <a:pt x="80" y="708"/>
                </a:lnTo>
                <a:lnTo>
                  <a:pt x="64" y="531"/>
                </a:lnTo>
                <a:lnTo>
                  <a:pt x="64" y="402"/>
                </a:lnTo>
                <a:lnTo>
                  <a:pt x="48" y="273"/>
                </a:lnTo>
                <a:lnTo>
                  <a:pt x="48" y="193"/>
                </a:lnTo>
                <a:lnTo>
                  <a:pt x="32" y="128"/>
                </a:lnTo>
                <a:lnTo>
                  <a:pt x="16" y="9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40"/>
          <p:cNvSpPr/>
          <p:nvPr/>
        </p:nvSpPr>
        <p:spPr>
          <a:xfrm>
            <a:off x="2845242" y="3518658"/>
            <a:ext cx="439738" cy="101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2" h="161">
                <a:moveTo>
                  <a:pt x="466" y="129"/>
                </a:moveTo>
                <a:lnTo>
                  <a:pt x="241" y="161"/>
                </a:lnTo>
                <a:lnTo>
                  <a:pt x="128" y="161"/>
                </a:lnTo>
                <a:lnTo>
                  <a:pt x="0" y="145"/>
                </a:lnTo>
                <a:lnTo>
                  <a:pt x="0" y="81"/>
                </a:lnTo>
                <a:lnTo>
                  <a:pt x="96" y="64"/>
                </a:lnTo>
                <a:lnTo>
                  <a:pt x="193" y="32"/>
                </a:lnTo>
                <a:lnTo>
                  <a:pt x="273" y="16"/>
                </a:lnTo>
                <a:lnTo>
                  <a:pt x="338" y="16"/>
                </a:lnTo>
                <a:lnTo>
                  <a:pt x="402" y="0"/>
                </a:lnTo>
                <a:lnTo>
                  <a:pt x="450" y="0"/>
                </a:lnTo>
                <a:lnTo>
                  <a:pt x="483" y="0"/>
                </a:lnTo>
                <a:lnTo>
                  <a:pt x="515" y="0"/>
                </a:lnTo>
                <a:lnTo>
                  <a:pt x="579" y="0"/>
                </a:lnTo>
                <a:lnTo>
                  <a:pt x="627" y="0"/>
                </a:lnTo>
                <a:lnTo>
                  <a:pt x="660" y="16"/>
                </a:lnTo>
                <a:lnTo>
                  <a:pt x="676" y="32"/>
                </a:lnTo>
                <a:lnTo>
                  <a:pt x="676" y="48"/>
                </a:lnTo>
                <a:lnTo>
                  <a:pt x="692" y="48"/>
                </a:lnTo>
                <a:lnTo>
                  <a:pt x="676" y="64"/>
                </a:lnTo>
                <a:lnTo>
                  <a:pt x="627" y="81"/>
                </a:lnTo>
                <a:lnTo>
                  <a:pt x="595" y="97"/>
                </a:lnTo>
                <a:lnTo>
                  <a:pt x="563" y="97"/>
                </a:lnTo>
                <a:lnTo>
                  <a:pt x="515" y="113"/>
                </a:lnTo>
                <a:lnTo>
                  <a:pt x="466" y="12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41"/>
          <p:cNvSpPr/>
          <p:nvPr/>
        </p:nvSpPr>
        <p:spPr>
          <a:xfrm>
            <a:off x="2845242" y="3732970"/>
            <a:ext cx="439738" cy="101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2" h="161">
                <a:moveTo>
                  <a:pt x="531" y="113"/>
                </a:moveTo>
                <a:lnTo>
                  <a:pt x="434" y="129"/>
                </a:lnTo>
                <a:lnTo>
                  <a:pt x="322" y="145"/>
                </a:lnTo>
                <a:lnTo>
                  <a:pt x="177" y="145"/>
                </a:lnTo>
                <a:lnTo>
                  <a:pt x="0" y="161"/>
                </a:lnTo>
                <a:lnTo>
                  <a:pt x="0" y="64"/>
                </a:lnTo>
                <a:lnTo>
                  <a:pt x="144" y="48"/>
                </a:lnTo>
                <a:lnTo>
                  <a:pt x="305" y="32"/>
                </a:lnTo>
                <a:lnTo>
                  <a:pt x="434" y="16"/>
                </a:lnTo>
                <a:lnTo>
                  <a:pt x="563" y="0"/>
                </a:lnTo>
                <a:lnTo>
                  <a:pt x="611" y="16"/>
                </a:lnTo>
                <a:lnTo>
                  <a:pt x="660" y="16"/>
                </a:lnTo>
                <a:lnTo>
                  <a:pt x="676" y="32"/>
                </a:lnTo>
                <a:lnTo>
                  <a:pt x="692" y="48"/>
                </a:lnTo>
                <a:lnTo>
                  <a:pt x="676" y="64"/>
                </a:lnTo>
                <a:lnTo>
                  <a:pt x="644" y="81"/>
                </a:lnTo>
                <a:lnTo>
                  <a:pt x="595" y="97"/>
                </a:lnTo>
                <a:lnTo>
                  <a:pt x="531" y="1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42"/>
          <p:cNvSpPr/>
          <p:nvPr/>
        </p:nvSpPr>
        <p:spPr>
          <a:xfrm>
            <a:off x="2845242" y="3221795"/>
            <a:ext cx="725488" cy="1685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43" h="2656">
                <a:moveTo>
                  <a:pt x="563" y="113"/>
                </a:moveTo>
                <a:lnTo>
                  <a:pt x="660" y="97"/>
                </a:lnTo>
                <a:lnTo>
                  <a:pt x="724" y="65"/>
                </a:lnTo>
                <a:lnTo>
                  <a:pt x="772" y="49"/>
                </a:lnTo>
                <a:lnTo>
                  <a:pt x="788" y="33"/>
                </a:lnTo>
                <a:lnTo>
                  <a:pt x="821" y="16"/>
                </a:lnTo>
                <a:lnTo>
                  <a:pt x="853" y="0"/>
                </a:lnTo>
                <a:lnTo>
                  <a:pt x="869" y="0"/>
                </a:lnTo>
                <a:lnTo>
                  <a:pt x="901" y="16"/>
                </a:lnTo>
                <a:lnTo>
                  <a:pt x="949" y="33"/>
                </a:lnTo>
                <a:lnTo>
                  <a:pt x="998" y="65"/>
                </a:lnTo>
                <a:lnTo>
                  <a:pt x="1062" y="97"/>
                </a:lnTo>
                <a:lnTo>
                  <a:pt x="1110" y="113"/>
                </a:lnTo>
                <a:lnTo>
                  <a:pt x="1127" y="145"/>
                </a:lnTo>
                <a:lnTo>
                  <a:pt x="1143" y="161"/>
                </a:lnTo>
                <a:lnTo>
                  <a:pt x="1127" y="177"/>
                </a:lnTo>
                <a:lnTo>
                  <a:pt x="1110" y="193"/>
                </a:lnTo>
                <a:lnTo>
                  <a:pt x="1078" y="210"/>
                </a:lnTo>
                <a:lnTo>
                  <a:pt x="1078" y="226"/>
                </a:lnTo>
                <a:lnTo>
                  <a:pt x="1062" y="258"/>
                </a:lnTo>
                <a:lnTo>
                  <a:pt x="1046" y="322"/>
                </a:lnTo>
                <a:lnTo>
                  <a:pt x="1030" y="403"/>
                </a:lnTo>
                <a:lnTo>
                  <a:pt x="1030" y="499"/>
                </a:lnTo>
                <a:lnTo>
                  <a:pt x="1030" y="628"/>
                </a:lnTo>
                <a:lnTo>
                  <a:pt x="1014" y="757"/>
                </a:lnTo>
                <a:lnTo>
                  <a:pt x="1014" y="918"/>
                </a:lnTo>
                <a:lnTo>
                  <a:pt x="1014" y="1079"/>
                </a:lnTo>
                <a:lnTo>
                  <a:pt x="1014" y="1240"/>
                </a:lnTo>
                <a:lnTo>
                  <a:pt x="1014" y="1384"/>
                </a:lnTo>
                <a:lnTo>
                  <a:pt x="1014" y="1513"/>
                </a:lnTo>
                <a:lnTo>
                  <a:pt x="1030" y="1642"/>
                </a:lnTo>
                <a:lnTo>
                  <a:pt x="1030" y="1755"/>
                </a:lnTo>
                <a:lnTo>
                  <a:pt x="1030" y="1851"/>
                </a:lnTo>
                <a:lnTo>
                  <a:pt x="1030" y="1948"/>
                </a:lnTo>
                <a:lnTo>
                  <a:pt x="1030" y="2109"/>
                </a:lnTo>
                <a:lnTo>
                  <a:pt x="1030" y="2237"/>
                </a:lnTo>
                <a:lnTo>
                  <a:pt x="1030" y="2350"/>
                </a:lnTo>
                <a:lnTo>
                  <a:pt x="1014" y="2414"/>
                </a:lnTo>
                <a:lnTo>
                  <a:pt x="998" y="2479"/>
                </a:lnTo>
                <a:lnTo>
                  <a:pt x="966" y="2527"/>
                </a:lnTo>
                <a:lnTo>
                  <a:pt x="949" y="2575"/>
                </a:lnTo>
                <a:lnTo>
                  <a:pt x="917" y="2608"/>
                </a:lnTo>
                <a:lnTo>
                  <a:pt x="853" y="2640"/>
                </a:lnTo>
                <a:lnTo>
                  <a:pt x="821" y="2656"/>
                </a:lnTo>
                <a:lnTo>
                  <a:pt x="805" y="2656"/>
                </a:lnTo>
                <a:lnTo>
                  <a:pt x="788" y="2656"/>
                </a:lnTo>
                <a:lnTo>
                  <a:pt x="772" y="2640"/>
                </a:lnTo>
                <a:lnTo>
                  <a:pt x="756" y="2624"/>
                </a:lnTo>
                <a:lnTo>
                  <a:pt x="756" y="2575"/>
                </a:lnTo>
                <a:lnTo>
                  <a:pt x="724" y="2527"/>
                </a:lnTo>
                <a:lnTo>
                  <a:pt x="692" y="2495"/>
                </a:lnTo>
                <a:lnTo>
                  <a:pt x="644" y="2447"/>
                </a:lnTo>
                <a:lnTo>
                  <a:pt x="563" y="2398"/>
                </a:lnTo>
                <a:lnTo>
                  <a:pt x="483" y="2350"/>
                </a:lnTo>
                <a:lnTo>
                  <a:pt x="434" y="2318"/>
                </a:lnTo>
                <a:lnTo>
                  <a:pt x="402" y="2286"/>
                </a:lnTo>
                <a:lnTo>
                  <a:pt x="386" y="2270"/>
                </a:lnTo>
                <a:lnTo>
                  <a:pt x="402" y="2270"/>
                </a:lnTo>
                <a:lnTo>
                  <a:pt x="434" y="2270"/>
                </a:lnTo>
                <a:lnTo>
                  <a:pt x="499" y="2270"/>
                </a:lnTo>
                <a:lnTo>
                  <a:pt x="595" y="2286"/>
                </a:lnTo>
                <a:lnTo>
                  <a:pt x="676" y="2286"/>
                </a:lnTo>
                <a:lnTo>
                  <a:pt x="756" y="2286"/>
                </a:lnTo>
                <a:lnTo>
                  <a:pt x="805" y="2270"/>
                </a:lnTo>
                <a:lnTo>
                  <a:pt x="837" y="2221"/>
                </a:lnTo>
                <a:lnTo>
                  <a:pt x="837" y="2189"/>
                </a:lnTo>
                <a:lnTo>
                  <a:pt x="837" y="2141"/>
                </a:lnTo>
                <a:lnTo>
                  <a:pt x="853" y="2044"/>
                </a:lnTo>
                <a:lnTo>
                  <a:pt x="853" y="1932"/>
                </a:lnTo>
                <a:lnTo>
                  <a:pt x="853" y="1787"/>
                </a:lnTo>
                <a:lnTo>
                  <a:pt x="853" y="1610"/>
                </a:lnTo>
                <a:lnTo>
                  <a:pt x="853" y="1417"/>
                </a:lnTo>
                <a:lnTo>
                  <a:pt x="853" y="1191"/>
                </a:lnTo>
                <a:lnTo>
                  <a:pt x="853" y="966"/>
                </a:lnTo>
                <a:lnTo>
                  <a:pt x="853" y="773"/>
                </a:lnTo>
                <a:lnTo>
                  <a:pt x="853" y="612"/>
                </a:lnTo>
                <a:lnTo>
                  <a:pt x="853" y="467"/>
                </a:lnTo>
                <a:lnTo>
                  <a:pt x="853" y="354"/>
                </a:lnTo>
                <a:lnTo>
                  <a:pt x="837" y="274"/>
                </a:lnTo>
                <a:lnTo>
                  <a:pt x="837" y="226"/>
                </a:lnTo>
                <a:lnTo>
                  <a:pt x="837" y="210"/>
                </a:lnTo>
                <a:lnTo>
                  <a:pt x="821" y="193"/>
                </a:lnTo>
                <a:lnTo>
                  <a:pt x="788" y="193"/>
                </a:lnTo>
                <a:lnTo>
                  <a:pt x="756" y="193"/>
                </a:lnTo>
                <a:lnTo>
                  <a:pt x="724" y="193"/>
                </a:lnTo>
                <a:lnTo>
                  <a:pt x="676" y="193"/>
                </a:lnTo>
                <a:lnTo>
                  <a:pt x="611" y="210"/>
                </a:lnTo>
                <a:lnTo>
                  <a:pt x="547" y="210"/>
                </a:lnTo>
                <a:lnTo>
                  <a:pt x="466" y="226"/>
                </a:lnTo>
                <a:lnTo>
                  <a:pt x="322" y="258"/>
                </a:lnTo>
                <a:lnTo>
                  <a:pt x="193" y="290"/>
                </a:lnTo>
                <a:lnTo>
                  <a:pt x="80" y="290"/>
                </a:lnTo>
                <a:lnTo>
                  <a:pt x="0" y="306"/>
                </a:lnTo>
                <a:lnTo>
                  <a:pt x="0" y="210"/>
                </a:lnTo>
                <a:lnTo>
                  <a:pt x="112" y="210"/>
                </a:lnTo>
                <a:lnTo>
                  <a:pt x="241" y="177"/>
                </a:lnTo>
                <a:lnTo>
                  <a:pt x="305" y="161"/>
                </a:lnTo>
                <a:lnTo>
                  <a:pt x="386" y="161"/>
                </a:lnTo>
                <a:lnTo>
                  <a:pt x="466" y="145"/>
                </a:lnTo>
                <a:lnTo>
                  <a:pt x="563" y="1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44"/>
          <p:cNvSpPr/>
          <p:nvPr/>
        </p:nvSpPr>
        <p:spPr>
          <a:xfrm>
            <a:off x="2283267" y="3967920"/>
            <a:ext cx="1185863" cy="2238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8" h="354">
                <a:moveTo>
                  <a:pt x="1030" y="226"/>
                </a:moveTo>
                <a:lnTo>
                  <a:pt x="869" y="242"/>
                </a:lnTo>
                <a:lnTo>
                  <a:pt x="741" y="258"/>
                </a:lnTo>
                <a:lnTo>
                  <a:pt x="612" y="290"/>
                </a:lnTo>
                <a:lnTo>
                  <a:pt x="483" y="306"/>
                </a:lnTo>
                <a:lnTo>
                  <a:pt x="386" y="338"/>
                </a:lnTo>
                <a:lnTo>
                  <a:pt x="306" y="338"/>
                </a:lnTo>
                <a:lnTo>
                  <a:pt x="258" y="354"/>
                </a:lnTo>
                <a:lnTo>
                  <a:pt x="225" y="338"/>
                </a:lnTo>
                <a:lnTo>
                  <a:pt x="193" y="338"/>
                </a:lnTo>
                <a:lnTo>
                  <a:pt x="161" y="322"/>
                </a:lnTo>
                <a:lnTo>
                  <a:pt x="97" y="290"/>
                </a:lnTo>
                <a:lnTo>
                  <a:pt x="64" y="258"/>
                </a:lnTo>
                <a:lnTo>
                  <a:pt x="32" y="226"/>
                </a:lnTo>
                <a:lnTo>
                  <a:pt x="16" y="193"/>
                </a:lnTo>
                <a:lnTo>
                  <a:pt x="0" y="161"/>
                </a:lnTo>
                <a:lnTo>
                  <a:pt x="225" y="161"/>
                </a:lnTo>
                <a:lnTo>
                  <a:pt x="483" y="145"/>
                </a:lnTo>
                <a:lnTo>
                  <a:pt x="757" y="113"/>
                </a:lnTo>
                <a:lnTo>
                  <a:pt x="1047" y="81"/>
                </a:lnTo>
                <a:lnTo>
                  <a:pt x="1191" y="65"/>
                </a:lnTo>
                <a:lnTo>
                  <a:pt x="1320" y="48"/>
                </a:lnTo>
                <a:lnTo>
                  <a:pt x="1449" y="32"/>
                </a:lnTo>
                <a:lnTo>
                  <a:pt x="1546" y="16"/>
                </a:lnTo>
                <a:lnTo>
                  <a:pt x="1642" y="16"/>
                </a:lnTo>
                <a:lnTo>
                  <a:pt x="1739" y="0"/>
                </a:lnTo>
                <a:lnTo>
                  <a:pt x="1803" y="0"/>
                </a:lnTo>
                <a:lnTo>
                  <a:pt x="1868" y="0"/>
                </a:lnTo>
                <a:lnTo>
                  <a:pt x="1868" y="81"/>
                </a:lnTo>
                <a:lnTo>
                  <a:pt x="1739" y="97"/>
                </a:lnTo>
                <a:lnTo>
                  <a:pt x="1610" y="113"/>
                </a:lnTo>
                <a:lnTo>
                  <a:pt x="1497" y="145"/>
                </a:lnTo>
                <a:lnTo>
                  <a:pt x="1385" y="161"/>
                </a:lnTo>
                <a:lnTo>
                  <a:pt x="1288" y="177"/>
                </a:lnTo>
                <a:lnTo>
                  <a:pt x="1191" y="193"/>
                </a:lnTo>
                <a:lnTo>
                  <a:pt x="1095" y="209"/>
                </a:lnTo>
                <a:lnTo>
                  <a:pt x="1030" y="22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8" name="Freeform 43"/>
          <p:cNvSpPr/>
          <p:nvPr/>
        </p:nvSpPr>
        <p:spPr>
          <a:xfrm>
            <a:off x="2241992" y="3507545"/>
            <a:ext cx="1655763" cy="12461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608" h="1963">
                <a:moveTo>
                  <a:pt x="2608" y="193"/>
                </a:moveTo>
                <a:lnTo>
                  <a:pt x="2592" y="225"/>
                </a:lnTo>
                <a:lnTo>
                  <a:pt x="2560" y="257"/>
                </a:lnTo>
                <a:lnTo>
                  <a:pt x="2495" y="322"/>
                </a:lnTo>
                <a:lnTo>
                  <a:pt x="2431" y="418"/>
                </a:lnTo>
                <a:lnTo>
                  <a:pt x="2318" y="515"/>
                </a:lnTo>
                <a:lnTo>
                  <a:pt x="2205" y="628"/>
                </a:lnTo>
                <a:lnTo>
                  <a:pt x="2060" y="756"/>
                </a:lnTo>
                <a:lnTo>
                  <a:pt x="1899" y="901"/>
                </a:lnTo>
                <a:lnTo>
                  <a:pt x="1722" y="1046"/>
                </a:lnTo>
                <a:lnTo>
                  <a:pt x="1545" y="1191"/>
                </a:lnTo>
                <a:lnTo>
                  <a:pt x="1352" y="1320"/>
                </a:lnTo>
                <a:lnTo>
                  <a:pt x="1159" y="1448"/>
                </a:lnTo>
                <a:lnTo>
                  <a:pt x="950" y="1561"/>
                </a:lnTo>
                <a:lnTo>
                  <a:pt x="756" y="1674"/>
                </a:lnTo>
                <a:lnTo>
                  <a:pt x="563" y="1770"/>
                </a:lnTo>
                <a:lnTo>
                  <a:pt x="386" y="1851"/>
                </a:lnTo>
                <a:lnTo>
                  <a:pt x="289" y="1883"/>
                </a:lnTo>
                <a:lnTo>
                  <a:pt x="225" y="1899"/>
                </a:lnTo>
                <a:lnTo>
                  <a:pt x="161" y="1931"/>
                </a:lnTo>
                <a:lnTo>
                  <a:pt x="112" y="1947"/>
                </a:lnTo>
                <a:lnTo>
                  <a:pt x="64" y="1947"/>
                </a:lnTo>
                <a:lnTo>
                  <a:pt x="32" y="1963"/>
                </a:lnTo>
                <a:lnTo>
                  <a:pt x="16" y="1963"/>
                </a:lnTo>
                <a:lnTo>
                  <a:pt x="0" y="1963"/>
                </a:lnTo>
                <a:lnTo>
                  <a:pt x="0" y="1947"/>
                </a:lnTo>
                <a:lnTo>
                  <a:pt x="16" y="1931"/>
                </a:lnTo>
                <a:lnTo>
                  <a:pt x="48" y="1915"/>
                </a:lnTo>
                <a:lnTo>
                  <a:pt x="96" y="1883"/>
                </a:lnTo>
                <a:lnTo>
                  <a:pt x="177" y="1835"/>
                </a:lnTo>
                <a:lnTo>
                  <a:pt x="225" y="1819"/>
                </a:lnTo>
                <a:lnTo>
                  <a:pt x="289" y="1786"/>
                </a:lnTo>
                <a:lnTo>
                  <a:pt x="418" y="1722"/>
                </a:lnTo>
                <a:lnTo>
                  <a:pt x="579" y="1625"/>
                </a:lnTo>
                <a:lnTo>
                  <a:pt x="756" y="1529"/>
                </a:lnTo>
                <a:lnTo>
                  <a:pt x="933" y="1416"/>
                </a:lnTo>
                <a:lnTo>
                  <a:pt x="1111" y="1320"/>
                </a:lnTo>
                <a:lnTo>
                  <a:pt x="1255" y="1207"/>
                </a:lnTo>
                <a:lnTo>
                  <a:pt x="1400" y="1094"/>
                </a:lnTo>
                <a:lnTo>
                  <a:pt x="1658" y="885"/>
                </a:lnTo>
                <a:lnTo>
                  <a:pt x="1899" y="660"/>
                </a:lnTo>
                <a:lnTo>
                  <a:pt x="2012" y="547"/>
                </a:lnTo>
                <a:lnTo>
                  <a:pt x="2109" y="435"/>
                </a:lnTo>
                <a:lnTo>
                  <a:pt x="2189" y="354"/>
                </a:lnTo>
                <a:lnTo>
                  <a:pt x="2270" y="257"/>
                </a:lnTo>
                <a:lnTo>
                  <a:pt x="2318" y="193"/>
                </a:lnTo>
                <a:lnTo>
                  <a:pt x="2350" y="145"/>
                </a:lnTo>
                <a:lnTo>
                  <a:pt x="2366" y="97"/>
                </a:lnTo>
                <a:lnTo>
                  <a:pt x="2366" y="64"/>
                </a:lnTo>
                <a:lnTo>
                  <a:pt x="2366" y="48"/>
                </a:lnTo>
                <a:lnTo>
                  <a:pt x="2366" y="16"/>
                </a:lnTo>
                <a:lnTo>
                  <a:pt x="2382" y="0"/>
                </a:lnTo>
                <a:lnTo>
                  <a:pt x="2399" y="0"/>
                </a:lnTo>
                <a:lnTo>
                  <a:pt x="2431" y="0"/>
                </a:lnTo>
                <a:lnTo>
                  <a:pt x="2479" y="32"/>
                </a:lnTo>
                <a:lnTo>
                  <a:pt x="2511" y="64"/>
                </a:lnTo>
                <a:lnTo>
                  <a:pt x="2560" y="97"/>
                </a:lnTo>
                <a:lnTo>
                  <a:pt x="2592" y="129"/>
                </a:lnTo>
                <a:lnTo>
                  <a:pt x="2608" y="161"/>
                </a:lnTo>
                <a:lnTo>
                  <a:pt x="2608" y="19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004443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tǐ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31368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28269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身体   体育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我们最喜欢上体育课。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745360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75582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体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510030" y="2603183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" name="Freeform 30"/>
          <p:cNvSpPr/>
          <p:nvPr/>
        </p:nvSpPr>
        <p:spPr>
          <a:xfrm>
            <a:off x="2014855" y="3181033"/>
            <a:ext cx="685800" cy="1068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79" h="1682">
                <a:moveTo>
                  <a:pt x="145" y="1602"/>
                </a:moveTo>
                <a:lnTo>
                  <a:pt x="97" y="1650"/>
                </a:lnTo>
                <a:lnTo>
                  <a:pt x="48" y="1666"/>
                </a:lnTo>
                <a:lnTo>
                  <a:pt x="16" y="1682"/>
                </a:lnTo>
                <a:lnTo>
                  <a:pt x="0" y="1666"/>
                </a:lnTo>
                <a:lnTo>
                  <a:pt x="16" y="1634"/>
                </a:lnTo>
                <a:lnTo>
                  <a:pt x="48" y="1586"/>
                </a:lnTo>
                <a:lnTo>
                  <a:pt x="97" y="1538"/>
                </a:lnTo>
                <a:lnTo>
                  <a:pt x="145" y="1474"/>
                </a:lnTo>
                <a:lnTo>
                  <a:pt x="209" y="1393"/>
                </a:lnTo>
                <a:lnTo>
                  <a:pt x="274" y="1297"/>
                </a:lnTo>
                <a:lnTo>
                  <a:pt x="354" y="1169"/>
                </a:lnTo>
                <a:lnTo>
                  <a:pt x="435" y="1041"/>
                </a:lnTo>
                <a:lnTo>
                  <a:pt x="499" y="929"/>
                </a:lnTo>
                <a:lnTo>
                  <a:pt x="564" y="833"/>
                </a:lnTo>
                <a:lnTo>
                  <a:pt x="612" y="737"/>
                </a:lnTo>
                <a:lnTo>
                  <a:pt x="692" y="545"/>
                </a:lnTo>
                <a:lnTo>
                  <a:pt x="773" y="320"/>
                </a:lnTo>
                <a:lnTo>
                  <a:pt x="805" y="224"/>
                </a:lnTo>
                <a:lnTo>
                  <a:pt x="821" y="160"/>
                </a:lnTo>
                <a:lnTo>
                  <a:pt x="821" y="112"/>
                </a:lnTo>
                <a:lnTo>
                  <a:pt x="805" y="80"/>
                </a:lnTo>
                <a:lnTo>
                  <a:pt x="805" y="64"/>
                </a:lnTo>
                <a:lnTo>
                  <a:pt x="789" y="48"/>
                </a:lnTo>
                <a:lnTo>
                  <a:pt x="805" y="32"/>
                </a:lnTo>
                <a:lnTo>
                  <a:pt x="805" y="16"/>
                </a:lnTo>
                <a:lnTo>
                  <a:pt x="821" y="0"/>
                </a:lnTo>
                <a:lnTo>
                  <a:pt x="853" y="0"/>
                </a:lnTo>
                <a:lnTo>
                  <a:pt x="902" y="16"/>
                </a:lnTo>
                <a:lnTo>
                  <a:pt x="950" y="32"/>
                </a:lnTo>
                <a:lnTo>
                  <a:pt x="998" y="80"/>
                </a:lnTo>
                <a:lnTo>
                  <a:pt x="1030" y="112"/>
                </a:lnTo>
                <a:lnTo>
                  <a:pt x="1063" y="144"/>
                </a:lnTo>
                <a:lnTo>
                  <a:pt x="1079" y="160"/>
                </a:lnTo>
                <a:lnTo>
                  <a:pt x="1079" y="176"/>
                </a:lnTo>
                <a:lnTo>
                  <a:pt x="1063" y="208"/>
                </a:lnTo>
                <a:lnTo>
                  <a:pt x="1047" y="240"/>
                </a:lnTo>
                <a:lnTo>
                  <a:pt x="1014" y="288"/>
                </a:lnTo>
                <a:lnTo>
                  <a:pt x="982" y="352"/>
                </a:lnTo>
                <a:lnTo>
                  <a:pt x="950" y="433"/>
                </a:lnTo>
                <a:lnTo>
                  <a:pt x="902" y="513"/>
                </a:lnTo>
                <a:lnTo>
                  <a:pt x="853" y="609"/>
                </a:lnTo>
                <a:lnTo>
                  <a:pt x="741" y="817"/>
                </a:lnTo>
                <a:lnTo>
                  <a:pt x="644" y="993"/>
                </a:lnTo>
                <a:lnTo>
                  <a:pt x="547" y="1137"/>
                </a:lnTo>
                <a:lnTo>
                  <a:pt x="467" y="1265"/>
                </a:lnTo>
                <a:lnTo>
                  <a:pt x="386" y="1377"/>
                </a:lnTo>
                <a:lnTo>
                  <a:pt x="306" y="1474"/>
                </a:lnTo>
                <a:lnTo>
                  <a:pt x="225" y="1538"/>
                </a:lnTo>
                <a:lnTo>
                  <a:pt x="145" y="16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3" name="Freeform 32"/>
          <p:cNvSpPr/>
          <p:nvPr/>
        </p:nvSpPr>
        <p:spPr>
          <a:xfrm>
            <a:off x="2700655" y="3538220"/>
            <a:ext cx="920750" cy="2333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49" h="368">
                <a:moveTo>
                  <a:pt x="837" y="96"/>
                </a:moveTo>
                <a:lnTo>
                  <a:pt x="917" y="64"/>
                </a:lnTo>
                <a:lnTo>
                  <a:pt x="982" y="48"/>
                </a:lnTo>
                <a:lnTo>
                  <a:pt x="1046" y="32"/>
                </a:lnTo>
                <a:lnTo>
                  <a:pt x="1095" y="16"/>
                </a:lnTo>
                <a:lnTo>
                  <a:pt x="1143" y="0"/>
                </a:lnTo>
                <a:lnTo>
                  <a:pt x="1175" y="0"/>
                </a:lnTo>
                <a:lnTo>
                  <a:pt x="1207" y="0"/>
                </a:lnTo>
                <a:lnTo>
                  <a:pt x="1223" y="0"/>
                </a:lnTo>
                <a:lnTo>
                  <a:pt x="1272" y="0"/>
                </a:lnTo>
                <a:lnTo>
                  <a:pt x="1304" y="16"/>
                </a:lnTo>
                <a:lnTo>
                  <a:pt x="1352" y="16"/>
                </a:lnTo>
                <a:lnTo>
                  <a:pt x="1417" y="64"/>
                </a:lnTo>
                <a:lnTo>
                  <a:pt x="1433" y="80"/>
                </a:lnTo>
                <a:lnTo>
                  <a:pt x="1449" y="112"/>
                </a:lnTo>
                <a:lnTo>
                  <a:pt x="1449" y="128"/>
                </a:lnTo>
                <a:lnTo>
                  <a:pt x="1433" y="128"/>
                </a:lnTo>
                <a:lnTo>
                  <a:pt x="1400" y="144"/>
                </a:lnTo>
                <a:lnTo>
                  <a:pt x="1368" y="160"/>
                </a:lnTo>
                <a:lnTo>
                  <a:pt x="1320" y="176"/>
                </a:lnTo>
                <a:lnTo>
                  <a:pt x="1272" y="192"/>
                </a:lnTo>
                <a:lnTo>
                  <a:pt x="1207" y="192"/>
                </a:lnTo>
                <a:lnTo>
                  <a:pt x="1062" y="224"/>
                </a:lnTo>
                <a:lnTo>
                  <a:pt x="917" y="256"/>
                </a:lnTo>
                <a:lnTo>
                  <a:pt x="756" y="272"/>
                </a:lnTo>
                <a:lnTo>
                  <a:pt x="579" y="304"/>
                </a:lnTo>
                <a:lnTo>
                  <a:pt x="499" y="320"/>
                </a:lnTo>
                <a:lnTo>
                  <a:pt x="418" y="336"/>
                </a:lnTo>
                <a:lnTo>
                  <a:pt x="354" y="352"/>
                </a:lnTo>
                <a:lnTo>
                  <a:pt x="290" y="352"/>
                </a:lnTo>
                <a:lnTo>
                  <a:pt x="241" y="352"/>
                </a:lnTo>
                <a:lnTo>
                  <a:pt x="193" y="368"/>
                </a:lnTo>
                <a:lnTo>
                  <a:pt x="161" y="368"/>
                </a:lnTo>
                <a:lnTo>
                  <a:pt x="129" y="368"/>
                </a:lnTo>
                <a:lnTo>
                  <a:pt x="96" y="368"/>
                </a:lnTo>
                <a:lnTo>
                  <a:pt x="48" y="352"/>
                </a:lnTo>
                <a:lnTo>
                  <a:pt x="32" y="336"/>
                </a:lnTo>
                <a:lnTo>
                  <a:pt x="16" y="320"/>
                </a:lnTo>
                <a:lnTo>
                  <a:pt x="0" y="304"/>
                </a:lnTo>
                <a:lnTo>
                  <a:pt x="16" y="304"/>
                </a:lnTo>
                <a:lnTo>
                  <a:pt x="16" y="288"/>
                </a:lnTo>
                <a:lnTo>
                  <a:pt x="48" y="272"/>
                </a:lnTo>
                <a:lnTo>
                  <a:pt x="80" y="272"/>
                </a:lnTo>
                <a:lnTo>
                  <a:pt x="129" y="256"/>
                </a:lnTo>
                <a:lnTo>
                  <a:pt x="177" y="240"/>
                </a:lnTo>
                <a:lnTo>
                  <a:pt x="241" y="224"/>
                </a:lnTo>
                <a:lnTo>
                  <a:pt x="386" y="192"/>
                </a:lnTo>
                <a:lnTo>
                  <a:pt x="531" y="160"/>
                </a:lnTo>
                <a:lnTo>
                  <a:pt x="837" y="9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4" name="Freeform 36"/>
          <p:cNvSpPr/>
          <p:nvPr/>
        </p:nvSpPr>
        <p:spPr>
          <a:xfrm>
            <a:off x="2394268" y="3720783"/>
            <a:ext cx="131762" cy="11795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9" h="1858">
                <a:moveTo>
                  <a:pt x="80" y="1858"/>
                </a:moveTo>
                <a:lnTo>
                  <a:pt x="64" y="1858"/>
                </a:lnTo>
                <a:lnTo>
                  <a:pt x="48" y="1826"/>
                </a:lnTo>
                <a:lnTo>
                  <a:pt x="48" y="1794"/>
                </a:lnTo>
                <a:lnTo>
                  <a:pt x="32" y="1746"/>
                </a:lnTo>
                <a:lnTo>
                  <a:pt x="16" y="1698"/>
                </a:lnTo>
                <a:lnTo>
                  <a:pt x="0" y="1666"/>
                </a:lnTo>
                <a:lnTo>
                  <a:pt x="0" y="1634"/>
                </a:lnTo>
                <a:lnTo>
                  <a:pt x="0" y="1602"/>
                </a:lnTo>
                <a:lnTo>
                  <a:pt x="0" y="1586"/>
                </a:lnTo>
                <a:lnTo>
                  <a:pt x="0" y="1569"/>
                </a:lnTo>
                <a:lnTo>
                  <a:pt x="0" y="1537"/>
                </a:lnTo>
                <a:lnTo>
                  <a:pt x="0" y="1505"/>
                </a:lnTo>
                <a:lnTo>
                  <a:pt x="16" y="1457"/>
                </a:lnTo>
                <a:lnTo>
                  <a:pt x="16" y="1393"/>
                </a:lnTo>
                <a:lnTo>
                  <a:pt x="32" y="1329"/>
                </a:lnTo>
                <a:lnTo>
                  <a:pt x="48" y="1265"/>
                </a:lnTo>
                <a:lnTo>
                  <a:pt x="48" y="1169"/>
                </a:lnTo>
                <a:lnTo>
                  <a:pt x="64" y="1073"/>
                </a:lnTo>
                <a:lnTo>
                  <a:pt x="64" y="945"/>
                </a:lnTo>
                <a:lnTo>
                  <a:pt x="64" y="801"/>
                </a:lnTo>
                <a:lnTo>
                  <a:pt x="80" y="625"/>
                </a:lnTo>
                <a:lnTo>
                  <a:pt x="80" y="448"/>
                </a:lnTo>
                <a:lnTo>
                  <a:pt x="80" y="240"/>
                </a:lnTo>
                <a:lnTo>
                  <a:pt x="80" y="0"/>
                </a:lnTo>
                <a:lnTo>
                  <a:pt x="145" y="64"/>
                </a:lnTo>
                <a:lnTo>
                  <a:pt x="193" y="160"/>
                </a:lnTo>
                <a:lnTo>
                  <a:pt x="209" y="272"/>
                </a:lnTo>
                <a:lnTo>
                  <a:pt x="209" y="400"/>
                </a:lnTo>
                <a:lnTo>
                  <a:pt x="209" y="721"/>
                </a:lnTo>
                <a:lnTo>
                  <a:pt x="209" y="1057"/>
                </a:lnTo>
                <a:lnTo>
                  <a:pt x="193" y="1233"/>
                </a:lnTo>
                <a:lnTo>
                  <a:pt x="177" y="1393"/>
                </a:lnTo>
                <a:lnTo>
                  <a:pt x="177" y="1521"/>
                </a:lnTo>
                <a:lnTo>
                  <a:pt x="161" y="1650"/>
                </a:lnTo>
                <a:lnTo>
                  <a:pt x="145" y="1698"/>
                </a:lnTo>
                <a:lnTo>
                  <a:pt x="129" y="1746"/>
                </a:lnTo>
                <a:lnTo>
                  <a:pt x="129" y="1778"/>
                </a:lnTo>
                <a:lnTo>
                  <a:pt x="112" y="1810"/>
                </a:lnTo>
                <a:lnTo>
                  <a:pt x="96" y="1842"/>
                </a:lnTo>
                <a:lnTo>
                  <a:pt x="80" y="18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5" name="Freeform 31"/>
          <p:cNvSpPr/>
          <p:nvPr/>
        </p:nvSpPr>
        <p:spPr>
          <a:xfrm>
            <a:off x="3007043" y="3109595"/>
            <a:ext cx="184150" cy="19224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0" h="3027">
                <a:moveTo>
                  <a:pt x="80" y="352"/>
                </a:moveTo>
                <a:lnTo>
                  <a:pt x="80" y="256"/>
                </a:lnTo>
                <a:lnTo>
                  <a:pt x="80" y="176"/>
                </a:lnTo>
                <a:lnTo>
                  <a:pt x="64" y="112"/>
                </a:lnTo>
                <a:lnTo>
                  <a:pt x="48" y="80"/>
                </a:lnTo>
                <a:lnTo>
                  <a:pt x="32" y="64"/>
                </a:lnTo>
                <a:lnTo>
                  <a:pt x="16" y="48"/>
                </a:lnTo>
                <a:lnTo>
                  <a:pt x="0" y="32"/>
                </a:lnTo>
                <a:lnTo>
                  <a:pt x="16" y="16"/>
                </a:lnTo>
                <a:lnTo>
                  <a:pt x="16" y="0"/>
                </a:lnTo>
                <a:lnTo>
                  <a:pt x="48" y="0"/>
                </a:lnTo>
                <a:lnTo>
                  <a:pt x="64" y="0"/>
                </a:lnTo>
                <a:lnTo>
                  <a:pt x="112" y="0"/>
                </a:lnTo>
                <a:lnTo>
                  <a:pt x="177" y="32"/>
                </a:lnTo>
                <a:lnTo>
                  <a:pt x="241" y="48"/>
                </a:lnTo>
                <a:lnTo>
                  <a:pt x="257" y="80"/>
                </a:lnTo>
                <a:lnTo>
                  <a:pt x="273" y="96"/>
                </a:lnTo>
                <a:lnTo>
                  <a:pt x="290" y="128"/>
                </a:lnTo>
                <a:lnTo>
                  <a:pt x="290" y="160"/>
                </a:lnTo>
                <a:lnTo>
                  <a:pt x="273" y="208"/>
                </a:lnTo>
                <a:lnTo>
                  <a:pt x="257" y="240"/>
                </a:lnTo>
                <a:lnTo>
                  <a:pt x="257" y="304"/>
                </a:lnTo>
                <a:lnTo>
                  <a:pt x="241" y="400"/>
                </a:lnTo>
                <a:lnTo>
                  <a:pt x="241" y="513"/>
                </a:lnTo>
                <a:lnTo>
                  <a:pt x="225" y="577"/>
                </a:lnTo>
                <a:lnTo>
                  <a:pt x="225" y="673"/>
                </a:lnTo>
                <a:lnTo>
                  <a:pt x="225" y="785"/>
                </a:lnTo>
                <a:lnTo>
                  <a:pt x="225" y="929"/>
                </a:lnTo>
                <a:lnTo>
                  <a:pt x="225" y="1089"/>
                </a:lnTo>
                <a:lnTo>
                  <a:pt x="225" y="1265"/>
                </a:lnTo>
                <a:lnTo>
                  <a:pt x="225" y="1473"/>
                </a:lnTo>
                <a:lnTo>
                  <a:pt x="225" y="1698"/>
                </a:lnTo>
                <a:lnTo>
                  <a:pt x="225" y="1938"/>
                </a:lnTo>
                <a:lnTo>
                  <a:pt x="225" y="2130"/>
                </a:lnTo>
                <a:lnTo>
                  <a:pt x="225" y="2322"/>
                </a:lnTo>
                <a:lnTo>
                  <a:pt x="209" y="2466"/>
                </a:lnTo>
                <a:lnTo>
                  <a:pt x="209" y="2595"/>
                </a:lnTo>
                <a:lnTo>
                  <a:pt x="209" y="2707"/>
                </a:lnTo>
                <a:lnTo>
                  <a:pt x="209" y="2787"/>
                </a:lnTo>
                <a:lnTo>
                  <a:pt x="193" y="2851"/>
                </a:lnTo>
                <a:lnTo>
                  <a:pt x="193" y="2931"/>
                </a:lnTo>
                <a:lnTo>
                  <a:pt x="177" y="2979"/>
                </a:lnTo>
                <a:lnTo>
                  <a:pt x="161" y="3011"/>
                </a:lnTo>
                <a:lnTo>
                  <a:pt x="145" y="3027"/>
                </a:lnTo>
                <a:lnTo>
                  <a:pt x="145" y="3011"/>
                </a:lnTo>
                <a:lnTo>
                  <a:pt x="129" y="2979"/>
                </a:lnTo>
                <a:lnTo>
                  <a:pt x="112" y="2931"/>
                </a:lnTo>
                <a:lnTo>
                  <a:pt x="80" y="2883"/>
                </a:lnTo>
                <a:lnTo>
                  <a:pt x="64" y="2819"/>
                </a:lnTo>
                <a:lnTo>
                  <a:pt x="64" y="2755"/>
                </a:lnTo>
                <a:lnTo>
                  <a:pt x="48" y="2723"/>
                </a:lnTo>
                <a:lnTo>
                  <a:pt x="48" y="2707"/>
                </a:lnTo>
                <a:lnTo>
                  <a:pt x="48" y="2691"/>
                </a:lnTo>
                <a:lnTo>
                  <a:pt x="48" y="2659"/>
                </a:lnTo>
                <a:lnTo>
                  <a:pt x="48" y="2627"/>
                </a:lnTo>
                <a:lnTo>
                  <a:pt x="64" y="2595"/>
                </a:lnTo>
                <a:lnTo>
                  <a:pt x="64" y="2547"/>
                </a:lnTo>
                <a:lnTo>
                  <a:pt x="64" y="2482"/>
                </a:lnTo>
                <a:lnTo>
                  <a:pt x="64" y="2418"/>
                </a:lnTo>
                <a:lnTo>
                  <a:pt x="80" y="2338"/>
                </a:lnTo>
                <a:lnTo>
                  <a:pt x="80" y="2178"/>
                </a:lnTo>
                <a:lnTo>
                  <a:pt x="96" y="1986"/>
                </a:lnTo>
                <a:lnTo>
                  <a:pt x="96" y="1762"/>
                </a:lnTo>
                <a:lnTo>
                  <a:pt x="112" y="1522"/>
                </a:lnTo>
                <a:lnTo>
                  <a:pt x="112" y="1409"/>
                </a:lnTo>
                <a:lnTo>
                  <a:pt x="112" y="1281"/>
                </a:lnTo>
                <a:lnTo>
                  <a:pt x="112" y="1185"/>
                </a:lnTo>
                <a:lnTo>
                  <a:pt x="112" y="1089"/>
                </a:lnTo>
                <a:lnTo>
                  <a:pt x="112" y="993"/>
                </a:lnTo>
                <a:lnTo>
                  <a:pt x="112" y="929"/>
                </a:lnTo>
                <a:lnTo>
                  <a:pt x="112" y="849"/>
                </a:lnTo>
                <a:lnTo>
                  <a:pt x="112" y="785"/>
                </a:lnTo>
                <a:lnTo>
                  <a:pt x="96" y="577"/>
                </a:lnTo>
                <a:lnTo>
                  <a:pt x="80" y="3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6" name="Freeform 33"/>
          <p:cNvSpPr/>
          <p:nvPr/>
        </p:nvSpPr>
        <p:spPr>
          <a:xfrm>
            <a:off x="2433955" y="3669983"/>
            <a:ext cx="676275" cy="9255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63" h="1457">
                <a:moveTo>
                  <a:pt x="1063" y="224"/>
                </a:moveTo>
                <a:lnTo>
                  <a:pt x="998" y="352"/>
                </a:lnTo>
                <a:lnTo>
                  <a:pt x="934" y="480"/>
                </a:lnTo>
                <a:lnTo>
                  <a:pt x="870" y="592"/>
                </a:lnTo>
                <a:lnTo>
                  <a:pt x="805" y="689"/>
                </a:lnTo>
                <a:lnTo>
                  <a:pt x="741" y="769"/>
                </a:lnTo>
                <a:lnTo>
                  <a:pt x="676" y="849"/>
                </a:lnTo>
                <a:lnTo>
                  <a:pt x="628" y="929"/>
                </a:lnTo>
                <a:lnTo>
                  <a:pt x="580" y="993"/>
                </a:lnTo>
                <a:lnTo>
                  <a:pt x="467" y="1089"/>
                </a:lnTo>
                <a:lnTo>
                  <a:pt x="370" y="1185"/>
                </a:lnTo>
                <a:lnTo>
                  <a:pt x="274" y="1265"/>
                </a:lnTo>
                <a:lnTo>
                  <a:pt x="193" y="1345"/>
                </a:lnTo>
                <a:lnTo>
                  <a:pt x="113" y="1393"/>
                </a:lnTo>
                <a:lnTo>
                  <a:pt x="65" y="1441"/>
                </a:lnTo>
                <a:lnTo>
                  <a:pt x="16" y="1457"/>
                </a:lnTo>
                <a:lnTo>
                  <a:pt x="0" y="1457"/>
                </a:lnTo>
                <a:lnTo>
                  <a:pt x="0" y="1441"/>
                </a:lnTo>
                <a:lnTo>
                  <a:pt x="16" y="1425"/>
                </a:lnTo>
                <a:lnTo>
                  <a:pt x="32" y="1393"/>
                </a:lnTo>
                <a:lnTo>
                  <a:pt x="65" y="1361"/>
                </a:lnTo>
                <a:lnTo>
                  <a:pt x="81" y="1345"/>
                </a:lnTo>
                <a:lnTo>
                  <a:pt x="113" y="1329"/>
                </a:lnTo>
                <a:lnTo>
                  <a:pt x="145" y="1297"/>
                </a:lnTo>
                <a:lnTo>
                  <a:pt x="177" y="1249"/>
                </a:lnTo>
                <a:lnTo>
                  <a:pt x="226" y="1201"/>
                </a:lnTo>
                <a:lnTo>
                  <a:pt x="274" y="1153"/>
                </a:lnTo>
                <a:lnTo>
                  <a:pt x="322" y="1089"/>
                </a:lnTo>
                <a:lnTo>
                  <a:pt x="370" y="1009"/>
                </a:lnTo>
                <a:lnTo>
                  <a:pt x="435" y="929"/>
                </a:lnTo>
                <a:lnTo>
                  <a:pt x="515" y="849"/>
                </a:lnTo>
                <a:lnTo>
                  <a:pt x="580" y="737"/>
                </a:lnTo>
                <a:lnTo>
                  <a:pt x="660" y="624"/>
                </a:lnTo>
                <a:lnTo>
                  <a:pt x="741" y="480"/>
                </a:lnTo>
                <a:lnTo>
                  <a:pt x="821" y="336"/>
                </a:lnTo>
                <a:lnTo>
                  <a:pt x="902" y="176"/>
                </a:lnTo>
                <a:lnTo>
                  <a:pt x="982" y="0"/>
                </a:lnTo>
                <a:lnTo>
                  <a:pt x="1063" y="22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7" name="Freeform 34"/>
          <p:cNvSpPr/>
          <p:nvPr/>
        </p:nvSpPr>
        <p:spPr>
          <a:xfrm>
            <a:off x="3099118" y="3628708"/>
            <a:ext cx="838200" cy="8747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0" h="1377">
                <a:moveTo>
                  <a:pt x="1014" y="1153"/>
                </a:moveTo>
                <a:lnTo>
                  <a:pt x="1094" y="1201"/>
                </a:lnTo>
                <a:lnTo>
                  <a:pt x="1159" y="1233"/>
                </a:lnTo>
                <a:lnTo>
                  <a:pt x="1207" y="1265"/>
                </a:lnTo>
                <a:lnTo>
                  <a:pt x="1255" y="1297"/>
                </a:lnTo>
                <a:lnTo>
                  <a:pt x="1288" y="1329"/>
                </a:lnTo>
                <a:lnTo>
                  <a:pt x="1304" y="1345"/>
                </a:lnTo>
                <a:lnTo>
                  <a:pt x="1320" y="1361"/>
                </a:lnTo>
                <a:lnTo>
                  <a:pt x="1304" y="1377"/>
                </a:lnTo>
                <a:lnTo>
                  <a:pt x="1255" y="1377"/>
                </a:lnTo>
                <a:lnTo>
                  <a:pt x="1191" y="1377"/>
                </a:lnTo>
                <a:lnTo>
                  <a:pt x="1094" y="1377"/>
                </a:lnTo>
                <a:lnTo>
                  <a:pt x="982" y="1377"/>
                </a:lnTo>
                <a:lnTo>
                  <a:pt x="885" y="1377"/>
                </a:lnTo>
                <a:lnTo>
                  <a:pt x="821" y="1361"/>
                </a:lnTo>
                <a:lnTo>
                  <a:pt x="756" y="1345"/>
                </a:lnTo>
                <a:lnTo>
                  <a:pt x="740" y="1345"/>
                </a:lnTo>
                <a:lnTo>
                  <a:pt x="708" y="1329"/>
                </a:lnTo>
                <a:lnTo>
                  <a:pt x="692" y="1297"/>
                </a:lnTo>
                <a:lnTo>
                  <a:pt x="660" y="1249"/>
                </a:lnTo>
                <a:lnTo>
                  <a:pt x="628" y="1217"/>
                </a:lnTo>
                <a:lnTo>
                  <a:pt x="595" y="1153"/>
                </a:lnTo>
                <a:lnTo>
                  <a:pt x="547" y="1089"/>
                </a:lnTo>
                <a:lnTo>
                  <a:pt x="499" y="1009"/>
                </a:lnTo>
                <a:lnTo>
                  <a:pt x="450" y="929"/>
                </a:lnTo>
                <a:lnTo>
                  <a:pt x="402" y="833"/>
                </a:lnTo>
                <a:lnTo>
                  <a:pt x="354" y="737"/>
                </a:lnTo>
                <a:lnTo>
                  <a:pt x="289" y="624"/>
                </a:lnTo>
                <a:lnTo>
                  <a:pt x="225" y="496"/>
                </a:lnTo>
                <a:lnTo>
                  <a:pt x="145" y="368"/>
                </a:lnTo>
                <a:lnTo>
                  <a:pt x="80" y="224"/>
                </a:lnTo>
                <a:lnTo>
                  <a:pt x="0" y="64"/>
                </a:lnTo>
                <a:lnTo>
                  <a:pt x="64" y="0"/>
                </a:lnTo>
                <a:lnTo>
                  <a:pt x="177" y="208"/>
                </a:lnTo>
                <a:lnTo>
                  <a:pt x="306" y="384"/>
                </a:lnTo>
                <a:lnTo>
                  <a:pt x="402" y="528"/>
                </a:lnTo>
                <a:lnTo>
                  <a:pt x="515" y="672"/>
                </a:lnTo>
                <a:lnTo>
                  <a:pt x="611" y="801"/>
                </a:lnTo>
                <a:lnTo>
                  <a:pt x="724" y="913"/>
                </a:lnTo>
                <a:lnTo>
                  <a:pt x="869" y="1025"/>
                </a:lnTo>
                <a:lnTo>
                  <a:pt x="1014" y="11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8" name="Freeform 35"/>
          <p:cNvSpPr/>
          <p:nvPr/>
        </p:nvSpPr>
        <p:spPr>
          <a:xfrm>
            <a:off x="2813368" y="4351020"/>
            <a:ext cx="571500" cy="161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01" h="256">
                <a:moveTo>
                  <a:pt x="338" y="80"/>
                </a:moveTo>
                <a:lnTo>
                  <a:pt x="418" y="64"/>
                </a:lnTo>
                <a:lnTo>
                  <a:pt x="499" y="48"/>
                </a:lnTo>
                <a:lnTo>
                  <a:pt x="563" y="32"/>
                </a:lnTo>
                <a:lnTo>
                  <a:pt x="612" y="16"/>
                </a:lnTo>
                <a:lnTo>
                  <a:pt x="660" y="0"/>
                </a:lnTo>
                <a:lnTo>
                  <a:pt x="692" y="0"/>
                </a:lnTo>
                <a:lnTo>
                  <a:pt x="724" y="0"/>
                </a:lnTo>
                <a:lnTo>
                  <a:pt x="740" y="0"/>
                </a:lnTo>
                <a:lnTo>
                  <a:pt x="805" y="0"/>
                </a:lnTo>
                <a:lnTo>
                  <a:pt x="853" y="32"/>
                </a:lnTo>
                <a:lnTo>
                  <a:pt x="869" y="64"/>
                </a:lnTo>
                <a:lnTo>
                  <a:pt x="885" y="80"/>
                </a:lnTo>
                <a:lnTo>
                  <a:pt x="901" y="112"/>
                </a:lnTo>
                <a:lnTo>
                  <a:pt x="901" y="128"/>
                </a:lnTo>
                <a:lnTo>
                  <a:pt x="869" y="128"/>
                </a:lnTo>
                <a:lnTo>
                  <a:pt x="853" y="144"/>
                </a:lnTo>
                <a:lnTo>
                  <a:pt x="805" y="144"/>
                </a:lnTo>
                <a:lnTo>
                  <a:pt x="757" y="160"/>
                </a:lnTo>
                <a:lnTo>
                  <a:pt x="708" y="176"/>
                </a:lnTo>
                <a:lnTo>
                  <a:pt x="644" y="192"/>
                </a:lnTo>
                <a:lnTo>
                  <a:pt x="563" y="192"/>
                </a:lnTo>
                <a:lnTo>
                  <a:pt x="483" y="208"/>
                </a:lnTo>
                <a:lnTo>
                  <a:pt x="418" y="224"/>
                </a:lnTo>
                <a:lnTo>
                  <a:pt x="354" y="240"/>
                </a:lnTo>
                <a:lnTo>
                  <a:pt x="290" y="240"/>
                </a:lnTo>
                <a:lnTo>
                  <a:pt x="257" y="240"/>
                </a:lnTo>
                <a:lnTo>
                  <a:pt x="209" y="256"/>
                </a:lnTo>
                <a:lnTo>
                  <a:pt x="193" y="256"/>
                </a:lnTo>
                <a:lnTo>
                  <a:pt x="161" y="256"/>
                </a:lnTo>
                <a:lnTo>
                  <a:pt x="96" y="240"/>
                </a:lnTo>
                <a:lnTo>
                  <a:pt x="48" y="224"/>
                </a:lnTo>
                <a:lnTo>
                  <a:pt x="16" y="208"/>
                </a:lnTo>
                <a:lnTo>
                  <a:pt x="0" y="192"/>
                </a:lnTo>
                <a:lnTo>
                  <a:pt x="0" y="176"/>
                </a:lnTo>
                <a:lnTo>
                  <a:pt x="0" y="160"/>
                </a:lnTo>
                <a:lnTo>
                  <a:pt x="16" y="160"/>
                </a:lnTo>
                <a:lnTo>
                  <a:pt x="48" y="144"/>
                </a:lnTo>
                <a:lnTo>
                  <a:pt x="80" y="144"/>
                </a:lnTo>
                <a:lnTo>
                  <a:pt x="129" y="128"/>
                </a:lnTo>
                <a:lnTo>
                  <a:pt x="193" y="112"/>
                </a:lnTo>
                <a:lnTo>
                  <a:pt x="257" y="96"/>
                </a:lnTo>
                <a:lnTo>
                  <a:pt x="338" y="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34904" y="1889201"/>
            <a:ext cx="9589418" cy="5649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热闹：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景象纷繁盛大，气氛活跃。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本课指操场上气氛活跃的场景。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1134903" y="2616688"/>
            <a:ext cx="8648065" cy="564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造句：节日的大街上人山人海，非常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热闹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34904" y="3782626"/>
            <a:ext cx="10020298" cy="11189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锻炼：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通过体育运动使身体强壮。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Times New Roman" panose="02020603050405020304" pitchFamily="18" charset="0"/>
              </a:rPr>
              <a:t>本课指同学们在操场上通过体育运动，使身体强壮。</a:t>
            </a:r>
          </a:p>
        </p:txBody>
      </p:sp>
      <p:sp>
        <p:nvSpPr>
          <p:cNvPr id="49" name="TextBox 8"/>
          <p:cNvSpPr txBox="1"/>
          <p:nvPr/>
        </p:nvSpPr>
        <p:spPr>
          <a:xfrm>
            <a:off x="1134904" y="5081201"/>
            <a:ext cx="8648065" cy="564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造句：我们只有多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锻炼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，才能拥有更加健康的身体。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4530" y="1713200"/>
            <a:ext cx="6436524" cy="1131089"/>
          </a:xfrm>
          <a:prstGeom prst="rect">
            <a:avLst/>
          </a:prstGeom>
          <a:noFill/>
        </p:spPr>
        <p:txBody>
          <a:bodyPr wrap="none" lIns="68589" tIns="34295" rIns="68589" bIns="3429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dǎ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qiú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bá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hé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pāi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pí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qiú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endParaRPr kumimoji="0" lang="en-US" altLang="zh-CN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打球          拔河          拍皮球</a:t>
            </a:r>
            <a:endParaRPr kumimoji="0" lang="en-US" altLang="zh-CN" sz="41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760434" y="2090146"/>
            <a:ext cx="588443" cy="692588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935054" y="2154695"/>
            <a:ext cx="588443" cy="692588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183857" y="2148979"/>
            <a:ext cx="588443" cy="692588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87747" y="2144388"/>
            <a:ext cx="664303" cy="700202"/>
          </a:xfrm>
          <a:prstGeom prst="rect">
            <a:avLst/>
          </a:prstGeom>
          <a:noFill/>
        </p:spPr>
        <p:txBody>
          <a:bodyPr wrap="none" lIns="68589" tIns="34295" rIns="68589" bIns="3429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扌</a:t>
            </a:r>
          </a:p>
        </p:txBody>
      </p:sp>
      <p:sp>
        <p:nvSpPr>
          <p:cNvPr id="31" name="矩形 30"/>
          <p:cNvSpPr/>
          <p:nvPr/>
        </p:nvSpPr>
        <p:spPr>
          <a:xfrm>
            <a:off x="3903327" y="2127853"/>
            <a:ext cx="664303" cy="700202"/>
          </a:xfrm>
          <a:prstGeom prst="rect">
            <a:avLst/>
          </a:prstGeom>
          <a:noFill/>
        </p:spPr>
        <p:txBody>
          <a:bodyPr wrap="none" lIns="68589" tIns="34295" rIns="68589" bIns="3429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扌</a:t>
            </a:r>
          </a:p>
        </p:txBody>
      </p:sp>
      <p:sp>
        <p:nvSpPr>
          <p:cNvPr id="32" name="矩形 31"/>
          <p:cNvSpPr/>
          <p:nvPr/>
        </p:nvSpPr>
        <p:spPr>
          <a:xfrm>
            <a:off x="6146152" y="2142367"/>
            <a:ext cx="664303" cy="700202"/>
          </a:xfrm>
          <a:prstGeom prst="rect">
            <a:avLst/>
          </a:prstGeom>
          <a:noFill/>
        </p:spPr>
        <p:txBody>
          <a:bodyPr wrap="none" lIns="68589" tIns="34295" rIns="68589" bIns="3429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1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扌</a:t>
            </a:r>
          </a:p>
        </p:txBody>
      </p:sp>
      <p:sp>
        <p:nvSpPr>
          <p:cNvPr id="33" name="云形 32"/>
          <p:cNvSpPr/>
          <p:nvPr/>
        </p:nvSpPr>
        <p:spPr>
          <a:xfrm>
            <a:off x="1626950" y="3021181"/>
            <a:ext cx="5183505" cy="1131089"/>
          </a:xfrm>
          <a:prstGeom prst="clou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这些字中都含有提手旁，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而且意思都和手的动作有关。</a:t>
            </a:r>
          </a:p>
        </p:txBody>
      </p:sp>
      <p:sp>
        <p:nvSpPr>
          <p:cNvPr id="6" name="爆炸形 1 5"/>
          <p:cNvSpPr/>
          <p:nvPr/>
        </p:nvSpPr>
        <p:spPr>
          <a:xfrm>
            <a:off x="8900643" y="1426077"/>
            <a:ext cx="1184275" cy="1728788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扌</a:t>
            </a:r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1" name="圆角矩形 2"/>
          <p:cNvSpPr/>
          <p:nvPr/>
        </p:nvSpPr>
        <p:spPr>
          <a:xfrm>
            <a:off x="1734530" y="4403014"/>
            <a:ext cx="6257290" cy="86741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提手旁的字大多与手的动作有关。</a:t>
            </a:r>
          </a:p>
        </p:txBody>
      </p:sp>
      <p:sp>
        <p:nvSpPr>
          <p:cNvPr id="82" name="流程图: 终止 81"/>
          <p:cNvSpPr/>
          <p:nvPr/>
        </p:nvSpPr>
        <p:spPr>
          <a:xfrm>
            <a:off x="6772300" y="4949023"/>
            <a:ext cx="4114165" cy="1002030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抓  挂  扫  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bldLvl="0" animBg="1"/>
      <p:bldP spid="6" grpId="0" bldLvl="0" animBg="1"/>
      <p:bldP spid="81" grpId="0" bldLvl="0" animBg="1"/>
      <p:bldP spid="8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7"/>
          <p:cNvSpPr txBox="1"/>
          <p:nvPr/>
        </p:nvSpPr>
        <p:spPr>
          <a:xfrm>
            <a:off x="1463358" y="1844358"/>
            <a:ext cx="1795684" cy="113877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tiào  ɡāo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跳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高</a:t>
            </a:r>
          </a:p>
        </p:txBody>
      </p:sp>
      <p:sp>
        <p:nvSpPr>
          <p:cNvPr id="20485" name="Text Box 8"/>
          <p:cNvSpPr txBox="1"/>
          <p:nvPr/>
        </p:nvSpPr>
        <p:spPr>
          <a:xfrm>
            <a:off x="5005705" y="1844675"/>
            <a:ext cx="1556836" cy="113877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pǎo  bù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步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062595" y="1844675"/>
            <a:ext cx="2322830" cy="11372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tī     zú  qiú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踢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足 球</a:t>
            </a:r>
          </a:p>
        </p:txBody>
      </p:sp>
      <p:grpSp>
        <p:nvGrpSpPr>
          <p:cNvPr id="2" name="组合 2"/>
          <p:cNvGrpSpPr/>
          <p:nvPr/>
        </p:nvGrpSpPr>
        <p:grpSpPr>
          <a:xfrm>
            <a:off x="1539254" y="3874870"/>
            <a:ext cx="1184275" cy="1728788"/>
            <a:chOff x="7821493" y="1006584"/>
            <a:chExt cx="1184071" cy="1296144"/>
          </a:xfrm>
          <a:solidFill>
            <a:schemeClr val="bg1"/>
          </a:solidFill>
        </p:grpSpPr>
        <p:sp>
          <p:nvSpPr>
            <p:cNvPr id="6" name="爆炸形 1 5"/>
            <p:cNvSpPr/>
            <p:nvPr/>
          </p:nvSpPr>
          <p:spPr>
            <a:xfrm>
              <a:off x="7821493" y="1006584"/>
              <a:ext cx="1184071" cy="1296144"/>
            </a:xfrm>
            <a:prstGeom prst="irregularSeal1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pic>
          <p:nvPicPr>
            <p:cNvPr id="20489" name="Picture 13" descr="C:\Documents and Settings\Administrator\桌面\图片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2462" y="1347224"/>
              <a:ext cx="377825" cy="571500"/>
            </a:xfrm>
            <a:prstGeom prst="rect">
              <a:avLst/>
            </a:prstGeom>
            <a:grpFill/>
            <a:ln w="9525"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1539254" y="3137217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你发现了什么？</a:t>
            </a:r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1" name="云形 80"/>
          <p:cNvSpPr/>
          <p:nvPr/>
        </p:nvSpPr>
        <p:spPr>
          <a:xfrm>
            <a:off x="3439976" y="4047935"/>
            <a:ext cx="6945449" cy="1562818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本组活动以脚为主，</a:t>
            </a:r>
            <a:endParaRPr kumimoji="0" lang="en-US" altLang="zh-C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词语中的动词都带有足字旁。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1300400" y="1427201"/>
            <a:ext cx="7366521" cy="237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línɡ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shēnɡ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xiǎnɡ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xià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kè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le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铃    声      响， 下    课 了，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cāo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chǎnɡ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shànɡ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zhēn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rè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nào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操    场      上，   真    热 闹。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2" name="爆炸形 2 1"/>
          <p:cNvSpPr/>
          <p:nvPr/>
        </p:nvSpPr>
        <p:spPr>
          <a:xfrm>
            <a:off x="7245792" y="1405812"/>
            <a:ext cx="2494280" cy="1200785"/>
          </a:xfrm>
          <a:prstGeom prst="irregularSeal2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时间</a:t>
            </a:r>
          </a:p>
        </p:txBody>
      </p:sp>
      <p:sp>
        <p:nvSpPr>
          <p:cNvPr id="13" name="云形 12"/>
          <p:cNvSpPr/>
          <p:nvPr/>
        </p:nvSpPr>
        <p:spPr>
          <a:xfrm>
            <a:off x="7449309" y="3148694"/>
            <a:ext cx="2087245" cy="649605"/>
          </a:xfrm>
          <a:prstGeom prst="clou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地点</a:t>
            </a:r>
          </a:p>
        </p:txBody>
      </p:sp>
      <p:sp>
        <p:nvSpPr>
          <p:cNvPr id="4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9" name="矩形 4"/>
          <p:cNvSpPr>
            <a:spLocks noChangeArrowheads="1"/>
          </p:cNvSpPr>
          <p:nvPr/>
        </p:nvSpPr>
        <p:spPr bwMode="auto">
          <a:xfrm>
            <a:off x="1397820" y="3785993"/>
            <a:ext cx="6161088" cy="26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tiào  shénɡ   tī     jiàn   diū   shā   bāo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跳   绳   踢  毽  丢  沙  包，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tiān    tiān   duàn   liàn     shēn   tǐ    hǎo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天   天   锻   炼    身  体  好。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0" name="缺角矩形 49"/>
          <p:cNvSpPr/>
          <p:nvPr/>
        </p:nvSpPr>
        <p:spPr>
          <a:xfrm>
            <a:off x="7908662" y="4591879"/>
            <a:ext cx="2383266" cy="1485692"/>
          </a:xfrm>
          <a:prstGeom prst="plaqu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参加体育活动，能够锻炼身体，使身体强壮。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931576" y="2720222"/>
            <a:ext cx="5080000" cy="2250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操场上的小朋友们玩得可开心了！谁能说说他们在做些什么体育活动？拍皮球、踢足球、打球、跳高、拔河、跑步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好多运动啊！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8774" y="2422629"/>
            <a:ext cx="4269105" cy="2845226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02026" y="2338927"/>
            <a:ext cx="9591261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这首儿歌描绘了下课后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同学们在操场上活动的情景，告诉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我们参加体育锻炼可以使身体更健壮。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02026" y="1362844"/>
            <a:ext cx="2640832" cy="796469"/>
          </a:xfrm>
          <a:prstGeom prst="cloudCallout">
            <a:avLst>
              <a:gd name="adj1" fmla="val 48215"/>
              <a:gd name="adj2" fmla="val 785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课文主旨：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04</a:t>
            </a:r>
            <a:r>
              <a:rPr lang="zh-CN" altLang="en-US" dirty="0"/>
              <a:t>  课堂小结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02026" y="3429000"/>
            <a:ext cx="9412357" cy="1428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  球类运动项目之一。乒乓球运动是在桌子上进行的，因此有“桌子上的网球”之称。打球的时候，由于球发出“乒乓”声，所以称为“乒乓球”。在我国,有“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国球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”的美誉。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95562" y="1951052"/>
            <a:ext cx="3831203" cy="2955895"/>
          </a:xfrm>
          <a:prstGeom prst="cube">
            <a:avLst>
              <a:gd name="adj" fmla="val 943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小皮球，举高高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 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扔出去，它就跳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跳到东，跳到西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 </a:t>
            </a:r>
          </a:p>
          <a:p>
            <a:pPr marL="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跳到鞋里藏猫猫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04</a:t>
            </a:r>
            <a:r>
              <a:rPr lang="zh-CN" altLang="en-US" dirty="0"/>
              <a:t>  课堂小结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68463" y="5397711"/>
            <a:ext cx="8194040" cy="588487"/>
          </a:xfrm>
          <a:prstGeom prst="bevel">
            <a:avLst>
              <a:gd name="adj" fmla="val 728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同学们，学完这节课，那么在运动的时候，我们该注意些什么呢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？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644625" y="2853668"/>
            <a:ext cx="5899675" cy="14287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要穿运动服，手表、饰品不能带。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锻炼前，伸伸胳膊，弯弯腰，动作规范，讲文明；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3.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活动全部结束后，整理运动要做好。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左大括号 11"/>
          <p:cNvSpPr/>
          <p:nvPr/>
        </p:nvSpPr>
        <p:spPr>
          <a:xfrm>
            <a:off x="3284573" y="2690099"/>
            <a:ext cx="138131" cy="1984058"/>
          </a:xfrm>
          <a:prstGeom prst="leftBrac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481512" y="2711466"/>
            <a:ext cx="4189859" cy="20072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打球    拔河    拍皮球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跳高    跑步    踢足球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跳绳    踢毽    丢沙包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flipH="1">
            <a:off x="8005414" y="2666653"/>
            <a:ext cx="138130" cy="1984058"/>
          </a:xfrm>
          <a:prstGeom prst="leftBrac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3" name="矩形 18"/>
          <p:cNvSpPr>
            <a:spLocks noChangeArrowheads="1"/>
          </p:cNvSpPr>
          <p:nvPr/>
        </p:nvSpPr>
        <p:spPr bwMode="auto">
          <a:xfrm>
            <a:off x="8320847" y="3429000"/>
            <a:ext cx="2853055" cy="5219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天天锻炼身体好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772727" y="342900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操场上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04</a:t>
            </a:r>
            <a:r>
              <a:rPr lang="zh-CN" altLang="en-US" dirty="0"/>
              <a:t>  课堂小结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21991" y="1107248"/>
            <a:ext cx="10026650" cy="25557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（一）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填空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（   ）球   拔（    ）  （    ）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皮球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跳（    ）  （   ）步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踢（   ）  （    ）绳   （    ）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毽子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丢（      ）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95236" y="226294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1186" y="226294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91803" y="2262948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拍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27582" y="2262948"/>
            <a:ext cx="643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68098" y="226294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1768" y="3113932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66112" y="3113932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23437" y="3113932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95883" y="3098742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沙包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82" name="矩形 17"/>
          <p:cNvSpPr/>
          <p:nvPr/>
        </p:nvSpPr>
        <p:spPr>
          <a:xfrm>
            <a:off x="1101090" y="3755170"/>
            <a:ext cx="9297670" cy="6706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（二）你最喜欢什么体育活动？简单介绍一下该活动。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373064" y="4420239"/>
            <a:ext cx="9815334" cy="1710596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我最喜欢玩丢沙包。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游戏的人数最少要在三人以上，最高不限。在一个大约是羽毛球场大小的地区中游戏，其中的两个人站在场地的两端，为丢沙包的人，两人互相传接。其余的一人在场地中可任意跑动，躲避两个人的沙包传接。被打到则算死掉一次。相反，被场中的人接到沙包一次，就可以得到一命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1" grpId="0"/>
      <p:bldP spid="12" grpId="0"/>
      <p:bldP spid="15" grpId="0"/>
      <p:bldP spid="24" grpId="0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草, 户外, 田地, 绿色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12592" b="72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15612" y="459257"/>
            <a:ext cx="4527124" cy="3695275"/>
            <a:chOff x="2682949" y="785898"/>
            <a:chExt cx="4527124" cy="3695275"/>
          </a:xfrm>
        </p:grpSpPr>
        <p:sp>
          <p:nvSpPr>
            <p:cNvPr id="6" name="文本框 5"/>
            <p:cNvSpPr txBox="1"/>
            <p:nvPr/>
          </p:nvSpPr>
          <p:spPr>
            <a:xfrm>
              <a:off x="2682949" y="785898"/>
              <a:ext cx="2736647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96619" y="1834295"/>
              <a:ext cx="231345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668260" y="315773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2800" b="1" spc="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Xie</a:t>
              </a:r>
              <a:endPara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62965" y="160837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2800" b="1" spc="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  <a:cs typeface="黑体" panose="02010609060101010101" charset="-122"/>
                </a:rPr>
                <a:t>Xie</a:t>
              </a:r>
              <a:endPara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  <a:cs typeface="黑体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80955" y="4288491"/>
            <a:ext cx="5030090" cy="883101"/>
            <a:chOff x="3580955" y="4288491"/>
            <a:chExt cx="5030090" cy="8831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文本框 11"/>
            <p:cNvSpPr txBox="1"/>
            <p:nvPr/>
          </p:nvSpPr>
          <p:spPr>
            <a:xfrm>
              <a:off x="3580955" y="4288491"/>
              <a:ext cx="5030090" cy="40815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 一年级下册 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5.3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049264" y="4831073"/>
              <a:ext cx="4093472" cy="340519"/>
              <a:chOff x="3984762" y="4831073"/>
              <a:chExt cx="4093472" cy="34051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6278234" y="4831073"/>
                <a:ext cx="180000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授课时间：</a:t>
                </a:r>
                <a:r>
                  <a:rPr lang="en-US" altLang="zh-CN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20XX.XX</a:t>
                </a:r>
                <a:endParaRPr lang="zh-CN" altLang="en-US" sz="14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984762" y="4831073"/>
                <a:ext cx="1800000" cy="340519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spc="-1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授课老师：某某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2453" y="2144829"/>
            <a:ext cx="9690651" cy="3460050"/>
          </a:xfrm>
          <a:prstGeom prst="roundRect">
            <a:avLst>
              <a:gd name="adj" fmla="val 0"/>
            </a:avLst>
          </a:prstGeom>
          <a:ln w="57150">
            <a:noFill/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足球，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有“世界第一运动”的美誉，是全球体育界最具影响力的单项体育运动。标准的足球比赛由两队各派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名球员与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名守门员，共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人，在长方形的草地球场上对抗、进攻。比赛目的是尽量将足球射入对方的球门内，每射入一球就可以得到一分，当比赛完毕后，得分最多的一队则胜出。如果在比赛规定时间内得分相同，则须看比赛章则而定，可以抽签、加时再赛或互射点球（十二步）等形式比赛分高下。足球比赛中除了守门员可以在己方禁区内利用手部接触足球外，球场上每名球员只可以利用手以外的身体其他部分控制足球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24013" y="2687514"/>
            <a:ext cx="9034670" cy="2609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操　  场　  拔　  拍　  跑　  踢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铃 　 热　  闹  　锻　  炼　  体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9083" y="2687514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cāo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3078" y="2687514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chǎng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1253" y="2687514"/>
            <a:ext cx="62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bá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9078" y="2687514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pāi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09903" y="268751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pǎo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004108" y="2687514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tī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49083" y="4073719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líng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41358" y="4073719"/>
            <a:ext cx="709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rè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02518" y="4073719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nào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06198" y="4073719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duàn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74978" y="4073719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liàn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004108" y="3824164"/>
            <a:ext cx="526106" cy="825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tǐ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8" name="矩形: 圆角 5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234253" y="74591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24" grpId="0"/>
      <p:bldP spid="24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54539" y="2904596"/>
            <a:ext cx="1656185" cy="661088"/>
            <a:chOff x="1236487" y="2428136"/>
            <a:chExt cx="1656185" cy="661088"/>
          </a:xfrm>
        </p:grpSpPr>
        <p:sp>
          <p:nvSpPr>
            <p:cNvPr id="4" name="椭圆 3"/>
            <p:cNvSpPr/>
            <p:nvPr/>
          </p:nvSpPr>
          <p:spPr>
            <a:xfrm>
              <a:off x="1236487" y="2428136"/>
              <a:ext cx="1656185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310199" y="2530793"/>
              <a:ext cx="15087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熟字比较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54539" y="4540669"/>
            <a:ext cx="1656185" cy="661088"/>
            <a:chOff x="1236487" y="4671895"/>
            <a:chExt cx="1656185" cy="661088"/>
          </a:xfrm>
        </p:grpSpPr>
        <p:sp>
          <p:nvSpPr>
            <p:cNvPr id="102" name="椭圆 101"/>
            <p:cNvSpPr/>
            <p:nvPr/>
          </p:nvSpPr>
          <p:spPr>
            <a:xfrm>
              <a:off x="1236487" y="4671895"/>
              <a:ext cx="1656185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481649" y="4760065"/>
              <a:ext cx="11658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104" name="矩形 103"/>
          <p:cNvSpPr/>
          <p:nvPr/>
        </p:nvSpPr>
        <p:spPr>
          <a:xfrm>
            <a:off x="3790550" y="4597501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钅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令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铃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82692" y="2428136"/>
            <a:ext cx="1813264" cy="1098760"/>
            <a:chOff x="5102242" y="3015669"/>
            <a:chExt cx="1813264" cy="1098760"/>
          </a:xfrm>
        </p:grpSpPr>
        <p:sp>
          <p:nvSpPr>
            <p:cNvPr id="97" name="矩形 96"/>
            <p:cNvSpPr/>
            <p:nvPr/>
          </p:nvSpPr>
          <p:spPr>
            <a:xfrm>
              <a:off x="6433960" y="3015669"/>
              <a:ext cx="444674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tǐ</a:t>
              </a:r>
              <a:endPara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5102242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休</a:t>
              </a:r>
            </a:p>
          </p:txBody>
        </p:sp>
        <p:sp>
          <p:nvSpPr>
            <p:cNvPr id="100" name="右箭头 99"/>
            <p:cNvSpPr/>
            <p:nvPr/>
          </p:nvSpPr>
          <p:spPr>
            <a:xfrm>
              <a:off x="5781374" y="3718030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6321146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体</a:t>
              </a:r>
            </a:p>
          </p:txBody>
        </p:sp>
      </p:grpSp>
      <p:sp>
        <p:nvSpPr>
          <p:cNvPr id="109" name="矩形 108"/>
          <p:cNvSpPr/>
          <p:nvPr/>
        </p:nvSpPr>
        <p:spPr>
          <a:xfrm>
            <a:off x="6367802" y="4597501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门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市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99511" y="2431013"/>
            <a:ext cx="2320864" cy="1095883"/>
            <a:chOff x="2519061" y="3018546"/>
            <a:chExt cx="2320864" cy="1095883"/>
          </a:xfrm>
        </p:grpSpPr>
        <p:sp>
          <p:nvSpPr>
            <p:cNvPr id="94" name="矩形 93"/>
            <p:cNvSpPr/>
            <p:nvPr/>
          </p:nvSpPr>
          <p:spPr>
            <a:xfrm>
              <a:off x="2519061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杨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3891137" y="3492129"/>
              <a:ext cx="535297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场</a:t>
              </a:r>
            </a:p>
          </p:txBody>
        </p:sp>
        <p:sp>
          <p:nvSpPr>
            <p:cNvPr id="96" name="右箭头 95"/>
            <p:cNvSpPr/>
            <p:nvPr/>
          </p:nvSpPr>
          <p:spPr>
            <a:xfrm>
              <a:off x="3321067" y="3718030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3664282" y="3018546"/>
              <a:ext cx="1175643" cy="484748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chǎng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54288" y="2407957"/>
            <a:ext cx="2235886" cy="1118939"/>
            <a:chOff x="7573838" y="2995490"/>
            <a:chExt cx="2235886" cy="1118939"/>
          </a:xfrm>
        </p:grpSpPr>
        <p:sp>
          <p:nvSpPr>
            <p:cNvPr id="106" name="矩形 105"/>
            <p:cNvSpPr/>
            <p:nvPr/>
          </p:nvSpPr>
          <p:spPr>
            <a:xfrm>
              <a:off x="8655221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拍</a:t>
              </a:r>
            </a:p>
          </p:txBody>
        </p:sp>
        <p:sp>
          <p:nvSpPr>
            <p:cNvPr id="107" name="右箭头 106"/>
            <p:cNvSpPr/>
            <p:nvPr/>
          </p:nvSpPr>
          <p:spPr>
            <a:xfrm>
              <a:off x="8237549" y="3718030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7573838" y="3492129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伯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8561310" y="2995490"/>
              <a:ext cx="1248414" cy="53022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pāi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endParaRPr>
            </a:p>
          </p:txBody>
        </p:sp>
      </p:grp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234253" y="74591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846136" y="4042347"/>
            <a:ext cx="1656185" cy="661088"/>
            <a:chOff x="1458510" y="4042347"/>
            <a:chExt cx="1656185" cy="661088"/>
          </a:xfrm>
        </p:grpSpPr>
        <p:sp>
          <p:nvSpPr>
            <p:cNvPr id="8" name="椭圆 7"/>
            <p:cNvSpPr/>
            <p:nvPr/>
          </p:nvSpPr>
          <p:spPr>
            <a:xfrm>
              <a:off x="1458510" y="4042347"/>
              <a:ext cx="1656185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549270" y="4145004"/>
              <a:ext cx="1508760" cy="4838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熟字组词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4093059" y="4042347"/>
            <a:ext cx="2741776" cy="167295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操：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早操 体操 操心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场：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广场 菜场 农场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拍：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拍手 拍打 球拍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46136" y="2516380"/>
            <a:ext cx="1656185" cy="661088"/>
            <a:chOff x="1458510" y="2092633"/>
            <a:chExt cx="1656185" cy="661088"/>
          </a:xfrm>
        </p:grpSpPr>
        <p:sp>
          <p:nvSpPr>
            <p:cNvPr id="63" name="椭圆 62"/>
            <p:cNvSpPr/>
            <p:nvPr/>
          </p:nvSpPr>
          <p:spPr>
            <a:xfrm>
              <a:off x="1458510" y="2092633"/>
              <a:ext cx="1656185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549270" y="2195290"/>
              <a:ext cx="1508760" cy="4838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偏旁归类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4093059" y="2412109"/>
            <a:ext cx="746760" cy="807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⻊</a:t>
            </a:r>
          </a:p>
        </p:txBody>
      </p:sp>
      <p:sp>
        <p:nvSpPr>
          <p:cNvPr id="70" name="矩形 69"/>
          <p:cNvSpPr/>
          <p:nvPr/>
        </p:nvSpPr>
        <p:spPr>
          <a:xfrm>
            <a:off x="5131190" y="2535300"/>
            <a:ext cx="1189990" cy="56070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跑  踢</a:t>
            </a:r>
          </a:p>
        </p:txBody>
      </p:sp>
      <p:sp>
        <p:nvSpPr>
          <p:cNvPr id="52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3" name="矩形: 圆角 5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234253" y="74591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  <p:sp>
        <p:nvSpPr>
          <p:cNvPr id="57" name="矩形 56"/>
          <p:cNvSpPr/>
          <p:nvPr/>
        </p:nvSpPr>
        <p:spPr>
          <a:xfrm>
            <a:off x="7581694" y="4042347"/>
            <a:ext cx="2741776" cy="167295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铃：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门铃 风铃 铜铃</a:t>
            </a:r>
            <a:endParaRPr lang="en-US" altLang="zh-CN" sz="24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热：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热水 热心 热爱</a:t>
            </a:r>
            <a:endParaRPr lang="en-US" altLang="zh-CN" sz="24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体：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体育 体操 全体</a:t>
            </a:r>
            <a:endParaRPr lang="en-US" altLang="zh-CN" sz="2400" dirty="0">
              <a:solidFill>
                <a:prstClr val="black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9" grpId="0"/>
      <p:bldP spid="70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9"/>
          <p:cNvGrpSpPr/>
          <p:nvPr/>
        </p:nvGrpSpPr>
        <p:grpSpPr bwMode="auto">
          <a:xfrm>
            <a:off x="2297430" y="2266950"/>
            <a:ext cx="1129030" cy="1001395"/>
            <a:chOff x="1104" y="880"/>
            <a:chExt cx="1104" cy="1032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29743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打</a:t>
            </a:r>
          </a:p>
        </p:txBody>
      </p:sp>
      <p:grpSp>
        <p:nvGrpSpPr>
          <p:cNvPr id="101" name="Group 29"/>
          <p:cNvGrpSpPr/>
          <p:nvPr/>
        </p:nvGrpSpPr>
        <p:grpSpPr bwMode="auto">
          <a:xfrm>
            <a:off x="4424680" y="2271395"/>
            <a:ext cx="1129030" cy="1001395"/>
            <a:chOff x="1104" y="880"/>
            <a:chExt cx="1104" cy="1032"/>
          </a:xfrm>
        </p:grpSpPr>
        <p:sp>
          <p:nvSpPr>
            <p:cNvPr id="102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12" name="Group 29"/>
          <p:cNvGrpSpPr/>
          <p:nvPr/>
        </p:nvGrpSpPr>
        <p:grpSpPr bwMode="auto">
          <a:xfrm>
            <a:off x="6699250" y="2271395"/>
            <a:ext cx="1129030" cy="1001395"/>
            <a:chOff x="1104" y="880"/>
            <a:chExt cx="1104" cy="1032"/>
          </a:xfrm>
        </p:grpSpPr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5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8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9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23" name="Group 29"/>
          <p:cNvGrpSpPr/>
          <p:nvPr/>
        </p:nvGrpSpPr>
        <p:grpSpPr bwMode="auto">
          <a:xfrm>
            <a:off x="8765540" y="2271395"/>
            <a:ext cx="1129030" cy="1001395"/>
            <a:chOff x="1104" y="880"/>
            <a:chExt cx="1104" cy="1032"/>
          </a:xfrm>
        </p:grpSpPr>
        <p:sp>
          <p:nvSpPr>
            <p:cNvPr id="124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6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9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34" name="Group 29"/>
          <p:cNvGrpSpPr/>
          <p:nvPr/>
        </p:nvGrpSpPr>
        <p:grpSpPr bwMode="auto">
          <a:xfrm>
            <a:off x="6592570" y="4468495"/>
            <a:ext cx="1129030" cy="1001395"/>
            <a:chOff x="1104" y="880"/>
            <a:chExt cx="1104" cy="1032"/>
          </a:xfrm>
        </p:grpSpPr>
        <p:sp>
          <p:nvSpPr>
            <p:cNvPr id="135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6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6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7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48" name="Group 29"/>
          <p:cNvGrpSpPr/>
          <p:nvPr/>
        </p:nvGrpSpPr>
        <p:grpSpPr bwMode="auto">
          <a:xfrm>
            <a:off x="4424680" y="4468495"/>
            <a:ext cx="1129030" cy="1001395"/>
            <a:chOff x="1104" y="880"/>
            <a:chExt cx="1104" cy="1032"/>
          </a:xfrm>
        </p:grpSpPr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59" name="Group 29"/>
          <p:cNvGrpSpPr/>
          <p:nvPr/>
        </p:nvGrpSpPr>
        <p:grpSpPr bwMode="auto">
          <a:xfrm>
            <a:off x="2297430" y="4472940"/>
            <a:ext cx="1129030" cy="1001395"/>
            <a:chOff x="1104" y="880"/>
            <a:chExt cx="1104" cy="1032"/>
          </a:xfrm>
        </p:grpSpPr>
        <p:sp>
          <p:nvSpPr>
            <p:cNvPr id="160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6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170" name="文本框 169"/>
          <p:cNvSpPr txBox="1"/>
          <p:nvPr/>
        </p:nvSpPr>
        <p:spPr>
          <a:xfrm>
            <a:off x="442468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拍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669925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跑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8765540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足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2297430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声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4424680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身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6592570" y="437451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体</a:t>
            </a:r>
          </a:p>
        </p:txBody>
      </p:sp>
      <p:sp>
        <p:nvSpPr>
          <p:cNvPr id="17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77" name="矩形: 圆角 17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78852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dǎ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13680" y="273558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2690" y="273558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打扫  打球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放学后，我和小明去打球。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745360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755826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打</a:t>
            </a:r>
          </a:p>
        </p:txBody>
      </p:sp>
      <p:grpSp>
        <p:nvGrpSpPr>
          <p:cNvPr id="35846" name="Group 4"/>
          <p:cNvGrpSpPr/>
          <p:nvPr/>
        </p:nvGrpSpPr>
        <p:grpSpPr>
          <a:xfrm>
            <a:off x="1702435" y="2603183"/>
            <a:ext cx="2879725" cy="2879725"/>
            <a:chOff x="1474" y="663"/>
            <a:chExt cx="2948" cy="2835"/>
          </a:xfrm>
        </p:grpSpPr>
        <p:sp>
          <p:nvSpPr>
            <p:cNvPr id="3584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5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5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Freeform 48"/>
          <p:cNvSpPr/>
          <p:nvPr/>
        </p:nvSpPr>
        <p:spPr>
          <a:xfrm>
            <a:off x="3078798" y="3581083"/>
            <a:ext cx="950912" cy="21431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1497" h="337">
                <a:moveTo>
                  <a:pt x="1272" y="0"/>
                </a:moveTo>
                <a:lnTo>
                  <a:pt x="1320" y="16"/>
                </a:lnTo>
                <a:lnTo>
                  <a:pt x="1352" y="32"/>
                </a:lnTo>
                <a:lnTo>
                  <a:pt x="1400" y="48"/>
                </a:lnTo>
                <a:lnTo>
                  <a:pt x="1449" y="64"/>
                </a:lnTo>
                <a:lnTo>
                  <a:pt x="1465" y="80"/>
                </a:lnTo>
                <a:lnTo>
                  <a:pt x="1481" y="112"/>
                </a:lnTo>
                <a:lnTo>
                  <a:pt x="1497" y="128"/>
                </a:lnTo>
                <a:lnTo>
                  <a:pt x="1481" y="160"/>
                </a:lnTo>
                <a:lnTo>
                  <a:pt x="1449" y="160"/>
                </a:lnTo>
                <a:lnTo>
                  <a:pt x="1433" y="177"/>
                </a:lnTo>
                <a:lnTo>
                  <a:pt x="1416" y="177"/>
                </a:lnTo>
                <a:lnTo>
                  <a:pt x="1384" y="177"/>
                </a:lnTo>
                <a:lnTo>
                  <a:pt x="1336" y="193"/>
                </a:lnTo>
                <a:lnTo>
                  <a:pt x="1288" y="193"/>
                </a:lnTo>
                <a:lnTo>
                  <a:pt x="1223" y="193"/>
                </a:lnTo>
                <a:lnTo>
                  <a:pt x="1159" y="193"/>
                </a:lnTo>
                <a:lnTo>
                  <a:pt x="1078" y="209"/>
                </a:lnTo>
                <a:lnTo>
                  <a:pt x="901" y="225"/>
                </a:lnTo>
                <a:lnTo>
                  <a:pt x="740" y="241"/>
                </a:lnTo>
                <a:lnTo>
                  <a:pt x="579" y="257"/>
                </a:lnTo>
                <a:lnTo>
                  <a:pt x="434" y="289"/>
                </a:lnTo>
                <a:lnTo>
                  <a:pt x="370" y="305"/>
                </a:lnTo>
                <a:lnTo>
                  <a:pt x="306" y="305"/>
                </a:lnTo>
                <a:lnTo>
                  <a:pt x="257" y="321"/>
                </a:lnTo>
                <a:lnTo>
                  <a:pt x="209" y="321"/>
                </a:lnTo>
                <a:lnTo>
                  <a:pt x="177" y="337"/>
                </a:lnTo>
                <a:lnTo>
                  <a:pt x="145" y="337"/>
                </a:lnTo>
                <a:lnTo>
                  <a:pt x="128" y="337"/>
                </a:lnTo>
                <a:lnTo>
                  <a:pt x="96" y="337"/>
                </a:lnTo>
                <a:lnTo>
                  <a:pt x="80" y="321"/>
                </a:lnTo>
                <a:lnTo>
                  <a:pt x="48" y="305"/>
                </a:lnTo>
                <a:lnTo>
                  <a:pt x="16" y="273"/>
                </a:lnTo>
                <a:lnTo>
                  <a:pt x="0" y="257"/>
                </a:lnTo>
                <a:lnTo>
                  <a:pt x="0" y="241"/>
                </a:lnTo>
                <a:lnTo>
                  <a:pt x="0" y="225"/>
                </a:lnTo>
                <a:lnTo>
                  <a:pt x="16" y="225"/>
                </a:lnTo>
                <a:lnTo>
                  <a:pt x="32" y="209"/>
                </a:lnTo>
                <a:lnTo>
                  <a:pt x="48" y="209"/>
                </a:lnTo>
                <a:lnTo>
                  <a:pt x="80" y="193"/>
                </a:lnTo>
                <a:lnTo>
                  <a:pt x="128" y="193"/>
                </a:lnTo>
                <a:lnTo>
                  <a:pt x="209" y="177"/>
                </a:lnTo>
                <a:lnTo>
                  <a:pt x="322" y="177"/>
                </a:lnTo>
                <a:lnTo>
                  <a:pt x="434" y="144"/>
                </a:lnTo>
                <a:lnTo>
                  <a:pt x="579" y="128"/>
                </a:lnTo>
                <a:lnTo>
                  <a:pt x="708" y="96"/>
                </a:lnTo>
                <a:lnTo>
                  <a:pt x="837" y="80"/>
                </a:lnTo>
                <a:lnTo>
                  <a:pt x="933" y="48"/>
                </a:lnTo>
                <a:lnTo>
                  <a:pt x="1046" y="32"/>
                </a:lnTo>
                <a:lnTo>
                  <a:pt x="1111" y="16"/>
                </a:lnTo>
                <a:lnTo>
                  <a:pt x="1175" y="16"/>
                </a:lnTo>
                <a:lnTo>
                  <a:pt x="1223" y="0"/>
                </a:lnTo>
                <a:lnTo>
                  <a:pt x="1272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" name="Freeform 49"/>
          <p:cNvSpPr/>
          <p:nvPr/>
        </p:nvSpPr>
        <p:spPr>
          <a:xfrm>
            <a:off x="3283585" y="3723958"/>
            <a:ext cx="357188" cy="13081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63" h="2060">
                <a:moveTo>
                  <a:pt x="547" y="1497"/>
                </a:moveTo>
                <a:lnTo>
                  <a:pt x="547" y="1593"/>
                </a:lnTo>
                <a:lnTo>
                  <a:pt x="547" y="1657"/>
                </a:lnTo>
                <a:lnTo>
                  <a:pt x="531" y="1738"/>
                </a:lnTo>
                <a:lnTo>
                  <a:pt x="531" y="1802"/>
                </a:lnTo>
                <a:lnTo>
                  <a:pt x="515" y="1867"/>
                </a:lnTo>
                <a:lnTo>
                  <a:pt x="483" y="1915"/>
                </a:lnTo>
                <a:lnTo>
                  <a:pt x="467" y="1963"/>
                </a:lnTo>
                <a:lnTo>
                  <a:pt x="434" y="1995"/>
                </a:lnTo>
                <a:lnTo>
                  <a:pt x="418" y="2028"/>
                </a:lnTo>
                <a:lnTo>
                  <a:pt x="386" y="2044"/>
                </a:lnTo>
                <a:lnTo>
                  <a:pt x="370" y="2060"/>
                </a:lnTo>
                <a:lnTo>
                  <a:pt x="338" y="2060"/>
                </a:lnTo>
                <a:lnTo>
                  <a:pt x="322" y="2044"/>
                </a:lnTo>
                <a:lnTo>
                  <a:pt x="306" y="2012"/>
                </a:lnTo>
                <a:lnTo>
                  <a:pt x="306" y="1963"/>
                </a:lnTo>
                <a:lnTo>
                  <a:pt x="273" y="1899"/>
                </a:lnTo>
                <a:lnTo>
                  <a:pt x="241" y="1851"/>
                </a:lnTo>
                <a:lnTo>
                  <a:pt x="193" y="1802"/>
                </a:lnTo>
                <a:lnTo>
                  <a:pt x="145" y="1754"/>
                </a:lnTo>
                <a:lnTo>
                  <a:pt x="80" y="1722"/>
                </a:lnTo>
                <a:lnTo>
                  <a:pt x="32" y="1690"/>
                </a:lnTo>
                <a:lnTo>
                  <a:pt x="16" y="1657"/>
                </a:lnTo>
                <a:lnTo>
                  <a:pt x="0" y="1641"/>
                </a:lnTo>
                <a:lnTo>
                  <a:pt x="16" y="1641"/>
                </a:lnTo>
                <a:lnTo>
                  <a:pt x="32" y="1641"/>
                </a:lnTo>
                <a:lnTo>
                  <a:pt x="96" y="1641"/>
                </a:lnTo>
                <a:lnTo>
                  <a:pt x="161" y="1641"/>
                </a:lnTo>
                <a:lnTo>
                  <a:pt x="241" y="1657"/>
                </a:lnTo>
                <a:lnTo>
                  <a:pt x="289" y="1657"/>
                </a:lnTo>
                <a:lnTo>
                  <a:pt x="338" y="1657"/>
                </a:lnTo>
                <a:lnTo>
                  <a:pt x="354" y="1641"/>
                </a:lnTo>
                <a:lnTo>
                  <a:pt x="354" y="1625"/>
                </a:lnTo>
                <a:lnTo>
                  <a:pt x="354" y="1593"/>
                </a:lnTo>
                <a:lnTo>
                  <a:pt x="370" y="1561"/>
                </a:lnTo>
                <a:lnTo>
                  <a:pt x="370" y="1513"/>
                </a:lnTo>
                <a:lnTo>
                  <a:pt x="370" y="1448"/>
                </a:lnTo>
                <a:lnTo>
                  <a:pt x="386" y="1384"/>
                </a:lnTo>
                <a:lnTo>
                  <a:pt x="386" y="1287"/>
                </a:lnTo>
                <a:lnTo>
                  <a:pt x="386" y="1191"/>
                </a:lnTo>
                <a:lnTo>
                  <a:pt x="402" y="998"/>
                </a:lnTo>
                <a:lnTo>
                  <a:pt x="402" y="821"/>
                </a:lnTo>
                <a:lnTo>
                  <a:pt x="402" y="660"/>
                </a:lnTo>
                <a:lnTo>
                  <a:pt x="386" y="531"/>
                </a:lnTo>
                <a:lnTo>
                  <a:pt x="386" y="418"/>
                </a:lnTo>
                <a:lnTo>
                  <a:pt x="370" y="338"/>
                </a:lnTo>
                <a:lnTo>
                  <a:pt x="354" y="257"/>
                </a:lnTo>
                <a:lnTo>
                  <a:pt x="338" y="209"/>
                </a:lnTo>
                <a:lnTo>
                  <a:pt x="322" y="177"/>
                </a:lnTo>
                <a:lnTo>
                  <a:pt x="306" y="129"/>
                </a:lnTo>
                <a:lnTo>
                  <a:pt x="289" y="64"/>
                </a:lnTo>
                <a:lnTo>
                  <a:pt x="306" y="0"/>
                </a:lnTo>
                <a:lnTo>
                  <a:pt x="402" y="64"/>
                </a:lnTo>
                <a:lnTo>
                  <a:pt x="467" y="112"/>
                </a:lnTo>
                <a:lnTo>
                  <a:pt x="515" y="161"/>
                </a:lnTo>
                <a:lnTo>
                  <a:pt x="547" y="177"/>
                </a:lnTo>
                <a:lnTo>
                  <a:pt x="563" y="241"/>
                </a:lnTo>
                <a:lnTo>
                  <a:pt x="563" y="257"/>
                </a:lnTo>
                <a:lnTo>
                  <a:pt x="563" y="290"/>
                </a:lnTo>
                <a:lnTo>
                  <a:pt x="563" y="306"/>
                </a:lnTo>
                <a:lnTo>
                  <a:pt x="563" y="338"/>
                </a:lnTo>
                <a:lnTo>
                  <a:pt x="547" y="402"/>
                </a:lnTo>
                <a:lnTo>
                  <a:pt x="547" y="499"/>
                </a:lnTo>
                <a:lnTo>
                  <a:pt x="547" y="627"/>
                </a:lnTo>
                <a:lnTo>
                  <a:pt x="547" y="885"/>
                </a:lnTo>
                <a:lnTo>
                  <a:pt x="547" y="1110"/>
                </a:lnTo>
                <a:lnTo>
                  <a:pt x="547" y="1223"/>
                </a:lnTo>
                <a:lnTo>
                  <a:pt x="547" y="1320"/>
                </a:lnTo>
                <a:lnTo>
                  <a:pt x="547" y="149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Freeform 50"/>
          <p:cNvSpPr/>
          <p:nvPr/>
        </p:nvSpPr>
        <p:spPr>
          <a:xfrm>
            <a:off x="2383473" y="3631883"/>
            <a:ext cx="685800" cy="246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79" h="386">
                <a:moveTo>
                  <a:pt x="32" y="338"/>
                </a:moveTo>
                <a:lnTo>
                  <a:pt x="16" y="322"/>
                </a:lnTo>
                <a:lnTo>
                  <a:pt x="0" y="290"/>
                </a:lnTo>
                <a:lnTo>
                  <a:pt x="0" y="274"/>
                </a:lnTo>
                <a:lnTo>
                  <a:pt x="16" y="257"/>
                </a:lnTo>
                <a:lnTo>
                  <a:pt x="48" y="257"/>
                </a:lnTo>
                <a:lnTo>
                  <a:pt x="80" y="257"/>
                </a:lnTo>
                <a:lnTo>
                  <a:pt x="113" y="241"/>
                </a:lnTo>
                <a:lnTo>
                  <a:pt x="161" y="225"/>
                </a:lnTo>
                <a:lnTo>
                  <a:pt x="209" y="225"/>
                </a:lnTo>
                <a:lnTo>
                  <a:pt x="274" y="209"/>
                </a:lnTo>
                <a:lnTo>
                  <a:pt x="402" y="177"/>
                </a:lnTo>
                <a:lnTo>
                  <a:pt x="515" y="145"/>
                </a:lnTo>
                <a:lnTo>
                  <a:pt x="628" y="113"/>
                </a:lnTo>
                <a:lnTo>
                  <a:pt x="724" y="64"/>
                </a:lnTo>
                <a:lnTo>
                  <a:pt x="805" y="48"/>
                </a:lnTo>
                <a:lnTo>
                  <a:pt x="869" y="16"/>
                </a:lnTo>
                <a:lnTo>
                  <a:pt x="918" y="16"/>
                </a:lnTo>
                <a:lnTo>
                  <a:pt x="950" y="0"/>
                </a:lnTo>
                <a:lnTo>
                  <a:pt x="982" y="16"/>
                </a:lnTo>
                <a:lnTo>
                  <a:pt x="1030" y="32"/>
                </a:lnTo>
                <a:lnTo>
                  <a:pt x="1046" y="48"/>
                </a:lnTo>
                <a:lnTo>
                  <a:pt x="1062" y="64"/>
                </a:lnTo>
                <a:lnTo>
                  <a:pt x="1079" y="97"/>
                </a:lnTo>
                <a:lnTo>
                  <a:pt x="1079" y="145"/>
                </a:lnTo>
                <a:lnTo>
                  <a:pt x="885" y="193"/>
                </a:lnTo>
                <a:lnTo>
                  <a:pt x="708" y="257"/>
                </a:lnTo>
                <a:lnTo>
                  <a:pt x="547" y="290"/>
                </a:lnTo>
                <a:lnTo>
                  <a:pt x="435" y="338"/>
                </a:lnTo>
                <a:lnTo>
                  <a:pt x="322" y="354"/>
                </a:lnTo>
                <a:lnTo>
                  <a:pt x="257" y="370"/>
                </a:lnTo>
                <a:lnTo>
                  <a:pt x="193" y="386"/>
                </a:lnTo>
                <a:lnTo>
                  <a:pt x="177" y="386"/>
                </a:lnTo>
                <a:lnTo>
                  <a:pt x="113" y="370"/>
                </a:lnTo>
                <a:lnTo>
                  <a:pt x="32" y="3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Freeform 47"/>
          <p:cNvSpPr/>
          <p:nvPr/>
        </p:nvSpPr>
        <p:spPr>
          <a:xfrm>
            <a:off x="2516823" y="3100070"/>
            <a:ext cx="368300" cy="18303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80" h="2881">
                <a:moveTo>
                  <a:pt x="258" y="32"/>
                </a:moveTo>
                <a:lnTo>
                  <a:pt x="274" y="16"/>
                </a:lnTo>
                <a:lnTo>
                  <a:pt x="306" y="0"/>
                </a:lnTo>
                <a:lnTo>
                  <a:pt x="354" y="0"/>
                </a:lnTo>
                <a:lnTo>
                  <a:pt x="387" y="0"/>
                </a:lnTo>
                <a:lnTo>
                  <a:pt x="483" y="32"/>
                </a:lnTo>
                <a:lnTo>
                  <a:pt x="515" y="48"/>
                </a:lnTo>
                <a:lnTo>
                  <a:pt x="548" y="81"/>
                </a:lnTo>
                <a:lnTo>
                  <a:pt x="564" y="113"/>
                </a:lnTo>
                <a:lnTo>
                  <a:pt x="580" y="145"/>
                </a:lnTo>
                <a:lnTo>
                  <a:pt x="580" y="193"/>
                </a:lnTo>
                <a:lnTo>
                  <a:pt x="580" y="242"/>
                </a:lnTo>
                <a:lnTo>
                  <a:pt x="580" y="290"/>
                </a:lnTo>
                <a:lnTo>
                  <a:pt x="564" y="338"/>
                </a:lnTo>
                <a:lnTo>
                  <a:pt x="564" y="386"/>
                </a:lnTo>
                <a:lnTo>
                  <a:pt x="564" y="451"/>
                </a:lnTo>
                <a:lnTo>
                  <a:pt x="564" y="531"/>
                </a:lnTo>
                <a:lnTo>
                  <a:pt x="548" y="612"/>
                </a:lnTo>
                <a:lnTo>
                  <a:pt x="548" y="708"/>
                </a:lnTo>
                <a:lnTo>
                  <a:pt x="548" y="805"/>
                </a:lnTo>
                <a:lnTo>
                  <a:pt x="531" y="917"/>
                </a:lnTo>
                <a:lnTo>
                  <a:pt x="531" y="1030"/>
                </a:lnTo>
                <a:lnTo>
                  <a:pt x="531" y="1159"/>
                </a:lnTo>
                <a:lnTo>
                  <a:pt x="531" y="1288"/>
                </a:lnTo>
                <a:lnTo>
                  <a:pt x="531" y="1432"/>
                </a:lnTo>
                <a:lnTo>
                  <a:pt x="531" y="1577"/>
                </a:lnTo>
                <a:lnTo>
                  <a:pt x="548" y="1899"/>
                </a:lnTo>
                <a:lnTo>
                  <a:pt x="548" y="2060"/>
                </a:lnTo>
                <a:lnTo>
                  <a:pt x="548" y="2221"/>
                </a:lnTo>
                <a:lnTo>
                  <a:pt x="548" y="2350"/>
                </a:lnTo>
                <a:lnTo>
                  <a:pt x="531" y="2462"/>
                </a:lnTo>
                <a:lnTo>
                  <a:pt x="531" y="2559"/>
                </a:lnTo>
                <a:lnTo>
                  <a:pt x="515" y="2639"/>
                </a:lnTo>
                <a:lnTo>
                  <a:pt x="499" y="2688"/>
                </a:lnTo>
                <a:lnTo>
                  <a:pt x="483" y="2736"/>
                </a:lnTo>
                <a:lnTo>
                  <a:pt x="451" y="2800"/>
                </a:lnTo>
                <a:lnTo>
                  <a:pt x="419" y="2849"/>
                </a:lnTo>
                <a:lnTo>
                  <a:pt x="387" y="2881"/>
                </a:lnTo>
                <a:lnTo>
                  <a:pt x="370" y="2881"/>
                </a:lnTo>
                <a:lnTo>
                  <a:pt x="338" y="2881"/>
                </a:lnTo>
                <a:lnTo>
                  <a:pt x="322" y="2865"/>
                </a:lnTo>
                <a:lnTo>
                  <a:pt x="306" y="2833"/>
                </a:lnTo>
                <a:lnTo>
                  <a:pt x="290" y="2800"/>
                </a:lnTo>
                <a:lnTo>
                  <a:pt x="274" y="2752"/>
                </a:lnTo>
                <a:lnTo>
                  <a:pt x="242" y="2704"/>
                </a:lnTo>
                <a:lnTo>
                  <a:pt x="193" y="2656"/>
                </a:lnTo>
                <a:lnTo>
                  <a:pt x="145" y="2607"/>
                </a:lnTo>
                <a:lnTo>
                  <a:pt x="81" y="2559"/>
                </a:lnTo>
                <a:lnTo>
                  <a:pt x="32" y="2543"/>
                </a:lnTo>
                <a:lnTo>
                  <a:pt x="16" y="2511"/>
                </a:lnTo>
                <a:lnTo>
                  <a:pt x="0" y="2495"/>
                </a:lnTo>
                <a:lnTo>
                  <a:pt x="16" y="2495"/>
                </a:lnTo>
                <a:lnTo>
                  <a:pt x="48" y="2479"/>
                </a:lnTo>
                <a:lnTo>
                  <a:pt x="97" y="2495"/>
                </a:lnTo>
                <a:lnTo>
                  <a:pt x="161" y="2495"/>
                </a:lnTo>
                <a:lnTo>
                  <a:pt x="242" y="2511"/>
                </a:lnTo>
                <a:lnTo>
                  <a:pt x="306" y="2511"/>
                </a:lnTo>
                <a:lnTo>
                  <a:pt x="338" y="2495"/>
                </a:lnTo>
                <a:lnTo>
                  <a:pt x="370" y="2479"/>
                </a:lnTo>
                <a:lnTo>
                  <a:pt x="370" y="2462"/>
                </a:lnTo>
                <a:lnTo>
                  <a:pt x="370" y="2430"/>
                </a:lnTo>
                <a:lnTo>
                  <a:pt x="387" y="2382"/>
                </a:lnTo>
                <a:lnTo>
                  <a:pt x="387" y="2334"/>
                </a:lnTo>
                <a:lnTo>
                  <a:pt x="387" y="2253"/>
                </a:lnTo>
                <a:lnTo>
                  <a:pt x="387" y="2173"/>
                </a:lnTo>
                <a:lnTo>
                  <a:pt x="403" y="2060"/>
                </a:lnTo>
                <a:lnTo>
                  <a:pt x="403" y="1947"/>
                </a:lnTo>
                <a:lnTo>
                  <a:pt x="419" y="1449"/>
                </a:lnTo>
                <a:lnTo>
                  <a:pt x="403" y="982"/>
                </a:lnTo>
                <a:lnTo>
                  <a:pt x="403" y="869"/>
                </a:lnTo>
                <a:lnTo>
                  <a:pt x="403" y="757"/>
                </a:lnTo>
                <a:lnTo>
                  <a:pt x="387" y="660"/>
                </a:lnTo>
                <a:lnTo>
                  <a:pt x="387" y="579"/>
                </a:lnTo>
                <a:lnTo>
                  <a:pt x="387" y="499"/>
                </a:lnTo>
                <a:lnTo>
                  <a:pt x="387" y="435"/>
                </a:lnTo>
                <a:lnTo>
                  <a:pt x="387" y="386"/>
                </a:lnTo>
                <a:lnTo>
                  <a:pt x="370" y="322"/>
                </a:lnTo>
                <a:lnTo>
                  <a:pt x="370" y="242"/>
                </a:lnTo>
                <a:lnTo>
                  <a:pt x="354" y="193"/>
                </a:lnTo>
                <a:lnTo>
                  <a:pt x="322" y="145"/>
                </a:lnTo>
                <a:lnTo>
                  <a:pt x="306" y="113"/>
                </a:lnTo>
                <a:lnTo>
                  <a:pt x="274" y="97"/>
                </a:lnTo>
                <a:lnTo>
                  <a:pt x="258" y="81"/>
                </a:lnTo>
                <a:lnTo>
                  <a:pt x="258" y="48"/>
                </a:lnTo>
                <a:lnTo>
                  <a:pt x="258" y="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Freeform 51"/>
          <p:cNvSpPr/>
          <p:nvPr/>
        </p:nvSpPr>
        <p:spPr>
          <a:xfrm>
            <a:off x="2199323" y="4000183"/>
            <a:ext cx="838200" cy="5619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0" h="886">
                <a:moveTo>
                  <a:pt x="435" y="483"/>
                </a:moveTo>
                <a:lnTo>
                  <a:pt x="547" y="435"/>
                </a:lnTo>
                <a:lnTo>
                  <a:pt x="676" y="354"/>
                </a:lnTo>
                <a:lnTo>
                  <a:pt x="821" y="274"/>
                </a:lnTo>
                <a:lnTo>
                  <a:pt x="982" y="177"/>
                </a:lnTo>
                <a:lnTo>
                  <a:pt x="1047" y="129"/>
                </a:lnTo>
                <a:lnTo>
                  <a:pt x="1127" y="97"/>
                </a:lnTo>
                <a:lnTo>
                  <a:pt x="1175" y="65"/>
                </a:lnTo>
                <a:lnTo>
                  <a:pt x="1224" y="33"/>
                </a:lnTo>
                <a:lnTo>
                  <a:pt x="1256" y="16"/>
                </a:lnTo>
                <a:lnTo>
                  <a:pt x="1288" y="16"/>
                </a:lnTo>
                <a:lnTo>
                  <a:pt x="1304" y="0"/>
                </a:lnTo>
                <a:lnTo>
                  <a:pt x="1320" y="0"/>
                </a:lnTo>
                <a:lnTo>
                  <a:pt x="1320" y="16"/>
                </a:lnTo>
                <a:lnTo>
                  <a:pt x="1272" y="65"/>
                </a:lnTo>
                <a:lnTo>
                  <a:pt x="1224" y="129"/>
                </a:lnTo>
                <a:lnTo>
                  <a:pt x="1127" y="210"/>
                </a:lnTo>
                <a:lnTo>
                  <a:pt x="918" y="387"/>
                </a:lnTo>
                <a:lnTo>
                  <a:pt x="805" y="467"/>
                </a:lnTo>
                <a:lnTo>
                  <a:pt x="708" y="548"/>
                </a:lnTo>
                <a:lnTo>
                  <a:pt x="596" y="612"/>
                </a:lnTo>
                <a:lnTo>
                  <a:pt x="499" y="676"/>
                </a:lnTo>
                <a:lnTo>
                  <a:pt x="419" y="725"/>
                </a:lnTo>
                <a:lnTo>
                  <a:pt x="354" y="789"/>
                </a:lnTo>
                <a:lnTo>
                  <a:pt x="322" y="821"/>
                </a:lnTo>
                <a:lnTo>
                  <a:pt x="274" y="853"/>
                </a:lnTo>
                <a:lnTo>
                  <a:pt x="242" y="869"/>
                </a:lnTo>
                <a:lnTo>
                  <a:pt x="209" y="886"/>
                </a:lnTo>
                <a:lnTo>
                  <a:pt x="177" y="869"/>
                </a:lnTo>
                <a:lnTo>
                  <a:pt x="161" y="853"/>
                </a:lnTo>
                <a:lnTo>
                  <a:pt x="129" y="837"/>
                </a:lnTo>
                <a:lnTo>
                  <a:pt x="97" y="805"/>
                </a:lnTo>
                <a:lnTo>
                  <a:pt x="48" y="757"/>
                </a:lnTo>
                <a:lnTo>
                  <a:pt x="32" y="725"/>
                </a:lnTo>
                <a:lnTo>
                  <a:pt x="16" y="708"/>
                </a:lnTo>
                <a:lnTo>
                  <a:pt x="0" y="660"/>
                </a:lnTo>
                <a:lnTo>
                  <a:pt x="0" y="644"/>
                </a:lnTo>
                <a:lnTo>
                  <a:pt x="0" y="628"/>
                </a:lnTo>
                <a:lnTo>
                  <a:pt x="16" y="612"/>
                </a:lnTo>
                <a:lnTo>
                  <a:pt x="32" y="596"/>
                </a:lnTo>
                <a:lnTo>
                  <a:pt x="48" y="596"/>
                </a:lnTo>
                <a:lnTo>
                  <a:pt x="81" y="596"/>
                </a:lnTo>
                <a:lnTo>
                  <a:pt x="145" y="612"/>
                </a:lnTo>
                <a:lnTo>
                  <a:pt x="193" y="596"/>
                </a:lnTo>
                <a:lnTo>
                  <a:pt x="209" y="580"/>
                </a:lnTo>
                <a:lnTo>
                  <a:pt x="274" y="564"/>
                </a:lnTo>
                <a:lnTo>
                  <a:pt x="338" y="531"/>
                </a:lnTo>
                <a:lnTo>
                  <a:pt x="435" y="48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14338" y="519113"/>
            <a:ext cx="2508250" cy="43338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Microsoft Office PowerPoint</Application>
  <PresentationFormat>宽屏</PresentationFormat>
  <Paragraphs>258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Calibri</vt:lpstr>
      <vt:lpstr>思源黑体 CN Light</vt:lpstr>
      <vt:lpstr>等线</vt:lpstr>
      <vt:lpstr>FandolFang R</vt:lpstr>
      <vt:lpstr>Arial</vt:lpstr>
      <vt:lpstr>庞门正道粗书体</vt:lpstr>
      <vt:lpstr>思源黑体 CN Bold</vt:lpstr>
      <vt:lpstr>庞门正道粗书体6.0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33</cp:revision>
  <dcterms:created xsi:type="dcterms:W3CDTF">2020-06-05T01:58:00Z</dcterms:created>
  <dcterms:modified xsi:type="dcterms:W3CDTF">2021-01-07T11:12:01Z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