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78" r:id="rId3"/>
    <p:sldId id="742" r:id="rId4"/>
    <p:sldId id="671" r:id="rId5"/>
    <p:sldId id="548" r:id="rId6"/>
    <p:sldId id="743" r:id="rId7"/>
    <p:sldId id="757" r:id="rId8"/>
    <p:sldId id="770" r:id="rId9"/>
    <p:sldId id="771" r:id="rId10"/>
    <p:sldId id="772" r:id="rId11"/>
    <p:sldId id="287" r:id="rId12"/>
    <p:sldId id="258" r:id="rId13"/>
  </p:sldIdLst>
  <p:sldSz cx="12192000" cy="6858000"/>
  <p:notesSz cx="6858000" cy="9144000"/>
  <p:embeddedFontLst>
    <p:embeddedFont>
      <p:font typeface="FandolFang R" panose="02010600030101010101" charset="-122"/>
      <p:regular r:id="rId16"/>
    </p:embeddedFont>
    <p:embeddedFont>
      <p:font typeface="胡晓波男神体" panose="02010600030101010101" charset="-122"/>
      <p:regular r:id="rId17"/>
    </p:embeddedFont>
    <p:embeddedFont>
      <p:font typeface="思源黑体 CN Bold" panose="02010600030101010101" charset="-122"/>
      <p:regular r:id="rId18"/>
    </p:embeddedFont>
    <p:embeddedFont>
      <p:font typeface="思源黑体 CN Light" panose="02010600030101010101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982EC50-38D4-4546-BB15-01F4913AE977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C232C4B-1F0B-47EF-B6AA-856331EC8EA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293578" y="267884"/>
            <a:ext cx="551248" cy="551246"/>
          </a:xfrm>
          <a:prstGeom prst="ellipse">
            <a:avLst/>
          </a:prstGeom>
          <a:solidFill>
            <a:schemeClr val="bg1"/>
          </a:solidFill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340713" y="390837"/>
            <a:ext cx="2262678" cy="55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07ADF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"/>
          <p:cNvSpPr/>
          <p:nvPr/>
        </p:nvSpPr>
        <p:spPr>
          <a:xfrm flipH="1">
            <a:off x="-1" y="0"/>
            <a:ext cx="12192621" cy="165100"/>
          </a:xfrm>
          <a:custGeom>
            <a:avLst/>
            <a:gdLst>
              <a:gd name="connsiteX0" fmla="*/ 0 w 12192000"/>
              <a:gd name="connsiteY0" fmla="*/ 0 h 5717168"/>
              <a:gd name="connsiteX1" fmla="*/ 12192000 w 12192000"/>
              <a:gd name="connsiteY1" fmla="*/ 0 h 5717168"/>
              <a:gd name="connsiteX2" fmla="*/ 12192000 w 12192000"/>
              <a:gd name="connsiteY2" fmla="*/ 2679701 h 5717168"/>
              <a:gd name="connsiteX3" fmla="*/ 9598902 w 12192000"/>
              <a:gd name="connsiteY3" fmla="*/ 3656539 h 5717168"/>
              <a:gd name="connsiteX4" fmla="*/ 6828281 w 12192000"/>
              <a:gd name="connsiteY4" fmla="*/ 5510391 h 5717168"/>
              <a:gd name="connsiteX5" fmla="*/ 4526827 w 12192000"/>
              <a:gd name="connsiteY5" fmla="*/ 4740330 h 5717168"/>
              <a:gd name="connsiteX6" fmla="*/ 1857647 w 12192000"/>
              <a:gd name="connsiteY6" fmla="*/ 5574563 h 5717168"/>
              <a:gd name="connsiteX7" fmla="*/ 0 w 12192000"/>
              <a:gd name="connsiteY7" fmla="*/ 5717168 h 571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17168">
                <a:moveTo>
                  <a:pt x="0" y="0"/>
                </a:moveTo>
                <a:lnTo>
                  <a:pt x="12192000" y="0"/>
                </a:lnTo>
                <a:lnTo>
                  <a:pt x="12192000" y="2679701"/>
                </a:lnTo>
                <a:cubicBezTo>
                  <a:pt x="12192000" y="2679701"/>
                  <a:pt x="10993722" y="3927486"/>
                  <a:pt x="9598902" y="3656539"/>
                </a:cubicBezTo>
                <a:cubicBezTo>
                  <a:pt x="8204081" y="3385591"/>
                  <a:pt x="7956818" y="5353527"/>
                  <a:pt x="6828281" y="5510391"/>
                </a:cubicBezTo>
                <a:cubicBezTo>
                  <a:pt x="5699744" y="5667256"/>
                  <a:pt x="5534902" y="4576335"/>
                  <a:pt x="4526827" y="4740330"/>
                </a:cubicBezTo>
                <a:cubicBezTo>
                  <a:pt x="3518752" y="4904324"/>
                  <a:pt x="2738921" y="5966724"/>
                  <a:pt x="1857647" y="5574563"/>
                </a:cubicBezTo>
                <a:cubicBezTo>
                  <a:pt x="976374" y="5182402"/>
                  <a:pt x="0" y="5717168"/>
                  <a:pt x="0" y="5717168"/>
                </a:cubicBez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形状"/>
          <p:cNvSpPr/>
          <p:nvPr/>
        </p:nvSpPr>
        <p:spPr>
          <a:xfrm flipV="1">
            <a:off x="0" y="4711699"/>
            <a:ext cx="12192621" cy="2146300"/>
          </a:xfrm>
          <a:custGeom>
            <a:avLst/>
            <a:gdLst>
              <a:gd name="connsiteX0" fmla="*/ 0 w 12192000"/>
              <a:gd name="connsiteY0" fmla="*/ 0 h 5717168"/>
              <a:gd name="connsiteX1" fmla="*/ 12192000 w 12192000"/>
              <a:gd name="connsiteY1" fmla="*/ 0 h 5717168"/>
              <a:gd name="connsiteX2" fmla="*/ 12192000 w 12192000"/>
              <a:gd name="connsiteY2" fmla="*/ 2679701 h 5717168"/>
              <a:gd name="connsiteX3" fmla="*/ 9598902 w 12192000"/>
              <a:gd name="connsiteY3" fmla="*/ 3656539 h 5717168"/>
              <a:gd name="connsiteX4" fmla="*/ 6828281 w 12192000"/>
              <a:gd name="connsiteY4" fmla="*/ 5510391 h 5717168"/>
              <a:gd name="connsiteX5" fmla="*/ 4526827 w 12192000"/>
              <a:gd name="connsiteY5" fmla="*/ 4740330 h 5717168"/>
              <a:gd name="connsiteX6" fmla="*/ 1857647 w 12192000"/>
              <a:gd name="connsiteY6" fmla="*/ 5574563 h 5717168"/>
              <a:gd name="connsiteX7" fmla="*/ 0 w 12192000"/>
              <a:gd name="connsiteY7" fmla="*/ 5717168 h 571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17168">
                <a:moveTo>
                  <a:pt x="0" y="0"/>
                </a:moveTo>
                <a:lnTo>
                  <a:pt x="12192000" y="0"/>
                </a:lnTo>
                <a:lnTo>
                  <a:pt x="12192000" y="2679701"/>
                </a:lnTo>
                <a:cubicBezTo>
                  <a:pt x="12192000" y="2679701"/>
                  <a:pt x="10993722" y="3927486"/>
                  <a:pt x="9598902" y="3656539"/>
                </a:cubicBezTo>
                <a:cubicBezTo>
                  <a:pt x="8204081" y="3385591"/>
                  <a:pt x="7956818" y="5353527"/>
                  <a:pt x="6828281" y="5510391"/>
                </a:cubicBezTo>
                <a:cubicBezTo>
                  <a:pt x="5699744" y="5667256"/>
                  <a:pt x="5534902" y="4576335"/>
                  <a:pt x="4526827" y="4740330"/>
                </a:cubicBezTo>
                <a:cubicBezTo>
                  <a:pt x="3518752" y="4904324"/>
                  <a:pt x="2738921" y="5966724"/>
                  <a:pt x="1857647" y="5574563"/>
                </a:cubicBezTo>
                <a:cubicBezTo>
                  <a:pt x="976374" y="5182402"/>
                  <a:pt x="0" y="5717168"/>
                  <a:pt x="0" y="5717168"/>
                </a:cubicBez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6373" y="777240"/>
            <a:ext cx="4601256" cy="6080760"/>
            <a:chOff x="42173" y="777240"/>
            <a:chExt cx="4601256" cy="60807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>
              <a:off x="42173" y="777240"/>
              <a:ext cx="4601256" cy="608076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1" t="1186" r="11217" b="1186"/>
            <a:stretch>
              <a:fillRect/>
            </a:stretch>
          </p:blipFill>
          <p:spPr>
            <a:xfrm>
              <a:off x="1483360" y="974035"/>
              <a:ext cx="2440940" cy="4908660"/>
            </a:xfrm>
            <a:custGeom>
              <a:avLst/>
              <a:gdLst>
                <a:gd name="connsiteX0" fmla="*/ 136923 w 2440940"/>
                <a:gd name="connsiteY0" fmla="*/ 0 h 4921250"/>
                <a:gd name="connsiteX1" fmla="*/ 2304017 w 2440940"/>
                <a:gd name="connsiteY1" fmla="*/ 0 h 4921250"/>
                <a:gd name="connsiteX2" fmla="*/ 2440940 w 2440940"/>
                <a:gd name="connsiteY2" fmla="*/ 135890 h 4921250"/>
                <a:gd name="connsiteX3" fmla="*/ 2440940 w 2440940"/>
                <a:gd name="connsiteY3" fmla="*/ 4786630 h 4921250"/>
                <a:gd name="connsiteX4" fmla="*/ 2357263 w 2440940"/>
                <a:gd name="connsiteY4" fmla="*/ 4911824 h 4921250"/>
                <a:gd name="connsiteX5" fmla="*/ 2310339 w 2440940"/>
                <a:gd name="connsiteY5" fmla="*/ 4921250 h 4921250"/>
                <a:gd name="connsiteX6" fmla="*/ 130601 w 2440940"/>
                <a:gd name="connsiteY6" fmla="*/ 4921250 h 4921250"/>
                <a:gd name="connsiteX7" fmla="*/ 83678 w 2440940"/>
                <a:gd name="connsiteY7" fmla="*/ 4911824 h 4921250"/>
                <a:gd name="connsiteX8" fmla="*/ 0 w 2440940"/>
                <a:gd name="connsiteY8" fmla="*/ 4786630 h 4921250"/>
                <a:gd name="connsiteX9" fmla="*/ 0 w 2440940"/>
                <a:gd name="connsiteY9" fmla="*/ 135890 h 4921250"/>
                <a:gd name="connsiteX10" fmla="*/ 136923 w 2440940"/>
                <a:gd name="connsiteY10" fmla="*/ 0 h 492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0940" h="4921250">
                  <a:moveTo>
                    <a:pt x="136923" y="0"/>
                  </a:moveTo>
                  <a:lnTo>
                    <a:pt x="2304017" y="0"/>
                  </a:lnTo>
                  <a:cubicBezTo>
                    <a:pt x="2379517" y="0"/>
                    <a:pt x="2440940" y="60960"/>
                    <a:pt x="2440940" y="135890"/>
                  </a:cubicBezTo>
                  <a:lnTo>
                    <a:pt x="2440940" y="4786630"/>
                  </a:lnTo>
                  <a:cubicBezTo>
                    <a:pt x="2440940" y="4842828"/>
                    <a:pt x="2406389" y="4891167"/>
                    <a:pt x="2357263" y="4911824"/>
                  </a:cubicBezTo>
                  <a:lnTo>
                    <a:pt x="2310339" y="4921250"/>
                  </a:lnTo>
                  <a:lnTo>
                    <a:pt x="130601" y="4921250"/>
                  </a:lnTo>
                  <a:lnTo>
                    <a:pt x="83678" y="4911824"/>
                  </a:lnTo>
                  <a:cubicBezTo>
                    <a:pt x="34551" y="4891167"/>
                    <a:pt x="0" y="4842828"/>
                    <a:pt x="0" y="4786630"/>
                  </a:cubicBezTo>
                  <a:lnTo>
                    <a:pt x="0" y="135890"/>
                  </a:lnTo>
                  <a:cubicBezTo>
                    <a:pt x="0" y="60960"/>
                    <a:pt x="61424" y="0"/>
                    <a:pt x="136923" y="0"/>
                  </a:cubicBezTo>
                  <a:close/>
                </a:path>
              </a:pathLst>
            </a:custGeom>
          </p:spPr>
        </p:pic>
      </p:grpSp>
      <p:grpSp>
        <p:nvGrpSpPr>
          <p:cNvPr id="26" name="组合 25"/>
          <p:cNvGrpSpPr/>
          <p:nvPr/>
        </p:nvGrpSpPr>
        <p:grpSpPr>
          <a:xfrm>
            <a:off x="6089708" y="974035"/>
            <a:ext cx="5156490" cy="3295989"/>
            <a:chOff x="6089708" y="826276"/>
            <a:chExt cx="5156490" cy="3295989"/>
          </a:xfrm>
        </p:grpSpPr>
        <p:grpSp>
          <p:nvGrpSpPr>
            <p:cNvPr id="11" name="组合 10"/>
            <p:cNvGrpSpPr/>
            <p:nvPr/>
          </p:nvGrpSpPr>
          <p:grpSpPr>
            <a:xfrm>
              <a:off x="6089708" y="1144926"/>
              <a:ext cx="5156490" cy="2977339"/>
              <a:chOff x="1108210" y="1110425"/>
              <a:chExt cx="5156490" cy="2977339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230578" y="1708800"/>
                <a:ext cx="1181153" cy="11811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7AD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1313304" y="3441433"/>
                <a:ext cx="614803" cy="646331"/>
              </a:xfrm>
              <a:custGeom>
                <a:avLst/>
                <a:gdLst>
                  <a:gd name="connsiteX0" fmla="*/ 0 w 495300"/>
                  <a:gd name="connsiteY0" fmla="*/ 0 h 520700"/>
                  <a:gd name="connsiteX1" fmla="*/ 0 w 495300"/>
                  <a:gd name="connsiteY1" fmla="*/ 520700 h 520700"/>
                  <a:gd name="connsiteX2" fmla="*/ 495300 w 495300"/>
                  <a:gd name="connsiteY2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300" h="520700">
                    <a:moveTo>
                      <a:pt x="0" y="0"/>
                    </a:moveTo>
                    <a:lnTo>
                      <a:pt x="0" y="520700"/>
                    </a:lnTo>
                    <a:lnTo>
                      <a:pt x="495300" y="520700"/>
                    </a:lnTo>
                  </a:path>
                </a:pathLst>
              </a:cu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455" r="67115" b="45133"/>
              <a:stretch>
                <a:fillRect/>
              </a:stretch>
            </p:blipFill>
            <p:spPr>
              <a:xfrm>
                <a:off x="4447150" y="2553617"/>
                <a:ext cx="1290460" cy="36936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矩形 35"/>
              <p:cNvSpPr/>
              <p:nvPr>
                <p:custDataLst>
                  <p:tags r:id="rId1"/>
                </p:custDataLst>
              </p:nvPr>
            </p:nvSpPr>
            <p:spPr>
              <a:xfrm>
                <a:off x="1108210" y="1110425"/>
                <a:ext cx="38417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4800" spc="300" dirty="0">
                    <a:gradFill>
                      <a:gsLst>
                        <a:gs pos="0">
                          <a:srgbClr val="00C6FF"/>
                        </a:gs>
                        <a:gs pos="100000">
                          <a:srgbClr val="0072FF"/>
                        </a:gs>
                      </a:gsLst>
                      <a:lin ang="2700000" scaled="1"/>
                    </a:gra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“口语交际”</a:t>
                </a:r>
              </a:p>
            </p:txBody>
          </p:sp>
          <p:sp>
            <p:nvSpPr>
              <p:cNvPr id="18" name="矩形 35"/>
              <p:cNvSpPr/>
              <p:nvPr>
                <p:custDataLst>
                  <p:tags r:id="rId2"/>
                </p:custDataLst>
              </p:nvPr>
            </p:nvSpPr>
            <p:spPr>
              <a:xfrm>
                <a:off x="1543460" y="2948020"/>
                <a:ext cx="4721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语文精品课件 一年级下册 </a:t>
                </a:r>
                <a:r>
                  <a:rPr lang="en-US" altLang="zh-CN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5.5</a:t>
                </a:r>
                <a:endPara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69933" y="3480452"/>
                <a:ext cx="3841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授课老师人：某某      </a:t>
                </a:r>
                <a:r>
                  <a:rPr lang="en-US" altLang="zh-CN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|     </a:t>
                </a:r>
                <a:r>
                  <a:rPr lang="zh-CN" altLang="en-US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授课时间：</a:t>
                </a:r>
                <a:r>
                  <a:rPr lang="en-US" altLang="zh-CN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20XX.XX</a:t>
                </a:r>
                <a:endPara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endParaRPr>
              </a:p>
            </p:txBody>
          </p:sp>
          <p:sp>
            <p:nvSpPr>
              <p:cNvPr id="20" name="矩形 35"/>
              <p:cNvSpPr/>
              <p:nvPr>
                <p:custDataLst>
                  <p:tags r:id="rId4"/>
                </p:custDataLst>
              </p:nvPr>
            </p:nvSpPr>
            <p:spPr>
              <a:xfrm>
                <a:off x="1514711" y="1844699"/>
                <a:ext cx="384179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6600" spc="300" dirty="0">
                    <a:gradFill>
                      <a:gsLst>
                        <a:gs pos="0">
                          <a:srgbClr val="00C6FF"/>
                        </a:gs>
                        <a:gs pos="100000">
                          <a:srgbClr val="0072FF"/>
                        </a:gs>
                      </a:gsLst>
                      <a:lin ang="2700000" scaled="1"/>
                    </a:gra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打电话</a:t>
                </a: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H="1">
              <a:off x="10236200" y="872670"/>
              <a:ext cx="717898" cy="734274"/>
            </a:xfrm>
            <a:prstGeom prst="line">
              <a:avLst/>
            </a:prstGeom>
            <a:ln>
              <a:solidFill>
                <a:srgbClr val="07AD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10569300" y="826276"/>
              <a:ext cx="594696" cy="608263"/>
            </a:xfrm>
            <a:prstGeom prst="line">
              <a:avLst/>
            </a:prstGeom>
            <a:ln>
              <a:solidFill>
                <a:srgbClr val="07AD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161497" y="1678968"/>
            <a:ext cx="10049841" cy="19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（1）到同学家玩，同学的爸爸妈妈留你吃饭，打电话告诉家里人。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（2）因为生病请假，不知道当天的作业，打电话问同学。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（3）有一个阿姨打电话找妈妈，妈妈不在家，阿姨请你转告妈妈一些话。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（4）老师打电话来，说晚上要来家访，你不知晚上父母能否准时回家。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65139" y="4246723"/>
            <a:ext cx="9210095" cy="1142044"/>
          </a:xfrm>
          <a:prstGeom prst="rect">
            <a:avLst/>
          </a:prstGeom>
          <a:noFill/>
          <a:ln>
            <a:solidFill>
              <a:srgbClr val="07AD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小朋友们表演得真棒，表扬一下自己。其他的小朋友还没有看过我们的表演，我们回去表演给其他的小朋友看，好吗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"/>
          <p:cNvSpPr/>
          <p:nvPr/>
        </p:nvSpPr>
        <p:spPr>
          <a:xfrm flipH="1">
            <a:off x="-1" y="0"/>
            <a:ext cx="12192621" cy="165100"/>
          </a:xfrm>
          <a:custGeom>
            <a:avLst/>
            <a:gdLst>
              <a:gd name="connsiteX0" fmla="*/ 0 w 12192000"/>
              <a:gd name="connsiteY0" fmla="*/ 0 h 5717168"/>
              <a:gd name="connsiteX1" fmla="*/ 12192000 w 12192000"/>
              <a:gd name="connsiteY1" fmla="*/ 0 h 5717168"/>
              <a:gd name="connsiteX2" fmla="*/ 12192000 w 12192000"/>
              <a:gd name="connsiteY2" fmla="*/ 2679701 h 5717168"/>
              <a:gd name="connsiteX3" fmla="*/ 9598902 w 12192000"/>
              <a:gd name="connsiteY3" fmla="*/ 3656539 h 5717168"/>
              <a:gd name="connsiteX4" fmla="*/ 6828281 w 12192000"/>
              <a:gd name="connsiteY4" fmla="*/ 5510391 h 5717168"/>
              <a:gd name="connsiteX5" fmla="*/ 4526827 w 12192000"/>
              <a:gd name="connsiteY5" fmla="*/ 4740330 h 5717168"/>
              <a:gd name="connsiteX6" fmla="*/ 1857647 w 12192000"/>
              <a:gd name="connsiteY6" fmla="*/ 5574563 h 5717168"/>
              <a:gd name="connsiteX7" fmla="*/ 0 w 12192000"/>
              <a:gd name="connsiteY7" fmla="*/ 5717168 h 571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17168">
                <a:moveTo>
                  <a:pt x="0" y="0"/>
                </a:moveTo>
                <a:lnTo>
                  <a:pt x="12192000" y="0"/>
                </a:lnTo>
                <a:lnTo>
                  <a:pt x="12192000" y="2679701"/>
                </a:lnTo>
                <a:cubicBezTo>
                  <a:pt x="12192000" y="2679701"/>
                  <a:pt x="10993722" y="3927486"/>
                  <a:pt x="9598902" y="3656539"/>
                </a:cubicBezTo>
                <a:cubicBezTo>
                  <a:pt x="8204081" y="3385591"/>
                  <a:pt x="7956818" y="5353527"/>
                  <a:pt x="6828281" y="5510391"/>
                </a:cubicBezTo>
                <a:cubicBezTo>
                  <a:pt x="5699744" y="5667256"/>
                  <a:pt x="5534902" y="4576335"/>
                  <a:pt x="4526827" y="4740330"/>
                </a:cubicBezTo>
                <a:cubicBezTo>
                  <a:pt x="3518752" y="4904324"/>
                  <a:pt x="2738921" y="5966724"/>
                  <a:pt x="1857647" y="5574563"/>
                </a:cubicBezTo>
                <a:cubicBezTo>
                  <a:pt x="976374" y="5182402"/>
                  <a:pt x="0" y="5717168"/>
                  <a:pt x="0" y="5717168"/>
                </a:cubicBez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形状"/>
          <p:cNvSpPr/>
          <p:nvPr/>
        </p:nvSpPr>
        <p:spPr>
          <a:xfrm flipV="1">
            <a:off x="0" y="4711699"/>
            <a:ext cx="12192621" cy="2146300"/>
          </a:xfrm>
          <a:custGeom>
            <a:avLst/>
            <a:gdLst>
              <a:gd name="connsiteX0" fmla="*/ 0 w 12192000"/>
              <a:gd name="connsiteY0" fmla="*/ 0 h 5717168"/>
              <a:gd name="connsiteX1" fmla="*/ 12192000 w 12192000"/>
              <a:gd name="connsiteY1" fmla="*/ 0 h 5717168"/>
              <a:gd name="connsiteX2" fmla="*/ 12192000 w 12192000"/>
              <a:gd name="connsiteY2" fmla="*/ 2679701 h 5717168"/>
              <a:gd name="connsiteX3" fmla="*/ 9598902 w 12192000"/>
              <a:gd name="connsiteY3" fmla="*/ 3656539 h 5717168"/>
              <a:gd name="connsiteX4" fmla="*/ 6828281 w 12192000"/>
              <a:gd name="connsiteY4" fmla="*/ 5510391 h 5717168"/>
              <a:gd name="connsiteX5" fmla="*/ 4526827 w 12192000"/>
              <a:gd name="connsiteY5" fmla="*/ 4740330 h 5717168"/>
              <a:gd name="connsiteX6" fmla="*/ 1857647 w 12192000"/>
              <a:gd name="connsiteY6" fmla="*/ 5574563 h 5717168"/>
              <a:gd name="connsiteX7" fmla="*/ 0 w 12192000"/>
              <a:gd name="connsiteY7" fmla="*/ 5717168 h 571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17168">
                <a:moveTo>
                  <a:pt x="0" y="0"/>
                </a:moveTo>
                <a:lnTo>
                  <a:pt x="12192000" y="0"/>
                </a:lnTo>
                <a:lnTo>
                  <a:pt x="12192000" y="2679701"/>
                </a:lnTo>
                <a:cubicBezTo>
                  <a:pt x="12192000" y="2679701"/>
                  <a:pt x="10993722" y="3927486"/>
                  <a:pt x="9598902" y="3656539"/>
                </a:cubicBezTo>
                <a:cubicBezTo>
                  <a:pt x="8204081" y="3385591"/>
                  <a:pt x="7956818" y="5353527"/>
                  <a:pt x="6828281" y="5510391"/>
                </a:cubicBezTo>
                <a:cubicBezTo>
                  <a:pt x="5699744" y="5667256"/>
                  <a:pt x="5534902" y="4576335"/>
                  <a:pt x="4526827" y="4740330"/>
                </a:cubicBezTo>
                <a:cubicBezTo>
                  <a:pt x="3518752" y="4904324"/>
                  <a:pt x="2738921" y="5966724"/>
                  <a:pt x="1857647" y="5574563"/>
                </a:cubicBezTo>
                <a:cubicBezTo>
                  <a:pt x="976374" y="5182402"/>
                  <a:pt x="0" y="5717168"/>
                  <a:pt x="0" y="5717168"/>
                </a:cubicBez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6373" y="777240"/>
            <a:ext cx="4601256" cy="6080760"/>
            <a:chOff x="42173" y="777240"/>
            <a:chExt cx="4601256" cy="60807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>
              <a:off x="42173" y="777240"/>
              <a:ext cx="4601256" cy="608076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1" t="1186" r="11217" b="1186"/>
            <a:stretch>
              <a:fillRect/>
            </a:stretch>
          </p:blipFill>
          <p:spPr>
            <a:xfrm>
              <a:off x="1483360" y="974035"/>
              <a:ext cx="2440940" cy="4908660"/>
            </a:xfrm>
            <a:custGeom>
              <a:avLst/>
              <a:gdLst>
                <a:gd name="connsiteX0" fmla="*/ 136923 w 2440940"/>
                <a:gd name="connsiteY0" fmla="*/ 0 h 4921250"/>
                <a:gd name="connsiteX1" fmla="*/ 2304017 w 2440940"/>
                <a:gd name="connsiteY1" fmla="*/ 0 h 4921250"/>
                <a:gd name="connsiteX2" fmla="*/ 2440940 w 2440940"/>
                <a:gd name="connsiteY2" fmla="*/ 135890 h 4921250"/>
                <a:gd name="connsiteX3" fmla="*/ 2440940 w 2440940"/>
                <a:gd name="connsiteY3" fmla="*/ 4786630 h 4921250"/>
                <a:gd name="connsiteX4" fmla="*/ 2357263 w 2440940"/>
                <a:gd name="connsiteY4" fmla="*/ 4911824 h 4921250"/>
                <a:gd name="connsiteX5" fmla="*/ 2310339 w 2440940"/>
                <a:gd name="connsiteY5" fmla="*/ 4921250 h 4921250"/>
                <a:gd name="connsiteX6" fmla="*/ 130601 w 2440940"/>
                <a:gd name="connsiteY6" fmla="*/ 4921250 h 4921250"/>
                <a:gd name="connsiteX7" fmla="*/ 83678 w 2440940"/>
                <a:gd name="connsiteY7" fmla="*/ 4911824 h 4921250"/>
                <a:gd name="connsiteX8" fmla="*/ 0 w 2440940"/>
                <a:gd name="connsiteY8" fmla="*/ 4786630 h 4921250"/>
                <a:gd name="connsiteX9" fmla="*/ 0 w 2440940"/>
                <a:gd name="connsiteY9" fmla="*/ 135890 h 4921250"/>
                <a:gd name="connsiteX10" fmla="*/ 136923 w 2440940"/>
                <a:gd name="connsiteY10" fmla="*/ 0 h 492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0940" h="4921250">
                  <a:moveTo>
                    <a:pt x="136923" y="0"/>
                  </a:moveTo>
                  <a:lnTo>
                    <a:pt x="2304017" y="0"/>
                  </a:lnTo>
                  <a:cubicBezTo>
                    <a:pt x="2379517" y="0"/>
                    <a:pt x="2440940" y="60960"/>
                    <a:pt x="2440940" y="135890"/>
                  </a:cubicBezTo>
                  <a:lnTo>
                    <a:pt x="2440940" y="4786630"/>
                  </a:lnTo>
                  <a:cubicBezTo>
                    <a:pt x="2440940" y="4842828"/>
                    <a:pt x="2406389" y="4891167"/>
                    <a:pt x="2357263" y="4911824"/>
                  </a:cubicBezTo>
                  <a:lnTo>
                    <a:pt x="2310339" y="4921250"/>
                  </a:lnTo>
                  <a:lnTo>
                    <a:pt x="130601" y="4921250"/>
                  </a:lnTo>
                  <a:lnTo>
                    <a:pt x="83678" y="4911824"/>
                  </a:lnTo>
                  <a:cubicBezTo>
                    <a:pt x="34551" y="4891167"/>
                    <a:pt x="0" y="4842828"/>
                    <a:pt x="0" y="4786630"/>
                  </a:cubicBezTo>
                  <a:lnTo>
                    <a:pt x="0" y="135890"/>
                  </a:lnTo>
                  <a:cubicBezTo>
                    <a:pt x="0" y="60960"/>
                    <a:pt x="61424" y="0"/>
                    <a:pt x="136923" y="0"/>
                  </a:cubicBezTo>
                  <a:close/>
                </a:path>
              </a:pathLst>
            </a:custGeom>
          </p:spPr>
        </p:pic>
      </p:grpSp>
      <p:grpSp>
        <p:nvGrpSpPr>
          <p:cNvPr id="26" name="组合 25"/>
          <p:cNvGrpSpPr/>
          <p:nvPr/>
        </p:nvGrpSpPr>
        <p:grpSpPr>
          <a:xfrm>
            <a:off x="6089708" y="974035"/>
            <a:ext cx="5156490" cy="3295989"/>
            <a:chOff x="6089708" y="826276"/>
            <a:chExt cx="5156490" cy="3295989"/>
          </a:xfrm>
        </p:grpSpPr>
        <p:grpSp>
          <p:nvGrpSpPr>
            <p:cNvPr id="11" name="组合 10"/>
            <p:cNvGrpSpPr/>
            <p:nvPr/>
          </p:nvGrpSpPr>
          <p:grpSpPr>
            <a:xfrm>
              <a:off x="6089708" y="1144926"/>
              <a:ext cx="5156490" cy="2977339"/>
              <a:chOff x="1108210" y="1110425"/>
              <a:chExt cx="5156490" cy="2977339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230578" y="1708800"/>
                <a:ext cx="1181153" cy="11811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7AD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1313304" y="3441433"/>
                <a:ext cx="614803" cy="646331"/>
              </a:xfrm>
              <a:custGeom>
                <a:avLst/>
                <a:gdLst>
                  <a:gd name="connsiteX0" fmla="*/ 0 w 495300"/>
                  <a:gd name="connsiteY0" fmla="*/ 0 h 520700"/>
                  <a:gd name="connsiteX1" fmla="*/ 0 w 495300"/>
                  <a:gd name="connsiteY1" fmla="*/ 520700 h 520700"/>
                  <a:gd name="connsiteX2" fmla="*/ 495300 w 495300"/>
                  <a:gd name="connsiteY2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300" h="520700">
                    <a:moveTo>
                      <a:pt x="0" y="0"/>
                    </a:moveTo>
                    <a:lnTo>
                      <a:pt x="0" y="520700"/>
                    </a:lnTo>
                    <a:lnTo>
                      <a:pt x="495300" y="520700"/>
                    </a:lnTo>
                  </a:path>
                </a:pathLst>
              </a:custGeom>
              <a:noFill/>
              <a:ln w="285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455" r="67115" b="45133"/>
              <a:stretch>
                <a:fillRect/>
              </a:stretch>
            </p:blipFill>
            <p:spPr>
              <a:xfrm>
                <a:off x="4447150" y="2553617"/>
                <a:ext cx="1290460" cy="36936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矩形 35"/>
              <p:cNvSpPr/>
              <p:nvPr>
                <p:custDataLst>
                  <p:tags r:id="rId1"/>
                </p:custDataLst>
              </p:nvPr>
            </p:nvSpPr>
            <p:spPr>
              <a:xfrm>
                <a:off x="1108210" y="1110425"/>
                <a:ext cx="38417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4800" spc="300" dirty="0">
                    <a:gradFill>
                      <a:gsLst>
                        <a:gs pos="0">
                          <a:srgbClr val="00C6FF"/>
                        </a:gs>
                        <a:gs pos="100000">
                          <a:srgbClr val="0072FF"/>
                        </a:gs>
                      </a:gsLst>
                      <a:lin ang="2700000" scaled="1"/>
                    </a:gra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“口语交际”</a:t>
                </a:r>
              </a:p>
            </p:txBody>
          </p:sp>
          <p:sp>
            <p:nvSpPr>
              <p:cNvPr id="18" name="矩形 35"/>
              <p:cNvSpPr/>
              <p:nvPr>
                <p:custDataLst>
                  <p:tags r:id="rId2"/>
                </p:custDataLst>
              </p:nvPr>
            </p:nvSpPr>
            <p:spPr>
              <a:xfrm>
                <a:off x="1543460" y="2948020"/>
                <a:ext cx="4721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语文精品课件 一年级下册 </a:t>
                </a:r>
                <a:r>
                  <a:rPr lang="en-US" altLang="zh-CN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5.5</a:t>
                </a:r>
                <a:endPara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69933" y="3480452"/>
                <a:ext cx="3841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授课老师人：某某      </a:t>
                </a:r>
                <a:r>
                  <a:rPr lang="en-US" altLang="zh-CN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|     </a:t>
                </a:r>
                <a:r>
                  <a:rPr lang="zh-CN" altLang="en-US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授课时间：</a:t>
                </a:r>
                <a:r>
                  <a:rPr lang="en-US" altLang="zh-CN" sz="1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胡晓波男神体" panose="02010600030101010101" pitchFamily="2" charset="-122"/>
                  </a:rPr>
                  <a:t>20XX.XX</a:t>
                </a:r>
                <a:endPara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endParaRPr>
              </a:p>
            </p:txBody>
          </p:sp>
          <p:sp>
            <p:nvSpPr>
              <p:cNvPr id="20" name="矩形 35"/>
              <p:cNvSpPr/>
              <p:nvPr>
                <p:custDataLst>
                  <p:tags r:id="rId4"/>
                </p:custDataLst>
              </p:nvPr>
            </p:nvSpPr>
            <p:spPr>
              <a:xfrm>
                <a:off x="1514711" y="1844699"/>
                <a:ext cx="384179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6600" spc="300" dirty="0">
                    <a:gradFill>
                      <a:gsLst>
                        <a:gs pos="0">
                          <a:srgbClr val="00C6FF"/>
                        </a:gs>
                        <a:gs pos="100000">
                          <a:srgbClr val="0072FF"/>
                        </a:gs>
                      </a:gsLst>
                      <a:lin ang="2700000" scaled="1"/>
                    </a:gradFill>
                    <a:latin typeface="胡晓波男神体" panose="02010600030101010101" pitchFamily="2" charset="-122"/>
                    <a:ea typeface="胡晓波男神体" panose="02010600030101010101" pitchFamily="2" charset="-122"/>
                    <a:cs typeface="胡晓波男神体" panose="02010600030101010101" pitchFamily="2" charset="-122"/>
                  </a:rPr>
                  <a:t>谢谢观看</a:t>
                </a: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H="1">
              <a:off x="10236200" y="872670"/>
              <a:ext cx="717898" cy="734274"/>
            </a:xfrm>
            <a:prstGeom prst="line">
              <a:avLst/>
            </a:prstGeom>
            <a:ln>
              <a:solidFill>
                <a:srgbClr val="07AD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10569300" y="826276"/>
              <a:ext cx="594696" cy="608263"/>
            </a:xfrm>
            <a:prstGeom prst="line">
              <a:avLst/>
            </a:prstGeom>
            <a:ln>
              <a:solidFill>
                <a:srgbClr val="07AD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4085269" y="1628029"/>
            <a:ext cx="6778486" cy="628781"/>
          </a:xfrm>
          <a:prstGeom prst="cloudCallou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你打过电话吗？应该怎样打电话呢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？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085269" y="2737183"/>
            <a:ext cx="6678810" cy="29887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看一看：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认真观察图画，图上都有谁？他们在干什么？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2.读一读：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读一读泡泡中的语言，他们打电话时都说了些什么。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3.练一练：</a:t>
            </a:r>
            <a:r>
              <a:rPr lang="zh-CN" altLang="en-US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两个小朋友一组练习打电话，一个人扮演阿姨，一个人扮演李中。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186" r="11217" b="1186"/>
          <a:stretch>
            <a:fillRect/>
          </a:stretch>
        </p:blipFill>
        <p:spPr>
          <a:xfrm>
            <a:off x="1146015" y="1285820"/>
            <a:ext cx="2440940" cy="4908660"/>
          </a:xfrm>
          <a:custGeom>
            <a:avLst/>
            <a:gdLst>
              <a:gd name="connsiteX0" fmla="*/ 136923 w 2440940"/>
              <a:gd name="connsiteY0" fmla="*/ 0 h 4921250"/>
              <a:gd name="connsiteX1" fmla="*/ 2304017 w 2440940"/>
              <a:gd name="connsiteY1" fmla="*/ 0 h 4921250"/>
              <a:gd name="connsiteX2" fmla="*/ 2440940 w 2440940"/>
              <a:gd name="connsiteY2" fmla="*/ 135890 h 4921250"/>
              <a:gd name="connsiteX3" fmla="*/ 2440940 w 2440940"/>
              <a:gd name="connsiteY3" fmla="*/ 4786630 h 4921250"/>
              <a:gd name="connsiteX4" fmla="*/ 2357263 w 2440940"/>
              <a:gd name="connsiteY4" fmla="*/ 4911824 h 4921250"/>
              <a:gd name="connsiteX5" fmla="*/ 2310339 w 2440940"/>
              <a:gd name="connsiteY5" fmla="*/ 4921250 h 4921250"/>
              <a:gd name="connsiteX6" fmla="*/ 130601 w 2440940"/>
              <a:gd name="connsiteY6" fmla="*/ 4921250 h 4921250"/>
              <a:gd name="connsiteX7" fmla="*/ 83678 w 2440940"/>
              <a:gd name="connsiteY7" fmla="*/ 4911824 h 4921250"/>
              <a:gd name="connsiteX8" fmla="*/ 0 w 2440940"/>
              <a:gd name="connsiteY8" fmla="*/ 4786630 h 4921250"/>
              <a:gd name="connsiteX9" fmla="*/ 0 w 2440940"/>
              <a:gd name="connsiteY9" fmla="*/ 135890 h 4921250"/>
              <a:gd name="connsiteX10" fmla="*/ 136923 w 2440940"/>
              <a:gd name="connsiteY10" fmla="*/ 0 h 492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0940" h="4921250">
                <a:moveTo>
                  <a:pt x="136923" y="0"/>
                </a:moveTo>
                <a:lnTo>
                  <a:pt x="2304017" y="0"/>
                </a:lnTo>
                <a:cubicBezTo>
                  <a:pt x="2379517" y="0"/>
                  <a:pt x="2440940" y="60960"/>
                  <a:pt x="2440940" y="135890"/>
                </a:cubicBezTo>
                <a:lnTo>
                  <a:pt x="2440940" y="4786630"/>
                </a:lnTo>
                <a:cubicBezTo>
                  <a:pt x="2440940" y="4842828"/>
                  <a:pt x="2406389" y="4891167"/>
                  <a:pt x="2357263" y="4911824"/>
                </a:cubicBezTo>
                <a:lnTo>
                  <a:pt x="2310339" y="4921250"/>
                </a:lnTo>
                <a:lnTo>
                  <a:pt x="130601" y="4921250"/>
                </a:lnTo>
                <a:lnTo>
                  <a:pt x="83678" y="4911824"/>
                </a:lnTo>
                <a:cubicBezTo>
                  <a:pt x="34551" y="4891167"/>
                  <a:pt x="0" y="4842828"/>
                  <a:pt x="0" y="4786630"/>
                </a:cubicBezTo>
                <a:lnTo>
                  <a:pt x="0" y="135890"/>
                </a:lnTo>
                <a:cubicBezTo>
                  <a:pt x="0" y="60960"/>
                  <a:pt x="61424" y="0"/>
                  <a:pt x="136923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419433" y="2090946"/>
            <a:ext cx="8352913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4.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讲一讲：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说一说打电话应该注意些什么？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419433" y="2899405"/>
            <a:ext cx="8759190" cy="29378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7AD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）打电话要先拨号，号码要拨对。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）如果是忙音，可过几分钟再拨打。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）电话拨通后，要先自我介绍，再讲事情。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）如果对方不是你要找的人，要告诉对方你找谁。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02    </a:t>
            </a:r>
            <a:r>
              <a:rPr lang="zh-CN" altLang="en-US"/>
              <a:t>交际指导</a:t>
            </a:r>
            <a:endParaRPr lang="zh-CN" altLang="en-US" dirty="0"/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36428" y="3621405"/>
            <a:ext cx="10084435" cy="1943019"/>
          </a:xfrm>
          <a:prstGeom prst="round2DiagRect">
            <a:avLst>
              <a:gd name="adj1" fmla="val 0"/>
              <a:gd name="adj2" fmla="val 0"/>
            </a:avLst>
          </a:prstGeom>
          <a:noFill/>
          <a:ln w="57150">
            <a:solidFill>
              <a:srgbClr val="07ADF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（5）无论接打电话，都要听清主要内容，把话说清楚，使用礼貌用语。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（6）打电话时常用的礼貌用语有：你好；请问……；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谢谢；再见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（7）打电话时要先说自己是谁，没听清楚时，可以请对方重复。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70355" y="2197735"/>
            <a:ext cx="6976590" cy="604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4.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讲一讲：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说一说打电话应该注意些什么？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02    </a:t>
            </a:r>
            <a:r>
              <a:rPr lang="zh-CN" altLang="en-US"/>
              <a:t>交际指导</a:t>
            </a:r>
            <a:endParaRPr lang="zh-CN" altLang="en-US" dirty="0"/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70990" y="1756501"/>
            <a:ext cx="905002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5.打电话儿歌：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打电话，先拨号，电话号码要拨对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拿起电话说“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您好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”，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告诉对方我是谁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明明白白说事情，要点一定要说清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认真倾听对方话，主要内容记心内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通话结束说“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再见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”，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注意电话要归位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02    </a:t>
            </a:r>
            <a:r>
              <a:rPr lang="zh-CN" altLang="en-US"/>
              <a:t>交际指导</a:t>
            </a:r>
            <a:endParaRPr lang="zh-CN" altLang="en-US" dirty="0"/>
          </a:p>
        </p:txBody>
      </p:sp>
      <p:sp>
        <p:nvSpPr>
          <p:cNvPr id="44" name="矩形: 圆角 4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棱台 2"/>
          <p:cNvSpPr/>
          <p:nvPr/>
        </p:nvSpPr>
        <p:spPr>
          <a:xfrm>
            <a:off x="1024265" y="2651314"/>
            <a:ext cx="2867403" cy="924331"/>
          </a:xfrm>
          <a:prstGeom prst="bevel">
            <a:avLst/>
          </a:prstGeom>
          <a:solidFill>
            <a:schemeClr val="bg1"/>
          </a:solidFill>
          <a:ln w="3175"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情景一约同学踢球。</a:t>
            </a:r>
          </a:p>
        </p:txBody>
      </p:sp>
      <p:sp>
        <p:nvSpPr>
          <p:cNvPr id="4" name="棱台 3"/>
          <p:cNvSpPr/>
          <p:nvPr/>
        </p:nvSpPr>
        <p:spPr>
          <a:xfrm>
            <a:off x="4290660" y="1973830"/>
            <a:ext cx="3125296" cy="1682852"/>
          </a:xfrm>
          <a:prstGeom prst="bevel">
            <a:avLst/>
          </a:prstGeom>
          <a:solidFill>
            <a:schemeClr val="bg1"/>
          </a:solidFill>
          <a:ln w="3175"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情景二：有一位叔叔打电话找爸爸，但是爸爸不在家。</a:t>
            </a:r>
          </a:p>
        </p:txBody>
      </p:sp>
      <p:sp>
        <p:nvSpPr>
          <p:cNvPr id="6" name="缺角矩形 5"/>
          <p:cNvSpPr>
            <a:spLocks noChangeArrowheads="1"/>
          </p:cNvSpPr>
          <p:nvPr/>
        </p:nvSpPr>
        <p:spPr bwMode="auto">
          <a:xfrm>
            <a:off x="1171253" y="4330374"/>
            <a:ext cx="2720415" cy="890111"/>
          </a:xfrm>
          <a:prstGeom prst="plaque">
            <a:avLst/>
          </a:prstGeom>
          <a:solidFill>
            <a:schemeClr val="bg1"/>
          </a:solidFill>
          <a:ln>
            <a:solidFill>
              <a:srgbClr val="07ADF0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任选其中一个情景，和同桌演一演。</a:t>
            </a:r>
          </a:p>
        </p:txBody>
      </p:sp>
      <p:sp>
        <p:nvSpPr>
          <p:cNvPr id="8" name="缺角矩形 7"/>
          <p:cNvSpPr>
            <a:spLocks noChangeArrowheads="1"/>
          </p:cNvSpPr>
          <p:nvPr/>
        </p:nvSpPr>
        <p:spPr bwMode="auto">
          <a:xfrm>
            <a:off x="4723657" y="4329801"/>
            <a:ext cx="2259830" cy="890111"/>
          </a:xfrm>
          <a:prstGeom prst="plaque">
            <a:avLst/>
          </a:prstGeom>
          <a:solidFill>
            <a:schemeClr val="bg1"/>
          </a:solidFill>
          <a:ln>
            <a:solidFill>
              <a:srgbClr val="07ADF0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可以勇敢到讲台上向大家展示。</a:t>
            </a:r>
          </a:p>
        </p:txBody>
      </p:sp>
      <p:sp>
        <p:nvSpPr>
          <p:cNvPr id="9" name="缺角矩形 8"/>
          <p:cNvSpPr>
            <a:spLocks noChangeArrowheads="1"/>
          </p:cNvSpPr>
          <p:nvPr/>
        </p:nvSpPr>
        <p:spPr bwMode="auto">
          <a:xfrm>
            <a:off x="8013697" y="4330460"/>
            <a:ext cx="2259830" cy="890111"/>
          </a:xfrm>
          <a:prstGeom prst="plaque">
            <a:avLst/>
          </a:prstGeom>
          <a:solidFill>
            <a:schemeClr val="bg1"/>
          </a:solidFill>
          <a:ln>
            <a:solidFill>
              <a:srgbClr val="07ADF0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评一评：评出最优小组。</a:t>
            </a:r>
          </a:p>
        </p:txBody>
      </p:sp>
      <p:sp>
        <p:nvSpPr>
          <p:cNvPr id="10" name="棱台 9"/>
          <p:cNvSpPr/>
          <p:nvPr/>
        </p:nvSpPr>
        <p:spPr>
          <a:xfrm>
            <a:off x="7907139" y="1973830"/>
            <a:ext cx="3125296" cy="1682852"/>
          </a:xfrm>
          <a:prstGeom prst="bevel">
            <a:avLst/>
          </a:prstGeom>
          <a:solidFill>
            <a:schemeClr val="bg1"/>
          </a:solidFill>
          <a:ln w="3175"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情景二：有一位叔叔打电话找爸爸，但是爸爸不在家。</a:t>
            </a:r>
          </a:p>
        </p:txBody>
      </p:sp>
      <p:sp>
        <p:nvSpPr>
          <p:cNvPr id="4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02    </a:t>
            </a:r>
            <a:r>
              <a:rPr lang="zh-CN" altLang="en-US" dirty="0"/>
              <a:t>交际指导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461395" y="1538544"/>
            <a:ext cx="2840355" cy="1983581"/>
            <a:chOff x="7781696" y="1216021"/>
            <a:chExt cx="3787140" cy="264477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7" name="云形标注 36"/>
            <p:cNvSpPr/>
            <p:nvPr/>
          </p:nvSpPr>
          <p:spPr>
            <a:xfrm>
              <a:off x="7781696" y="1216021"/>
              <a:ext cx="3787140" cy="2644775"/>
            </a:xfrm>
            <a:prstGeom prst="cloudCallout">
              <a:avLst>
                <a:gd name="adj1" fmla="val -42966"/>
                <a:gd name="adj2" fmla="val 80198"/>
              </a:avLst>
            </a:prstGeom>
            <a:solidFill>
              <a:schemeClr val="bg1"/>
            </a:solidFill>
            <a:ln w="3175"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242716" y="1668794"/>
              <a:ext cx="2865049" cy="184488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黑体" panose="02010609060101010101" charset="-122"/>
                  <a:sym typeface="+mn-ea"/>
                </a:rPr>
                <a:t>喂，你好！是明明吗？我是肖珂。下午我们一起去踢球，好吗？</a:t>
              </a:r>
              <a:endParaRPr kumimoji="0" lang="en-US" altLang="zh-CN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972882" y="4068552"/>
            <a:ext cx="1817342" cy="1361123"/>
            <a:chOff x="10433912" y="3849840"/>
            <a:chExt cx="908682" cy="73723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0" name="云形标注 39"/>
            <p:cNvSpPr/>
            <p:nvPr/>
          </p:nvSpPr>
          <p:spPr>
            <a:xfrm>
              <a:off x="10433912" y="3849840"/>
              <a:ext cx="908682" cy="737231"/>
            </a:xfrm>
            <a:prstGeom prst="cloudCallout">
              <a:avLst>
                <a:gd name="adj1" fmla="val -70069"/>
                <a:gd name="adj2" fmla="val 16685"/>
              </a:avLst>
            </a:prstGeom>
            <a:solidFill>
              <a:schemeClr val="bg1"/>
            </a:solidFill>
            <a:ln w="3175"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556172" y="4021692"/>
              <a:ext cx="786422" cy="39931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那就这样说好啦！再见！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1875314" y="1702094"/>
            <a:ext cx="2415845" cy="1285971"/>
            <a:chOff x="3883837" y="2441693"/>
            <a:chExt cx="2415845" cy="1285971"/>
          </a:xfrm>
        </p:grpSpPr>
        <p:sp>
          <p:nvSpPr>
            <p:cNvPr id="44" name="云形标注 43"/>
            <p:cNvSpPr/>
            <p:nvPr/>
          </p:nvSpPr>
          <p:spPr>
            <a:xfrm>
              <a:off x="3883837" y="2441693"/>
              <a:ext cx="2415845" cy="1285971"/>
            </a:xfrm>
            <a:prstGeom prst="cloudCallout">
              <a:avLst/>
            </a:prstGeom>
            <a:solidFill>
              <a:schemeClr val="bg1">
                <a:alpha val="21000"/>
              </a:schemeClr>
            </a:solidFill>
            <a:ln w="3175"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036682" y="2893558"/>
              <a:ext cx="2148787" cy="414020"/>
            </a:xfrm>
            <a:prstGeom prst="rect">
              <a:avLst/>
            </a:prstGeom>
            <a:solidFill>
              <a:schemeClr val="bg1">
                <a:alpha val="21000"/>
              </a:schemeClr>
            </a:solidFill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喂，你好！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 flipH="1">
            <a:off x="1875314" y="3402175"/>
            <a:ext cx="2415845" cy="1285971"/>
            <a:chOff x="3883837" y="3636055"/>
            <a:chExt cx="2415845" cy="1285971"/>
          </a:xfrm>
        </p:grpSpPr>
        <p:sp>
          <p:nvSpPr>
            <p:cNvPr id="47" name="云形标注 46"/>
            <p:cNvSpPr/>
            <p:nvPr/>
          </p:nvSpPr>
          <p:spPr>
            <a:xfrm>
              <a:off x="3883837" y="3636055"/>
              <a:ext cx="2415845" cy="1285971"/>
            </a:xfrm>
            <a:prstGeom prst="cloudCallout">
              <a:avLst/>
            </a:prstGeom>
            <a:solidFill>
              <a:schemeClr val="bg1">
                <a:alpha val="21000"/>
              </a:schemeClr>
            </a:solidFill>
            <a:ln w="3175"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036682" y="3909708"/>
              <a:ext cx="2148787" cy="737235"/>
            </a:xfrm>
            <a:prstGeom prst="rect">
              <a:avLst/>
            </a:prstGeom>
            <a:solidFill>
              <a:schemeClr val="bg1">
                <a:alpha val="21000"/>
              </a:schemeClr>
            </a:solidFill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太好了，正好我今天下午有空。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 flipH="1">
            <a:off x="2388839" y="4995655"/>
            <a:ext cx="1388794" cy="868040"/>
            <a:chOff x="3883837" y="4857846"/>
            <a:chExt cx="1388794" cy="868040"/>
          </a:xfrm>
        </p:grpSpPr>
        <p:sp>
          <p:nvSpPr>
            <p:cNvPr id="50" name="云形标注 49"/>
            <p:cNvSpPr/>
            <p:nvPr/>
          </p:nvSpPr>
          <p:spPr>
            <a:xfrm>
              <a:off x="3883837" y="4857846"/>
              <a:ext cx="1340868" cy="868040"/>
            </a:xfrm>
            <a:prstGeom prst="cloudCallout">
              <a:avLst>
                <a:gd name="adj1" fmla="val -70069"/>
                <a:gd name="adj2" fmla="val 16685"/>
              </a:avLst>
            </a:prstGeom>
            <a:solidFill>
              <a:schemeClr val="bg1">
                <a:alpha val="21000"/>
              </a:schemeClr>
            </a:solidFill>
            <a:ln w="3175"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077461" y="5061835"/>
              <a:ext cx="1195170" cy="414020"/>
            </a:xfrm>
            <a:prstGeom prst="rect">
              <a:avLst/>
            </a:prstGeom>
            <a:solidFill>
              <a:schemeClr val="bg1">
                <a:alpha val="21000"/>
              </a:schemeClr>
            </a:solidFill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再见！</a:t>
              </a:r>
            </a:p>
          </p:txBody>
        </p:sp>
      </p:grpSp>
      <p:sp>
        <p:nvSpPr>
          <p:cNvPr id="5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03</a:t>
            </a:r>
            <a:r>
              <a:rPr lang="zh-CN" altLang="en-US" dirty="0"/>
              <a:t>    交际示范</a:t>
            </a:r>
            <a:endParaRPr lang="en-US" altLang="zh-CN" dirty="0"/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186" r="11217" b="1186"/>
          <a:stretch>
            <a:fillRect/>
          </a:stretch>
        </p:blipFill>
        <p:spPr>
          <a:xfrm>
            <a:off x="4745829" y="1201027"/>
            <a:ext cx="2440940" cy="4908660"/>
          </a:xfrm>
          <a:custGeom>
            <a:avLst/>
            <a:gdLst>
              <a:gd name="connsiteX0" fmla="*/ 136923 w 2440940"/>
              <a:gd name="connsiteY0" fmla="*/ 0 h 4921250"/>
              <a:gd name="connsiteX1" fmla="*/ 2304017 w 2440940"/>
              <a:gd name="connsiteY1" fmla="*/ 0 h 4921250"/>
              <a:gd name="connsiteX2" fmla="*/ 2440940 w 2440940"/>
              <a:gd name="connsiteY2" fmla="*/ 135890 h 4921250"/>
              <a:gd name="connsiteX3" fmla="*/ 2440940 w 2440940"/>
              <a:gd name="connsiteY3" fmla="*/ 4786630 h 4921250"/>
              <a:gd name="connsiteX4" fmla="*/ 2357263 w 2440940"/>
              <a:gd name="connsiteY4" fmla="*/ 4911824 h 4921250"/>
              <a:gd name="connsiteX5" fmla="*/ 2310339 w 2440940"/>
              <a:gd name="connsiteY5" fmla="*/ 4921250 h 4921250"/>
              <a:gd name="connsiteX6" fmla="*/ 130601 w 2440940"/>
              <a:gd name="connsiteY6" fmla="*/ 4921250 h 4921250"/>
              <a:gd name="connsiteX7" fmla="*/ 83678 w 2440940"/>
              <a:gd name="connsiteY7" fmla="*/ 4911824 h 4921250"/>
              <a:gd name="connsiteX8" fmla="*/ 0 w 2440940"/>
              <a:gd name="connsiteY8" fmla="*/ 4786630 h 4921250"/>
              <a:gd name="connsiteX9" fmla="*/ 0 w 2440940"/>
              <a:gd name="connsiteY9" fmla="*/ 135890 h 4921250"/>
              <a:gd name="connsiteX10" fmla="*/ 136923 w 2440940"/>
              <a:gd name="connsiteY10" fmla="*/ 0 h 492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0940" h="4921250">
                <a:moveTo>
                  <a:pt x="136923" y="0"/>
                </a:moveTo>
                <a:lnTo>
                  <a:pt x="2304017" y="0"/>
                </a:lnTo>
                <a:cubicBezTo>
                  <a:pt x="2379517" y="0"/>
                  <a:pt x="2440940" y="60960"/>
                  <a:pt x="2440940" y="135890"/>
                </a:cubicBezTo>
                <a:lnTo>
                  <a:pt x="2440940" y="4786630"/>
                </a:lnTo>
                <a:cubicBezTo>
                  <a:pt x="2440940" y="4842828"/>
                  <a:pt x="2406389" y="4891167"/>
                  <a:pt x="2357263" y="4911824"/>
                </a:cubicBezTo>
                <a:lnTo>
                  <a:pt x="2310339" y="4921250"/>
                </a:lnTo>
                <a:lnTo>
                  <a:pt x="130601" y="4921250"/>
                </a:lnTo>
                <a:lnTo>
                  <a:pt x="83678" y="4911824"/>
                </a:lnTo>
                <a:cubicBezTo>
                  <a:pt x="34551" y="4891167"/>
                  <a:pt x="0" y="4842828"/>
                  <a:pt x="0" y="4786630"/>
                </a:cubicBezTo>
                <a:lnTo>
                  <a:pt x="0" y="135890"/>
                </a:lnTo>
                <a:cubicBezTo>
                  <a:pt x="0" y="60960"/>
                  <a:pt x="61424" y="0"/>
                  <a:pt x="136923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15065" y="2097916"/>
            <a:ext cx="3414884" cy="2131768"/>
            <a:chOff x="559488" y="2004645"/>
            <a:chExt cx="5256584" cy="2842357"/>
          </a:xfrm>
        </p:grpSpPr>
        <p:sp>
          <p:nvSpPr>
            <p:cNvPr id="11" name="圆角矩形标注 10"/>
            <p:cNvSpPr/>
            <p:nvPr/>
          </p:nvSpPr>
          <p:spPr>
            <a:xfrm>
              <a:off x="559488" y="2034559"/>
              <a:ext cx="5256584" cy="2812443"/>
            </a:xfrm>
            <a:prstGeom prst="wedgeRoundRectCallout">
              <a:avLst>
                <a:gd name="adj1" fmla="val 51818"/>
                <a:gd name="adj2" fmla="val 34538"/>
                <a:gd name="adj3" fmla="val 16667"/>
              </a:avLst>
            </a:prstGeom>
            <a:ln w="3175">
              <a:solidFill>
                <a:srgbClr val="07ADF0">
                  <a:alpha val="39000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19" name="矩形 1"/>
            <p:cNvSpPr>
              <a:spLocks noChangeArrowheads="1"/>
            </p:cNvSpPr>
            <p:nvPr/>
          </p:nvSpPr>
          <p:spPr bwMode="auto">
            <a:xfrm>
              <a:off x="911423" y="2004645"/>
              <a:ext cx="4889648" cy="2584026"/>
            </a:xfrm>
            <a:prstGeom prst="rect">
              <a:avLst/>
            </a:prstGeom>
            <a:noFill/>
            <a:ln w="317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您好，请问是李老师吗？我是秀秀，我生病发烧了，要去医院，需要请一天假，请您批准。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7800881" y="2068682"/>
            <a:ext cx="2747423" cy="1465674"/>
            <a:chOff x="6897265" y="1474768"/>
            <a:chExt cx="3663231" cy="1954232"/>
          </a:xfrm>
        </p:grpSpPr>
        <p:sp>
          <p:nvSpPr>
            <p:cNvPr id="13" name="圆角矩形标注 12"/>
            <p:cNvSpPr/>
            <p:nvPr/>
          </p:nvSpPr>
          <p:spPr>
            <a:xfrm>
              <a:off x="6897265" y="1474768"/>
              <a:ext cx="3663231" cy="1954232"/>
            </a:xfrm>
            <a:prstGeom prst="wedgeRoundRectCallout">
              <a:avLst>
                <a:gd name="adj1" fmla="val 28325"/>
                <a:gd name="adj2" fmla="val 68484"/>
                <a:gd name="adj3" fmla="val 16667"/>
              </a:avLst>
            </a:prstGeom>
            <a:ln w="3175">
              <a:solidFill>
                <a:srgbClr val="07ADF0">
                  <a:alpha val="39000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7176120" y="1889537"/>
              <a:ext cx="3384376" cy="1106593"/>
            </a:xfrm>
            <a:prstGeom prst="rect">
              <a:avLst/>
            </a:prstGeom>
            <a:noFill/>
            <a:ln w="3175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好的，那你要多注意休息哦。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15065" y="4719917"/>
            <a:ext cx="3414884" cy="1018232"/>
            <a:chOff x="2130893" y="4652762"/>
            <a:chExt cx="3955732" cy="1357643"/>
          </a:xfrm>
        </p:grpSpPr>
        <p:sp>
          <p:nvSpPr>
            <p:cNvPr id="23" name="圆角矩形标注 22"/>
            <p:cNvSpPr/>
            <p:nvPr/>
          </p:nvSpPr>
          <p:spPr>
            <a:xfrm>
              <a:off x="2130893" y="4652762"/>
              <a:ext cx="3955732" cy="1357643"/>
            </a:xfrm>
            <a:prstGeom prst="wedgeRoundRectCallout">
              <a:avLst>
                <a:gd name="adj1" fmla="val 50458"/>
                <a:gd name="adj2" fmla="val -48662"/>
                <a:gd name="adj3" fmla="val 16667"/>
              </a:avLst>
            </a:prstGeom>
            <a:ln w="3175">
              <a:solidFill>
                <a:srgbClr val="07ADF0">
                  <a:alpha val="39000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390004" y="4693534"/>
              <a:ext cx="3528392" cy="1106594"/>
            </a:xfrm>
            <a:prstGeom prst="rect">
              <a:avLst/>
            </a:prstGeom>
            <a:noFill/>
            <a:ln w="3175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我会的，谢谢您的关心，再见。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8159349" y="4049666"/>
            <a:ext cx="1405841" cy="793649"/>
            <a:chOff x="7787881" y="4164435"/>
            <a:chExt cx="1874454" cy="1058198"/>
          </a:xfrm>
        </p:grpSpPr>
        <p:sp>
          <p:nvSpPr>
            <p:cNvPr id="28" name="圆角矩形标注 27"/>
            <p:cNvSpPr/>
            <p:nvPr/>
          </p:nvSpPr>
          <p:spPr>
            <a:xfrm>
              <a:off x="7787881" y="4164435"/>
              <a:ext cx="1874454" cy="1058198"/>
            </a:xfrm>
            <a:prstGeom prst="wedgeRoundRectCallout">
              <a:avLst>
                <a:gd name="adj1" fmla="val 70949"/>
                <a:gd name="adj2" fmla="val 4040"/>
                <a:gd name="adj3" fmla="val 16667"/>
              </a:avLst>
            </a:prstGeom>
            <a:ln w="3175">
              <a:solidFill>
                <a:srgbClr val="07ADF0">
                  <a:alpha val="39000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8074280" y="4312970"/>
              <a:ext cx="1588055" cy="613833"/>
            </a:xfrm>
            <a:prstGeom prst="rect">
              <a:avLst/>
            </a:prstGeom>
            <a:noFill/>
            <a:ln w="317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再见。</a:t>
              </a:r>
            </a:p>
          </p:txBody>
        </p:sp>
      </p:grpSp>
      <p:sp>
        <p:nvSpPr>
          <p:cNvPr id="5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03</a:t>
            </a:r>
            <a:r>
              <a:rPr lang="zh-CN" altLang="en-US" dirty="0"/>
              <a:t>    交际示范</a:t>
            </a:r>
            <a:endParaRPr lang="en-US" altLang="zh-CN" dirty="0"/>
          </a:p>
        </p:txBody>
      </p:sp>
      <p:sp>
        <p:nvSpPr>
          <p:cNvPr id="57" name="矩形: 圆角 5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186" r="11217" b="1186"/>
          <a:stretch>
            <a:fillRect/>
          </a:stretch>
        </p:blipFill>
        <p:spPr>
          <a:xfrm>
            <a:off x="5145142" y="1201027"/>
            <a:ext cx="2440940" cy="4908660"/>
          </a:xfrm>
          <a:custGeom>
            <a:avLst/>
            <a:gdLst>
              <a:gd name="connsiteX0" fmla="*/ 136923 w 2440940"/>
              <a:gd name="connsiteY0" fmla="*/ 0 h 4921250"/>
              <a:gd name="connsiteX1" fmla="*/ 2304017 w 2440940"/>
              <a:gd name="connsiteY1" fmla="*/ 0 h 4921250"/>
              <a:gd name="connsiteX2" fmla="*/ 2440940 w 2440940"/>
              <a:gd name="connsiteY2" fmla="*/ 135890 h 4921250"/>
              <a:gd name="connsiteX3" fmla="*/ 2440940 w 2440940"/>
              <a:gd name="connsiteY3" fmla="*/ 4786630 h 4921250"/>
              <a:gd name="connsiteX4" fmla="*/ 2357263 w 2440940"/>
              <a:gd name="connsiteY4" fmla="*/ 4911824 h 4921250"/>
              <a:gd name="connsiteX5" fmla="*/ 2310339 w 2440940"/>
              <a:gd name="connsiteY5" fmla="*/ 4921250 h 4921250"/>
              <a:gd name="connsiteX6" fmla="*/ 130601 w 2440940"/>
              <a:gd name="connsiteY6" fmla="*/ 4921250 h 4921250"/>
              <a:gd name="connsiteX7" fmla="*/ 83678 w 2440940"/>
              <a:gd name="connsiteY7" fmla="*/ 4911824 h 4921250"/>
              <a:gd name="connsiteX8" fmla="*/ 0 w 2440940"/>
              <a:gd name="connsiteY8" fmla="*/ 4786630 h 4921250"/>
              <a:gd name="connsiteX9" fmla="*/ 0 w 2440940"/>
              <a:gd name="connsiteY9" fmla="*/ 135890 h 4921250"/>
              <a:gd name="connsiteX10" fmla="*/ 136923 w 2440940"/>
              <a:gd name="connsiteY10" fmla="*/ 0 h 492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0940" h="4921250">
                <a:moveTo>
                  <a:pt x="136923" y="0"/>
                </a:moveTo>
                <a:lnTo>
                  <a:pt x="2304017" y="0"/>
                </a:lnTo>
                <a:cubicBezTo>
                  <a:pt x="2379517" y="0"/>
                  <a:pt x="2440940" y="60960"/>
                  <a:pt x="2440940" y="135890"/>
                </a:cubicBezTo>
                <a:lnTo>
                  <a:pt x="2440940" y="4786630"/>
                </a:lnTo>
                <a:cubicBezTo>
                  <a:pt x="2440940" y="4842828"/>
                  <a:pt x="2406389" y="4891167"/>
                  <a:pt x="2357263" y="4911824"/>
                </a:cubicBezTo>
                <a:lnTo>
                  <a:pt x="2310339" y="4921250"/>
                </a:lnTo>
                <a:lnTo>
                  <a:pt x="130601" y="4921250"/>
                </a:lnTo>
                <a:lnTo>
                  <a:pt x="83678" y="4911824"/>
                </a:lnTo>
                <a:cubicBezTo>
                  <a:pt x="34551" y="4891167"/>
                  <a:pt x="0" y="4842828"/>
                  <a:pt x="0" y="4786630"/>
                </a:cubicBezTo>
                <a:lnTo>
                  <a:pt x="0" y="135890"/>
                </a:lnTo>
                <a:cubicBezTo>
                  <a:pt x="0" y="60960"/>
                  <a:pt x="61424" y="0"/>
                  <a:pt x="136923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 flipH="1">
            <a:off x="7354956" y="1806477"/>
            <a:ext cx="3657875" cy="2823238"/>
            <a:chOff x="4601960" y="107072"/>
            <a:chExt cx="8082449" cy="5406364"/>
          </a:xfrm>
          <a:solidFill>
            <a:srgbClr val="FFFFFF"/>
          </a:solidFill>
        </p:grpSpPr>
        <p:sp>
          <p:nvSpPr>
            <p:cNvPr id="28" name="云形标注 27"/>
            <p:cNvSpPr/>
            <p:nvPr/>
          </p:nvSpPr>
          <p:spPr>
            <a:xfrm>
              <a:off x="4601960" y="107072"/>
              <a:ext cx="8082449" cy="5406364"/>
            </a:xfrm>
            <a:prstGeom prst="cloudCallout">
              <a:avLst>
                <a:gd name="adj1" fmla="val 20677"/>
                <a:gd name="adj2" fmla="val 60352"/>
              </a:avLst>
            </a:prstGeom>
            <a:grpFill/>
            <a:ln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" name="矩形 1"/>
            <p:cNvSpPr>
              <a:spLocks noChangeArrowheads="1"/>
            </p:cNvSpPr>
            <p:nvPr/>
          </p:nvSpPr>
          <p:spPr bwMode="auto">
            <a:xfrm>
              <a:off x="6060378" y="810785"/>
              <a:ext cx="5224223" cy="22957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您好，叔叔，我是蒙蒙，爸爸不在家，待会他回来了我转告他，让他打给您好吗？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1669953" y="2049780"/>
            <a:ext cx="2225516" cy="1627823"/>
            <a:chOff x="1322454" y="908720"/>
            <a:chExt cx="3804978" cy="2589120"/>
          </a:xfrm>
          <a:solidFill>
            <a:srgbClr val="FFFFFF"/>
          </a:solidFill>
        </p:grpSpPr>
        <p:sp>
          <p:nvSpPr>
            <p:cNvPr id="32" name="云形标注 31"/>
            <p:cNvSpPr/>
            <p:nvPr/>
          </p:nvSpPr>
          <p:spPr>
            <a:xfrm>
              <a:off x="1322454" y="908720"/>
              <a:ext cx="3804978" cy="2589120"/>
            </a:xfrm>
            <a:prstGeom prst="cloudCallout">
              <a:avLst/>
            </a:prstGeom>
            <a:grpFill/>
            <a:ln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3" name="矩形 1"/>
            <p:cNvSpPr>
              <a:spLocks noChangeArrowheads="1"/>
            </p:cNvSpPr>
            <p:nvPr/>
          </p:nvSpPr>
          <p:spPr bwMode="auto">
            <a:xfrm>
              <a:off x="1487488" y="1412775"/>
              <a:ext cx="3312367" cy="13200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你好，请问是王大哥吗？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1761042" y="4161249"/>
            <a:ext cx="1340867" cy="868040"/>
            <a:chOff x="10433912" y="3849840"/>
            <a:chExt cx="846664" cy="731288"/>
          </a:xfrm>
          <a:solidFill>
            <a:srgbClr val="FFFFFF"/>
          </a:solidFill>
        </p:grpSpPr>
        <p:sp>
          <p:nvSpPr>
            <p:cNvPr id="35" name="云形标注 34"/>
            <p:cNvSpPr/>
            <p:nvPr/>
          </p:nvSpPr>
          <p:spPr>
            <a:xfrm>
              <a:off x="10433912" y="3849840"/>
              <a:ext cx="846664" cy="731288"/>
            </a:xfrm>
            <a:prstGeom prst="cloudCallout">
              <a:avLst>
                <a:gd name="adj1" fmla="val -70069"/>
                <a:gd name="adj2" fmla="val 16685"/>
              </a:avLst>
            </a:prstGeom>
            <a:grpFill/>
            <a:ln>
              <a:solidFill>
                <a:srgbClr val="07AD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0525499" y="4050580"/>
              <a:ext cx="754666" cy="38784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好的。</a:t>
              </a:r>
            </a:p>
          </p:txBody>
        </p:sp>
      </p:grpSp>
      <p:sp>
        <p:nvSpPr>
          <p:cNvPr id="52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1313" y="390525"/>
            <a:ext cx="2262187" cy="550863"/>
          </a:xfrm>
        </p:spPr>
        <p:txBody>
          <a:bodyPr/>
          <a:lstStyle/>
          <a:p>
            <a:r>
              <a:rPr lang="en-US" altLang="zh-CN" dirty="0"/>
              <a:t>03</a:t>
            </a:r>
            <a:r>
              <a:rPr lang="zh-CN" altLang="en-US" dirty="0"/>
              <a:t>    交际示范</a:t>
            </a:r>
            <a:endParaRPr lang="en-US" altLang="zh-CN" dirty="0"/>
          </a:p>
        </p:txBody>
      </p:sp>
      <p:sp>
        <p:nvSpPr>
          <p:cNvPr id="54" name="矩形: 圆角 5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7A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186" r="11217" b="1186"/>
          <a:stretch>
            <a:fillRect/>
          </a:stretch>
        </p:blipFill>
        <p:spPr>
          <a:xfrm>
            <a:off x="4455254" y="1201027"/>
            <a:ext cx="2440940" cy="4908660"/>
          </a:xfrm>
          <a:custGeom>
            <a:avLst/>
            <a:gdLst>
              <a:gd name="connsiteX0" fmla="*/ 136923 w 2440940"/>
              <a:gd name="connsiteY0" fmla="*/ 0 h 4921250"/>
              <a:gd name="connsiteX1" fmla="*/ 2304017 w 2440940"/>
              <a:gd name="connsiteY1" fmla="*/ 0 h 4921250"/>
              <a:gd name="connsiteX2" fmla="*/ 2440940 w 2440940"/>
              <a:gd name="connsiteY2" fmla="*/ 135890 h 4921250"/>
              <a:gd name="connsiteX3" fmla="*/ 2440940 w 2440940"/>
              <a:gd name="connsiteY3" fmla="*/ 4786630 h 4921250"/>
              <a:gd name="connsiteX4" fmla="*/ 2357263 w 2440940"/>
              <a:gd name="connsiteY4" fmla="*/ 4911824 h 4921250"/>
              <a:gd name="connsiteX5" fmla="*/ 2310339 w 2440940"/>
              <a:gd name="connsiteY5" fmla="*/ 4921250 h 4921250"/>
              <a:gd name="connsiteX6" fmla="*/ 130601 w 2440940"/>
              <a:gd name="connsiteY6" fmla="*/ 4921250 h 4921250"/>
              <a:gd name="connsiteX7" fmla="*/ 83678 w 2440940"/>
              <a:gd name="connsiteY7" fmla="*/ 4911824 h 4921250"/>
              <a:gd name="connsiteX8" fmla="*/ 0 w 2440940"/>
              <a:gd name="connsiteY8" fmla="*/ 4786630 h 4921250"/>
              <a:gd name="connsiteX9" fmla="*/ 0 w 2440940"/>
              <a:gd name="connsiteY9" fmla="*/ 135890 h 4921250"/>
              <a:gd name="connsiteX10" fmla="*/ 136923 w 2440940"/>
              <a:gd name="connsiteY10" fmla="*/ 0 h 492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0940" h="4921250">
                <a:moveTo>
                  <a:pt x="136923" y="0"/>
                </a:moveTo>
                <a:lnTo>
                  <a:pt x="2304017" y="0"/>
                </a:lnTo>
                <a:cubicBezTo>
                  <a:pt x="2379517" y="0"/>
                  <a:pt x="2440940" y="60960"/>
                  <a:pt x="2440940" y="135890"/>
                </a:cubicBezTo>
                <a:lnTo>
                  <a:pt x="2440940" y="4786630"/>
                </a:lnTo>
                <a:cubicBezTo>
                  <a:pt x="2440940" y="4842828"/>
                  <a:pt x="2406389" y="4891167"/>
                  <a:pt x="2357263" y="4911824"/>
                </a:cubicBezTo>
                <a:lnTo>
                  <a:pt x="2310339" y="4921250"/>
                </a:lnTo>
                <a:lnTo>
                  <a:pt x="130601" y="4921250"/>
                </a:lnTo>
                <a:lnTo>
                  <a:pt x="83678" y="4911824"/>
                </a:lnTo>
                <a:cubicBezTo>
                  <a:pt x="34551" y="4891167"/>
                  <a:pt x="0" y="4842828"/>
                  <a:pt x="0" y="4786630"/>
                </a:cubicBezTo>
                <a:lnTo>
                  <a:pt x="0" y="135890"/>
                </a:lnTo>
                <a:cubicBezTo>
                  <a:pt x="0" y="60960"/>
                  <a:pt x="61424" y="0"/>
                  <a:pt x="136923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宽屏</PresentationFormat>
  <Paragraphs>76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Calibri</vt:lpstr>
      <vt:lpstr>思源黑体 CN Light</vt:lpstr>
      <vt:lpstr>FandolFang R</vt:lpstr>
      <vt:lpstr>Arial</vt:lpstr>
      <vt:lpstr>思源黑体 CN Bold</vt:lpstr>
      <vt:lpstr>胡晓波男神体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28</cp:revision>
  <dcterms:created xsi:type="dcterms:W3CDTF">2020-06-05T01:58:00Z</dcterms:created>
  <dcterms:modified xsi:type="dcterms:W3CDTF">2021-01-07T11:12:09Z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