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287" r:id="rId12"/>
    <p:sldId id="423" r:id="rId13"/>
    <p:sldId id="257" r:id="rId14"/>
  </p:sldIdLst>
  <p:sldSz cx="12192000" cy="6858000"/>
  <p:notesSz cx="6858000" cy="9144000"/>
  <p:embeddedFontLst>
    <p:embeddedFont>
      <p:font typeface="FandolFang R" panose="02010600030101010101" charset="-122"/>
      <p:regular r:id="rId16"/>
    </p:embeddedFont>
    <p:embeddedFont>
      <p:font typeface="思源黑体 CN Light" panose="02010600030101010101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FEE0F68-C139-4894-83E6-7539C43D176D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B8FBB88-437F-442F-9A5D-1B7C5F581F9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FBB88-437F-442F-9A5D-1B7C5F581F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FBB88-437F-442F-9A5D-1B7C5F581F9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132" r="29075" b="140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5595" y="1565705"/>
            <a:ext cx="5691009" cy="2388698"/>
            <a:chOff x="421012" y="2478673"/>
            <a:chExt cx="4874605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37626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影子</a:t>
              </a:r>
              <a:r>
                <a:rPr lang="en-US" altLang="zh-CN" sz="66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404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11272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认一认：</a:t>
            </a:r>
          </a:p>
        </p:txBody>
      </p:sp>
      <p:pic>
        <p:nvPicPr>
          <p:cNvPr id="15" name="Picture 2" descr="q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376363"/>
            <a:ext cx="339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RX_020"/>
          <p:cNvPicPr>
            <a:picLocks noChangeAspect="1" noChangeArrowheads="1"/>
          </p:cNvPicPr>
          <p:nvPr/>
        </p:nvPicPr>
        <p:blipFill>
          <a:blip r:embed="rId4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4073525" y="3213100"/>
            <a:ext cx="6492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RX_020"/>
          <p:cNvPicPr>
            <a:picLocks noChangeAspect="1" noChangeArrowheads="1"/>
          </p:cNvPicPr>
          <p:nvPr/>
        </p:nvPicPr>
        <p:blipFill>
          <a:blip r:embed="rId4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506494" y="2882106"/>
            <a:ext cx="7207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RX_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19238"/>
            <a:ext cx="143668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RX_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733550"/>
            <a:ext cx="1897062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007225" y="2382838"/>
            <a:ext cx="12969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7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038600" y="3363913"/>
            <a:ext cx="12969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7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右</a:t>
            </a:r>
          </a:p>
        </p:txBody>
      </p:sp>
      <p:pic>
        <p:nvPicPr>
          <p:cNvPr id="22" name="Picture 9" descr="q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1162050"/>
            <a:ext cx="339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952750" y="5549533"/>
            <a:ext cx="7000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>
                <a:ea typeface="思源黑体 CN Regular" panose="020B0500000000000000" pitchFamily="34" charset="-122"/>
                <a:sym typeface="Arial" panose="020B0604020202020204" pitchFamily="34" charset="0"/>
              </a:rPr>
              <a:t>我的左边是</a:t>
            </a:r>
            <a:r>
              <a:rPr lang="en-US" altLang="zh-CN" sz="24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_________</a:t>
            </a:r>
            <a:r>
              <a:rPr lang="zh-CN" altLang="en-US" sz="2400" b="1">
                <a:ea typeface="思源黑体 CN Regular" panose="020B0500000000000000" pitchFamily="34" charset="-122"/>
                <a:sym typeface="Arial" panose="020B0604020202020204" pitchFamily="34" charset="0"/>
              </a:rPr>
              <a:t>；我的右边是</a:t>
            </a:r>
            <a:r>
              <a:rPr lang="en-US" altLang="zh-CN" sz="24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_________</a:t>
            </a:r>
            <a:r>
              <a:rPr lang="zh-CN" altLang="en-US" sz="2400" b="1"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809875" y="5162550"/>
            <a:ext cx="1487488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 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有趣的手影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019" y="1223975"/>
            <a:ext cx="3638550" cy="2409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9378" y="1414460"/>
            <a:ext cx="309562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5104" y="4033840"/>
            <a:ext cx="304853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6270" y="4033840"/>
            <a:ext cx="2557466" cy="1823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2569" y="4033840"/>
            <a:ext cx="2486025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132" r="29075" b="140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5594" y="1565705"/>
            <a:ext cx="5691010" cy="2388698"/>
            <a:chOff x="421011" y="2478673"/>
            <a:chExt cx="4874606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1" y="2478673"/>
              <a:ext cx="452908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感谢聆听</a:t>
              </a:r>
              <a:r>
                <a:rPr lang="en-US" altLang="zh-CN" sz="66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404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11272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我会认：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2938" y="1922463"/>
            <a:ext cx="7742237" cy="5078412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影   前   后   左   右   黑</a:t>
            </a:r>
            <a:endParaRPr lang="en-US" altLang="zh-CN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狗   它   好   朋   友   在  我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063" y="2424113"/>
            <a:ext cx="7572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yǐnɡ  qián    hòu   zuǒ   yòu   hēi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063" y="4043363"/>
            <a:ext cx="7858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ɡǒu    tā    hǎo   pénɡ  yǒu    zài  wǒ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12" y="268446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我会认：</a:t>
            </a:r>
          </a:p>
        </p:txBody>
      </p:sp>
      <p:pic>
        <p:nvPicPr>
          <p:cNvPr id="8" name="Picture 2" descr="nth33y1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14" y="1147763"/>
            <a:ext cx="6034087" cy="5233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"/>
          <p:cNvGrpSpPr/>
          <p:nvPr/>
        </p:nvGrpSpPr>
        <p:grpSpPr bwMode="auto">
          <a:xfrm>
            <a:off x="9039076" y="2576513"/>
            <a:ext cx="1600200" cy="1417637"/>
            <a:chOff x="3606" y="845"/>
            <a:chExt cx="1275" cy="1155"/>
          </a:xfrm>
        </p:grpSpPr>
        <p:pic>
          <p:nvPicPr>
            <p:cNvPr id="10" name="Picture 10" descr="tklu1geq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845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838" y="1253"/>
              <a:ext cx="1043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好</a:t>
              </a:r>
            </a:p>
          </p:txBody>
        </p:sp>
      </p:grpSp>
      <p:grpSp>
        <p:nvGrpSpPr>
          <p:cNvPr id="12" name="Group 12"/>
          <p:cNvGrpSpPr/>
          <p:nvPr/>
        </p:nvGrpSpPr>
        <p:grpSpPr bwMode="auto">
          <a:xfrm>
            <a:off x="5824389" y="3005138"/>
            <a:ext cx="1420812" cy="1225550"/>
            <a:chOff x="565" y="937"/>
            <a:chExt cx="888" cy="927"/>
          </a:xfrm>
        </p:grpSpPr>
        <p:pic>
          <p:nvPicPr>
            <p:cNvPr id="13" name="Picture 13" descr="tklu1geq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" y="937"/>
              <a:ext cx="799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65" y="1207"/>
              <a:ext cx="771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我</a:t>
              </a:r>
            </a:p>
          </p:txBody>
        </p:sp>
      </p:grpSp>
      <p:grpSp>
        <p:nvGrpSpPr>
          <p:cNvPr id="15" name="Group 24"/>
          <p:cNvGrpSpPr/>
          <p:nvPr/>
        </p:nvGrpSpPr>
        <p:grpSpPr bwMode="auto">
          <a:xfrm>
            <a:off x="6753076" y="1719263"/>
            <a:ext cx="1338263" cy="1417637"/>
            <a:chOff x="1359" y="1162"/>
            <a:chExt cx="1066" cy="1155"/>
          </a:xfrm>
        </p:grpSpPr>
        <p:pic>
          <p:nvPicPr>
            <p:cNvPr id="16" name="Picture 25" descr="tklu1geq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162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359" y="1545"/>
              <a:ext cx="998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在</a:t>
              </a:r>
            </a:p>
          </p:txBody>
        </p:sp>
      </p:grpSp>
      <p:grpSp>
        <p:nvGrpSpPr>
          <p:cNvPr id="18" name="Group 27"/>
          <p:cNvGrpSpPr/>
          <p:nvPr/>
        </p:nvGrpSpPr>
        <p:grpSpPr bwMode="auto">
          <a:xfrm>
            <a:off x="8324701" y="1362075"/>
            <a:ext cx="1250950" cy="1417638"/>
            <a:chOff x="2517" y="1026"/>
            <a:chExt cx="996" cy="1155"/>
          </a:xfrm>
        </p:grpSpPr>
        <p:pic>
          <p:nvPicPr>
            <p:cNvPr id="19" name="Picture 28" descr="tklu1geq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026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2651" y="1411"/>
              <a:ext cx="650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后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99" y="2189354"/>
            <a:ext cx="4611757" cy="4611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096000" y="1674085"/>
            <a:ext cx="4751388" cy="3689856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135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影子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常常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跟着我，</a:t>
            </a:r>
            <a:endParaRPr lang="en-US" altLang="zh-CN" sz="4000" b="1" dirty="0">
              <a:solidFill>
                <a:srgbClr val="076123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一只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小黑狗。</a:t>
            </a:r>
            <a:endParaRPr lang="en-US" altLang="zh-CN" sz="4000" b="1" dirty="0">
              <a:solidFill>
                <a:srgbClr val="076123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影子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常常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陪着我，</a:t>
            </a:r>
            <a:endParaRPr lang="en-US" altLang="zh-CN" sz="4000" b="1" dirty="0">
              <a:solidFill>
                <a:srgbClr val="076123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我的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40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好朋友。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99" y="2189354"/>
            <a:ext cx="4611757" cy="4611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认识部首：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00150" y="1885950"/>
            <a:ext cx="9471497" cy="3418840"/>
            <a:chOff x="1619250" y="2099628"/>
            <a:chExt cx="7929563" cy="286226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2528253"/>
              <a:ext cx="1219200" cy="174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7477125" y="2099628"/>
              <a:ext cx="2071688" cy="642937"/>
            </a:xfrm>
            <a:prstGeom prst="wedgeEllipseCallout">
              <a:avLst>
                <a:gd name="adj1" fmla="val -43750"/>
                <a:gd name="adj2" fmla="val 70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32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月字旁</a:t>
              </a:r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>
              <a:off x="4619625" y="4242753"/>
              <a:ext cx="1857375" cy="719137"/>
            </a:xfrm>
            <a:prstGeom prst="wedgeEllipseCallout">
              <a:avLst>
                <a:gd name="adj1" fmla="val -11560"/>
                <a:gd name="adj2" fmla="val -78343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女字旁</a:t>
              </a:r>
            </a:p>
          </p:txBody>
        </p:sp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>
              <a:off x="1619250" y="4028440"/>
              <a:ext cx="1800225" cy="714375"/>
            </a:xfrm>
            <a:prstGeom prst="wedgeEllipseCallout">
              <a:avLst>
                <a:gd name="adj1" fmla="val 18116"/>
                <a:gd name="adj2" fmla="val -97384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宝盖头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4933315" y="2829560"/>
              <a:ext cx="1229360" cy="13141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9600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女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958330" y="2829560"/>
              <a:ext cx="1273175" cy="13141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9600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月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12" name="Group 3"/>
          <p:cNvGrpSpPr/>
          <p:nvPr/>
        </p:nvGrpSpPr>
        <p:grpSpPr bwMode="auto">
          <a:xfrm>
            <a:off x="1223963" y="2319338"/>
            <a:ext cx="1223962" cy="1223962"/>
            <a:chOff x="2426" y="1253"/>
            <a:chExt cx="1815" cy="1814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3"/>
          <p:cNvGrpSpPr/>
          <p:nvPr/>
        </p:nvGrpSpPr>
        <p:grpSpPr bwMode="auto">
          <a:xfrm>
            <a:off x="6653213" y="2319338"/>
            <a:ext cx="1223962" cy="1223962"/>
            <a:chOff x="2426" y="1253"/>
            <a:chExt cx="1815" cy="1814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3"/>
          <p:cNvGrpSpPr/>
          <p:nvPr/>
        </p:nvGrpSpPr>
        <p:grpSpPr bwMode="auto">
          <a:xfrm>
            <a:off x="3000375" y="2319338"/>
            <a:ext cx="1223963" cy="1223962"/>
            <a:chOff x="2426" y="1253"/>
            <a:chExt cx="1815" cy="1814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7"/>
          <p:cNvGrpSpPr/>
          <p:nvPr/>
        </p:nvGrpSpPr>
        <p:grpSpPr bwMode="auto">
          <a:xfrm>
            <a:off x="4867275" y="2328863"/>
            <a:ext cx="1223963" cy="1223962"/>
            <a:chOff x="2426" y="1253"/>
            <a:chExt cx="1815" cy="1814"/>
          </a:xfrm>
        </p:grpSpPr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233488" y="2281238"/>
            <a:ext cx="6643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 我 后 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12" y="268446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29" name="Group 38"/>
          <p:cNvGrpSpPr/>
          <p:nvPr/>
        </p:nvGrpSpPr>
        <p:grpSpPr bwMode="auto">
          <a:xfrm rot="-1317607">
            <a:off x="2206492" y="635182"/>
            <a:ext cx="1571625" cy="2021871"/>
            <a:chOff x="1931" y="634"/>
            <a:chExt cx="1715" cy="2429"/>
          </a:xfrm>
        </p:grpSpPr>
        <p:sp>
          <p:nvSpPr>
            <p:cNvPr id="30" name="AutoShape 39"/>
            <p:cNvSpPr>
              <a:spLocks noChangeArrowheads="1"/>
            </p:cNvSpPr>
            <p:nvPr/>
          </p:nvSpPr>
          <p:spPr bwMode="auto">
            <a:xfrm>
              <a:off x="1931" y="1337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2345" y="634"/>
              <a:ext cx="964" cy="2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影　　　</a:t>
              </a:r>
            </a:p>
          </p:txBody>
        </p:sp>
      </p:grpSp>
      <p:grpSp>
        <p:nvGrpSpPr>
          <p:cNvPr id="32" name="Group 38"/>
          <p:cNvGrpSpPr/>
          <p:nvPr/>
        </p:nvGrpSpPr>
        <p:grpSpPr bwMode="auto">
          <a:xfrm>
            <a:off x="3538538" y="2532161"/>
            <a:ext cx="1571625" cy="1436457"/>
            <a:chOff x="1935" y="1342"/>
            <a:chExt cx="1715" cy="1726"/>
          </a:xfrm>
        </p:grpSpPr>
        <p:sp>
          <p:nvSpPr>
            <p:cNvPr id="33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2325" y="1685"/>
              <a:ext cx="964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黑　　　</a:t>
              </a:r>
            </a:p>
          </p:txBody>
        </p:sp>
      </p:grpSp>
      <p:grpSp>
        <p:nvGrpSpPr>
          <p:cNvPr id="35" name="Group 38"/>
          <p:cNvGrpSpPr/>
          <p:nvPr/>
        </p:nvGrpSpPr>
        <p:grpSpPr bwMode="auto">
          <a:xfrm>
            <a:off x="4467225" y="1174848"/>
            <a:ext cx="2000250" cy="1436688"/>
            <a:chOff x="1935" y="1342"/>
            <a:chExt cx="2183" cy="1726"/>
          </a:xfrm>
        </p:grpSpPr>
        <p:sp>
          <p:nvSpPr>
            <p:cNvPr id="36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2325" y="1685"/>
              <a:ext cx="1793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前　　　</a:t>
              </a:r>
            </a:p>
          </p:txBody>
        </p:sp>
      </p:grpSp>
      <p:grpSp>
        <p:nvGrpSpPr>
          <p:cNvPr id="38" name="Group 38"/>
          <p:cNvGrpSpPr/>
          <p:nvPr/>
        </p:nvGrpSpPr>
        <p:grpSpPr bwMode="auto">
          <a:xfrm>
            <a:off x="5610225" y="3175098"/>
            <a:ext cx="1428750" cy="1365186"/>
            <a:chOff x="1935" y="1342"/>
            <a:chExt cx="1715" cy="1725"/>
          </a:xfrm>
        </p:grpSpPr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2192" y="1685"/>
              <a:ext cx="964" cy="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狗　　　</a:t>
              </a:r>
            </a:p>
          </p:txBody>
        </p:sp>
      </p:grpSp>
      <p:grpSp>
        <p:nvGrpSpPr>
          <p:cNvPr id="41" name="Group 38"/>
          <p:cNvGrpSpPr/>
          <p:nvPr/>
        </p:nvGrpSpPr>
        <p:grpSpPr bwMode="auto">
          <a:xfrm rot="182549">
            <a:off x="4369143" y="3756097"/>
            <a:ext cx="1571625" cy="2034356"/>
            <a:chOff x="1926" y="618"/>
            <a:chExt cx="1715" cy="2444"/>
          </a:xfrm>
        </p:grpSpPr>
        <p:sp>
          <p:nvSpPr>
            <p:cNvPr id="42" name="AutoShape 39"/>
            <p:cNvSpPr>
              <a:spLocks noChangeArrowheads="1"/>
            </p:cNvSpPr>
            <p:nvPr/>
          </p:nvSpPr>
          <p:spPr bwMode="auto">
            <a:xfrm>
              <a:off x="1926" y="1336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2223" y="618"/>
              <a:ext cx="964" cy="2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友　　　</a:t>
              </a:r>
            </a:p>
          </p:txBody>
        </p:sp>
      </p:grpSp>
      <p:grpSp>
        <p:nvGrpSpPr>
          <p:cNvPr id="44" name="Group 38"/>
          <p:cNvGrpSpPr/>
          <p:nvPr/>
        </p:nvGrpSpPr>
        <p:grpSpPr bwMode="auto">
          <a:xfrm rot="-273052">
            <a:off x="6891373" y="3962268"/>
            <a:ext cx="1274763" cy="1907703"/>
            <a:chOff x="1923" y="384"/>
            <a:chExt cx="1715" cy="2683"/>
          </a:xfrm>
        </p:grpSpPr>
        <p:sp>
          <p:nvSpPr>
            <p:cNvPr id="45" name="AutoShape 39"/>
            <p:cNvSpPr>
              <a:spLocks noChangeArrowheads="1"/>
            </p:cNvSpPr>
            <p:nvPr/>
          </p:nvSpPr>
          <p:spPr bwMode="auto">
            <a:xfrm>
              <a:off x="1923" y="1341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2168" y="384"/>
              <a:ext cx="878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在　　　</a:t>
              </a:r>
            </a:p>
          </p:txBody>
        </p:sp>
      </p:grpSp>
      <p:grpSp>
        <p:nvGrpSpPr>
          <p:cNvPr id="47" name="Group 38"/>
          <p:cNvGrpSpPr/>
          <p:nvPr/>
        </p:nvGrpSpPr>
        <p:grpSpPr bwMode="auto">
          <a:xfrm rot="1299671">
            <a:off x="8643065" y="825752"/>
            <a:ext cx="1571625" cy="1972760"/>
            <a:chOff x="1935" y="698"/>
            <a:chExt cx="1715" cy="2370"/>
          </a:xfrm>
        </p:grpSpPr>
        <p:sp>
          <p:nvSpPr>
            <p:cNvPr id="48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 Box 40"/>
            <p:cNvSpPr txBox="1">
              <a:spLocks noChangeArrowheads="1"/>
            </p:cNvSpPr>
            <p:nvPr/>
          </p:nvSpPr>
          <p:spPr bwMode="auto">
            <a:xfrm>
              <a:off x="2281" y="698"/>
              <a:ext cx="964" cy="2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左　　　</a:t>
              </a:r>
            </a:p>
          </p:txBody>
        </p:sp>
      </p:grpSp>
      <p:grpSp>
        <p:nvGrpSpPr>
          <p:cNvPr id="50" name="Group 38"/>
          <p:cNvGrpSpPr/>
          <p:nvPr/>
        </p:nvGrpSpPr>
        <p:grpSpPr bwMode="auto">
          <a:xfrm rot="617160">
            <a:off x="8590620" y="4192598"/>
            <a:ext cx="1558925" cy="1959341"/>
            <a:chOff x="1926" y="542"/>
            <a:chExt cx="1715" cy="2518"/>
          </a:xfrm>
        </p:grpSpPr>
        <p:sp>
          <p:nvSpPr>
            <p:cNvPr id="51" name="AutoShape 39"/>
            <p:cNvSpPr>
              <a:spLocks noChangeArrowheads="1"/>
            </p:cNvSpPr>
            <p:nvPr/>
          </p:nvSpPr>
          <p:spPr bwMode="auto">
            <a:xfrm>
              <a:off x="1926" y="1332"/>
              <a:ext cx="1715" cy="172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 Box 40"/>
            <p:cNvSpPr txBox="1">
              <a:spLocks noChangeArrowheads="1"/>
            </p:cNvSpPr>
            <p:nvPr/>
          </p:nvSpPr>
          <p:spPr bwMode="auto">
            <a:xfrm>
              <a:off x="2311" y="542"/>
              <a:ext cx="964" cy="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　　　</a:t>
              </a:r>
            </a:p>
          </p:txBody>
        </p:sp>
      </p:grpSp>
      <p:grpSp>
        <p:nvGrpSpPr>
          <p:cNvPr id="53" name="Group 38"/>
          <p:cNvGrpSpPr/>
          <p:nvPr/>
        </p:nvGrpSpPr>
        <p:grpSpPr bwMode="auto">
          <a:xfrm rot="186027">
            <a:off x="8871521" y="2596572"/>
            <a:ext cx="1522412" cy="1948731"/>
            <a:chOff x="1929" y="543"/>
            <a:chExt cx="1715" cy="2517"/>
          </a:xfrm>
        </p:grpSpPr>
        <p:sp>
          <p:nvSpPr>
            <p:cNvPr id="54" name="AutoShape 39"/>
            <p:cNvSpPr>
              <a:spLocks noChangeArrowheads="1"/>
            </p:cNvSpPr>
            <p:nvPr/>
          </p:nvSpPr>
          <p:spPr bwMode="auto">
            <a:xfrm>
              <a:off x="1929" y="1334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 Box 40"/>
            <p:cNvSpPr txBox="1">
              <a:spLocks noChangeArrowheads="1"/>
            </p:cNvSpPr>
            <p:nvPr/>
          </p:nvSpPr>
          <p:spPr bwMode="auto">
            <a:xfrm>
              <a:off x="2262" y="543"/>
              <a:ext cx="964" cy="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好　　　</a:t>
              </a:r>
            </a:p>
          </p:txBody>
        </p:sp>
      </p:grpSp>
      <p:grpSp>
        <p:nvGrpSpPr>
          <p:cNvPr id="56" name="Group 38"/>
          <p:cNvGrpSpPr/>
          <p:nvPr/>
        </p:nvGrpSpPr>
        <p:grpSpPr bwMode="auto">
          <a:xfrm rot="-1088560">
            <a:off x="1872774" y="2388870"/>
            <a:ext cx="1462088" cy="2022846"/>
            <a:chOff x="1928" y="401"/>
            <a:chExt cx="1715" cy="2658"/>
          </a:xfrm>
        </p:grpSpPr>
        <p:sp>
          <p:nvSpPr>
            <p:cNvPr id="57" name="AutoShape 39"/>
            <p:cNvSpPr>
              <a:spLocks noChangeArrowheads="1"/>
            </p:cNvSpPr>
            <p:nvPr/>
          </p:nvSpPr>
          <p:spPr bwMode="auto">
            <a:xfrm>
              <a:off x="1928" y="1332"/>
              <a:ext cx="1715" cy="1727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 Box 40"/>
            <p:cNvSpPr txBox="1">
              <a:spLocks noChangeArrowheads="1"/>
            </p:cNvSpPr>
            <p:nvPr/>
          </p:nvSpPr>
          <p:spPr bwMode="auto">
            <a:xfrm>
              <a:off x="2187" y="401"/>
              <a:ext cx="964" cy="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右　　　</a:t>
              </a:r>
            </a:p>
          </p:txBody>
        </p:sp>
      </p:grpSp>
      <p:grpSp>
        <p:nvGrpSpPr>
          <p:cNvPr id="59" name="Group 38"/>
          <p:cNvGrpSpPr/>
          <p:nvPr/>
        </p:nvGrpSpPr>
        <p:grpSpPr bwMode="auto">
          <a:xfrm rot="-944316">
            <a:off x="1984803" y="4047719"/>
            <a:ext cx="1571625" cy="1974424"/>
            <a:chOff x="1932" y="695"/>
            <a:chExt cx="1715" cy="2372"/>
          </a:xfrm>
        </p:grpSpPr>
        <p:sp>
          <p:nvSpPr>
            <p:cNvPr id="60" name="AutoShape 39"/>
            <p:cNvSpPr>
              <a:spLocks noChangeArrowheads="1"/>
            </p:cNvSpPr>
            <p:nvPr/>
          </p:nvSpPr>
          <p:spPr bwMode="auto">
            <a:xfrm>
              <a:off x="1932" y="1341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Text Box 40"/>
            <p:cNvSpPr txBox="1">
              <a:spLocks noChangeArrowheads="1"/>
            </p:cNvSpPr>
            <p:nvPr/>
          </p:nvSpPr>
          <p:spPr bwMode="auto">
            <a:xfrm>
              <a:off x="2272" y="695"/>
              <a:ext cx="964" cy="2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朋　　　</a:t>
              </a:r>
            </a:p>
          </p:txBody>
        </p:sp>
      </p:grpSp>
      <p:grpSp>
        <p:nvGrpSpPr>
          <p:cNvPr id="62" name="Group 38"/>
          <p:cNvGrpSpPr/>
          <p:nvPr/>
        </p:nvGrpSpPr>
        <p:grpSpPr bwMode="auto">
          <a:xfrm>
            <a:off x="6467475" y="1246286"/>
            <a:ext cx="2000250" cy="1436687"/>
            <a:chOff x="1935" y="1342"/>
            <a:chExt cx="2183" cy="1726"/>
          </a:xfrm>
        </p:grpSpPr>
        <p:sp>
          <p:nvSpPr>
            <p:cNvPr id="63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 Box 40"/>
            <p:cNvSpPr txBox="1">
              <a:spLocks noChangeArrowheads="1"/>
            </p:cNvSpPr>
            <p:nvPr/>
          </p:nvSpPr>
          <p:spPr bwMode="auto">
            <a:xfrm>
              <a:off x="2325" y="1685"/>
              <a:ext cx="1793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后　　　</a:t>
              </a:r>
            </a:p>
          </p:txBody>
        </p:sp>
      </p:grpSp>
      <p:grpSp>
        <p:nvGrpSpPr>
          <p:cNvPr id="65" name="Group 38"/>
          <p:cNvGrpSpPr/>
          <p:nvPr/>
        </p:nvGrpSpPr>
        <p:grpSpPr bwMode="auto">
          <a:xfrm>
            <a:off x="7253288" y="1960661"/>
            <a:ext cx="1473200" cy="2019308"/>
            <a:chOff x="1935" y="490"/>
            <a:chExt cx="1715" cy="2579"/>
          </a:xfrm>
        </p:grpSpPr>
        <p:sp>
          <p:nvSpPr>
            <p:cNvPr id="66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7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 Box 40"/>
            <p:cNvSpPr txBox="1">
              <a:spLocks noChangeArrowheads="1"/>
            </p:cNvSpPr>
            <p:nvPr/>
          </p:nvSpPr>
          <p:spPr bwMode="auto">
            <a:xfrm>
              <a:off x="2278" y="490"/>
              <a:ext cx="964" cy="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它　　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认一认：</a:t>
            </a:r>
          </a:p>
        </p:txBody>
      </p:sp>
      <p:pic>
        <p:nvPicPr>
          <p:cNvPr id="68" name="Picture 2" descr="C:\Users\Administrator\Desktop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03325"/>
            <a:ext cx="93726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3729038" y="2045736"/>
            <a:ext cx="5715000" cy="276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影子　常常　</a:t>
            </a:r>
            <a:endParaRPr lang="en-US" altLang="zh-CN" sz="4000" b="1" dirty="0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小黑狗　</a:t>
            </a:r>
            <a:r>
              <a:rPr lang="en-US" altLang="zh-CN" sz="4000" b="1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朋友　</a:t>
            </a:r>
            <a:endParaRPr lang="en-US" altLang="zh-CN" sz="4000" b="1" dirty="0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跟着</a:t>
            </a:r>
            <a:r>
              <a:rPr lang="en-US" altLang="zh-CN" sz="4000" b="1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前后　</a:t>
            </a:r>
            <a:r>
              <a:rPr lang="en-US" altLang="zh-CN" sz="4000" b="1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它们</a:t>
            </a:r>
            <a:endParaRPr lang="zh-CN" altLang="en-US" sz="4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认一认：</a:t>
            </a:r>
          </a:p>
        </p:txBody>
      </p:sp>
      <p:pic>
        <p:nvPicPr>
          <p:cNvPr id="5" name="Picture 2" descr="q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1061431"/>
            <a:ext cx="3063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q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918556"/>
            <a:ext cx="339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X_020"/>
          <p:cNvPicPr>
            <a:picLocks noChangeAspect="1" noChangeArrowheads="1"/>
          </p:cNvPicPr>
          <p:nvPr/>
        </p:nvPicPr>
        <p:blipFill>
          <a:blip r:embed="rId4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862">
            <a:off x="7564438" y="772506"/>
            <a:ext cx="906462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RX_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918556"/>
            <a:ext cx="14890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RX_020"/>
          <p:cNvPicPr>
            <a:picLocks noChangeAspect="1" noChangeArrowheads="1"/>
          </p:cNvPicPr>
          <p:nvPr/>
        </p:nvPicPr>
        <p:blipFill>
          <a:blip r:embed="rId4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524125" y="3990369"/>
            <a:ext cx="18002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RX_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847119"/>
            <a:ext cx="19097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95438" y="2990244"/>
            <a:ext cx="12969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7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前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24625" y="1847244"/>
            <a:ext cx="12969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7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238625" y="5014612"/>
            <a:ext cx="5929313" cy="96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我的前面是</a:t>
            </a:r>
            <a:r>
              <a:rPr lang="en-US" altLang="zh-CN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_________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；后面是</a:t>
            </a:r>
            <a:r>
              <a:rPr lang="en-US" altLang="zh-CN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_________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u="sng"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在我的前面；</a:t>
            </a:r>
            <a:r>
              <a:rPr lang="en-US" altLang="zh-CN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在我的后面。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381500" y="4418994"/>
            <a:ext cx="1487488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 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宽屏</PresentationFormat>
  <Paragraphs>90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2020-09-02T17:29:00Z</dcterms:created>
  <dcterms:modified xsi:type="dcterms:W3CDTF">2021-01-07T11:05:23Z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