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287" r:id="rId10"/>
    <p:sldId id="421" r:id="rId11"/>
    <p:sldId id="257" r:id="rId12"/>
  </p:sldIdLst>
  <p:sldSz cx="12192000" cy="6858000"/>
  <p:notesSz cx="6858000" cy="9144000"/>
  <p:embeddedFontLst>
    <p:embeddedFont>
      <p:font typeface="FandolFang R" panose="02010600030101010101" charset="-122"/>
      <p:regular r:id="rId14"/>
    </p:embeddedFont>
    <p:embeddedFont>
      <p:font typeface="思源黑体 CN Light" panose="02010600030101010101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3373AB1-B309-4B4D-A22A-79A8612E37FF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752C723-ACF6-4821-9531-4AFEBC8B2FC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C723-ACF6-4821-9531-4AFEBC8B2F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C723-ACF6-4821-9531-4AFEBC8B2F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C:\Users\Administrator\AppData\Local\Microsoft\Windows\Temporary%20Internet%20Files\Content.IE5\GS0LDRUF\cai01.wa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5980" b="265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38300" y="0"/>
            <a:ext cx="105537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雨点儿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827439" y="1896082"/>
            <a:ext cx="6786562" cy="37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雨点儿是绿色的，</a:t>
            </a:r>
            <a:endParaRPr lang="en-US" altLang="zh-CN" sz="5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小草喝了它，</a:t>
            </a:r>
            <a:endParaRPr lang="en-US" altLang="zh-CN" sz="5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变得更绿了。</a:t>
            </a:r>
            <a:endParaRPr lang="en-US" altLang="zh-CN" sz="5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1928813"/>
            <a:ext cx="3723234" cy="492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5980" b="265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38300" y="0"/>
            <a:ext cx="105537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91425" y="1565705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7217102" y="4772260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预习要求：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4324" y="1544459"/>
            <a:ext cx="10106025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1.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给课文标好自然段；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2.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圈出文中的生字，并给生字找几个朋友；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把课文读正确、读连贯。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6098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3309" y="1443831"/>
            <a:ext cx="7099300" cy="3970337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7612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数不清　云彩   半空   问答　到哪儿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　 更好　 绿色　 长出   地方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1671" y="2086738"/>
            <a:ext cx="7215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qīnɡ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 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yún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cai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kōnɡ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 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wèn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dá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  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dào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nǎr</a:t>
            </a:r>
            <a:endParaRPr lang="en-US" altLang="zh-CN" sz="200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1671" y="3515488"/>
            <a:ext cx="750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yǒu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ɡènɡ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hǎo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lǜ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sè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        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zhǎnɡ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chū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dì</a:t>
            </a:r>
            <a:r>
              <a:rPr lang="en-US" altLang="zh-CN" sz="20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fɑnɡ</a:t>
            </a:r>
            <a:endParaRPr lang="en-US" altLang="zh-CN" sz="200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6098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38"/>
          <p:cNvGrpSpPr/>
          <p:nvPr/>
        </p:nvGrpSpPr>
        <p:grpSpPr bwMode="auto">
          <a:xfrm rot="-1317607">
            <a:off x="2150127" y="735718"/>
            <a:ext cx="1571625" cy="1915325"/>
            <a:chOff x="1932" y="761"/>
            <a:chExt cx="1715" cy="2301"/>
          </a:xfrm>
        </p:grpSpPr>
        <p:sp>
          <p:nvSpPr>
            <p:cNvPr id="54" name="AutoShape 39"/>
            <p:cNvSpPr>
              <a:spLocks noChangeArrowheads="1"/>
            </p:cNvSpPr>
            <p:nvPr/>
          </p:nvSpPr>
          <p:spPr bwMode="auto">
            <a:xfrm>
              <a:off x="1932" y="1336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2303" y="761"/>
              <a:ext cx="964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数　　　</a:t>
              </a:r>
            </a:p>
          </p:txBody>
        </p:sp>
      </p:grpSp>
      <p:grpSp>
        <p:nvGrpSpPr>
          <p:cNvPr id="56" name="Group 38"/>
          <p:cNvGrpSpPr/>
          <p:nvPr/>
        </p:nvGrpSpPr>
        <p:grpSpPr bwMode="auto">
          <a:xfrm>
            <a:off x="3462338" y="2530572"/>
            <a:ext cx="1571625" cy="1436958"/>
            <a:chOff x="1935" y="1342"/>
            <a:chExt cx="1715" cy="1726"/>
          </a:xfrm>
        </p:grpSpPr>
        <p:sp>
          <p:nvSpPr>
            <p:cNvPr id="57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964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方　　　</a:t>
              </a:r>
            </a:p>
          </p:txBody>
        </p:sp>
      </p:grpSp>
      <p:grpSp>
        <p:nvGrpSpPr>
          <p:cNvPr id="59" name="Group 38"/>
          <p:cNvGrpSpPr/>
          <p:nvPr/>
        </p:nvGrpSpPr>
        <p:grpSpPr bwMode="auto">
          <a:xfrm>
            <a:off x="4391025" y="1173259"/>
            <a:ext cx="2000250" cy="1436688"/>
            <a:chOff x="1935" y="1342"/>
            <a:chExt cx="2183" cy="1726"/>
          </a:xfrm>
        </p:grpSpPr>
        <p:sp>
          <p:nvSpPr>
            <p:cNvPr id="60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1793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彩　　　</a:t>
              </a:r>
            </a:p>
          </p:txBody>
        </p:sp>
      </p:grpSp>
      <p:grpSp>
        <p:nvGrpSpPr>
          <p:cNvPr id="62" name="Group 38"/>
          <p:cNvGrpSpPr/>
          <p:nvPr/>
        </p:nvGrpSpPr>
        <p:grpSpPr bwMode="auto">
          <a:xfrm>
            <a:off x="4891088" y="3173509"/>
            <a:ext cx="1428750" cy="1365471"/>
            <a:chOff x="1935" y="1342"/>
            <a:chExt cx="1715" cy="1726"/>
          </a:xfrm>
        </p:grpSpPr>
        <p:sp>
          <p:nvSpPr>
            <p:cNvPr id="63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2192" y="1685"/>
              <a:ext cx="964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没　　　</a:t>
              </a:r>
            </a:p>
          </p:txBody>
        </p:sp>
      </p:grpSp>
      <p:grpSp>
        <p:nvGrpSpPr>
          <p:cNvPr id="65" name="Group 38"/>
          <p:cNvGrpSpPr/>
          <p:nvPr/>
        </p:nvGrpSpPr>
        <p:grpSpPr bwMode="auto">
          <a:xfrm rot="182549">
            <a:off x="3831783" y="3879052"/>
            <a:ext cx="1571625" cy="1956944"/>
            <a:chOff x="1928" y="714"/>
            <a:chExt cx="1715" cy="2351"/>
          </a:xfrm>
        </p:grpSpPr>
        <p:sp>
          <p:nvSpPr>
            <p:cNvPr id="66" name="AutoShape 39"/>
            <p:cNvSpPr>
              <a:spLocks noChangeArrowheads="1"/>
            </p:cNvSpPr>
            <p:nvPr/>
          </p:nvSpPr>
          <p:spPr bwMode="auto">
            <a:xfrm>
              <a:off x="1928" y="1339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Box 40"/>
            <p:cNvSpPr txBox="1">
              <a:spLocks noChangeArrowheads="1"/>
            </p:cNvSpPr>
            <p:nvPr/>
          </p:nvSpPr>
          <p:spPr bwMode="auto">
            <a:xfrm>
              <a:off x="2286" y="714"/>
              <a:ext cx="964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出　　　</a:t>
              </a:r>
            </a:p>
          </p:txBody>
        </p:sp>
      </p:grpSp>
      <p:grpSp>
        <p:nvGrpSpPr>
          <p:cNvPr id="68" name="Group 38"/>
          <p:cNvGrpSpPr/>
          <p:nvPr/>
        </p:nvGrpSpPr>
        <p:grpSpPr bwMode="auto">
          <a:xfrm rot="-273052">
            <a:off x="6820309" y="4056872"/>
            <a:ext cx="1274763" cy="1811714"/>
            <a:chOff x="1925" y="520"/>
            <a:chExt cx="1715" cy="2548"/>
          </a:xfrm>
        </p:grpSpPr>
        <p:sp>
          <p:nvSpPr>
            <p:cNvPr id="69" name="AutoShape 39"/>
            <p:cNvSpPr>
              <a:spLocks noChangeArrowheads="1"/>
            </p:cNvSpPr>
            <p:nvPr/>
          </p:nvSpPr>
          <p:spPr bwMode="auto">
            <a:xfrm>
              <a:off x="192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 Box 40"/>
            <p:cNvSpPr txBox="1">
              <a:spLocks noChangeArrowheads="1"/>
            </p:cNvSpPr>
            <p:nvPr/>
          </p:nvSpPr>
          <p:spPr bwMode="auto">
            <a:xfrm>
              <a:off x="2217" y="520"/>
              <a:ext cx="878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有　　　</a:t>
              </a:r>
            </a:p>
          </p:txBody>
        </p:sp>
      </p:grpSp>
      <p:grpSp>
        <p:nvGrpSpPr>
          <p:cNvPr id="71" name="Group 38"/>
          <p:cNvGrpSpPr/>
          <p:nvPr/>
        </p:nvGrpSpPr>
        <p:grpSpPr bwMode="auto">
          <a:xfrm rot="1299671">
            <a:off x="8783928" y="868763"/>
            <a:ext cx="1571625" cy="1867879"/>
            <a:chOff x="1933" y="824"/>
            <a:chExt cx="1715" cy="2244"/>
          </a:xfrm>
        </p:grpSpPr>
        <p:sp>
          <p:nvSpPr>
            <p:cNvPr id="72" name="AutoShape 39"/>
            <p:cNvSpPr>
              <a:spLocks noChangeArrowheads="1"/>
            </p:cNvSpPr>
            <p:nvPr/>
          </p:nvSpPr>
          <p:spPr bwMode="auto">
            <a:xfrm>
              <a:off x="1933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 Box 40"/>
            <p:cNvSpPr txBox="1">
              <a:spLocks noChangeArrowheads="1"/>
            </p:cNvSpPr>
            <p:nvPr/>
          </p:nvSpPr>
          <p:spPr bwMode="auto">
            <a:xfrm>
              <a:off x="2337" y="824"/>
              <a:ext cx="964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问　　　</a:t>
              </a:r>
            </a:p>
          </p:txBody>
        </p:sp>
      </p:grpSp>
      <p:grpSp>
        <p:nvGrpSpPr>
          <p:cNvPr id="74" name="Group 38"/>
          <p:cNvGrpSpPr/>
          <p:nvPr/>
        </p:nvGrpSpPr>
        <p:grpSpPr bwMode="auto">
          <a:xfrm rot="617160">
            <a:off x="8511957" y="4242890"/>
            <a:ext cx="1558925" cy="1907227"/>
            <a:chOff x="1929" y="609"/>
            <a:chExt cx="1715" cy="2451"/>
          </a:xfrm>
        </p:grpSpPr>
        <p:sp>
          <p:nvSpPr>
            <p:cNvPr id="75" name="AutoShape 39"/>
            <p:cNvSpPr>
              <a:spLocks noChangeArrowheads="1"/>
            </p:cNvSpPr>
            <p:nvPr/>
          </p:nvSpPr>
          <p:spPr bwMode="auto">
            <a:xfrm>
              <a:off x="1929" y="1334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2279" y="609"/>
              <a:ext cx="964" cy="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　　　</a:t>
              </a:r>
            </a:p>
          </p:txBody>
        </p:sp>
      </p:grpSp>
      <p:grpSp>
        <p:nvGrpSpPr>
          <p:cNvPr id="77" name="Group 38"/>
          <p:cNvGrpSpPr/>
          <p:nvPr/>
        </p:nvGrpSpPr>
        <p:grpSpPr bwMode="auto">
          <a:xfrm rot="186027">
            <a:off x="8792886" y="2694200"/>
            <a:ext cx="1522412" cy="1854275"/>
            <a:chOff x="1929" y="671"/>
            <a:chExt cx="1715" cy="2395"/>
          </a:xfrm>
        </p:grpSpPr>
        <p:sp>
          <p:nvSpPr>
            <p:cNvPr id="78" name="AutoShape 39"/>
            <p:cNvSpPr>
              <a:spLocks noChangeArrowheads="1"/>
            </p:cNvSpPr>
            <p:nvPr/>
          </p:nvSpPr>
          <p:spPr bwMode="auto">
            <a:xfrm>
              <a:off x="1929" y="1340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2267" y="671"/>
              <a:ext cx="964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绿　　　</a:t>
              </a:r>
            </a:p>
          </p:txBody>
        </p:sp>
      </p:grpSp>
      <p:grpSp>
        <p:nvGrpSpPr>
          <p:cNvPr id="80" name="Group 38"/>
          <p:cNvGrpSpPr/>
          <p:nvPr/>
        </p:nvGrpSpPr>
        <p:grpSpPr bwMode="auto">
          <a:xfrm rot="-1088560">
            <a:off x="1830593" y="2591995"/>
            <a:ext cx="1462087" cy="1814320"/>
            <a:chOff x="1929" y="678"/>
            <a:chExt cx="1715" cy="2384"/>
          </a:xfrm>
        </p:grpSpPr>
        <p:sp>
          <p:nvSpPr>
            <p:cNvPr id="81" name="AutoShape 39"/>
            <p:cNvSpPr>
              <a:spLocks noChangeArrowheads="1"/>
            </p:cNvSpPr>
            <p:nvPr/>
          </p:nvSpPr>
          <p:spPr bwMode="auto">
            <a:xfrm>
              <a:off x="1929" y="1335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2272" y="678"/>
              <a:ext cx="964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到　　　</a:t>
              </a:r>
            </a:p>
          </p:txBody>
        </p:sp>
      </p:grpSp>
      <p:grpSp>
        <p:nvGrpSpPr>
          <p:cNvPr id="83" name="Group 38"/>
          <p:cNvGrpSpPr/>
          <p:nvPr/>
        </p:nvGrpSpPr>
        <p:grpSpPr bwMode="auto">
          <a:xfrm rot="-944316">
            <a:off x="1918417" y="4128626"/>
            <a:ext cx="1571625" cy="1890353"/>
            <a:chOff x="1930" y="796"/>
            <a:chExt cx="1715" cy="2271"/>
          </a:xfrm>
        </p:grpSpPr>
        <p:sp>
          <p:nvSpPr>
            <p:cNvPr id="84" name="AutoShape 39"/>
            <p:cNvSpPr>
              <a:spLocks noChangeArrowheads="1"/>
            </p:cNvSpPr>
            <p:nvPr/>
          </p:nvSpPr>
          <p:spPr bwMode="auto">
            <a:xfrm>
              <a:off x="1930" y="1341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 Box 40"/>
            <p:cNvSpPr txBox="1">
              <a:spLocks noChangeArrowheads="1"/>
            </p:cNvSpPr>
            <p:nvPr/>
          </p:nvSpPr>
          <p:spPr bwMode="auto">
            <a:xfrm>
              <a:off x="2305" y="796"/>
              <a:ext cx="964" cy="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长　　　</a:t>
              </a:r>
            </a:p>
          </p:txBody>
        </p:sp>
      </p:grpSp>
      <p:grpSp>
        <p:nvGrpSpPr>
          <p:cNvPr id="86" name="Group 38"/>
          <p:cNvGrpSpPr/>
          <p:nvPr/>
        </p:nvGrpSpPr>
        <p:grpSpPr bwMode="auto">
          <a:xfrm>
            <a:off x="6034088" y="1173259"/>
            <a:ext cx="2000250" cy="1436688"/>
            <a:chOff x="1935" y="1342"/>
            <a:chExt cx="2183" cy="1726"/>
          </a:xfrm>
        </p:grpSpPr>
        <p:sp>
          <p:nvSpPr>
            <p:cNvPr id="87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 Box 40"/>
            <p:cNvSpPr txBox="1">
              <a:spLocks noChangeArrowheads="1"/>
            </p:cNvSpPr>
            <p:nvPr/>
          </p:nvSpPr>
          <p:spPr bwMode="auto">
            <a:xfrm>
              <a:off x="2325" y="1685"/>
              <a:ext cx="1793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半　　　</a:t>
              </a:r>
            </a:p>
          </p:txBody>
        </p:sp>
      </p:grpSp>
      <p:grpSp>
        <p:nvGrpSpPr>
          <p:cNvPr id="89" name="Group 38"/>
          <p:cNvGrpSpPr/>
          <p:nvPr/>
        </p:nvGrpSpPr>
        <p:grpSpPr bwMode="auto">
          <a:xfrm>
            <a:off x="7462838" y="1472545"/>
            <a:ext cx="1473200" cy="1791461"/>
            <a:chOff x="1935" y="781"/>
            <a:chExt cx="1715" cy="2288"/>
          </a:xfrm>
        </p:grpSpPr>
        <p:sp>
          <p:nvSpPr>
            <p:cNvPr id="90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2279" y="781"/>
              <a:ext cx="964" cy="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空　　　</a:t>
              </a:r>
            </a:p>
          </p:txBody>
        </p:sp>
      </p:grpSp>
      <p:grpSp>
        <p:nvGrpSpPr>
          <p:cNvPr id="92" name="Group 38"/>
          <p:cNvGrpSpPr/>
          <p:nvPr/>
        </p:nvGrpSpPr>
        <p:grpSpPr bwMode="auto">
          <a:xfrm>
            <a:off x="5534025" y="4527914"/>
            <a:ext cx="1473200" cy="1807904"/>
            <a:chOff x="1935" y="760"/>
            <a:chExt cx="1715" cy="2309"/>
          </a:xfrm>
        </p:grpSpPr>
        <p:sp>
          <p:nvSpPr>
            <p:cNvPr id="93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Text Box 40"/>
            <p:cNvSpPr txBox="1">
              <a:spLocks noChangeArrowheads="1"/>
            </p:cNvSpPr>
            <p:nvPr/>
          </p:nvSpPr>
          <p:spPr bwMode="auto">
            <a:xfrm>
              <a:off x="2322" y="760"/>
              <a:ext cx="964" cy="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 dirty="0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 dirty="0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从　　　</a:t>
              </a:r>
            </a:p>
          </p:txBody>
        </p:sp>
      </p:grpSp>
      <p:grpSp>
        <p:nvGrpSpPr>
          <p:cNvPr id="95" name="Group 38"/>
          <p:cNvGrpSpPr/>
          <p:nvPr/>
        </p:nvGrpSpPr>
        <p:grpSpPr bwMode="auto">
          <a:xfrm>
            <a:off x="6677025" y="2530572"/>
            <a:ext cx="1473200" cy="2019308"/>
            <a:chOff x="1935" y="490"/>
            <a:chExt cx="1715" cy="2579"/>
          </a:xfrm>
        </p:grpSpPr>
        <p:sp>
          <p:nvSpPr>
            <p:cNvPr id="96" name="AutoShape 39"/>
            <p:cNvSpPr>
              <a:spLocks noChangeArrowheads="1"/>
            </p:cNvSpPr>
            <p:nvPr/>
          </p:nvSpPr>
          <p:spPr bwMode="auto">
            <a:xfrm>
              <a:off x="1935" y="1342"/>
              <a:ext cx="1715" cy="1727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Text Box 40"/>
            <p:cNvSpPr txBox="1">
              <a:spLocks noChangeArrowheads="1"/>
            </p:cNvSpPr>
            <p:nvPr/>
          </p:nvSpPr>
          <p:spPr bwMode="auto">
            <a:xfrm>
              <a:off x="2278" y="490"/>
              <a:ext cx="964" cy="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en-US" altLang="zh-CN" sz="5400" b="1">
                <a:solidFill>
                  <a:srgbClr val="99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5400" b="1">
                  <a:solidFill>
                    <a:srgbClr val="9933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更　　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48" name="Group 3"/>
          <p:cNvGrpSpPr/>
          <p:nvPr/>
        </p:nvGrpSpPr>
        <p:grpSpPr bwMode="auto">
          <a:xfrm>
            <a:off x="976313" y="1988344"/>
            <a:ext cx="1223962" cy="1223962"/>
            <a:chOff x="2426" y="1253"/>
            <a:chExt cx="1815" cy="1814"/>
          </a:xfrm>
        </p:grpSpPr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3"/>
          <p:cNvGrpSpPr/>
          <p:nvPr/>
        </p:nvGrpSpPr>
        <p:grpSpPr bwMode="auto">
          <a:xfrm>
            <a:off x="5834063" y="1997869"/>
            <a:ext cx="1223962" cy="1223962"/>
            <a:chOff x="2426" y="1253"/>
            <a:chExt cx="1815" cy="1814"/>
          </a:xfrm>
        </p:grpSpPr>
        <p:sp>
          <p:nvSpPr>
            <p:cNvPr id="9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3"/>
          <p:cNvGrpSpPr/>
          <p:nvPr/>
        </p:nvGrpSpPr>
        <p:grpSpPr bwMode="auto">
          <a:xfrm>
            <a:off x="2619375" y="1988344"/>
            <a:ext cx="1223963" cy="1223962"/>
            <a:chOff x="2426" y="1253"/>
            <a:chExt cx="1815" cy="1814"/>
          </a:xfrm>
        </p:grpSpPr>
        <p:sp>
          <p:nvSpPr>
            <p:cNvPr id="10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7"/>
          <p:cNvGrpSpPr/>
          <p:nvPr/>
        </p:nvGrpSpPr>
        <p:grpSpPr bwMode="auto">
          <a:xfrm>
            <a:off x="4252913" y="1997869"/>
            <a:ext cx="1223962" cy="1223962"/>
            <a:chOff x="2426" y="1253"/>
            <a:chExt cx="1815" cy="1814"/>
          </a:xfrm>
        </p:grpSpPr>
        <p:sp>
          <p:nvSpPr>
            <p:cNvPr id="106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3"/>
          <p:cNvGrpSpPr/>
          <p:nvPr/>
        </p:nvGrpSpPr>
        <p:grpSpPr bwMode="auto">
          <a:xfrm>
            <a:off x="7477125" y="1997869"/>
            <a:ext cx="1295400" cy="1223962"/>
            <a:chOff x="2320" y="1253"/>
            <a:chExt cx="1921" cy="1814"/>
          </a:xfrm>
        </p:grpSpPr>
        <p:sp>
          <p:nvSpPr>
            <p:cNvPr id="110" name="Rectangle 4"/>
            <p:cNvSpPr>
              <a:spLocks noChangeArrowheads="1"/>
            </p:cNvSpPr>
            <p:nvPr/>
          </p:nvSpPr>
          <p:spPr bwMode="auto">
            <a:xfrm>
              <a:off x="2320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3" name="Text Box 19"/>
          <p:cNvSpPr txBox="1">
            <a:spLocks noChangeArrowheads="1"/>
          </p:cNvSpPr>
          <p:nvPr/>
        </p:nvSpPr>
        <p:spPr bwMode="auto">
          <a:xfrm>
            <a:off x="985838" y="1950244"/>
            <a:ext cx="7643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问有半从你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60985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pic>
        <p:nvPicPr>
          <p:cNvPr id="25" name="Picture 37" descr="C:\Documents and Settings\Administrator\桌面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48113"/>
            <a:ext cx="11318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000250" y="413385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grpSp>
        <p:nvGrpSpPr>
          <p:cNvPr id="27" name="Group 5"/>
          <p:cNvGrpSpPr/>
          <p:nvPr/>
        </p:nvGrpSpPr>
        <p:grpSpPr bwMode="auto">
          <a:xfrm>
            <a:off x="2609850" y="1589088"/>
            <a:ext cx="1839913" cy="2332037"/>
            <a:chOff x="1344" y="1584"/>
            <a:chExt cx="1159" cy="1469"/>
          </a:xfrm>
        </p:grpSpPr>
        <p:pic>
          <p:nvPicPr>
            <p:cNvPr id="28" name="Picture 6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84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440" y="1968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数</a:t>
              </a:r>
            </a:p>
          </p:txBody>
        </p:sp>
      </p:grpSp>
      <p:grpSp>
        <p:nvGrpSpPr>
          <p:cNvPr id="30" name="Group 8"/>
          <p:cNvGrpSpPr/>
          <p:nvPr/>
        </p:nvGrpSpPr>
        <p:grpSpPr bwMode="auto">
          <a:xfrm>
            <a:off x="8813008" y="3732213"/>
            <a:ext cx="1839912" cy="2332037"/>
            <a:chOff x="1152" y="0"/>
            <a:chExt cx="1159" cy="1469"/>
          </a:xfrm>
        </p:grpSpPr>
        <p:pic>
          <p:nvPicPr>
            <p:cNvPr id="31" name="Picture 9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1244" y="33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方</a:t>
              </a:r>
            </a:p>
          </p:txBody>
        </p:sp>
      </p:grpSp>
      <p:grpSp>
        <p:nvGrpSpPr>
          <p:cNvPr id="33" name="Group 14"/>
          <p:cNvGrpSpPr/>
          <p:nvPr/>
        </p:nvGrpSpPr>
        <p:grpSpPr bwMode="auto">
          <a:xfrm>
            <a:off x="5743576" y="1500188"/>
            <a:ext cx="1839912" cy="2332037"/>
            <a:chOff x="3600" y="48"/>
            <a:chExt cx="1159" cy="1469"/>
          </a:xfrm>
        </p:grpSpPr>
        <p:pic>
          <p:nvPicPr>
            <p:cNvPr id="34" name="Picture 15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696" y="384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彩</a:t>
              </a:r>
            </a:p>
          </p:txBody>
        </p:sp>
      </p:grpSp>
      <p:grpSp>
        <p:nvGrpSpPr>
          <p:cNvPr id="36" name="Group 20"/>
          <p:cNvGrpSpPr/>
          <p:nvPr/>
        </p:nvGrpSpPr>
        <p:grpSpPr bwMode="auto">
          <a:xfrm>
            <a:off x="2273300" y="3876675"/>
            <a:ext cx="1839913" cy="2332038"/>
            <a:chOff x="4176" y="1920"/>
            <a:chExt cx="1159" cy="1469"/>
          </a:xfrm>
        </p:grpSpPr>
        <p:pic>
          <p:nvPicPr>
            <p:cNvPr id="37" name="Picture 21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4316" y="225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问</a:t>
              </a:r>
            </a:p>
          </p:txBody>
        </p:sp>
      </p:grpSp>
      <p:grpSp>
        <p:nvGrpSpPr>
          <p:cNvPr id="39" name="Group 26"/>
          <p:cNvGrpSpPr/>
          <p:nvPr/>
        </p:nvGrpSpPr>
        <p:grpSpPr bwMode="auto">
          <a:xfrm>
            <a:off x="1770063" y="1931988"/>
            <a:ext cx="1208087" cy="1268412"/>
            <a:chOff x="1392" y="3072"/>
            <a:chExt cx="761" cy="799"/>
          </a:xfrm>
        </p:grpSpPr>
        <p:pic>
          <p:nvPicPr>
            <p:cNvPr id="40" name="Picture 27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072"/>
              <a:ext cx="713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1392" y="3072"/>
              <a:ext cx="4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shǔ</a:t>
              </a:r>
            </a:p>
          </p:txBody>
        </p:sp>
      </p:grpSp>
      <p:grpSp>
        <p:nvGrpSpPr>
          <p:cNvPr id="42" name="Group 32"/>
          <p:cNvGrpSpPr/>
          <p:nvPr/>
        </p:nvGrpSpPr>
        <p:grpSpPr bwMode="auto">
          <a:xfrm>
            <a:off x="5094288" y="1931988"/>
            <a:ext cx="1143000" cy="1268412"/>
            <a:chOff x="2448" y="3473"/>
            <a:chExt cx="720" cy="799"/>
          </a:xfrm>
        </p:grpSpPr>
        <p:pic>
          <p:nvPicPr>
            <p:cNvPr id="43" name="Picture 33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3473"/>
              <a:ext cx="713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2448" y="3504"/>
              <a:ext cx="3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  <a:hlinkClick r:id="rId5"/>
                </a:rPr>
                <a:t>cǎi</a:t>
              </a:r>
              <a:endPara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5" name="Picture 15" descr="C:\Documents and Settings\Administrator\桌面\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70" y="1500188"/>
            <a:ext cx="18399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9109870" y="203358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</a:t>
            </a:r>
          </a:p>
        </p:txBody>
      </p:sp>
      <p:grpSp>
        <p:nvGrpSpPr>
          <p:cNvPr id="47" name="Group 32"/>
          <p:cNvGrpSpPr/>
          <p:nvPr/>
        </p:nvGrpSpPr>
        <p:grpSpPr bwMode="auto">
          <a:xfrm>
            <a:off x="8309770" y="1931988"/>
            <a:ext cx="1130300" cy="1268412"/>
            <a:chOff x="2448" y="3473"/>
            <a:chExt cx="712" cy="799"/>
          </a:xfrm>
        </p:grpSpPr>
        <p:pic>
          <p:nvPicPr>
            <p:cNvPr id="53" name="Picture 33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3473"/>
              <a:ext cx="705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2448" y="3504"/>
              <a:ext cx="4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bàn</a:t>
              </a: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4735513" y="4019550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grpSp>
        <p:nvGrpSpPr>
          <p:cNvPr id="56" name="Group 20"/>
          <p:cNvGrpSpPr/>
          <p:nvPr/>
        </p:nvGrpSpPr>
        <p:grpSpPr bwMode="auto">
          <a:xfrm>
            <a:off x="5310188" y="3732213"/>
            <a:ext cx="1839913" cy="2332037"/>
            <a:chOff x="4176" y="1920"/>
            <a:chExt cx="1159" cy="1469"/>
          </a:xfrm>
        </p:grpSpPr>
        <p:pic>
          <p:nvPicPr>
            <p:cNvPr id="57" name="Picture 21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4316" y="225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到</a:t>
              </a:r>
            </a:p>
          </p:txBody>
        </p:sp>
      </p:grpSp>
      <p:pic>
        <p:nvPicPr>
          <p:cNvPr id="59" name="Picture 37" descr="C:\Documents and Settings\Administrator\桌面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70" y="4379913"/>
            <a:ext cx="11318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7949408" y="4235450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fāng</a:t>
            </a:r>
          </a:p>
        </p:txBody>
      </p:sp>
      <p:pic>
        <p:nvPicPr>
          <p:cNvPr id="61" name="Picture 37" descr="C:\Documents and Settings\Administrator\桌面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4235450"/>
            <a:ext cx="11318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1314450" y="41910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chū</a:t>
            </a:r>
          </a:p>
        </p:txBody>
      </p:sp>
      <p:grpSp>
        <p:nvGrpSpPr>
          <p:cNvPr id="49" name="Group 5"/>
          <p:cNvGrpSpPr/>
          <p:nvPr/>
        </p:nvGrpSpPr>
        <p:grpSpPr bwMode="auto">
          <a:xfrm>
            <a:off x="1924050" y="1646238"/>
            <a:ext cx="1839913" cy="2332037"/>
            <a:chOff x="1344" y="1584"/>
            <a:chExt cx="1159" cy="1469"/>
          </a:xfrm>
        </p:grpSpPr>
        <p:pic>
          <p:nvPicPr>
            <p:cNvPr id="50" name="Picture 6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84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440" y="1968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没</a:t>
              </a:r>
            </a:p>
          </p:txBody>
        </p:sp>
      </p:grpSp>
      <p:grpSp>
        <p:nvGrpSpPr>
          <p:cNvPr id="52" name="Group 8"/>
          <p:cNvGrpSpPr/>
          <p:nvPr/>
        </p:nvGrpSpPr>
        <p:grpSpPr bwMode="auto">
          <a:xfrm>
            <a:off x="8846334" y="3789363"/>
            <a:ext cx="1839912" cy="2332037"/>
            <a:chOff x="1152" y="0"/>
            <a:chExt cx="1159" cy="1469"/>
          </a:xfrm>
        </p:grpSpPr>
        <p:pic>
          <p:nvPicPr>
            <p:cNvPr id="62" name="Picture 9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1244" y="33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长</a:t>
              </a:r>
            </a:p>
          </p:txBody>
        </p:sp>
      </p:grpSp>
      <p:grpSp>
        <p:nvGrpSpPr>
          <p:cNvPr id="64" name="Group 14"/>
          <p:cNvGrpSpPr/>
          <p:nvPr/>
        </p:nvGrpSpPr>
        <p:grpSpPr bwMode="auto">
          <a:xfrm>
            <a:off x="5415747" y="1557338"/>
            <a:ext cx="1839912" cy="2332037"/>
            <a:chOff x="3600" y="48"/>
            <a:chExt cx="1159" cy="1469"/>
          </a:xfrm>
        </p:grpSpPr>
        <p:pic>
          <p:nvPicPr>
            <p:cNvPr id="65" name="Picture 15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48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3696" y="384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更</a:t>
              </a:r>
            </a:p>
          </p:txBody>
        </p:sp>
      </p:grpSp>
      <p:grpSp>
        <p:nvGrpSpPr>
          <p:cNvPr id="67" name="Group 20"/>
          <p:cNvGrpSpPr/>
          <p:nvPr/>
        </p:nvGrpSpPr>
        <p:grpSpPr bwMode="auto">
          <a:xfrm>
            <a:off x="1587500" y="3933825"/>
            <a:ext cx="1839913" cy="2332038"/>
            <a:chOff x="4176" y="1920"/>
            <a:chExt cx="1159" cy="1469"/>
          </a:xfrm>
        </p:grpSpPr>
        <p:pic>
          <p:nvPicPr>
            <p:cNvPr id="68" name="Picture 21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4316" y="225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出</a:t>
              </a:r>
            </a:p>
          </p:txBody>
        </p:sp>
      </p:grpSp>
      <p:grpSp>
        <p:nvGrpSpPr>
          <p:cNvPr id="70" name="Group 26"/>
          <p:cNvGrpSpPr/>
          <p:nvPr/>
        </p:nvGrpSpPr>
        <p:grpSpPr bwMode="auto">
          <a:xfrm>
            <a:off x="1084263" y="1989138"/>
            <a:ext cx="1208087" cy="1268412"/>
            <a:chOff x="1392" y="3072"/>
            <a:chExt cx="761" cy="799"/>
          </a:xfrm>
        </p:grpSpPr>
        <p:pic>
          <p:nvPicPr>
            <p:cNvPr id="71" name="Picture 27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072"/>
              <a:ext cx="713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1392" y="3072"/>
              <a:ext cx="4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méi</a:t>
              </a:r>
            </a:p>
          </p:txBody>
        </p:sp>
      </p:grpSp>
      <p:grpSp>
        <p:nvGrpSpPr>
          <p:cNvPr id="73" name="Group 32"/>
          <p:cNvGrpSpPr/>
          <p:nvPr/>
        </p:nvGrpSpPr>
        <p:grpSpPr bwMode="auto">
          <a:xfrm>
            <a:off x="4702959" y="1857375"/>
            <a:ext cx="1143000" cy="1268413"/>
            <a:chOff x="2448" y="3473"/>
            <a:chExt cx="720" cy="799"/>
          </a:xfrm>
        </p:grpSpPr>
        <p:pic>
          <p:nvPicPr>
            <p:cNvPr id="74" name="Picture 33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3473"/>
              <a:ext cx="713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2448" y="3504"/>
              <a:ext cx="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gèn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76" name="Group 32"/>
          <p:cNvGrpSpPr/>
          <p:nvPr/>
        </p:nvGrpSpPr>
        <p:grpSpPr bwMode="auto">
          <a:xfrm>
            <a:off x="8414534" y="2133600"/>
            <a:ext cx="1143000" cy="1268413"/>
            <a:chOff x="2448" y="3473"/>
            <a:chExt cx="720" cy="799"/>
          </a:xfrm>
        </p:grpSpPr>
        <p:pic>
          <p:nvPicPr>
            <p:cNvPr id="77" name="Picture 33" descr="C:\Documents and Settings\Administrator\桌面\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3473"/>
              <a:ext cx="713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2448" y="3504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lǜ</a:t>
              </a:r>
            </a:p>
          </p:txBody>
        </p:sp>
      </p:grpSp>
      <p:pic>
        <p:nvPicPr>
          <p:cNvPr id="79" name="Picture 37" descr="C:\Documents and Settings\Administrator\桌面\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34" y="4437063"/>
            <a:ext cx="11318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7335034" y="4292600"/>
            <a:ext cx="156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zhǎn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grpSp>
        <p:nvGrpSpPr>
          <p:cNvPr id="81" name="Group 20"/>
          <p:cNvGrpSpPr/>
          <p:nvPr/>
        </p:nvGrpSpPr>
        <p:grpSpPr bwMode="auto">
          <a:xfrm>
            <a:off x="8919359" y="1916113"/>
            <a:ext cx="1839912" cy="2332037"/>
            <a:chOff x="4176" y="1920"/>
            <a:chExt cx="1159" cy="1469"/>
          </a:xfrm>
        </p:grpSpPr>
        <p:pic>
          <p:nvPicPr>
            <p:cNvPr id="82" name="Picture 21" descr="C:\Documents and Settings\Administrator\桌面\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1159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316" y="2256"/>
              <a:ext cx="3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绿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下雨</a:t>
            </a:r>
          </a:p>
        </p:txBody>
      </p:sp>
      <p:grpSp>
        <p:nvGrpSpPr>
          <p:cNvPr id="30" name="Group 2"/>
          <p:cNvGrpSpPr/>
          <p:nvPr/>
        </p:nvGrpSpPr>
        <p:grpSpPr bwMode="auto">
          <a:xfrm>
            <a:off x="1747838" y="1380719"/>
            <a:ext cx="8358187" cy="5143500"/>
            <a:chOff x="0" y="0"/>
            <a:chExt cx="5760" cy="4320"/>
          </a:xfrm>
        </p:grpSpPr>
        <p:pic>
          <p:nvPicPr>
            <p:cNvPr id="31" name="Picture 3" descr="b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884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339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4094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3249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8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249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13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113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1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614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2" descr="FLOW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40"/>
              <a:ext cx="1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36"/>
          <p:cNvGrpSpPr/>
          <p:nvPr/>
        </p:nvGrpSpPr>
        <p:grpSpPr bwMode="auto">
          <a:xfrm>
            <a:off x="2578100" y="4169956"/>
            <a:ext cx="7513638" cy="1322388"/>
            <a:chOff x="748" y="2432"/>
            <a:chExt cx="4733" cy="833"/>
          </a:xfrm>
        </p:grpSpPr>
        <p:pic>
          <p:nvPicPr>
            <p:cNvPr id="42" name="Picture 37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40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8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704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9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840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0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885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1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113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2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50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3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522"/>
              <a:ext cx="1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4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2659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5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614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6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613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7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477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8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022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49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06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0" descr="叶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523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1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432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52"/>
          <p:cNvGrpSpPr/>
          <p:nvPr/>
        </p:nvGrpSpPr>
        <p:grpSpPr bwMode="auto">
          <a:xfrm>
            <a:off x="1570038" y="4242981"/>
            <a:ext cx="8016875" cy="1465263"/>
            <a:chOff x="249" y="2523"/>
            <a:chExt cx="5050" cy="923"/>
          </a:xfrm>
        </p:grpSpPr>
        <p:pic>
          <p:nvPicPr>
            <p:cNvPr id="85" name="Picture 53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249"/>
              <a:ext cx="1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54" descr="叶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568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55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23"/>
              <a:ext cx="19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56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523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57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613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58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113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59" descr="叶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750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60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614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61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65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62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65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63" descr="叶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2931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" name="Picture 66" descr="大雨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666469"/>
            <a:ext cx="18018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7" descr="大雨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452281"/>
            <a:ext cx="990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8" descr="小雨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166656"/>
            <a:ext cx="901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9" descr="小雨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095219"/>
            <a:ext cx="11652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0" descr="大雨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666594"/>
            <a:ext cx="16144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1" descr="小雨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5135156"/>
            <a:ext cx="685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2" descr="小雨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952219"/>
            <a:ext cx="11652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895475" y="1647012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数不清的雨点儿，从云彩里飘落下来。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A_0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宽屏</PresentationFormat>
  <Paragraphs>94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2020-09-02T17:39:00Z</dcterms:created>
  <dcterms:modified xsi:type="dcterms:W3CDTF">2021-01-07T11:05:36Z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