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414" r:id="rId3"/>
    <p:sldId id="415" r:id="rId4"/>
    <p:sldId id="416" r:id="rId5"/>
    <p:sldId id="417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287" r:id="rId14"/>
    <p:sldId id="425" r:id="rId15"/>
    <p:sldId id="257" r:id="rId16"/>
  </p:sldIdLst>
  <p:sldSz cx="12192000" cy="6858000"/>
  <p:notesSz cx="6858000" cy="9144000"/>
  <p:embeddedFontLst>
    <p:embeddedFont>
      <p:font typeface="FandolFang R" panose="02010600030101010101" charset="-122"/>
      <p:regular r:id="rId18"/>
    </p:embeddedFont>
    <p:embeddedFont>
      <p:font typeface="思源黑体 CN Light" panose="02010600030101010101" charset="-122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BEC737C-9875-48F8-88F2-0F7ED90A638B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583A483-4C57-4B50-ACA5-AD82A208B72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3A483-4C57-4B50-ACA5-AD82A208B72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3A483-4C57-4B50-ACA5-AD82A208B72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9" name="箭头: 五边形 8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rgbClr val="403836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箭头: 五边形 9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403836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0" t="6808" b="196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574137" y="1565705"/>
            <a:ext cx="6318532" cy="2388698"/>
            <a:chOff x="421012" y="2478673"/>
            <a:chExt cx="5412107" cy="2388698"/>
          </a:xfrm>
        </p:grpSpPr>
        <p:sp>
          <p:nvSpPr>
            <p:cNvPr id="7" name="文本框 6"/>
            <p:cNvSpPr txBox="1"/>
            <p:nvPr/>
          </p:nvSpPr>
          <p:spPr>
            <a:xfrm>
              <a:off x="421012" y="2478673"/>
              <a:ext cx="541210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《</a:t>
              </a:r>
              <a:r>
                <a:rPr lang="zh-CN" altLang="en-US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明天要远足</a:t>
              </a:r>
              <a:r>
                <a:rPr lang="en-US" altLang="zh-CN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》</a:t>
              </a:r>
              <a:endParaRPr kumimoji="0" lang="en-US" altLang="zh-CN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一年级上册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6499814" y="4772260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词语</a:t>
            </a:r>
          </a:p>
        </p:txBody>
      </p:sp>
      <p:grpSp>
        <p:nvGrpSpPr>
          <p:cNvPr id="21" name="组合 27"/>
          <p:cNvGrpSpPr/>
          <p:nvPr/>
        </p:nvGrpSpPr>
        <p:grpSpPr bwMode="auto">
          <a:xfrm>
            <a:off x="4007531" y="1803855"/>
            <a:ext cx="2319866" cy="923330"/>
            <a:chOff x="785786" y="1571612"/>
            <a:chExt cx="2319931" cy="922735"/>
          </a:xfrm>
        </p:grpSpPr>
        <p:sp>
          <p:nvSpPr>
            <p:cNvPr id="22" name="圆角矩形 2"/>
            <p:cNvSpPr/>
            <p:nvPr/>
          </p:nvSpPr>
          <p:spPr>
            <a:xfrm>
              <a:off x="785787" y="1714488"/>
              <a:ext cx="2214578" cy="746974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矩形 3"/>
            <p:cNvSpPr>
              <a:spLocks noChangeArrowheads="1"/>
            </p:cNvSpPr>
            <p:nvPr/>
          </p:nvSpPr>
          <p:spPr bwMode="auto">
            <a:xfrm>
              <a:off x="785786" y="1571612"/>
              <a:ext cx="2319931" cy="922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54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睡不着</a:t>
              </a:r>
              <a:endPara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6936468" y="1803855"/>
            <a:ext cx="1714500" cy="923330"/>
            <a:chOff x="3857621" y="1571612"/>
            <a:chExt cx="1714511" cy="922735"/>
          </a:xfrm>
        </p:grpSpPr>
        <p:sp>
          <p:nvSpPr>
            <p:cNvPr id="25" name="圆角矩形 4"/>
            <p:cNvSpPr/>
            <p:nvPr/>
          </p:nvSpPr>
          <p:spPr>
            <a:xfrm>
              <a:off x="3857621" y="1714488"/>
              <a:ext cx="1714511" cy="746974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 dirty="0">
                <a:solidFill>
                  <a:srgbClr val="FFFF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矩形 5"/>
            <p:cNvSpPr>
              <a:spLocks noChangeArrowheads="1"/>
            </p:cNvSpPr>
            <p:nvPr/>
          </p:nvSpPr>
          <p:spPr bwMode="auto">
            <a:xfrm>
              <a:off x="3924622" y="1571612"/>
              <a:ext cx="1608143" cy="922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5400" b="1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大海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508230" y="1875278"/>
            <a:ext cx="1714511" cy="923330"/>
            <a:chOff x="3857621" y="1571612"/>
            <a:chExt cx="1714511" cy="923329"/>
          </a:xfrm>
          <a:solidFill>
            <a:srgbClr val="FF00FF"/>
          </a:solidFill>
        </p:grpSpPr>
        <p:sp>
          <p:nvSpPr>
            <p:cNvPr id="45" name="圆角矩形 8"/>
            <p:cNvSpPr/>
            <p:nvPr/>
          </p:nvSpPr>
          <p:spPr>
            <a:xfrm>
              <a:off x="3857621" y="1714488"/>
              <a:ext cx="1714511" cy="746974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 dirty="0">
                <a:solidFill>
                  <a:srgbClr val="FFFF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3924622" y="1571612"/>
              <a:ext cx="1608133" cy="9233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zh-CN" altLang="en-US" sz="54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老师</a:t>
              </a:r>
              <a:endPara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221818" y="3446914"/>
            <a:ext cx="1714511" cy="923330"/>
            <a:chOff x="3857621" y="1571612"/>
            <a:chExt cx="1714511" cy="923329"/>
          </a:xfrm>
          <a:solidFill>
            <a:srgbClr val="00B0F0"/>
          </a:solidFill>
        </p:grpSpPr>
        <p:sp>
          <p:nvSpPr>
            <p:cNvPr id="48" name="圆角矩形 11"/>
            <p:cNvSpPr/>
            <p:nvPr/>
          </p:nvSpPr>
          <p:spPr>
            <a:xfrm>
              <a:off x="3857621" y="1714488"/>
              <a:ext cx="1714511" cy="746974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 dirty="0">
                <a:solidFill>
                  <a:srgbClr val="FFFF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3924622" y="1571612"/>
              <a:ext cx="1608133" cy="9233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zh-CN" altLang="en-US" sz="54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天亮</a:t>
              </a:r>
            </a:p>
          </p:txBody>
        </p:sp>
      </p:grpSp>
      <p:grpSp>
        <p:nvGrpSpPr>
          <p:cNvPr id="50" name="组合 14"/>
          <p:cNvGrpSpPr/>
          <p:nvPr/>
        </p:nvGrpSpPr>
        <p:grpSpPr>
          <a:xfrm>
            <a:off x="7007900" y="3452279"/>
            <a:ext cx="1714511" cy="923330"/>
            <a:chOff x="3857621" y="1571612"/>
            <a:chExt cx="1714511" cy="923330"/>
          </a:xfrm>
          <a:solidFill>
            <a:srgbClr val="FF0000"/>
          </a:solidFill>
        </p:grpSpPr>
        <p:sp>
          <p:nvSpPr>
            <p:cNvPr id="51" name="圆角矩形 15"/>
            <p:cNvSpPr/>
            <p:nvPr/>
          </p:nvSpPr>
          <p:spPr>
            <a:xfrm>
              <a:off x="3857621" y="1714488"/>
              <a:ext cx="1714511" cy="746974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 dirty="0">
                <a:solidFill>
                  <a:srgbClr val="FFFF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3924622" y="1571612"/>
              <a:ext cx="160813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zh-CN" altLang="en-US" sz="54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什么</a:t>
              </a:r>
            </a:p>
          </p:txBody>
        </p:sp>
      </p:grpSp>
      <p:grpSp>
        <p:nvGrpSpPr>
          <p:cNvPr id="53" name="组合 18"/>
          <p:cNvGrpSpPr/>
          <p:nvPr/>
        </p:nvGrpSpPr>
        <p:grpSpPr>
          <a:xfrm>
            <a:off x="9508230" y="3446914"/>
            <a:ext cx="1714511" cy="923330"/>
            <a:chOff x="3857621" y="1571612"/>
            <a:chExt cx="1714511" cy="923329"/>
          </a:xfrm>
          <a:solidFill>
            <a:srgbClr val="00FF00"/>
          </a:solidFill>
        </p:grpSpPr>
        <p:sp>
          <p:nvSpPr>
            <p:cNvPr id="54" name="圆角矩形 19"/>
            <p:cNvSpPr/>
            <p:nvPr/>
          </p:nvSpPr>
          <p:spPr>
            <a:xfrm>
              <a:off x="3857621" y="1714488"/>
              <a:ext cx="1714511" cy="746974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 dirty="0">
                <a:solidFill>
                  <a:srgbClr val="FFFF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3924622" y="1571612"/>
              <a:ext cx="1608133" cy="9233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zh-CN" altLang="en-US" sz="54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地方</a:t>
              </a:r>
              <a:endPara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组合 21"/>
          <p:cNvGrpSpPr/>
          <p:nvPr/>
        </p:nvGrpSpPr>
        <p:grpSpPr bwMode="auto">
          <a:xfrm>
            <a:off x="4221843" y="4947105"/>
            <a:ext cx="1714500" cy="923330"/>
            <a:chOff x="3857621" y="1571612"/>
            <a:chExt cx="1714511" cy="922735"/>
          </a:xfrm>
        </p:grpSpPr>
        <p:sp>
          <p:nvSpPr>
            <p:cNvPr id="57" name="圆角矩形 22"/>
            <p:cNvSpPr/>
            <p:nvPr/>
          </p:nvSpPr>
          <p:spPr>
            <a:xfrm>
              <a:off x="3857621" y="1714488"/>
              <a:ext cx="1714511" cy="746974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 dirty="0">
                <a:solidFill>
                  <a:srgbClr val="FFFF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矩形 23"/>
            <p:cNvSpPr>
              <a:spLocks noChangeArrowheads="1"/>
            </p:cNvSpPr>
            <p:nvPr/>
          </p:nvSpPr>
          <p:spPr bwMode="auto">
            <a:xfrm>
              <a:off x="3924622" y="1571612"/>
              <a:ext cx="1608143" cy="922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54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真正</a:t>
              </a:r>
              <a:endPara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组合 24"/>
          <p:cNvGrpSpPr/>
          <p:nvPr/>
        </p:nvGrpSpPr>
        <p:grpSpPr>
          <a:xfrm>
            <a:off x="7007899" y="4947113"/>
            <a:ext cx="1714511" cy="923330"/>
            <a:chOff x="3857621" y="1571612"/>
            <a:chExt cx="1714511" cy="923330"/>
          </a:xfrm>
          <a:solidFill>
            <a:srgbClr val="6600FF"/>
          </a:solidFill>
        </p:grpSpPr>
        <p:sp>
          <p:nvSpPr>
            <p:cNvPr id="60" name="圆角矩形 25"/>
            <p:cNvSpPr/>
            <p:nvPr/>
          </p:nvSpPr>
          <p:spPr>
            <a:xfrm>
              <a:off x="3857621" y="1714488"/>
              <a:ext cx="1714511" cy="746974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 dirty="0">
                <a:solidFill>
                  <a:srgbClr val="FFFF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3924622" y="1571612"/>
              <a:ext cx="160813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zh-CN" altLang="en-US" sz="54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同学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50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我会写</a:t>
            </a: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5536400" y="1020610"/>
            <a:ext cx="40005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目字旁</a:t>
            </a: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1511919" y="2365375"/>
            <a:ext cx="2303463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3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睡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39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3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endParaRPr kumimoji="0" lang="zh-CN" altLang="en-US" sz="239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1" name="组合 40"/>
          <p:cNvGrpSpPr/>
          <p:nvPr/>
        </p:nvGrpSpPr>
        <p:grpSpPr bwMode="auto">
          <a:xfrm>
            <a:off x="5847998" y="2616157"/>
            <a:ext cx="4369153" cy="3400467"/>
            <a:chOff x="7290" y="4390"/>
            <a:chExt cx="6880" cy="5354"/>
          </a:xfrm>
        </p:grpSpPr>
        <p:grpSp>
          <p:nvGrpSpPr>
            <p:cNvPr id="42" name="组合 13353"/>
            <p:cNvGrpSpPr/>
            <p:nvPr/>
          </p:nvGrpSpPr>
          <p:grpSpPr bwMode="auto">
            <a:xfrm>
              <a:off x="7290" y="4390"/>
              <a:ext cx="4721" cy="2394"/>
              <a:chOff x="3443016" y="468878"/>
              <a:chExt cx="3543954" cy="1925738"/>
            </a:xfrm>
          </p:grpSpPr>
          <p:grpSp>
            <p:nvGrpSpPr>
              <p:cNvPr id="62" name="组合 13352"/>
              <p:cNvGrpSpPr/>
              <p:nvPr/>
            </p:nvGrpSpPr>
            <p:grpSpPr bwMode="auto">
              <a:xfrm>
                <a:off x="3443016" y="468878"/>
                <a:ext cx="3543954" cy="1925738"/>
                <a:chOff x="4626358" y="818502"/>
                <a:chExt cx="3543954" cy="1925738"/>
              </a:xfrm>
            </p:grpSpPr>
            <p:sp>
              <p:nvSpPr>
                <p:cNvPr id="64" name="任意多边形 8"/>
                <p:cNvSpPr/>
                <p:nvPr/>
              </p:nvSpPr>
              <p:spPr>
                <a:xfrm>
                  <a:off x="4626358" y="818502"/>
                  <a:ext cx="3543954" cy="1642780"/>
                </a:xfrm>
                <a:custGeom>
                  <a:avLst/>
                  <a:gdLst>
                    <a:gd name="connsiteX0" fmla="*/ 1264023 w 2568388"/>
                    <a:gd name="connsiteY0" fmla="*/ 1188362 h 1188362"/>
                    <a:gd name="connsiteX1" fmla="*/ 874058 w 2568388"/>
                    <a:gd name="connsiteY1" fmla="*/ 1174915 h 1188362"/>
                    <a:gd name="connsiteX2" fmla="*/ 793376 w 2568388"/>
                    <a:gd name="connsiteY2" fmla="*/ 1148021 h 1188362"/>
                    <a:gd name="connsiteX3" fmla="*/ 753035 w 2568388"/>
                    <a:gd name="connsiteY3" fmla="*/ 1134574 h 1188362"/>
                    <a:gd name="connsiteX4" fmla="*/ 712694 w 2568388"/>
                    <a:gd name="connsiteY4" fmla="*/ 1121127 h 1188362"/>
                    <a:gd name="connsiteX5" fmla="*/ 672352 w 2568388"/>
                    <a:gd name="connsiteY5" fmla="*/ 1107680 h 1188362"/>
                    <a:gd name="connsiteX6" fmla="*/ 632011 w 2568388"/>
                    <a:gd name="connsiteY6" fmla="*/ 1080786 h 1188362"/>
                    <a:gd name="connsiteX7" fmla="*/ 578223 w 2568388"/>
                    <a:gd name="connsiteY7" fmla="*/ 1040445 h 1188362"/>
                    <a:gd name="connsiteX8" fmla="*/ 497541 w 2568388"/>
                    <a:gd name="connsiteY8" fmla="*/ 1013551 h 1188362"/>
                    <a:gd name="connsiteX9" fmla="*/ 470647 w 2568388"/>
                    <a:gd name="connsiteY9" fmla="*/ 986656 h 1188362"/>
                    <a:gd name="connsiteX10" fmla="*/ 336176 w 2568388"/>
                    <a:gd name="connsiteY10" fmla="*/ 946315 h 1188362"/>
                    <a:gd name="connsiteX11" fmla="*/ 295835 w 2568388"/>
                    <a:gd name="connsiteY11" fmla="*/ 932868 h 1188362"/>
                    <a:gd name="connsiteX12" fmla="*/ 255494 w 2568388"/>
                    <a:gd name="connsiteY12" fmla="*/ 905974 h 1188362"/>
                    <a:gd name="connsiteX13" fmla="*/ 174811 w 2568388"/>
                    <a:gd name="connsiteY13" fmla="*/ 879080 h 1188362"/>
                    <a:gd name="connsiteX14" fmla="*/ 94129 w 2568388"/>
                    <a:gd name="connsiteY14" fmla="*/ 798398 h 1188362"/>
                    <a:gd name="connsiteX15" fmla="*/ 40341 w 2568388"/>
                    <a:gd name="connsiteY15" fmla="*/ 717715 h 1188362"/>
                    <a:gd name="connsiteX16" fmla="*/ 26894 w 2568388"/>
                    <a:gd name="connsiteY16" fmla="*/ 663927 h 1188362"/>
                    <a:gd name="connsiteX17" fmla="*/ 0 w 2568388"/>
                    <a:gd name="connsiteY17" fmla="*/ 583245 h 1188362"/>
                    <a:gd name="connsiteX18" fmla="*/ 13447 w 2568388"/>
                    <a:gd name="connsiteY18" fmla="*/ 421880 h 1188362"/>
                    <a:gd name="connsiteX19" fmla="*/ 147917 w 2568388"/>
                    <a:gd name="connsiteY19" fmla="*/ 314304 h 1188362"/>
                    <a:gd name="connsiteX20" fmla="*/ 255494 w 2568388"/>
                    <a:gd name="connsiteY20" fmla="*/ 287409 h 1188362"/>
                    <a:gd name="connsiteX21" fmla="*/ 336176 w 2568388"/>
                    <a:gd name="connsiteY21" fmla="*/ 247068 h 1188362"/>
                    <a:gd name="connsiteX22" fmla="*/ 389964 w 2568388"/>
                    <a:gd name="connsiteY22" fmla="*/ 220174 h 1188362"/>
                    <a:gd name="connsiteX23" fmla="*/ 430305 w 2568388"/>
                    <a:gd name="connsiteY23" fmla="*/ 193280 h 1188362"/>
                    <a:gd name="connsiteX24" fmla="*/ 484094 w 2568388"/>
                    <a:gd name="connsiteY24" fmla="*/ 166386 h 1188362"/>
                    <a:gd name="connsiteX25" fmla="*/ 524435 w 2568388"/>
                    <a:gd name="connsiteY25" fmla="*/ 139492 h 1188362"/>
                    <a:gd name="connsiteX26" fmla="*/ 605117 w 2568388"/>
                    <a:gd name="connsiteY26" fmla="*/ 112598 h 1188362"/>
                    <a:gd name="connsiteX27" fmla="*/ 726141 w 2568388"/>
                    <a:gd name="connsiteY27" fmla="*/ 85704 h 1188362"/>
                    <a:gd name="connsiteX28" fmla="*/ 766482 w 2568388"/>
                    <a:gd name="connsiteY28" fmla="*/ 72256 h 1188362"/>
                    <a:gd name="connsiteX29" fmla="*/ 927847 w 2568388"/>
                    <a:gd name="connsiteY29" fmla="*/ 45362 h 1188362"/>
                    <a:gd name="connsiteX30" fmla="*/ 1627094 w 2568388"/>
                    <a:gd name="connsiteY30" fmla="*/ 45362 h 1188362"/>
                    <a:gd name="connsiteX31" fmla="*/ 1667435 w 2568388"/>
                    <a:gd name="connsiteY31" fmla="*/ 72256 h 1188362"/>
                    <a:gd name="connsiteX32" fmla="*/ 1748117 w 2568388"/>
                    <a:gd name="connsiteY32" fmla="*/ 99151 h 1188362"/>
                    <a:gd name="connsiteX33" fmla="*/ 2017058 w 2568388"/>
                    <a:gd name="connsiteY33" fmla="*/ 139492 h 1188362"/>
                    <a:gd name="connsiteX34" fmla="*/ 2138082 w 2568388"/>
                    <a:gd name="connsiteY34" fmla="*/ 166386 h 1188362"/>
                    <a:gd name="connsiteX35" fmla="*/ 2178423 w 2568388"/>
                    <a:gd name="connsiteY35" fmla="*/ 179833 h 1188362"/>
                    <a:gd name="connsiteX36" fmla="*/ 2326341 w 2568388"/>
                    <a:gd name="connsiteY36" fmla="*/ 220174 h 1188362"/>
                    <a:gd name="connsiteX37" fmla="*/ 2407023 w 2568388"/>
                    <a:gd name="connsiteY37" fmla="*/ 273962 h 1188362"/>
                    <a:gd name="connsiteX38" fmla="*/ 2487705 w 2568388"/>
                    <a:gd name="connsiteY38" fmla="*/ 354645 h 1188362"/>
                    <a:gd name="connsiteX39" fmla="*/ 2528047 w 2568388"/>
                    <a:gd name="connsiteY39" fmla="*/ 475668 h 1188362"/>
                    <a:gd name="connsiteX40" fmla="*/ 2554941 w 2568388"/>
                    <a:gd name="connsiteY40" fmla="*/ 556351 h 1188362"/>
                    <a:gd name="connsiteX41" fmla="*/ 2568388 w 2568388"/>
                    <a:gd name="connsiteY41" fmla="*/ 637033 h 1188362"/>
                    <a:gd name="connsiteX42" fmla="*/ 2541494 w 2568388"/>
                    <a:gd name="connsiteY42" fmla="*/ 771504 h 1188362"/>
                    <a:gd name="connsiteX43" fmla="*/ 2528047 w 2568388"/>
                    <a:gd name="connsiteY43" fmla="*/ 811845 h 1188362"/>
                    <a:gd name="connsiteX44" fmla="*/ 2501152 w 2568388"/>
                    <a:gd name="connsiteY44" fmla="*/ 838739 h 1188362"/>
                    <a:gd name="connsiteX45" fmla="*/ 2447364 w 2568388"/>
                    <a:gd name="connsiteY45" fmla="*/ 919421 h 1188362"/>
                    <a:gd name="connsiteX46" fmla="*/ 2366682 w 2568388"/>
                    <a:gd name="connsiteY46" fmla="*/ 973209 h 1188362"/>
                    <a:gd name="connsiteX47" fmla="*/ 2326341 w 2568388"/>
                    <a:gd name="connsiteY47" fmla="*/ 1000104 h 1188362"/>
                    <a:gd name="connsiteX48" fmla="*/ 2286000 w 2568388"/>
                    <a:gd name="connsiteY48" fmla="*/ 1013551 h 1188362"/>
                    <a:gd name="connsiteX49" fmla="*/ 2259105 w 2568388"/>
                    <a:gd name="connsiteY49" fmla="*/ 1040445 h 1188362"/>
                    <a:gd name="connsiteX50" fmla="*/ 2178423 w 2568388"/>
                    <a:gd name="connsiteY50" fmla="*/ 1067339 h 1188362"/>
                    <a:gd name="connsiteX51" fmla="*/ 2043952 w 2568388"/>
                    <a:gd name="connsiteY51" fmla="*/ 1094233 h 1188362"/>
                    <a:gd name="connsiteX52" fmla="*/ 1963270 w 2568388"/>
                    <a:gd name="connsiteY52" fmla="*/ 1107680 h 1188362"/>
                    <a:gd name="connsiteX53" fmla="*/ 1613647 w 2568388"/>
                    <a:gd name="connsiteY53" fmla="*/ 1107680 h 1188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2568388" h="1188362">
                      <a:moveTo>
                        <a:pt x="1264023" y="1188362"/>
                      </a:moveTo>
                      <a:cubicBezTo>
                        <a:pt x="1134035" y="1183880"/>
                        <a:pt x="1003648" y="1186023"/>
                        <a:pt x="874058" y="1174915"/>
                      </a:cubicBezTo>
                      <a:cubicBezTo>
                        <a:pt x="845813" y="1172494"/>
                        <a:pt x="820270" y="1156986"/>
                        <a:pt x="793376" y="1148021"/>
                      </a:cubicBezTo>
                      <a:lnTo>
                        <a:pt x="753035" y="1134574"/>
                      </a:lnTo>
                      <a:lnTo>
                        <a:pt x="712694" y="1121127"/>
                      </a:lnTo>
                      <a:lnTo>
                        <a:pt x="672352" y="1107680"/>
                      </a:lnTo>
                      <a:cubicBezTo>
                        <a:pt x="658905" y="1098715"/>
                        <a:pt x="645162" y="1090180"/>
                        <a:pt x="632011" y="1080786"/>
                      </a:cubicBezTo>
                      <a:cubicBezTo>
                        <a:pt x="613774" y="1067759"/>
                        <a:pt x="598269" y="1050468"/>
                        <a:pt x="578223" y="1040445"/>
                      </a:cubicBezTo>
                      <a:cubicBezTo>
                        <a:pt x="552867" y="1027767"/>
                        <a:pt x="497541" y="1013551"/>
                        <a:pt x="497541" y="1013551"/>
                      </a:cubicBezTo>
                      <a:cubicBezTo>
                        <a:pt x="488576" y="1004586"/>
                        <a:pt x="481987" y="992326"/>
                        <a:pt x="470647" y="986656"/>
                      </a:cubicBezTo>
                      <a:cubicBezTo>
                        <a:pt x="428041" y="965353"/>
                        <a:pt x="381214" y="959183"/>
                        <a:pt x="336176" y="946315"/>
                      </a:cubicBezTo>
                      <a:cubicBezTo>
                        <a:pt x="322547" y="942421"/>
                        <a:pt x="308513" y="939207"/>
                        <a:pt x="295835" y="932868"/>
                      </a:cubicBezTo>
                      <a:cubicBezTo>
                        <a:pt x="281380" y="925640"/>
                        <a:pt x="270262" y="912538"/>
                        <a:pt x="255494" y="905974"/>
                      </a:cubicBezTo>
                      <a:cubicBezTo>
                        <a:pt x="229588" y="894460"/>
                        <a:pt x="174811" y="879080"/>
                        <a:pt x="174811" y="879080"/>
                      </a:cubicBezTo>
                      <a:cubicBezTo>
                        <a:pt x="147917" y="852186"/>
                        <a:pt x="115226" y="830044"/>
                        <a:pt x="94129" y="798398"/>
                      </a:cubicBezTo>
                      <a:lnTo>
                        <a:pt x="40341" y="717715"/>
                      </a:lnTo>
                      <a:cubicBezTo>
                        <a:pt x="35859" y="699786"/>
                        <a:pt x="32205" y="681629"/>
                        <a:pt x="26894" y="663927"/>
                      </a:cubicBezTo>
                      <a:cubicBezTo>
                        <a:pt x="18748" y="636774"/>
                        <a:pt x="0" y="583245"/>
                        <a:pt x="0" y="583245"/>
                      </a:cubicBezTo>
                      <a:cubicBezTo>
                        <a:pt x="4482" y="529457"/>
                        <a:pt x="-6116" y="472185"/>
                        <a:pt x="13447" y="421880"/>
                      </a:cubicBezTo>
                      <a:cubicBezTo>
                        <a:pt x="29296" y="381126"/>
                        <a:pt x="101751" y="329693"/>
                        <a:pt x="147917" y="314304"/>
                      </a:cubicBezTo>
                      <a:cubicBezTo>
                        <a:pt x="182983" y="302615"/>
                        <a:pt x="220428" y="299098"/>
                        <a:pt x="255494" y="287409"/>
                      </a:cubicBezTo>
                      <a:cubicBezTo>
                        <a:pt x="329457" y="262755"/>
                        <a:pt x="263187" y="288776"/>
                        <a:pt x="336176" y="247068"/>
                      </a:cubicBezTo>
                      <a:cubicBezTo>
                        <a:pt x="353580" y="237123"/>
                        <a:pt x="372560" y="230119"/>
                        <a:pt x="389964" y="220174"/>
                      </a:cubicBezTo>
                      <a:cubicBezTo>
                        <a:pt x="403996" y="212156"/>
                        <a:pt x="416273" y="201298"/>
                        <a:pt x="430305" y="193280"/>
                      </a:cubicBezTo>
                      <a:cubicBezTo>
                        <a:pt x="447710" y="183335"/>
                        <a:pt x="466689" y="176331"/>
                        <a:pt x="484094" y="166386"/>
                      </a:cubicBezTo>
                      <a:cubicBezTo>
                        <a:pt x="498126" y="158368"/>
                        <a:pt x="509667" y="146056"/>
                        <a:pt x="524435" y="139492"/>
                      </a:cubicBezTo>
                      <a:cubicBezTo>
                        <a:pt x="550340" y="127978"/>
                        <a:pt x="578223" y="121563"/>
                        <a:pt x="605117" y="112598"/>
                      </a:cubicBezTo>
                      <a:cubicBezTo>
                        <a:pt x="671324" y="90529"/>
                        <a:pt x="631476" y="101481"/>
                        <a:pt x="726141" y="85704"/>
                      </a:cubicBezTo>
                      <a:cubicBezTo>
                        <a:pt x="739588" y="81221"/>
                        <a:pt x="752583" y="75036"/>
                        <a:pt x="766482" y="72256"/>
                      </a:cubicBezTo>
                      <a:cubicBezTo>
                        <a:pt x="819953" y="61562"/>
                        <a:pt x="927847" y="45362"/>
                        <a:pt x="927847" y="45362"/>
                      </a:cubicBezTo>
                      <a:cubicBezTo>
                        <a:pt x="1172455" y="-36174"/>
                        <a:pt x="1018194" y="10233"/>
                        <a:pt x="1627094" y="45362"/>
                      </a:cubicBezTo>
                      <a:cubicBezTo>
                        <a:pt x="1643228" y="46293"/>
                        <a:pt x="1652667" y="65692"/>
                        <a:pt x="1667435" y="72256"/>
                      </a:cubicBezTo>
                      <a:cubicBezTo>
                        <a:pt x="1693340" y="83770"/>
                        <a:pt x="1719987" y="95635"/>
                        <a:pt x="1748117" y="99151"/>
                      </a:cubicBezTo>
                      <a:cubicBezTo>
                        <a:pt x="1805354" y="106306"/>
                        <a:pt x="1977653" y="126357"/>
                        <a:pt x="2017058" y="139492"/>
                      </a:cubicBezTo>
                      <a:cubicBezTo>
                        <a:pt x="2107875" y="169764"/>
                        <a:pt x="1996083" y="134831"/>
                        <a:pt x="2138082" y="166386"/>
                      </a:cubicBezTo>
                      <a:cubicBezTo>
                        <a:pt x="2151919" y="169461"/>
                        <a:pt x="2164672" y="176395"/>
                        <a:pt x="2178423" y="179833"/>
                      </a:cubicBezTo>
                      <a:cubicBezTo>
                        <a:pt x="2218837" y="189936"/>
                        <a:pt x="2291724" y="197096"/>
                        <a:pt x="2326341" y="220174"/>
                      </a:cubicBezTo>
                      <a:cubicBezTo>
                        <a:pt x="2353235" y="238103"/>
                        <a:pt x="2384168" y="251106"/>
                        <a:pt x="2407023" y="273962"/>
                      </a:cubicBezTo>
                      <a:lnTo>
                        <a:pt x="2487705" y="354645"/>
                      </a:lnTo>
                      <a:lnTo>
                        <a:pt x="2528047" y="475668"/>
                      </a:lnTo>
                      <a:lnTo>
                        <a:pt x="2554941" y="556351"/>
                      </a:lnTo>
                      <a:lnTo>
                        <a:pt x="2568388" y="637033"/>
                      </a:lnTo>
                      <a:cubicBezTo>
                        <a:pt x="2559423" y="681857"/>
                        <a:pt x="2551773" y="726963"/>
                        <a:pt x="2541494" y="771504"/>
                      </a:cubicBezTo>
                      <a:cubicBezTo>
                        <a:pt x="2538307" y="785315"/>
                        <a:pt x="2535340" y="799691"/>
                        <a:pt x="2528047" y="811845"/>
                      </a:cubicBezTo>
                      <a:cubicBezTo>
                        <a:pt x="2521524" y="822716"/>
                        <a:pt x="2508759" y="828596"/>
                        <a:pt x="2501152" y="838739"/>
                      </a:cubicBezTo>
                      <a:cubicBezTo>
                        <a:pt x="2481758" y="864597"/>
                        <a:pt x="2474258" y="901492"/>
                        <a:pt x="2447364" y="919421"/>
                      </a:cubicBezTo>
                      <a:lnTo>
                        <a:pt x="2366682" y="973209"/>
                      </a:lnTo>
                      <a:cubicBezTo>
                        <a:pt x="2353235" y="982174"/>
                        <a:pt x="2341673" y="994993"/>
                        <a:pt x="2326341" y="1000104"/>
                      </a:cubicBezTo>
                      <a:lnTo>
                        <a:pt x="2286000" y="1013551"/>
                      </a:lnTo>
                      <a:cubicBezTo>
                        <a:pt x="2277035" y="1022516"/>
                        <a:pt x="2270445" y="1034775"/>
                        <a:pt x="2259105" y="1040445"/>
                      </a:cubicBezTo>
                      <a:cubicBezTo>
                        <a:pt x="2233749" y="1053123"/>
                        <a:pt x="2205317" y="1058374"/>
                        <a:pt x="2178423" y="1067339"/>
                      </a:cubicBezTo>
                      <a:cubicBezTo>
                        <a:pt x="2105052" y="1091796"/>
                        <a:pt x="2158736" y="1076574"/>
                        <a:pt x="2043952" y="1094233"/>
                      </a:cubicBezTo>
                      <a:cubicBezTo>
                        <a:pt x="2017004" y="1098379"/>
                        <a:pt x="1990482" y="1105979"/>
                        <a:pt x="1963270" y="1107680"/>
                      </a:cubicBezTo>
                      <a:cubicBezTo>
                        <a:pt x="1609168" y="1129811"/>
                        <a:pt x="1613647" y="1237427"/>
                        <a:pt x="1613647" y="1107680"/>
                      </a:cubicBezTo>
                    </a:path>
                  </a:pathLst>
                </a:custGeom>
                <a:solidFill>
                  <a:srgbClr val="000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333399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5" name="椭圆 64"/>
                <p:cNvSpPr/>
                <p:nvPr/>
              </p:nvSpPr>
              <p:spPr>
                <a:xfrm>
                  <a:off x="6441374" y="2233644"/>
                  <a:ext cx="362197" cy="227156"/>
                </a:xfrm>
                <a:prstGeom prst="ellipse">
                  <a:avLst/>
                </a:prstGeom>
                <a:solidFill>
                  <a:srgbClr val="000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333399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6" name="椭圆 65"/>
                <p:cNvSpPr/>
                <p:nvPr/>
              </p:nvSpPr>
              <p:spPr>
                <a:xfrm>
                  <a:off x="6803571" y="2501004"/>
                  <a:ext cx="189544" cy="80409"/>
                </a:xfrm>
                <a:prstGeom prst="ellipse">
                  <a:avLst/>
                </a:prstGeom>
                <a:solidFill>
                  <a:srgbClr val="000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333399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7" name="椭圆 66"/>
                <p:cNvSpPr/>
                <p:nvPr/>
              </p:nvSpPr>
              <p:spPr>
                <a:xfrm>
                  <a:off x="7167645" y="2635688"/>
                  <a:ext cx="105094" cy="108552"/>
                </a:xfrm>
                <a:prstGeom prst="ellipse">
                  <a:avLst/>
                </a:prstGeom>
                <a:solidFill>
                  <a:srgbClr val="000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333399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63" name="文本框 36"/>
              <p:cNvSpPr txBox="1">
                <a:spLocks noChangeArrowheads="1"/>
              </p:cNvSpPr>
              <p:nvPr/>
            </p:nvSpPr>
            <p:spPr bwMode="auto">
              <a:xfrm>
                <a:off x="3865766" y="766588"/>
                <a:ext cx="2784531" cy="896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   目字旁的字，通常都和眼睛有关。</a:t>
                </a:r>
              </a:p>
            </p:txBody>
          </p:sp>
        </p:grpSp>
        <p:pic>
          <p:nvPicPr>
            <p:cNvPr id="43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8" y="5586"/>
              <a:ext cx="2762" cy="4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练一练：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429000" y="1724025"/>
            <a:ext cx="7991475" cy="184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我和（    ）去了（    ），玩了（     ），心情（     ）。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285432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试着写一写：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960259" y="1224550"/>
            <a:ext cx="5159375" cy="494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翻过来，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唉——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睡不着。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那地方的_______，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真的像______说的，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那么__________吗？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9" y="1752600"/>
            <a:ext cx="3887444" cy="514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0" t="6808" b="196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574137" y="1565705"/>
            <a:ext cx="6318532" cy="2388698"/>
            <a:chOff x="421012" y="2478673"/>
            <a:chExt cx="5412107" cy="2388698"/>
          </a:xfrm>
        </p:grpSpPr>
        <p:sp>
          <p:nvSpPr>
            <p:cNvPr id="7" name="文本框 6"/>
            <p:cNvSpPr txBox="1"/>
            <p:nvPr/>
          </p:nvSpPr>
          <p:spPr>
            <a:xfrm>
              <a:off x="421012" y="2478673"/>
              <a:ext cx="541210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《</a:t>
              </a:r>
              <a:r>
                <a:rPr lang="zh-CN" altLang="en-US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谢谢聆听</a:t>
              </a:r>
              <a:r>
                <a:rPr lang="en-US" altLang="zh-CN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》</a:t>
              </a:r>
              <a:endParaRPr kumimoji="0" lang="en-US" altLang="zh-CN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一年级上册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6499814" y="4772260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课前导读</a:t>
            </a:r>
          </a:p>
        </p:txBody>
      </p:sp>
      <p:sp>
        <p:nvSpPr>
          <p:cNvPr id="4" name="文本框 39938"/>
          <p:cNvSpPr txBox="1">
            <a:spLocks noChangeArrowheads="1"/>
          </p:cNvSpPr>
          <p:nvPr/>
        </p:nvSpPr>
        <p:spPr bwMode="auto">
          <a:xfrm>
            <a:off x="6096000" y="1180936"/>
            <a:ext cx="4876800" cy="509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65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翻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过 来 ，</a:t>
            </a:r>
          </a:p>
          <a:p>
            <a:pPr>
              <a:lnSpc>
                <a:spcPct val="115000"/>
              </a:lnSpc>
              <a:spcBef>
                <a:spcPct val="65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唉 </a:t>
            </a: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</a:p>
          <a:p>
            <a:pPr>
              <a:lnSpc>
                <a:spcPct val="115000"/>
              </a:lnSpc>
              <a:spcBef>
                <a:spcPct val="65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睡</a:t>
            </a:r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 着。</a:t>
            </a:r>
          </a:p>
          <a:p>
            <a:pPr>
              <a:lnSpc>
                <a:spcPct val="115000"/>
              </a:lnSpc>
              <a:spcBef>
                <a:spcPct val="65000"/>
              </a:spcBef>
              <a:buFont typeface="Arial" panose="020B0604020202020204" pitchFamily="34" charset="0"/>
              <a:buNone/>
            </a:pPr>
            <a:r>
              <a:rPr lang="zh-CN" altLang="en-US" sz="3200" b="1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那 地 方 的 </a:t>
            </a:r>
            <a:r>
              <a:rPr lang="zh-CN" altLang="en-US" sz="3200" b="1" u="sng" dirty="0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海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</a:p>
          <a:p>
            <a:pPr>
              <a:lnSpc>
                <a:spcPct val="115000"/>
              </a:lnSpc>
              <a:spcBef>
                <a:spcPct val="65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真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的 像 </a:t>
            </a:r>
            <a:r>
              <a:rPr lang="zh-CN" altLang="en-US" sz="3200" b="1" dirty="0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老 师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说 的，</a:t>
            </a:r>
          </a:p>
          <a:p>
            <a:pPr>
              <a:lnSpc>
                <a:spcPct val="115000"/>
              </a:lnSpc>
              <a:spcBef>
                <a:spcPct val="65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那 么 多 种 颜 色 </a:t>
            </a:r>
            <a:r>
              <a:rPr lang="zh-CN" altLang="en-US" sz="3200" b="1" dirty="0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吗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5" name="矩形 79875"/>
          <p:cNvSpPr>
            <a:spLocks noChangeArrowheads="1"/>
          </p:cNvSpPr>
          <p:nvPr/>
        </p:nvSpPr>
        <p:spPr bwMode="auto">
          <a:xfrm>
            <a:off x="6091238" y="2638261"/>
            <a:ext cx="2667000" cy="3984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shu</a:t>
            </a:r>
            <a:r>
              <a:rPr lang="zh-CN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ì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b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ù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zh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á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o</a:t>
            </a:r>
            <a:endParaRPr lang="zh-CN" altLang="en-US" sz="2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79876"/>
          <p:cNvSpPr>
            <a:spLocks noChangeArrowheads="1"/>
          </p:cNvSpPr>
          <p:nvPr/>
        </p:nvSpPr>
        <p:spPr bwMode="auto">
          <a:xfrm>
            <a:off x="6186488" y="1795298"/>
            <a:ext cx="914400" cy="4603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</a:t>
            </a:r>
            <a:r>
              <a:rPr lang="en-US" altLang="zh-CN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</a:t>
            </a:r>
            <a:endParaRPr lang="zh-CN" altLang="en-US" sz="24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79877"/>
          <p:cNvSpPr>
            <a:spLocks noChangeArrowheads="1"/>
          </p:cNvSpPr>
          <p:nvPr/>
        </p:nvSpPr>
        <p:spPr bwMode="auto">
          <a:xfrm>
            <a:off x="6086475" y="866611"/>
            <a:ext cx="2743200" cy="4603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fān </a:t>
            </a:r>
            <a:r>
              <a:rPr lang="en-US" altLang="zh-CN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guò  lái</a:t>
            </a:r>
            <a:endParaRPr lang="zh-CN" altLang="en-US" sz="24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9878"/>
          <p:cNvSpPr>
            <a:spLocks noChangeArrowheads="1"/>
          </p:cNvSpPr>
          <p:nvPr/>
        </p:nvSpPr>
        <p:spPr bwMode="auto">
          <a:xfrm>
            <a:off x="6043613" y="5252873"/>
            <a:ext cx="4572000" cy="3984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n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me   du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ō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zh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ǒ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ɡ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y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á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  s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è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m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ɑ</a:t>
            </a:r>
            <a:endParaRPr lang="zh-CN" altLang="en-US" sz="2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79879"/>
          <p:cNvSpPr>
            <a:spLocks noChangeArrowheads="1"/>
          </p:cNvSpPr>
          <p:nvPr/>
        </p:nvSpPr>
        <p:spPr bwMode="auto">
          <a:xfrm>
            <a:off x="6115050" y="3538373"/>
            <a:ext cx="3886200" cy="3984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d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ì</a:t>
            </a:r>
            <a:r>
              <a:rPr lang="zh-CN" altLang="en-US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f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ɑ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ɡ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de   </a:t>
            </a:r>
            <a:r>
              <a:rPr lang="en-US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</a:t>
            </a:r>
            <a:r>
              <a:rPr lang="zh-CN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ǎ</a:t>
            </a:r>
            <a:r>
              <a:rPr lang="en-US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</a:t>
            </a:r>
          </a:p>
        </p:txBody>
      </p:sp>
      <p:sp>
        <p:nvSpPr>
          <p:cNvPr id="10" name="矩形 79880"/>
          <p:cNvSpPr>
            <a:spLocks noChangeArrowheads="1"/>
          </p:cNvSpPr>
          <p:nvPr/>
        </p:nvSpPr>
        <p:spPr bwMode="auto">
          <a:xfrm>
            <a:off x="6043613" y="4395623"/>
            <a:ext cx="4327525" cy="3984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</a:t>
            </a:r>
            <a:r>
              <a:rPr lang="zh-CN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ē</a:t>
            </a:r>
            <a:r>
              <a:rPr lang="en-US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de  xi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ɡ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</a:t>
            </a:r>
            <a:r>
              <a:rPr lang="zh-CN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ǎ</a:t>
            </a:r>
            <a:r>
              <a:rPr lang="en-US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o  sh</a:t>
            </a:r>
            <a:r>
              <a:rPr lang="zh-CN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ī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shu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ō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de</a:t>
            </a:r>
          </a:p>
        </p:txBody>
      </p:sp>
      <p:sp>
        <p:nvSpPr>
          <p:cNvPr id="11" name="文本框 76807"/>
          <p:cNvSpPr txBox="1">
            <a:spLocks noChangeArrowheads="1"/>
          </p:cNvSpPr>
          <p:nvPr/>
        </p:nvSpPr>
        <p:spPr bwMode="auto">
          <a:xfrm>
            <a:off x="5472113" y="1149186"/>
            <a:ext cx="914400" cy="646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①</a:t>
            </a:r>
          </a:p>
        </p:txBody>
      </p:sp>
      <p:pic>
        <p:nvPicPr>
          <p:cNvPr id="12" name="Picture 1" descr="C:\Users\Administrator\AppData\Roaming\Tencent\Users\541737432\QQ\WinTemp\RichOle\N%{6S3`PZ$5`{NX2PTXYUE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396" y="2638261"/>
            <a:ext cx="3357563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课前导读</a:t>
            </a:r>
          </a:p>
        </p:txBody>
      </p:sp>
      <p:pic>
        <p:nvPicPr>
          <p:cNvPr id="12" name="Picture 1" descr="C:\Users\Administrator\AppData\Roaming\Tencent\Users\541737432\QQ\WinTemp\RichOle\N%{6S3`PZ$5`{NX2PTXYUE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396" y="2638261"/>
            <a:ext cx="3357563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39938"/>
          <p:cNvSpPr txBox="1">
            <a:spLocks noChangeArrowheads="1"/>
          </p:cNvSpPr>
          <p:nvPr/>
        </p:nvSpPr>
        <p:spPr bwMode="auto">
          <a:xfrm>
            <a:off x="5645150" y="1227258"/>
            <a:ext cx="4876800" cy="50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65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翻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过 去 ，</a:t>
            </a:r>
          </a:p>
          <a:p>
            <a:pPr>
              <a:lnSpc>
                <a:spcPct val="115000"/>
              </a:lnSpc>
              <a:spcBef>
                <a:spcPct val="65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唉 </a:t>
            </a: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</a:p>
          <a:p>
            <a:pPr>
              <a:lnSpc>
                <a:spcPct val="115000"/>
              </a:lnSpc>
              <a:spcBef>
                <a:spcPct val="65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睡</a:t>
            </a:r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 着。</a:t>
            </a:r>
          </a:p>
          <a:p>
            <a:pPr>
              <a:lnSpc>
                <a:spcPct val="115000"/>
              </a:lnSpc>
              <a:spcBef>
                <a:spcPct val="65000"/>
              </a:spcBef>
              <a:buFont typeface="Arial" panose="020B0604020202020204" pitchFamily="34" charset="0"/>
              <a:buNone/>
            </a:pPr>
            <a:r>
              <a:rPr lang="zh-CN" altLang="en-US" sz="3200" b="1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那 地 方 的云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</a:p>
          <a:p>
            <a:pPr>
              <a:lnSpc>
                <a:spcPct val="115000"/>
              </a:lnSpc>
              <a:spcBef>
                <a:spcPct val="65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真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的 像 </a:t>
            </a:r>
            <a:r>
              <a:rPr lang="zh-CN" altLang="en-US" sz="3200" b="1" dirty="0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同 学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说 的，</a:t>
            </a:r>
          </a:p>
          <a:p>
            <a:pPr>
              <a:lnSpc>
                <a:spcPct val="115000"/>
              </a:lnSpc>
              <a:spcBef>
                <a:spcPct val="65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那 么 洁 白 柔 软 </a:t>
            </a:r>
            <a:r>
              <a:rPr lang="zh-CN" altLang="en-US" sz="3200" b="1" dirty="0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吗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14" name="矩形 80899"/>
          <p:cNvSpPr>
            <a:spLocks noChangeArrowheads="1"/>
          </p:cNvSpPr>
          <p:nvPr/>
        </p:nvSpPr>
        <p:spPr bwMode="auto">
          <a:xfrm>
            <a:off x="5645150" y="2727446"/>
            <a:ext cx="2667000" cy="3984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shu</a:t>
            </a:r>
            <a:r>
              <a:rPr lang="zh-CN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ì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b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ù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zh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á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o</a:t>
            </a:r>
            <a:endParaRPr lang="zh-CN" altLang="en-US" sz="2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80900"/>
          <p:cNvSpPr>
            <a:spLocks noChangeArrowheads="1"/>
          </p:cNvSpPr>
          <p:nvPr/>
        </p:nvSpPr>
        <p:spPr bwMode="auto">
          <a:xfrm>
            <a:off x="5716588" y="1870196"/>
            <a:ext cx="914400" cy="4603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</a:t>
            </a:r>
            <a:r>
              <a:rPr lang="en-US" altLang="zh-CN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</a:t>
            </a:r>
            <a:endParaRPr lang="zh-CN" altLang="en-US" sz="24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80901"/>
          <p:cNvSpPr>
            <a:spLocks noChangeArrowheads="1"/>
          </p:cNvSpPr>
          <p:nvPr/>
        </p:nvSpPr>
        <p:spPr bwMode="auto">
          <a:xfrm>
            <a:off x="5688013" y="1012946"/>
            <a:ext cx="2743200" cy="3984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fān 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guò  qù</a:t>
            </a:r>
            <a:endParaRPr lang="zh-CN" altLang="en-US" sz="2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80902"/>
          <p:cNvSpPr>
            <a:spLocks noChangeArrowheads="1"/>
          </p:cNvSpPr>
          <p:nvPr/>
        </p:nvSpPr>
        <p:spPr bwMode="auto">
          <a:xfrm>
            <a:off x="5645150" y="5370633"/>
            <a:ext cx="4572000" cy="3984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me    jié    bái   róu  ruǎn   </a:t>
            </a:r>
            <a:r>
              <a:rPr lang="en-US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ɑ</a:t>
            </a:r>
            <a:endParaRPr lang="zh-CN" altLang="en-US" sz="2000" b="1">
              <a:solidFill>
                <a:srgbClr val="99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80903"/>
          <p:cNvSpPr>
            <a:spLocks noChangeArrowheads="1"/>
          </p:cNvSpPr>
          <p:nvPr/>
        </p:nvSpPr>
        <p:spPr bwMode="auto">
          <a:xfrm>
            <a:off x="5688013" y="3584696"/>
            <a:ext cx="3886200" cy="3984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d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ì</a:t>
            </a:r>
            <a:r>
              <a:rPr lang="zh-CN" altLang="en-US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f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ɑ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ɡ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de  yún</a:t>
            </a:r>
          </a:p>
        </p:txBody>
      </p:sp>
      <p:sp>
        <p:nvSpPr>
          <p:cNvPr id="19" name="矩形 80904"/>
          <p:cNvSpPr>
            <a:spLocks noChangeArrowheads="1"/>
          </p:cNvSpPr>
          <p:nvPr/>
        </p:nvSpPr>
        <p:spPr bwMode="auto">
          <a:xfrm>
            <a:off x="5573713" y="4441946"/>
            <a:ext cx="4341812" cy="3984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</a:t>
            </a:r>
            <a:r>
              <a:rPr lang="zh-CN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ē</a:t>
            </a:r>
            <a:r>
              <a:rPr lang="en-US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de  xi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ɡ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tóng  xué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shu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ō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de</a:t>
            </a:r>
          </a:p>
        </p:txBody>
      </p:sp>
      <p:sp>
        <p:nvSpPr>
          <p:cNvPr id="20" name="文本框 76808"/>
          <p:cNvSpPr txBox="1">
            <a:spLocks noChangeArrowheads="1"/>
          </p:cNvSpPr>
          <p:nvPr/>
        </p:nvSpPr>
        <p:spPr bwMode="auto">
          <a:xfrm>
            <a:off x="5035550" y="1224083"/>
            <a:ext cx="914400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课前导读</a:t>
            </a:r>
          </a:p>
        </p:txBody>
      </p:sp>
      <p:pic>
        <p:nvPicPr>
          <p:cNvPr id="12" name="Picture 1" descr="C:\Users\Administrator\AppData\Roaming\Tencent\Users\541737432\QQ\WinTemp\RichOle\N%{6S3`PZ$5`{NX2PTXYUE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396" y="2638261"/>
            <a:ext cx="3357563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81927"/>
          <p:cNvSpPr>
            <a:spLocks noChangeArrowheads="1"/>
          </p:cNvSpPr>
          <p:nvPr/>
        </p:nvSpPr>
        <p:spPr bwMode="auto">
          <a:xfrm>
            <a:off x="5817404" y="1627188"/>
            <a:ext cx="5029200" cy="42037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5000"/>
              </a:lnSpc>
              <a:spcBef>
                <a:spcPct val="40000"/>
              </a:spcBef>
              <a:buFont typeface="Arial" panose="020B0604020202020204" pitchFamily="34" charset="0"/>
              <a:buNone/>
            </a:pPr>
            <a:r>
              <a:rPr lang="zh-CN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翻</a:t>
            </a:r>
            <a:r>
              <a:rPr lang="en-US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过</a:t>
            </a:r>
            <a:r>
              <a:rPr lang="en-US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来， </a:t>
            </a:r>
            <a:endParaRPr lang="zh-CN" altLang="en-US" sz="32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35000"/>
              </a:lnSpc>
              <a:spcBef>
                <a:spcPct val="40000"/>
              </a:spcBef>
              <a:buFont typeface="Arial" panose="020B0604020202020204" pitchFamily="34" charset="0"/>
              <a:buNone/>
            </a:pPr>
            <a:r>
              <a:rPr lang="zh-CN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翻</a:t>
            </a:r>
            <a:r>
              <a:rPr lang="en-US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过</a:t>
            </a:r>
            <a:r>
              <a:rPr lang="en-US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去</a:t>
            </a:r>
            <a:r>
              <a:rPr lang="en-US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endParaRPr lang="zh-CN" altLang="en-US" sz="32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35000"/>
              </a:lnSpc>
              <a:spcBef>
                <a:spcPct val="40000"/>
              </a:spcBef>
              <a:buFont typeface="Arial" panose="020B0604020202020204" pitchFamily="34" charset="0"/>
              <a:buNone/>
            </a:pPr>
            <a:r>
              <a:rPr lang="zh-CN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唉——</a:t>
            </a:r>
            <a:endParaRPr lang="zh-CN" altLang="en-US" sz="32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35000"/>
              </a:lnSpc>
              <a:spcBef>
                <a:spcPct val="40000"/>
              </a:spcBef>
              <a:buFont typeface="Arial" panose="020B0604020202020204" pitchFamily="34" charset="0"/>
              <a:buNone/>
            </a:pPr>
            <a:r>
              <a:rPr lang="zh-CN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到</a:t>
            </a:r>
            <a:r>
              <a:rPr lang="zh-CN" altLang="en-US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底</a:t>
            </a:r>
            <a:r>
              <a:rPr lang="en-US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3200" b="1" u="sng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什</a:t>
            </a:r>
            <a:r>
              <a:rPr lang="en-US" altLang="zh-CN" sz="3200" b="1" u="sng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3200" b="1" u="sng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么</a:t>
            </a:r>
            <a:r>
              <a:rPr lang="en-US" altLang="zh-CN" sz="3200" b="1" u="sng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3200" b="1" u="sng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时</a:t>
            </a:r>
            <a:r>
              <a:rPr lang="en-US" altLang="zh-CN" sz="3200" b="1" u="sng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3200" b="1" u="sng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候</a:t>
            </a:r>
            <a:r>
              <a:rPr lang="zh-CN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endParaRPr lang="zh-CN" altLang="en-US" sz="32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35000"/>
              </a:lnSpc>
              <a:spcBef>
                <a:spcPct val="40000"/>
              </a:spcBef>
              <a:buFont typeface="Arial" panose="020B0604020202020204" pitchFamily="34" charset="0"/>
              <a:buNone/>
            </a:pPr>
            <a:r>
              <a:rPr lang="zh-CN" altLang="zh-CN" sz="32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才</a:t>
            </a:r>
            <a:r>
              <a:rPr lang="en-US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天</a:t>
            </a:r>
            <a:r>
              <a:rPr lang="en-US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zh-CN" sz="32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亮</a:t>
            </a:r>
            <a:r>
              <a:rPr lang="en-US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呢？</a:t>
            </a:r>
            <a:endParaRPr lang="zh-CN" altLang="en-US" sz="32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81929"/>
          <p:cNvSpPr>
            <a:spLocks noChangeArrowheads="1"/>
          </p:cNvSpPr>
          <p:nvPr/>
        </p:nvSpPr>
        <p:spPr bwMode="auto">
          <a:xfrm>
            <a:off x="5745967" y="1484313"/>
            <a:ext cx="3409950" cy="3984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f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ā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   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ɡ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u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ò</a:t>
            </a:r>
            <a:r>
              <a:rPr lang="zh-CN" altLang="en-US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l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á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</a:t>
            </a:r>
            <a:endParaRPr lang="zh-CN" altLang="en-US" sz="2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81930"/>
          <p:cNvSpPr>
            <a:spLocks noChangeArrowheads="1"/>
          </p:cNvSpPr>
          <p:nvPr/>
        </p:nvSpPr>
        <p:spPr bwMode="auto">
          <a:xfrm>
            <a:off x="5817404" y="2270125"/>
            <a:ext cx="3595688" cy="3984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ā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   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ɡ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u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ò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q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ù</a:t>
            </a:r>
            <a:endParaRPr lang="zh-CN" altLang="en-US" sz="2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81931"/>
          <p:cNvSpPr>
            <a:spLocks noChangeArrowheads="1"/>
          </p:cNvSpPr>
          <p:nvPr/>
        </p:nvSpPr>
        <p:spPr bwMode="auto">
          <a:xfrm>
            <a:off x="5960279" y="3198813"/>
            <a:ext cx="1352550" cy="3984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</a:t>
            </a:r>
            <a:endParaRPr lang="zh-CN" altLang="en-US" sz="2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81932"/>
          <p:cNvSpPr>
            <a:spLocks noChangeArrowheads="1"/>
          </p:cNvSpPr>
          <p:nvPr/>
        </p:nvSpPr>
        <p:spPr bwMode="auto">
          <a:xfrm>
            <a:off x="5817404" y="3984625"/>
            <a:ext cx="5768975" cy="46968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5000"/>
              </a:lnSpc>
              <a:spcBef>
                <a:spcPct val="4000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o   d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ǐ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</a:t>
            </a:r>
            <a:r>
              <a:rPr lang="zh-CN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é</a:t>
            </a:r>
            <a:r>
              <a:rPr lang="en-US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me    sh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í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hou</a:t>
            </a:r>
            <a:endParaRPr lang="zh-CN" altLang="en-US" sz="2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81933"/>
          <p:cNvSpPr>
            <a:spLocks noChangeArrowheads="1"/>
          </p:cNvSpPr>
          <p:nvPr/>
        </p:nvSpPr>
        <p:spPr bwMode="auto">
          <a:xfrm>
            <a:off x="5888842" y="4841875"/>
            <a:ext cx="4572000" cy="3984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á</a:t>
            </a:r>
            <a:r>
              <a:rPr lang="en-US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ti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ā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   </a:t>
            </a:r>
            <a:r>
              <a:rPr lang="en-US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li</a:t>
            </a:r>
            <a:r>
              <a:rPr lang="zh-CN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</a:t>
            </a:r>
            <a:r>
              <a:rPr lang="en-US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ɡ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ne</a:t>
            </a:r>
            <a:endParaRPr lang="zh-CN" altLang="en-US" sz="2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文本框 76809"/>
          <p:cNvSpPr txBox="1">
            <a:spLocks noChangeArrowheads="1"/>
          </p:cNvSpPr>
          <p:nvPr/>
        </p:nvSpPr>
        <p:spPr bwMode="auto">
          <a:xfrm>
            <a:off x="5242729" y="1714500"/>
            <a:ext cx="914400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读一读：</a:t>
            </a:r>
          </a:p>
        </p:txBody>
      </p:sp>
      <p:pic>
        <p:nvPicPr>
          <p:cNvPr id="11" name="Picture 3" descr="C:\Users\Administrator\AppData\Roaming\Tencent\Users\541737432\QQ\WinTemp\RichOle\ZOZDW2(WZV9YKE3IZ}}NHG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56" y="918556"/>
            <a:ext cx="8215312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4"/>
          <p:cNvSpPr txBox="1">
            <a:spLocks noChangeArrowheads="1"/>
          </p:cNvSpPr>
          <p:nvPr/>
        </p:nvSpPr>
        <p:spPr bwMode="auto">
          <a:xfrm>
            <a:off x="4124778" y="2093653"/>
            <a:ext cx="3147015" cy="317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5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才    明   </a:t>
            </a:r>
            <a:endParaRPr lang="en-US" altLang="zh-CN" sz="54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5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同    学 </a:t>
            </a:r>
          </a:p>
        </p:txBody>
      </p:sp>
      <p:sp>
        <p:nvSpPr>
          <p:cNvPr id="14" name="文本框 2"/>
          <p:cNvSpPr txBox="1">
            <a:spLocks noChangeArrowheads="1"/>
          </p:cNvSpPr>
          <p:nvPr/>
        </p:nvSpPr>
        <p:spPr bwMode="auto">
          <a:xfrm>
            <a:off x="4196216" y="3724016"/>
            <a:ext cx="3286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tónɡ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xué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</a:p>
        </p:txBody>
      </p:sp>
      <p:sp>
        <p:nvSpPr>
          <p:cNvPr id="15" name="矩形 14"/>
          <p:cNvSpPr/>
          <p:nvPr/>
        </p:nvSpPr>
        <p:spPr>
          <a:xfrm>
            <a:off x="4267653" y="2223828"/>
            <a:ext cx="30828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cái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    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mínɡ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</a:t>
            </a:r>
            <a:endParaRPr lang="zh-CN" altLang="en-US" sz="36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读一读：</a:t>
            </a:r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146778" y="1124063"/>
            <a:ext cx="7632700" cy="4319587"/>
          </a:xfrm>
          <a:prstGeom prst="roundRect">
            <a:avLst>
              <a:gd name="adj" fmla="val 881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99FF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746853" y="1798750"/>
            <a:ext cx="61436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睡</a:t>
            </a:r>
            <a:r>
              <a:rPr lang="zh-CN" altLang="en-US" sz="4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不着   </a:t>
            </a:r>
            <a:r>
              <a:rPr lang="zh-CN" altLang="en-US" sz="4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那</a:t>
            </a:r>
            <a:r>
              <a:rPr lang="zh-CN" altLang="en-US" sz="4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么   大</a:t>
            </a:r>
            <a:r>
              <a:rPr lang="zh-CN" altLang="en-US" sz="4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海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746853" y="3084625"/>
            <a:ext cx="6215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真</a:t>
            </a:r>
            <a:r>
              <a:rPr lang="zh-CN" altLang="en-US" sz="4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    </a:t>
            </a:r>
            <a:r>
              <a:rPr lang="zh-CN" altLang="en-US" sz="4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老师</a:t>
            </a:r>
            <a:r>
              <a:rPr lang="zh-CN" altLang="en-US" sz="4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4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同</a:t>
            </a:r>
            <a:r>
              <a:rPr lang="zh-CN" altLang="en-US" sz="4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746853" y="4441938"/>
            <a:ext cx="65008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什</a:t>
            </a:r>
            <a:r>
              <a:rPr lang="zh-CN" altLang="en-US" sz="4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么    </a:t>
            </a:r>
            <a:r>
              <a:rPr lang="zh-CN" altLang="en-US" sz="4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才</a:t>
            </a:r>
            <a:r>
              <a:rPr lang="zh-CN" altLang="en-US" sz="4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能    天</a:t>
            </a:r>
            <a:r>
              <a:rPr lang="zh-CN" altLang="en-US" sz="4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亮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4746853" y="1370453"/>
            <a:ext cx="52421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800" b="1" dirty="0" err="1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shuì</a:t>
            </a:r>
            <a:r>
              <a:rPr lang="en-US" altLang="zh-CN" sz="2800" b="1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</a:t>
            </a:r>
            <a:r>
              <a:rPr lang="en-US" altLang="zh-CN" sz="2800" b="1" dirty="0" err="1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nà</a:t>
            </a:r>
            <a:r>
              <a:rPr lang="en-US" altLang="zh-CN" sz="2800" b="1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</a:t>
            </a:r>
            <a:r>
              <a:rPr lang="en-US" altLang="zh-CN" sz="2800" b="1" dirty="0" err="1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hǎi</a:t>
            </a:r>
            <a:endParaRPr lang="en-US" altLang="zh-CN" sz="2800" b="1" dirty="0">
              <a:solidFill>
                <a:srgbClr val="00206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4746853" y="4052355"/>
            <a:ext cx="5275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400" b="1" dirty="0" err="1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shén</a:t>
            </a:r>
            <a:r>
              <a:rPr lang="en-US" altLang="zh-CN" sz="2400" b="1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</a:t>
            </a:r>
            <a:r>
              <a:rPr lang="en-US" altLang="zh-CN" sz="2400" b="1" dirty="0" err="1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cái</a:t>
            </a:r>
            <a:r>
              <a:rPr lang="en-US" altLang="zh-CN" sz="2400" b="1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</a:t>
            </a:r>
            <a:r>
              <a:rPr lang="en-US" altLang="zh-CN" sz="2400" b="1" dirty="0" err="1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liànɡ</a:t>
            </a:r>
            <a:r>
              <a:rPr lang="en-US" altLang="zh-CN" sz="2400" b="1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0" name="矩形 12"/>
          <p:cNvSpPr>
            <a:spLocks noChangeArrowheads="1"/>
          </p:cNvSpPr>
          <p:nvPr/>
        </p:nvSpPr>
        <p:spPr bwMode="auto">
          <a:xfrm>
            <a:off x="4746853" y="2656000"/>
            <a:ext cx="58578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 err="1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zhēn</a:t>
            </a:r>
            <a:r>
              <a:rPr lang="en-US" altLang="zh-CN" sz="2800" b="1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</a:t>
            </a:r>
            <a:r>
              <a:rPr lang="en-US" altLang="zh-CN" sz="2800" b="1" dirty="0" err="1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lǎo</a:t>
            </a:r>
            <a:r>
              <a:rPr lang="en-US" altLang="zh-CN" sz="2800" b="1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shī</a:t>
            </a:r>
            <a:r>
              <a:rPr lang="en-US" altLang="zh-CN" sz="2800" b="1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en-US" altLang="zh-CN" sz="2800" b="1" dirty="0" err="1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tónɡ</a:t>
            </a:r>
            <a:r>
              <a:rPr lang="en-US" altLang="zh-CN" sz="2800" b="1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b="1" dirty="0">
              <a:solidFill>
                <a:srgbClr val="00206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66" y="3040401"/>
            <a:ext cx="3961208" cy="38175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学一学：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007988" y="1706115"/>
            <a:ext cx="696367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5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睡    </a:t>
            </a:r>
            <a:r>
              <a:rPr lang="zh-CN" altLang="en-US" sz="5400" b="1">
                <a:solidFill>
                  <a:srgbClr val="FF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目</a:t>
            </a:r>
            <a:r>
              <a:rPr lang="zh-CN" altLang="en-US" sz="5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5400" b="1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（目字旁）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998842" y="2967335"/>
            <a:ext cx="70077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5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亮    </a:t>
            </a:r>
            <a:r>
              <a:rPr lang="zh-CN" altLang="en-US" sz="5400" b="1" dirty="0">
                <a:solidFill>
                  <a:srgbClr val="FF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亠   </a:t>
            </a:r>
            <a:r>
              <a:rPr lang="zh-CN" altLang="en-US" sz="5400" b="1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（京字头）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66" y="3040401"/>
            <a:ext cx="3961208" cy="3817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会写的字</a:t>
            </a:r>
          </a:p>
        </p:txBody>
      </p:sp>
      <p:grpSp>
        <p:nvGrpSpPr>
          <p:cNvPr id="6" name="Group 3"/>
          <p:cNvGrpSpPr/>
          <p:nvPr/>
        </p:nvGrpSpPr>
        <p:grpSpPr bwMode="auto">
          <a:xfrm>
            <a:off x="3552145" y="1872797"/>
            <a:ext cx="1223962" cy="1223963"/>
            <a:chOff x="2426" y="1253"/>
            <a:chExt cx="1815" cy="1814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7"/>
          <p:cNvGrpSpPr/>
          <p:nvPr/>
        </p:nvGrpSpPr>
        <p:grpSpPr bwMode="auto">
          <a:xfrm>
            <a:off x="5568270" y="1872797"/>
            <a:ext cx="1223962" cy="1223963"/>
            <a:chOff x="2426" y="1253"/>
            <a:chExt cx="1815" cy="1814"/>
          </a:xfrm>
        </p:grpSpPr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1"/>
          <p:cNvGrpSpPr/>
          <p:nvPr/>
        </p:nvGrpSpPr>
        <p:grpSpPr bwMode="auto">
          <a:xfrm>
            <a:off x="7657420" y="1872797"/>
            <a:ext cx="1223962" cy="1223963"/>
            <a:chOff x="2426" y="1253"/>
            <a:chExt cx="1815" cy="1814"/>
          </a:xfrm>
        </p:grpSpPr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5"/>
          <p:cNvGrpSpPr/>
          <p:nvPr/>
        </p:nvGrpSpPr>
        <p:grpSpPr bwMode="auto">
          <a:xfrm>
            <a:off x="9673545" y="1872797"/>
            <a:ext cx="1223962" cy="1223963"/>
            <a:chOff x="2426" y="1253"/>
            <a:chExt cx="1815" cy="1814"/>
          </a:xfrm>
        </p:grpSpPr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577545" y="1801360"/>
            <a:ext cx="73453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 eaLnBrk="0" hangingPunct="0">
              <a:buFont typeface="Arial" panose="020B0604020202020204" pitchFamily="34" charset="0"/>
              <a:buNone/>
            </a:pPr>
            <a:r>
              <a:rPr lang="zh-CN" altLang="en-US" sz="8000" b="1" dirty="0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才明同学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66" y="3040401"/>
            <a:ext cx="3961208" cy="3817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会写的字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383166" y="2291540"/>
            <a:ext cx="2639064" cy="2682469"/>
            <a:chOff x="2224995" y="1315632"/>
            <a:chExt cx="4343400" cy="4414837"/>
          </a:xfrm>
        </p:grpSpPr>
        <p:grpSp>
          <p:nvGrpSpPr>
            <p:cNvPr id="27" name="组合 2"/>
            <p:cNvGrpSpPr/>
            <p:nvPr/>
          </p:nvGrpSpPr>
          <p:grpSpPr bwMode="auto">
            <a:xfrm>
              <a:off x="2224995" y="1387069"/>
              <a:ext cx="4343400" cy="4343400"/>
              <a:chOff x="672" y="960"/>
              <a:chExt cx="2736" cy="2736"/>
            </a:xfrm>
          </p:grpSpPr>
          <p:sp>
            <p:nvSpPr>
              <p:cNvPr id="28" name="矩形 3"/>
              <p:cNvSpPr>
                <a:spLocks noChangeArrowheads="1"/>
              </p:cNvSpPr>
              <p:nvPr/>
            </p:nvSpPr>
            <p:spPr bwMode="auto">
              <a:xfrm>
                <a:off x="672" y="960"/>
                <a:ext cx="2736" cy="2736"/>
              </a:xfrm>
              <a:prstGeom prst="rect">
                <a:avLst/>
              </a:prstGeom>
              <a:solidFill>
                <a:srgbClr val="CCFF99">
                  <a:alpha val="50195"/>
                </a:srgbClr>
              </a:solidFill>
              <a:ln w="38100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pPr algn="ctr" eaLnBrk="0" latinLnBrk="1" hangingPunct="0">
                  <a:lnSpc>
                    <a:spcPct val="90000"/>
                  </a:lnSpc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endParaRPr lang="zh-CN" altLang="zh-CN" sz="20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直线 4"/>
              <p:cNvSpPr>
                <a:spLocks noChangeShapeType="1"/>
              </p:cNvSpPr>
              <p:nvPr/>
            </p:nvSpPr>
            <p:spPr bwMode="auto">
              <a:xfrm>
                <a:off x="672" y="2343"/>
                <a:ext cx="27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20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直线 5"/>
              <p:cNvSpPr>
                <a:spLocks noChangeShapeType="1"/>
              </p:cNvSpPr>
              <p:nvPr/>
            </p:nvSpPr>
            <p:spPr bwMode="auto">
              <a:xfrm>
                <a:off x="2064" y="960"/>
                <a:ext cx="0" cy="273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20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1" name="文本框 6"/>
            <p:cNvSpPr txBox="1">
              <a:spLocks noChangeArrowheads="1"/>
            </p:cNvSpPr>
            <p:nvPr/>
          </p:nvSpPr>
          <p:spPr bwMode="auto">
            <a:xfrm>
              <a:off x="2656795" y="1315632"/>
              <a:ext cx="3567112" cy="4280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163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明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702959" y="2291540"/>
            <a:ext cx="2639064" cy="2682469"/>
            <a:chOff x="2224995" y="1315632"/>
            <a:chExt cx="4343400" cy="4414837"/>
          </a:xfrm>
        </p:grpSpPr>
        <p:grpSp>
          <p:nvGrpSpPr>
            <p:cNvPr id="33" name="组合 2"/>
            <p:cNvGrpSpPr/>
            <p:nvPr/>
          </p:nvGrpSpPr>
          <p:grpSpPr bwMode="auto">
            <a:xfrm>
              <a:off x="2224995" y="1387069"/>
              <a:ext cx="4343400" cy="4343400"/>
              <a:chOff x="672" y="960"/>
              <a:chExt cx="2736" cy="2736"/>
            </a:xfrm>
          </p:grpSpPr>
          <p:sp>
            <p:nvSpPr>
              <p:cNvPr id="35" name="矩形 3"/>
              <p:cNvSpPr>
                <a:spLocks noChangeArrowheads="1"/>
              </p:cNvSpPr>
              <p:nvPr/>
            </p:nvSpPr>
            <p:spPr bwMode="auto">
              <a:xfrm>
                <a:off x="672" y="960"/>
                <a:ext cx="2736" cy="2736"/>
              </a:xfrm>
              <a:prstGeom prst="rect">
                <a:avLst/>
              </a:prstGeom>
              <a:solidFill>
                <a:srgbClr val="CCFF99">
                  <a:alpha val="50195"/>
                </a:srgbClr>
              </a:solidFill>
              <a:ln w="38100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pPr algn="ctr" eaLnBrk="0" latinLnBrk="1" hangingPunct="0">
                  <a:lnSpc>
                    <a:spcPct val="90000"/>
                  </a:lnSpc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endParaRPr lang="zh-CN" altLang="zh-CN" sz="20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直线 4"/>
              <p:cNvSpPr>
                <a:spLocks noChangeShapeType="1"/>
              </p:cNvSpPr>
              <p:nvPr/>
            </p:nvSpPr>
            <p:spPr bwMode="auto">
              <a:xfrm>
                <a:off x="672" y="2343"/>
                <a:ext cx="27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20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直线 5"/>
              <p:cNvSpPr>
                <a:spLocks noChangeShapeType="1"/>
              </p:cNvSpPr>
              <p:nvPr/>
            </p:nvSpPr>
            <p:spPr bwMode="auto">
              <a:xfrm>
                <a:off x="2064" y="960"/>
                <a:ext cx="0" cy="273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20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4" name="文本框 6"/>
            <p:cNvSpPr txBox="1">
              <a:spLocks noChangeArrowheads="1"/>
            </p:cNvSpPr>
            <p:nvPr/>
          </p:nvSpPr>
          <p:spPr bwMode="auto">
            <a:xfrm>
              <a:off x="2656795" y="1315632"/>
              <a:ext cx="3567112" cy="4280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163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同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146620" y="2291540"/>
            <a:ext cx="2639064" cy="2682469"/>
            <a:chOff x="2224995" y="1315632"/>
            <a:chExt cx="4343400" cy="4414837"/>
          </a:xfrm>
        </p:grpSpPr>
        <p:grpSp>
          <p:nvGrpSpPr>
            <p:cNvPr id="39" name="组合 2"/>
            <p:cNvGrpSpPr/>
            <p:nvPr/>
          </p:nvGrpSpPr>
          <p:grpSpPr bwMode="auto">
            <a:xfrm>
              <a:off x="2224995" y="1387069"/>
              <a:ext cx="4343400" cy="4343400"/>
              <a:chOff x="672" y="960"/>
              <a:chExt cx="2736" cy="2736"/>
            </a:xfrm>
          </p:grpSpPr>
          <p:sp>
            <p:nvSpPr>
              <p:cNvPr id="41" name="矩形 3"/>
              <p:cNvSpPr>
                <a:spLocks noChangeArrowheads="1"/>
              </p:cNvSpPr>
              <p:nvPr/>
            </p:nvSpPr>
            <p:spPr bwMode="auto">
              <a:xfrm>
                <a:off x="672" y="960"/>
                <a:ext cx="2736" cy="2736"/>
              </a:xfrm>
              <a:prstGeom prst="rect">
                <a:avLst/>
              </a:prstGeom>
              <a:solidFill>
                <a:srgbClr val="CCFF99">
                  <a:alpha val="50195"/>
                </a:srgbClr>
              </a:solidFill>
              <a:ln w="38100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pPr algn="ctr" eaLnBrk="0" latinLnBrk="1" hangingPunct="0">
                  <a:lnSpc>
                    <a:spcPct val="90000"/>
                  </a:lnSpc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endParaRPr lang="zh-CN" altLang="zh-CN" sz="20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直线 4"/>
              <p:cNvSpPr>
                <a:spLocks noChangeShapeType="1"/>
              </p:cNvSpPr>
              <p:nvPr/>
            </p:nvSpPr>
            <p:spPr bwMode="auto">
              <a:xfrm>
                <a:off x="672" y="2343"/>
                <a:ext cx="27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20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3" name="直线 5"/>
              <p:cNvSpPr>
                <a:spLocks noChangeShapeType="1"/>
              </p:cNvSpPr>
              <p:nvPr/>
            </p:nvSpPr>
            <p:spPr bwMode="auto">
              <a:xfrm>
                <a:off x="2064" y="960"/>
                <a:ext cx="0" cy="273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20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0" name="文本框 6"/>
            <p:cNvSpPr txBox="1">
              <a:spLocks noChangeArrowheads="1"/>
            </p:cNvSpPr>
            <p:nvPr/>
          </p:nvSpPr>
          <p:spPr bwMode="auto">
            <a:xfrm>
              <a:off x="2656795" y="1315632"/>
              <a:ext cx="3567112" cy="4280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163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601</Words>
  <Application>Microsoft Office PowerPoint</Application>
  <PresentationFormat>宽屏</PresentationFormat>
  <Paragraphs>113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Calibri</vt:lpstr>
      <vt:lpstr>思源黑体 CN Light</vt:lpstr>
      <vt:lpstr>FandolFang R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2020-09-02T17:55:00Z</dcterms:created>
  <dcterms:modified xsi:type="dcterms:W3CDTF">2021-01-07T11:05:41Z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