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87" r:id="rId12"/>
    <p:sldId id="257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  <p:embeddedFont>
      <p:font typeface="思源黑体 CN Light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DB1F39A-95CD-48B0-96B5-DE00A3B478C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4FA8C1F-8508-49A3-9117-ADAC6071E60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A8C1F-8508-49A3-9117-ADAC6071E60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A8C1F-8508-49A3-9117-ADAC6071E60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22434" b="123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483081" y="1772183"/>
            <a:ext cx="5708919" cy="2388698"/>
            <a:chOff x="752564" y="2478673"/>
            <a:chExt cx="4889946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1113422" y="2478673"/>
              <a:ext cx="4529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项链</a:t>
              </a: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158210" y="497873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儿  歌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4438" y="1525588"/>
            <a:ext cx="3500437" cy="45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（一）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浪花浪花多美丽，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像一朵朵白色的云，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在海中唱着哗哗哗，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一会儿仰头又低头，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浪花浪花你多美，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真像美丽的蓝海豚，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浪花浪花我真羡慕你！</a:t>
            </a:r>
          </a:p>
        </p:txBody>
      </p:sp>
      <p:sp>
        <p:nvSpPr>
          <p:cNvPr id="9" name="矩形 8"/>
          <p:cNvSpPr/>
          <p:nvPr/>
        </p:nvSpPr>
        <p:spPr>
          <a:xfrm>
            <a:off x="4857750" y="1454150"/>
            <a:ext cx="4572000" cy="24724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（二）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蓝蓝的大海，软软的沙滩，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绿绿的海藻，白白的珊瑚，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大海真美呀！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22434" b="123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772183"/>
            <a:ext cx="5691009" cy="2388698"/>
            <a:chOff x="421012" y="2478673"/>
            <a:chExt cx="4874605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4529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158210" y="497873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646612" y="1785938"/>
            <a:ext cx="8294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lán         yòu      xiào        zhe       xiànɡ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49712" y="1536700"/>
            <a:ext cx="7353300" cy="34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蓝   又  笑   着   向</a:t>
            </a:r>
            <a:endParaRPr lang="en-US" altLang="zh-CN" sz="4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和  贝   娃   挂  活  金 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4003675" y="3571875"/>
            <a:ext cx="7715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hé       bèi          wá         ɡuà      huó      jīn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08438" y="1714499"/>
            <a:ext cx="6858000" cy="30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4400" b="1">
                <a:solidFill>
                  <a:srgbClr val="2F11A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蓝蓝的  又宽又远  笑着  涌向  贝壳  娃娃  挂在  快活  金色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3595688" y="2016125"/>
            <a:ext cx="1223962" cy="1223963"/>
            <a:chOff x="2426" y="1253"/>
            <a:chExt cx="1815" cy="18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 bwMode="auto">
          <a:xfrm>
            <a:off x="5611813" y="2016125"/>
            <a:ext cx="1223962" cy="1223963"/>
            <a:chOff x="2426" y="1253"/>
            <a:chExt cx="1815" cy="1814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1"/>
          <p:cNvGrpSpPr/>
          <p:nvPr/>
        </p:nvGrpSpPr>
        <p:grpSpPr bwMode="auto">
          <a:xfrm>
            <a:off x="7700963" y="2016125"/>
            <a:ext cx="1223962" cy="1223963"/>
            <a:chOff x="2426" y="1253"/>
            <a:chExt cx="1815" cy="181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5"/>
          <p:cNvGrpSpPr/>
          <p:nvPr/>
        </p:nvGrpSpPr>
        <p:grpSpPr bwMode="auto">
          <a:xfrm>
            <a:off x="9717088" y="2016125"/>
            <a:ext cx="1223962" cy="1223963"/>
            <a:chOff x="2426" y="1253"/>
            <a:chExt cx="1815" cy="1814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1088" y="1944688"/>
            <a:ext cx="734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 的 又 和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sp>
        <p:nvSpPr>
          <p:cNvPr id="24" name="云形标注 8"/>
          <p:cNvSpPr>
            <a:spLocks noChangeArrowheads="1"/>
          </p:cNvSpPr>
          <p:nvPr/>
        </p:nvSpPr>
        <p:spPr bwMode="auto">
          <a:xfrm>
            <a:off x="6985000" y="3795713"/>
            <a:ext cx="3500438" cy="1214437"/>
          </a:xfrm>
          <a:prstGeom prst="cloudCallout">
            <a:avLst>
              <a:gd name="adj1" fmla="val -38583"/>
              <a:gd name="adj2" fmla="val -649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841875" y="2510880"/>
            <a:ext cx="5346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    </a:t>
            </a:r>
            <a:r>
              <a:rPr lang="zh-CN" altLang="en-US" sz="4400" b="1">
                <a:solidFill>
                  <a:srgbClr val="D48C2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禾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44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（禾木旁）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413625" y="4081463"/>
            <a:ext cx="29289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“禾木旁”的字多与庄稼禾木有关。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grpSp>
        <p:nvGrpSpPr>
          <p:cNvPr id="7" name="组合 4"/>
          <p:cNvGrpSpPr/>
          <p:nvPr/>
        </p:nvGrpSpPr>
        <p:grpSpPr bwMode="auto">
          <a:xfrm>
            <a:off x="5654675" y="1031875"/>
            <a:ext cx="4714875" cy="5143500"/>
            <a:chOff x="1785918" y="1000108"/>
            <a:chExt cx="4950941" cy="5274697"/>
          </a:xfrm>
        </p:grpSpPr>
        <p:pic>
          <p:nvPicPr>
            <p:cNvPr id="8" name="Picture 1" descr="C:\Users\Administrator\AppData\Roaming\Tencent\Users\541737432\QQ\WinTemp\RichOle\M12[)NPWX@H%RYZW3F[{}QE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1928802"/>
              <a:ext cx="4950941" cy="43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Administrator\AppData\Roaming\Tencent\Users\541737432\QQ\WinTemp\RichOle\2V4I}JQ`DX)450ZO96]GIG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1000108"/>
              <a:ext cx="45005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 descr="C:\Users\Administrator\AppData\Roaming\Tencent\Users\541737432\QQ\WinTemp\RichOle\2IR`T2OHJWBR[R2_AINU]{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00822"/>
            <a:ext cx="3357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35701" y="1676161"/>
            <a:ext cx="474755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000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蓝蓝的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又宽又远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。沙滩，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黄黄的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又长又软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雪白雪白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的浪花，哗哗地笑着，涌向沙滩，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悄悄撒下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小小的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海螺和贝壳。</a:t>
            </a:r>
            <a:endParaRPr lang="zh-CN" altLang="en-US" sz="5000" b="1" dirty="0">
              <a:solidFill>
                <a:schemeClr val="tx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2476816"/>
            <a:ext cx="4595152" cy="258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词语积累：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7999" y="1784350"/>
            <a:ext cx="83280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蓝蓝的（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AAB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8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 慢慢的   胖胖的   白白的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又宽又远（又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8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 又惊又喜   又大又圆   又蹦又跳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雪白雪白（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ABAB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8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 暖和暖和   考虑考虑   打扫打扫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87438" y="1341438"/>
            <a:ext cx="9339262" cy="2424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小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娃娃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嘻嘻地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笑着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迎上去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捡起小小的海螺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和贝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壳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穿成彩色的项链，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在胸前。快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的脚印落在沙滩上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穿成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色的项链，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在大海胸前。 </a:t>
            </a:r>
          </a:p>
        </p:txBody>
      </p:sp>
      <p:pic>
        <p:nvPicPr>
          <p:cNvPr id="6" name="Picture 4" descr="20120418194155_iaP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743325"/>
            <a:ext cx="29225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981_P_13236814339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3659187"/>
            <a:ext cx="29162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宽屏</PresentationFormat>
  <Paragraphs>62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2020-09-02T17:50:00Z</dcterms:created>
  <dcterms:modified xsi:type="dcterms:W3CDTF">2021-01-07T11:05:47Z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