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4"/>
  </p:notesMasterIdLst>
  <p:sldIdLst>
    <p:sldId id="256" r:id="rId2"/>
    <p:sldId id="414" r:id="rId3"/>
    <p:sldId id="415" r:id="rId4"/>
    <p:sldId id="416" r:id="rId5"/>
    <p:sldId id="417" r:id="rId6"/>
    <p:sldId id="418" r:id="rId7"/>
    <p:sldId id="419" r:id="rId8"/>
    <p:sldId id="420" r:id="rId9"/>
    <p:sldId id="421" r:id="rId10"/>
    <p:sldId id="422" r:id="rId11"/>
    <p:sldId id="287" r:id="rId12"/>
    <p:sldId id="257" r:id="rId13"/>
  </p:sldIdLst>
  <p:sldSz cx="12192000" cy="6858000"/>
  <p:notesSz cx="6858000" cy="9144000"/>
  <p:embeddedFontLst>
    <p:embeddedFont>
      <p:font typeface="FandolFang R" panose="02010600030101010101" charset="-122"/>
      <p:regular r:id="rId15"/>
    </p:embeddedFont>
    <p:embeddedFont>
      <p:font typeface="思源黑体 CN Light" panose="02010600030101010101" charset="-122"/>
      <p:regular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100" d="100"/>
          <a:sy n="100" d="100"/>
        </p:scale>
        <p:origin x="852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77EB1E68-BA62-46DF-ABC0-8E7E6E472FCF}" type="datetimeFigureOut">
              <a:rPr lang="zh-CN" altLang="en-US" smtClean="0"/>
              <a:t>2021/1/7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780D49DA-4FA4-411C-8BF6-534C694E006B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0D49DA-4FA4-411C-8BF6-534C694E006B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150A244-66C9-4DB2-9A64-12BA8AB1D82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  <a:cs typeface="+mn-cs"/>
              </a:rPr>
              <a:t>10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4AF39AF-2281-4A67-BEFF-C4B1DAD081C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  <a:cs typeface="+mn-cs"/>
              </a:rPr>
              <a:t>11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0D49DA-4FA4-411C-8BF6-534C694E006B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150A244-66C9-4DB2-9A64-12BA8AB1D82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  <a:cs typeface="+mn-cs"/>
              </a:rPr>
              <a:t>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150A244-66C9-4DB2-9A64-12BA8AB1D82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  <a:cs typeface="+mn-cs"/>
              </a:rPr>
              <a:t>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150A244-66C9-4DB2-9A64-12BA8AB1D82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  <a:cs typeface="+mn-cs"/>
              </a:rPr>
              <a:t>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150A244-66C9-4DB2-9A64-12BA8AB1D82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  <a:cs typeface="+mn-cs"/>
              </a:rPr>
              <a:t>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150A244-66C9-4DB2-9A64-12BA8AB1D82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  <a:cs typeface="+mn-cs"/>
              </a:rPr>
              <a:t>6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150A244-66C9-4DB2-9A64-12BA8AB1D82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  <a:cs typeface="+mn-cs"/>
              </a:rPr>
              <a:t>7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150A244-66C9-4DB2-9A64-12BA8AB1D82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  <a:cs typeface="+mn-cs"/>
              </a:rPr>
              <a:t>8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150A244-66C9-4DB2-9A64-12BA8AB1D82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  <a:cs typeface="+mn-cs"/>
              </a:rPr>
              <a:t>9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5D328-291A-47AC-BDFD-986BBBD9F7A5}" type="datetimeFigureOut">
              <a:rPr lang="zh-CN" altLang="en-US" smtClean="0"/>
              <a:t>2021/1/7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A03F8-67D8-4B14-B435-8036BD8CFE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 userDrawn="1"/>
        </p:nvGrpSpPr>
        <p:grpSpPr>
          <a:xfrm>
            <a:off x="11518860" y="6235700"/>
            <a:ext cx="673139" cy="424814"/>
            <a:chOff x="11449050" y="6191643"/>
            <a:chExt cx="742950" cy="468871"/>
          </a:xfrm>
        </p:grpSpPr>
        <p:sp>
          <p:nvSpPr>
            <p:cNvPr id="9" name="箭头: 五边形 8"/>
            <p:cNvSpPr/>
            <p:nvPr userDrawn="1"/>
          </p:nvSpPr>
          <p:spPr>
            <a:xfrm rot="10800000">
              <a:off x="11449050" y="6378705"/>
              <a:ext cx="742950" cy="281809"/>
            </a:xfrm>
            <a:prstGeom prst="homePlate">
              <a:avLst/>
            </a:prstGeom>
            <a:solidFill>
              <a:srgbClr val="403836">
                <a:alpha val="5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0" name="箭头: 五边形 9"/>
            <p:cNvSpPr/>
            <p:nvPr userDrawn="1"/>
          </p:nvSpPr>
          <p:spPr>
            <a:xfrm rot="10800000">
              <a:off x="11610402" y="6191643"/>
              <a:ext cx="581598" cy="220607"/>
            </a:xfrm>
            <a:prstGeom prst="homePlate">
              <a:avLst/>
            </a:prstGeom>
            <a:solidFill>
              <a:srgbClr val="4038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grpSp>
        <p:nvGrpSpPr>
          <p:cNvPr id="11" name="组合 10"/>
          <p:cNvGrpSpPr/>
          <p:nvPr userDrawn="1"/>
        </p:nvGrpSpPr>
        <p:grpSpPr>
          <a:xfrm rot="10800000">
            <a:off x="0" y="0"/>
            <a:ext cx="457200" cy="1065988"/>
            <a:chOff x="11080812" y="2484120"/>
            <a:chExt cx="1111188" cy="2590800"/>
          </a:xfrm>
        </p:grpSpPr>
        <p:sp>
          <p:nvSpPr>
            <p:cNvPr id="12" name="任意多边形: 形状 11"/>
            <p:cNvSpPr/>
            <p:nvPr userDrawn="1"/>
          </p:nvSpPr>
          <p:spPr>
            <a:xfrm>
              <a:off x="11080812" y="2852544"/>
              <a:ext cx="1111188" cy="2222376"/>
            </a:xfrm>
            <a:custGeom>
              <a:avLst/>
              <a:gdLst>
                <a:gd name="connsiteX0" fmla="*/ 1524000 w 1524000"/>
                <a:gd name="connsiteY0" fmla="*/ 0 h 3048000"/>
                <a:gd name="connsiteX1" fmla="*/ 1524000 w 1524000"/>
                <a:gd name="connsiteY1" fmla="*/ 3048000 h 3048000"/>
                <a:gd name="connsiteX2" fmla="*/ 0 w 1524000"/>
                <a:gd name="connsiteY2" fmla="*/ 1524000 h 304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4000" h="3048000">
                  <a:moveTo>
                    <a:pt x="1524000" y="0"/>
                  </a:moveTo>
                  <a:lnTo>
                    <a:pt x="1524000" y="3048000"/>
                  </a:lnTo>
                  <a:lnTo>
                    <a:pt x="0" y="1524000"/>
                  </a:lnTo>
                  <a:close/>
                </a:path>
              </a:pathLst>
            </a:custGeom>
            <a:solidFill>
              <a:srgbClr val="403836">
                <a:alpha val="5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任意多边形: 形状 12"/>
            <p:cNvSpPr/>
            <p:nvPr userDrawn="1"/>
          </p:nvSpPr>
          <p:spPr>
            <a:xfrm>
              <a:off x="11262360" y="2484120"/>
              <a:ext cx="929640" cy="1859280"/>
            </a:xfrm>
            <a:custGeom>
              <a:avLst/>
              <a:gdLst>
                <a:gd name="connsiteX0" fmla="*/ 914400 w 914400"/>
                <a:gd name="connsiteY0" fmla="*/ 0 h 1828800"/>
                <a:gd name="connsiteX1" fmla="*/ 914400 w 914400"/>
                <a:gd name="connsiteY1" fmla="*/ 1828800 h 1828800"/>
                <a:gd name="connsiteX2" fmla="*/ 0 w 914400"/>
                <a:gd name="connsiteY2" fmla="*/ 914400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14400" h="1828800">
                  <a:moveTo>
                    <a:pt x="914400" y="0"/>
                  </a:moveTo>
                  <a:lnTo>
                    <a:pt x="914400" y="1828800"/>
                  </a:lnTo>
                  <a:lnTo>
                    <a:pt x="0" y="914400"/>
                  </a:lnTo>
                  <a:close/>
                </a:path>
              </a:pathLst>
            </a:custGeom>
            <a:solidFill>
              <a:srgbClr val="4038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2021/1/7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10" Type="http://schemas.openxmlformats.org/officeDocument/2006/relationships/image" Target="../media/image21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雪地里的小画家9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8" b="21447"/>
          <a:stretch>
            <a:fillRect/>
          </a:stretch>
        </p:blipFill>
        <p:spPr bwMode="auto">
          <a:xfrm>
            <a:off x="0" y="1103086"/>
            <a:ext cx="12192000" cy="5754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组合 5"/>
          <p:cNvGrpSpPr/>
          <p:nvPr/>
        </p:nvGrpSpPr>
        <p:grpSpPr>
          <a:xfrm>
            <a:off x="860618" y="978520"/>
            <a:ext cx="7844004" cy="2388698"/>
            <a:chOff x="-328299" y="2478673"/>
            <a:chExt cx="6718743" cy="2388698"/>
          </a:xfrm>
        </p:grpSpPr>
        <p:sp>
          <p:nvSpPr>
            <p:cNvPr id="7" name="文本框 6"/>
            <p:cNvSpPr txBox="1"/>
            <p:nvPr/>
          </p:nvSpPr>
          <p:spPr>
            <a:xfrm>
              <a:off x="-328299" y="2478673"/>
              <a:ext cx="6718743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>
                <a:defRPr/>
              </a:pPr>
              <a:r>
                <a:rPr lang="en-US" altLang="zh-CN" sz="6600" b="1" dirty="0"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《</a:t>
              </a:r>
              <a:r>
                <a:rPr lang="zh-CN" altLang="en-US" sz="6600" b="1" dirty="0"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雪地里的小画家</a:t>
              </a:r>
              <a:r>
                <a:rPr lang="en-US" altLang="zh-CN" sz="6600" b="1" dirty="0"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》</a:t>
              </a:r>
              <a:endParaRPr kumimoji="0" lang="en-US" altLang="zh-CN" sz="6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752564" y="3750784"/>
              <a:ext cx="455701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语文精品课件 一年级上册</a:t>
              </a: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766529" y="4528817"/>
              <a:ext cx="45290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授课老师：某某 </a:t>
              </a: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| </a:t>
              </a: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授课时间：</a:t>
              </a: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20XX.XX</a:t>
              </a: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" name="矩形: 圆角 9"/>
            <p:cNvSpPr/>
            <p:nvPr/>
          </p:nvSpPr>
          <p:spPr>
            <a:xfrm rot="10800000" flipH="1" flipV="1">
              <a:off x="828764" y="4388395"/>
              <a:ext cx="4404619" cy="47068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 flipH="1">
            <a:off x="3399844" y="4246857"/>
            <a:ext cx="2467179" cy="321642"/>
            <a:chOff x="10185400" y="5731858"/>
            <a:chExt cx="1384360" cy="321642"/>
          </a:xfrm>
        </p:grpSpPr>
        <p:sp>
          <p:nvSpPr>
            <p:cNvPr id="12" name="矩形 11"/>
            <p:cNvSpPr/>
            <p:nvPr/>
          </p:nvSpPr>
          <p:spPr>
            <a:xfrm flipH="1">
              <a:off x="10185400" y="5731858"/>
              <a:ext cx="1384360" cy="321642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miter lim="800000"/>
            </a:ln>
            <a:effectLst>
              <a:outerShdw blurRad="381000" algn="ctr" rotWithShape="0">
                <a:prstClr val="black">
                  <a:alpha val="25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 flipH="1">
              <a:off x="10458064" y="5731858"/>
              <a:ext cx="83903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某某小学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填一填</a:t>
            </a:r>
          </a:p>
        </p:txBody>
      </p:sp>
      <p:sp>
        <p:nvSpPr>
          <p:cNvPr id="17" name="Rectangle 8"/>
          <p:cNvSpPr>
            <a:spLocks noChangeArrowheads="1"/>
          </p:cNvSpPr>
          <p:nvPr/>
        </p:nvSpPr>
        <p:spPr bwMode="auto">
          <a:xfrm>
            <a:off x="4483553" y="981079"/>
            <a:ext cx="7856638" cy="5186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indent="355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3200" dirty="0">
                <a:ea typeface="思源黑体 CN Regular" panose="020B0500000000000000" pitchFamily="34" charset="-122"/>
                <a:sym typeface="Arial" panose="020B0604020202020204" pitchFamily="34" charset="0"/>
              </a:rPr>
              <a:t>下雪啦，</a:t>
            </a:r>
            <a:r>
              <a:rPr lang="en-US" altLang="zh-CN" sz="3200" dirty="0">
                <a:ea typeface="思源黑体 CN Regular" panose="020B0500000000000000" pitchFamily="34" charset="-122"/>
                <a:sym typeface="Arial" panose="020B0604020202020204" pitchFamily="34" charset="0"/>
              </a:rPr>
              <a:t>______________</a:t>
            </a:r>
            <a:r>
              <a:rPr lang="zh-CN" altLang="en-US" sz="3200" dirty="0">
                <a:ea typeface="思源黑体 CN Regular" panose="020B0500000000000000" pitchFamily="34" charset="-122"/>
                <a:sym typeface="Arial" panose="020B0604020202020204" pitchFamily="34" charset="0"/>
              </a:rPr>
              <a:t>！</a:t>
            </a:r>
          </a:p>
          <a:p>
            <a:pPr eaLnBrk="0" hangingPunc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3200" dirty="0">
                <a:ea typeface="思源黑体 CN Regular" panose="020B0500000000000000" pitchFamily="34" charset="-122"/>
                <a:sym typeface="Arial" panose="020B0604020202020204" pitchFamily="34" charset="0"/>
              </a:rPr>
              <a:t>雪地里来了</a:t>
            </a:r>
            <a:r>
              <a:rPr lang="en-US" altLang="zh-CN" sz="3200" dirty="0">
                <a:ea typeface="思源黑体 CN Regular" panose="020B0500000000000000" pitchFamily="34" charset="-122"/>
                <a:sym typeface="Arial" panose="020B0604020202020204" pitchFamily="34" charset="0"/>
              </a:rPr>
              <a:t>______________</a:t>
            </a:r>
            <a:r>
              <a:rPr lang="zh-CN" altLang="en-US" sz="3200" dirty="0">
                <a:ea typeface="思源黑体 CN Regular" panose="020B0500000000000000" pitchFamily="34" charset="-122"/>
                <a:sym typeface="Arial" panose="020B0604020202020204" pitchFamily="34" charset="0"/>
              </a:rPr>
              <a:t>。</a:t>
            </a:r>
          </a:p>
          <a:p>
            <a:pPr eaLnBrk="0" hangingPunc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3200" dirty="0">
                <a:ea typeface="思源黑体 CN Regular" panose="020B0500000000000000" pitchFamily="34" charset="-122"/>
                <a:sym typeface="Arial" panose="020B0604020202020204" pitchFamily="34" charset="0"/>
              </a:rPr>
              <a:t>小鸡画竹叶，</a:t>
            </a:r>
            <a:r>
              <a:rPr lang="en-US" altLang="zh-CN" sz="3200" dirty="0">
                <a:ea typeface="思源黑体 CN Regular" panose="020B0500000000000000" pitchFamily="34" charset="-122"/>
                <a:sym typeface="Arial" panose="020B0604020202020204" pitchFamily="34" charset="0"/>
              </a:rPr>
              <a:t>______________</a:t>
            </a:r>
            <a:r>
              <a:rPr lang="zh-CN" altLang="en-US" sz="3200" dirty="0">
                <a:ea typeface="思源黑体 CN Regular" panose="020B0500000000000000" pitchFamily="34" charset="-122"/>
                <a:sym typeface="Arial" panose="020B0604020202020204" pitchFamily="34" charset="0"/>
              </a:rPr>
              <a:t>，</a:t>
            </a:r>
          </a:p>
          <a:p>
            <a:pPr eaLnBrk="0" hangingPunc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3200" dirty="0">
                <a:ea typeface="思源黑体 CN Regular" panose="020B0500000000000000" pitchFamily="34" charset="-122"/>
                <a:sym typeface="Arial" panose="020B0604020202020204" pitchFamily="34" charset="0"/>
              </a:rPr>
              <a:t>小鸭画枫叶，</a:t>
            </a:r>
            <a:r>
              <a:rPr lang="en-US" altLang="zh-CN" sz="3200" dirty="0">
                <a:ea typeface="思源黑体 CN Regular" panose="020B0500000000000000" pitchFamily="34" charset="-122"/>
                <a:sym typeface="Arial" panose="020B0604020202020204" pitchFamily="34" charset="0"/>
              </a:rPr>
              <a:t>______________</a:t>
            </a:r>
            <a:r>
              <a:rPr lang="zh-CN" altLang="en-US" sz="3200" dirty="0">
                <a:ea typeface="思源黑体 CN Regular" panose="020B0500000000000000" pitchFamily="34" charset="-122"/>
                <a:sym typeface="Arial" panose="020B0604020202020204" pitchFamily="34" charset="0"/>
              </a:rPr>
              <a:t>。</a:t>
            </a:r>
          </a:p>
          <a:p>
            <a:pPr eaLnBrk="0" hangingPunc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3200" dirty="0">
                <a:ea typeface="思源黑体 CN Regular" panose="020B0500000000000000" pitchFamily="34" charset="-122"/>
                <a:sym typeface="Arial" panose="020B0604020202020204" pitchFamily="34" charset="0"/>
              </a:rPr>
              <a:t>不用颜料</a:t>
            </a:r>
            <a:r>
              <a:rPr lang="en-US" altLang="zh-CN" sz="3200" dirty="0">
                <a:ea typeface="思源黑体 CN Regular" panose="020B0500000000000000" pitchFamily="34" charset="-122"/>
                <a:sym typeface="Arial" panose="020B0604020202020204" pitchFamily="34" charset="0"/>
              </a:rPr>
              <a:t>______________</a:t>
            </a:r>
            <a:r>
              <a:rPr lang="zh-CN" altLang="en-US" sz="3200" dirty="0">
                <a:ea typeface="思源黑体 CN Regular" panose="020B0500000000000000" pitchFamily="34" charset="-122"/>
                <a:sym typeface="Arial" panose="020B0604020202020204" pitchFamily="34" charset="0"/>
              </a:rPr>
              <a:t>，</a:t>
            </a:r>
          </a:p>
          <a:p>
            <a:pPr eaLnBrk="0" hangingPunc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3200" dirty="0">
                <a:ea typeface="思源黑体 CN Regular" panose="020B0500000000000000" pitchFamily="34" charset="-122"/>
                <a:sym typeface="Arial" panose="020B0604020202020204" pitchFamily="34" charset="0"/>
              </a:rPr>
              <a:t>______________</a:t>
            </a:r>
          </a:p>
          <a:p>
            <a:pPr eaLnBrk="0" hangingPunc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3200" dirty="0">
                <a:ea typeface="思源黑体 CN Regular" panose="020B0500000000000000" pitchFamily="34" charset="-122"/>
                <a:sym typeface="Arial" panose="020B0604020202020204" pitchFamily="34" charset="0"/>
              </a:rPr>
              <a:t>青蛙为什么没参加？</a:t>
            </a:r>
            <a:r>
              <a:rPr lang="en-US" altLang="zh-CN" sz="3200" dirty="0">
                <a:ea typeface="思源黑体 CN Regular" panose="020B0500000000000000" pitchFamily="34" charset="-122"/>
                <a:sym typeface="Arial" panose="020B0604020202020204" pitchFamily="34" charset="0"/>
              </a:rPr>
              <a:t>______________</a:t>
            </a:r>
            <a:r>
              <a:rPr lang="zh-CN" altLang="en-US" sz="3200" dirty="0">
                <a:ea typeface="思源黑体 CN Regular" panose="020B0500000000000000" pitchFamily="34" charset="-122"/>
                <a:sym typeface="Arial" panose="020B0604020202020204" pitchFamily="34" charset="0"/>
              </a:rPr>
              <a:t>。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6648" y="2496457"/>
            <a:ext cx="4525614" cy="43615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31800" y="349250"/>
            <a:ext cx="11328400" cy="6159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22400" y="2078962"/>
            <a:ext cx="9347200" cy="3371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感谢您下载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平台上提供的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作品，为了您和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以及原创作者的利益，请勿复制、传播、销售，否则将承担法律责任！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将对作品进行维权，按照传播下载次数进行十倍的索取赔偿！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1.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在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出售的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模板是免版税类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(RF: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Royalty-Free)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正版受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中国人民共和国著作法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世界版权公约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的保护，作品的所有权、版权和著作权归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所有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您下载的是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模板素材的使用权。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2.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不得将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素材，本身用于再出售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或者出租、出借、转让、分销、发布或者作为礼物供他人使用，不得转授权、出卖、转让本协议或者本协议中的权利。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182930" y="1025730"/>
            <a:ext cx="1871025" cy="6773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版权声明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5816600" y="1852612"/>
            <a:ext cx="558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3000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雪地里的小画家9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8" b="21447"/>
          <a:stretch>
            <a:fillRect/>
          </a:stretch>
        </p:blipFill>
        <p:spPr bwMode="auto">
          <a:xfrm>
            <a:off x="0" y="1103086"/>
            <a:ext cx="12192000" cy="5754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组合 5"/>
          <p:cNvGrpSpPr/>
          <p:nvPr/>
        </p:nvGrpSpPr>
        <p:grpSpPr>
          <a:xfrm>
            <a:off x="860618" y="978520"/>
            <a:ext cx="7844004" cy="2388698"/>
            <a:chOff x="-328299" y="2478673"/>
            <a:chExt cx="6718743" cy="2388698"/>
          </a:xfrm>
        </p:grpSpPr>
        <p:sp>
          <p:nvSpPr>
            <p:cNvPr id="7" name="文本框 6"/>
            <p:cNvSpPr txBox="1"/>
            <p:nvPr/>
          </p:nvSpPr>
          <p:spPr>
            <a:xfrm>
              <a:off x="-328299" y="2478673"/>
              <a:ext cx="6718743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>
                <a:defRPr/>
              </a:pPr>
              <a:r>
                <a:rPr lang="en-US" altLang="zh-CN" sz="6600" b="1" dirty="0"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《</a:t>
              </a:r>
              <a:r>
                <a:rPr lang="zh-CN" altLang="en-US" sz="6600" b="1" dirty="0"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感谢各位聆听</a:t>
              </a:r>
              <a:r>
                <a:rPr lang="en-US" altLang="zh-CN" sz="6600" b="1" dirty="0"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》</a:t>
              </a:r>
              <a:endParaRPr kumimoji="0" lang="en-US" altLang="zh-CN" sz="6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752564" y="3750784"/>
              <a:ext cx="455701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语文精品课件 一年级上册</a:t>
              </a: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766529" y="4528817"/>
              <a:ext cx="45290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授课老师：某某 </a:t>
              </a: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| </a:t>
              </a: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授课时间：</a:t>
              </a: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20XX.XX</a:t>
              </a: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" name="矩形: 圆角 9"/>
            <p:cNvSpPr/>
            <p:nvPr/>
          </p:nvSpPr>
          <p:spPr>
            <a:xfrm rot="10800000" flipH="1" flipV="1">
              <a:off x="828764" y="4388395"/>
              <a:ext cx="4404619" cy="47068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 flipH="1">
            <a:off x="3399844" y="4246857"/>
            <a:ext cx="2467179" cy="321642"/>
            <a:chOff x="10185400" y="5731858"/>
            <a:chExt cx="1384360" cy="321642"/>
          </a:xfrm>
        </p:grpSpPr>
        <p:sp>
          <p:nvSpPr>
            <p:cNvPr id="12" name="矩形 11"/>
            <p:cNvSpPr/>
            <p:nvPr/>
          </p:nvSpPr>
          <p:spPr>
            <a:xfrm flipH="1">
              <a:off x="10185400" y="5731858"/>
              <a:ext cx="1384360" cy="321642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miter lim="800000"/>
            </a:ln>
            <a:effectLst>
              <a:outerShdw blurRad="381000" algn="ctr" rotWithShape="0">
                <a:prstClr val="black">
                  <a:alpha val="25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 flipH="1">
              <a:off x="10458064" y="5731858"/>
              <a:ext cx="83903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某某小学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课前导读</a:t>
            </a:r>
          </a:p>
        </p:txBody>
      </p:sp>
      <p:pic>
        <p:nvPicPr>
          <p:cNvPr id="4" name="Picture 4" descr="C:\Users\Administrator\AppData\Roaming\Tencent\Users\541737432\QQ\WinTemp\RichOle\]D9)X(UCS$3OPQU1BV7ILJ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1959429"/>
            <a:ext cx="3361838" cy="33550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6338385" y="3057411"/>
            <a:ext cx="432961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36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小朋友们好，我是小雪花。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课前导读</a:t>
            </a:r>
          </a:p>
        </p:txBody>
      </p:sp>
      <p:pic>
        <p:nvPicPr>
          <p:cNvPr id="6" name="Picture 2" descr="http://i03.pic.sogou.com/403c3b984631a6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7237" y="1043442"/>
            <a:ext cx="8137525" cy="526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3649" y="3677898"/>
            <a:ext cx="7124700" cy="218356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 读一读</a:t>
            </a:r>
          </a:p>
        </p:txBody>
      </p:sp>
      <p:sp>
        <p:nvSpPr>
          <p:cNvPr id="12" name="Rectangle 16"/>
          <p:cNvSpPr>
            <a:spLocks noChangeArrowheads="1"/>
          </p:cNvSpPr>
          <p:nvPr/>
        </p:nvSpPr>
        <p:spPr bwMode="auto">
          <a:xfrm>
            <a:off x="1682297" y="1836057"/>
            <a:ext cx="8574088" cy="415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2800" b="1" dirty="0" err="1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qún</a:t>
            </a:r>
            <a:r>
              <a:rPr lang="en-US" altLang="zh-CN" sz="28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 </a:t>
            </a:r>
            <a:r>
              <a:rPr lang="en-US" altLang="zh-CN" sz="2800" b="1" dirty="0" err="1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zhú</a:t>
            </a:r>
            <a:r>
              <a:rPr lang="en-US" altLang="zh-CN" sz="28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   </a:t>
            </a:r>
            <a:r>
              <a:rPr lang="en-US" altLang="zh-CN" sz="2800" b="1" dirty="0" err="1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yá</a:t>
            </a:r>
            <a:r>
              <a:rPr lang="en-US" altLang="zh-CN" sz="28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 </a:t>
            </a:r>
            <a:r>
              <a:rPr lang="en-US" altLang="zh-CN" sz="2800" b="1" dirty="0" err="1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yònɡ</a:t>
            </a:r>
            <a:r>
              <a:rPr lang="en-US" altLang="zh-CN" sz="28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  </a:t>
            </a:r>
            <a:r>
              <a:rPr lang="en-US" altLang="zh-CN" sz="2800" b="1" dirty="0" err="1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jǐ</a:t>
            </a:r>
            <a:r>
              <a:rPr lang="en-US" altLang="zh-CN" sz="28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     </a:t>
            </a:r>
            <a:r>
              <a:rPr lang="en-US" altLang="zh-CN" sz="2800" b="1" dirty="0" err="1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bù</a:t>
            </a:r>
            <a:r>
              <a:rPr lang="en-US" altLang="zh-CN" sz="28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40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群      竹       牙       用      几       步 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2800" b="1" dirty="0" err="1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wèi</a:t>
            </a:r>
            <a:r>
              <a:rPr lang="en-US" altLang="zh-CN" sz="28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  </a:t>
            </a:r>
            <a:r>
              <a:rPr lang="en-US" altLang="zh-CN" sz="2800" b="1" dirty="0" err="1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cān</a:t>
            </a:r>
            <a:r>
              <a:rPr lang="en-US" altLang="zh-CN" sz="28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  </a:t>
            </a:r>
            <a:r>
              <a:rPr lang="en-US" altLang="zh-CN" sz="2800" b="1" dirty="0" err="1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jiā</a:t>
            </a:r>
            <a:r>
              <a:rPr lang="en-US" altLang="zh-CN" sz="28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  </a:t>
            </a:r>
            <a:r>
              <a:rPr lang="en-US" altLang="zh-CN" sz="2800" b="1" dirty="0" err="1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dònɡ</a:t>
            </a:r>
            <a:r>
              <a:rPr lang="en-US" altLang="zh-CN" sz="28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</a:t>
            </a:r>
            <a:r>
              <a:rPr lang="en-US" altLang="zh-CN" sz="2800" b="1" dirty="0" err="1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zháo</a:t>
            </a:r>
            <a:r>
              <a:rPr lang="en-US" altLang="zh-CN" sz="28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 </a:t>
            </a:r>
            <a:r>
              <a:rPr lang="en-US" altLang="zh-CN" sz="2800" b="1" dirty="0" err="1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mǎ</a:t>
            </a:r>
            <a:endParaRPr lang="en-US" altLang="zh-CN" sz="2800" b="1" dirty="0">
              <a:solidFill>
                <a:srgbClr val="FF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40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为       参       加      洞      着       马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40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 读一读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17585" y="1614020"/>
            <a:ext cx="2981325" cy="198120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4702959" y="1685471"/>
            <a:ext cx="200025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96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牙</a:t>
            </a: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4702959" y="3971471"/>
            <a:ext cx="2214563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96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竹</a:t>
            </a:r>
          </a:p>
        </p:txBody>
      </p:sp>
      <p:pic>
        <p:nvPicPr>
          <p:cNvPr id="7" name="Picture 3" descr="C:\Users\Administrator\AppData\Roaming\Tencent\Users\541737432\QQ\WinTemp\RichOle\QXQUQQDNNR5%6`6(}RE7W5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4772" y="4185784"/>
            <a:ext cx="714375" cy="126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C:\Users\Administrator\AppData\Roaming\Tencent\Users\541737432\QQ\WinTemp\RichOle\L1C0CUP@0`AN$TC~O~POW]F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9147" y="4185784"/>
            <a:ext cx="679450" cy="135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6648" y="2496457"/>
            <a:ext cx="4525614" cy="43615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我会写</a:t>
            </a:r>
          </a:p>
        </p:txBody>
      </p:sp>
      <p:grpSp>
        <p:nvGrpSpPr>
          <p:cNvPr id="10" name="Group 3"/>
          <p:cNvGrpSpPr/>
          <p:nvPr/>
        </p:nvGrpSpPr>
        <p:grpSpPr bwMode="auto">
          <a:xfrm>
            <a:off x="3827916" y="2141537"/>
            <a:ext cx="1223962" cy="1223963"/>
            <a:chOff x="2426" y="1253"/>
            <a:chExt cx="1815" cy="1814"/>
          </a:xfrm>
        </p:grpSpPr>
        <p:sp>
          <p:nvSpPr>
            <p:cNvPr id="11" name="Rectangle 4"/>
            <p:cNvSpPr>
              <a:spLocks noChangeArrowheads="1"/>
            </p:cNvSpPr>
            <p:nvPr/>
          </p:nvSpPr>
          <p:spPr bwMode="auto">
            <a:xfrm>
              <a:off x="2426" y="1253"/>
              <a:ext cx="1815" cy="181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8000"/>
              </a:solidFill>
              <a:miter lim="800000"/>
            </a:ln>
          </p:spPr>
          <p:txBody>
            <a:bodyPr wrap="none" anchor="ctr"/>
            <a:lstStyle/>
            <a:p>
              <a:pPr>
                <a:buFont typeface="Arial" panose="020B0604020202020204" pitchFamily="34" charset="0"/>
                <a:buNone/>
              </a:pPr>
              <a:endParaRPr lang="zh-CN" altLang="en-US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" name="Line 5"/>
            <p:cNvSpPr>
              <a:spLocks noChangeShapeType="1"/>
            </p:cNvSpPr>
            <p:nvPr/>
          </p:nvSpPr>
          <p:spPr bwMode="auto">
            <a:xfrm flipH="1">
              <a:off x="2426" y="2160"/>
              <a:ext cx="1815" cy="0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3" name="Line 6"/>
            <p:cNvSpPr>
              <a:spLocks noChangeShapeType="1"/>
            </p:cNvSpPr>
            <p:nvPr/>
          </p:nvSpPr>
          <p:spPr bwMode="auto">
            <a:xfrm>
              <a:off x="3334" y="1298"/>
              <a:ext cx="0" cy="1769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4" name="Group 7"/>
          <p:cNvGrpSpPr/>
          <p:nvPr/>
        </p:nvGrpSpPr>
        <p:grpSpPr bwMode="auto">
          <a:xfrm>
            <a:off x="5343978" y="2141537"/>
            <a:ext cx="1223963" cy="1223963"/>
            <a:chOff x="2426" y="1253"/>
            <a:chExt cx="1815" cy="1814"/>
          </a:xfrm>
        </p:grpSpPr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2426" y="1253"/>
              <a:ext cx="1815" cy="181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8000"/>
              </a:solidFill>
              <a:miter lim="800000"/>
            </a:ln>
          </p:spPr>
          <p:txBody>
            <a:bodyPr wrap="none" anchor="ctr"/>
            <a:lstStyle/>
            <a:p>
              <a:pPr>
                <a:buFont typeface="Arial" panose="020B0604020202020204" pitchFamily="34" charset="0"/>
                <a:buNone/>
              </a:pPr>
              <a:endParaRPr lang="zh-CN" altLang="en-US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" name="Line 9"/>
            <p:cNvSpPr>
              <a:spLocks noChangeShapeType="1"/>
            </p:cNvSpPr>
            <p:nvPr/>
          </p:nvSpPr>
          <p:spPr bwMode="auto">
            <a:xfrm flipH="1">
              <a:off x="2426" y="2160"/>
              <a:ext cx="1815" cy="0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" name="Line 10"/>
            <p:cNvSpPr>
              <a:spLocks noChangeShapeType="1"/>
            </p:cNvSpPr>
            <p:nvPr/>
          </p:nvSpPr>
          <p:spPr bwMode="auto">
            <a:xfrm>
              <a:off x="3334" y="1298"/>
              <a:ext cx="0" cy="1769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8" name="Group 11"/>
          <p:cNvGrpSpPr/>
          <p:nvPr/>
        </p:nvGrpSpPr>
        <p:grpSpPr bwMode="auto">
          <a:xfrm>
            <a:off x="8406266" y="2141537"/>
            <a:ext cx="1223962" cy="1223963"/>
            <a:chOff x="2426" y="1253"/>
            <a:chExt cx="1815" cy="1814"/>
          </a:xfrm>
        </p:grpSpPr>
        <p:sp>
          <p:nvSpPr>
            <p:cNvPr id="19" name="Rectangle 12"/>
            <p:cNvSpPr>
              <a:spLocks noChangeArrowheads="1"/>
            </p:cNvSpPr>
            <p:nvPr/>
          </p:nvSpPr>
          <p:spPr bwMode="auto">
            <a:xfrm>
              <a:off x="2426" y="1253"/>
              <a:ext cx="1815" cy="181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8000"/>
              </a:solidFill>
              <a:miter lim="800000"/>
            </a:ln>
          </p:spPr>
          <p:txBody>
            <a:bodyPr wrap="none" anchor="ctr"/>
            <a:lstStyle/>
            <a:p>
              <a:pPr>
                <a:buFont typeface="Arial" panose="020B0604020202020204" pitchFamily="34" charset="0"/>
                <a:buNone/>
              </a:pPr>
              <a:endParaRPr lang="zh-CN" altLang="en-US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" name="Line 13"/>
            <p:cNvSpPr>
              <a:spLocks noChangeShapeType="1"/>
            </p:cNvSpPr>
            <p:nvPr/>
          </p:nvSpPr>
          <p:spPr bwMode="auto">
            <a:xfrm flipH="1">
              <a:off x="2426" y="2160"/>
              <a:ext cx="1815" cy="0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" name="Line 14"/>
            <p:cNvSpPr>
              <a:spLocks noChangeShapeType="1"/>
            </p:cNvSpPr>
            <p:nvPr/>
          </p:nvSpPr>
          <p:spPr bwMode="auto">
            <a:xfrm>
              <a:off x="3334" y="1298"/>
              <a:ext cx="0" cy="1769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2" name="Group 15"/>
          <p:cNvGrpSpPr/>
          <p:nvPr/>
        </p:nvGrpSpPr>
        <p:grpSpPr bwMode="auto">
          <a:xfrm>
            <a:off x="9949316" y="2141537"/>
            <a:ext cx="1223962" cy="1223963"/>
            <a:chOff x="2426" y="1253"/>
            <a:chExt cx="1815" cy="1814"/>
          </a:xfrm>
        </p:grpSpPr>
        <p:sp>
          <p:nvSpPr>
            <p:cNvPr id="23" name="Rectangle 16"/>
            <p:cNvSpPr>
              <a:spLocks noChangeArrowheads="1"/>
            </p:cNvSpPr>
            <p:nvPr/>
          </p:nvSpPr>
          <p:spPr bwMode="auto">
            <a:xfrm>
              <a:off x="2426" y="1253"/>
              <a:ext cx="1815" cy="181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8000"/>
              </a:solidFill>
              <a:miter lim="800000"/>
            </a:ln>
          </p:spPr>
          <p:txBody>
            <a:bodyPr wrap="none" anchor="ctr"/>
            <a:lstStyle/>
            <a:p>
              <a:pPr>
                <a:buFont typeface="Arial" panose="020B0604020202020204" pitchFamily="34" charset="0"/>
                <a:buNone/>
              </a:pPr>
              <a:endParaRPr lang="zh-CN" altLang="en-US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4" name="Line 17"/>
            <p:cNvSpPr>
              <a:spLocks noChangeShapeType="1"/>
            </p:cNvSpPr>
            <p:nvPr/>
          </p:nvSpPr>
          <p:spPr bwMode="auto">
            <a:xfrm flipH="1">
              <a:off x="2426" y="2160"/>
              <a:ext cx="1815" cy="0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5" name="Line 18"/>
            <p:cNvSpPr>
              <a:spLocks noChangeShapeType="1"/>
            </p:cNvSpPr>
            <p:nvPr/>
          </p:nvSpPr>
          <p:spPr bwMode="auto">
            <a:xfrm>
              <a:off x="3334" y="1298"/>
              <a:ext cx="0" cy="1769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6" name="Group 7"/>
          <p:cNvGrpSpPr/>
          <p:nvPr/>
        </p:nvGrpSpPr>
        <p:grpSpPr bwMode="auto">
          <a:xfrm>
            <a:off x="6906078" y="2141537"/>
            <a:ext cx="1223963" cy="1223963"/>
            <a:chOff x="2426" y="1253"/>
            <a:chExt cx="1815" cy="1814"/>
          </a:xfrm>
        </p:grpSpPr>
        <p:sp>
          <p:nvSpPr>
            <p:cNvPr id="27" name="Rectangle 8"/>
            <p:cNvSpPr>
              <a:spLocks noChangeArrowheads="1"/>
            </p:cNvSpPr>
            <p:nvPr/>
          </p:nvSpPr>
          <p:spPr bwMode="auto">
            <a:xfrm>
              <a:off x="2426" y="1253"/>
              <a:ext cx="1815" cy="181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8000"/>
              </a:solidFill>
              <a:miter lim="800000"/>
            </a:ln>
          </p:spPr>
          <p:txBody>
            <a:bodyPr wrap="none" anchor="ctr"/>
            <a:lstStyle/>
            <a:p>
              <a:pPr>
                <a:buFont typeface="Arial" panose="020B0604020202020204" pitchFamily="34" charset="0"/>
                <a:buNone/>
              </a:pPr>
              <a:endParaRPr lang="zh-CN" altLang="en-US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8" name="Line 9"/>
            <p:cNvSpPr>
              <a:spLocks noChangeShapeType="1"/>
            </p:cNvSpPr>
            <p:nvPr/>
          </p:nvSpPr>
          <p:spPr bwMode="auto">
            <a:xfrm flipH="1">
              <a:off x="2426" y="2160"/>
              <a:ext cx="1815" cy="0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9" name="Line 10"/>
            <p:cNvSpPr>
              <a:spLocks noChangeShapeType="1"/>
            </p:cNvSpPr>
            <p:nvPr/>
          </p:nvSpPr>
          <p:spPr bwMode="auto">
            <a:xfrm>
              <a:off x="3334" y="1298"/>
              <a:ext cx="0" cy="1769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0" name="Text Box 19"/>
          <p:cNvSpPr txBox="1">
            <a:spLocks noChangeArrowheads="1"/>
          </p:cNvSpPr>
          <p:nvPr/>
        </p:nvSpPr>
        <p:spPr bwMode="auto">
          <a:xfrm>
            <a:off x="3843791" y="2105025"/>
            <a:ext cx="7345362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dist" eaLnBrk="0" hangingPunct="0">
              <a:buFont typeface="Arial" panose="020B0604020202020204" pitchFamily="34" charset="0"/>
              <a:buNone/>
            </a:pPr>
            <a:r>
              <a:rPr lang="zh-CN" altLang="en-US" sz="8000" b="1">
                <a:solidFill>
                  <a:srgbClr val="FF33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竹牙马用几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6648" y="2496457"/>
            <a:ext cx="4525614" cy="43615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我会认</a:t>
            </a:r>
          </a:p>
        </p:txBody>
      </p:sp>
      <p:sp>
        <p:nvSpPr>
          <p:cNvPr id="31" name="Oval 3"/>
          <p:cNvSpPr>
            <a:spLocks noChangeArrowheads="1"/>
          </p:cNvSpPr>
          <p:nvPr/>
        </p:nvSpPr>
        <p:spPr bwMode="auto">
          <a:xfrm>
            <a:off x="4887685" y="3563257"/>
            <a:ext cx="914400" cy="9144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pPr algn="ctr">
              <a:buFont typeface="Arial" panose="020B0604020202020204" pitchFamily="34" charset="0"/>
              <a:buNone/>
            </a:pPr>
            <a:endParaRPr lang="zh-CN" altLang="en-US" sz="140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2" name="Oval 4"/>
          <p:cNvSpPr>
            <a:spLocks noChangeArrowheads="1"/>
          </p:cNvSpPr>
          <p:nvPr/>
        </p:nvSpPr>
        <p:spPr bwMode="auto">
          <a:xfrm>
            <a:off x="1306285" y="5392057"/>
            <a:ext cx="838200" cy="8382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pPr algn="ctr">
              <a:buFont typeface="Arial" panose="020B0604020202020204" pitchFamily="34" charset="0"/>
              <a:buNone/>
            </a:pPr>
            <a:endParaRPr lang="zh-CN" altLang="en-US" sz="140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3" name="Oval 5"/>
          <p:cNvSpPr>
            <a:spLocks noChangeArrowheads="1"/>
          </p:cNvSpPr>
          <p:nvPr/>
        </p:nvSpPr>
        <p:spPr bwMode="auto">
          <a:xfrm>
            <a:off x="1306285" y="4172857"/>
            <a:ext cx="1143000" cy="12954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pPr algn="ctr">
              <a:buFont typeface="Arial" panose="020B0604020202020204" pitchFamily="34" charset="0"/>
              <a:buNone/>
            </a:pPr>
            <a:endParaRPr lang="zh-CN" altLang="en-US" sz="140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34" name="Group 6"/>
          <p:cNvGrpSpPr/>
          <p:nvPr/>
        </p:nvGrpSpPr>
        <p:grpSpPr bwMode="auto">
          <a:xfrm>
            <a:off x="1485673" y="2118632"/>
            <a:ext cx="1295400" cy="1992313"/>
            <a:chOff x="0" y="0"/>
            <a:chExt cx="816" cy="1255"/>
          </a:xfrm>
        </p:grpSpPr>
        <p:pic>
          <p:nvPicPr>
            <p:cNvPr id="35" name="Picture 7" descr="13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770" cy="8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" name="Text Box 8"/>
            <p:cNvSpPr txBox="1">
              <a:spLocks noChangeArrowheads="1"/>
            </p:cNvSpPr>
            <p:nvPr/>
          </p:nvSpPr>
          <p:spPr bwMode="auto">
            <a:xfrm>
              <a:off x="0" y="732"/>
              <a:ext cx="816" cy="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  <a:buFont typeface="Arial" panose="020B0604020202020204" pitchFamily="34" charset="0"/>
                <a:buNone/>
              </a:pPr>
              <a:r>
                <a:rPr lang="zh-CN" altLang="en-US" sz="4800" b="1">
                  <a:solidFill>
                    <a:srgbClr val="0000FF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步</a:t>
              </a:r>
            </a:p>
          </p:txBody>
        </p:sp>
      </p:grpSp>
      <p:grpSp>
        <p:nvGrpSpPr>
          <p:cNvPr id="37" name="Group 9"/>
          <p:cNvGrpSpPr/>
          <p:nvPr/>
        </p:nvGrpSpPr>
        <p:grpSpPr bwMode="auto">
          <a:xfrm>
            <a:off x="2092098" y="3915682"/>
            <a:ext cx="1298575" cy="2049463"/>
            <a:chOff x="48" y="1152"/>
            <a:chExt cx="818" cy="1291"/>
          </a:xfrm>
        </p:grpSpPr>
        <p:pic>
          <p:nvPicPr>
            <p:cNvPr id="38" name="Picture 10" descr="13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1152"/>
              <a:ext cx="770" cy="8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" name="Text Box 11"/>
            <p:cNvSpPr txBox="1">
              <a:spLocks noChangeArrowheads="1"/>
            </p:cNvSpPr>
            <p:nvPr/>
          </p:nvSpPr>
          <p:spPr bwMode="auto">
            <a:xfrm>
              <a:off x="48" y="1920"/>
              <a:ext cx="816" cy="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  <a:buFont typeface="Arial" panose="020B0604020202020204" pitchFamily="34" charset="0"/>
                <a:buNone/>
              </a:pPr>
              <a:r>
                <a:rPr lang="zh-CN" altLang="en-US" sz="4800" b="1">
                  <a:solidFill>
                    <a:srgbClr val="0000FF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为</a:t>
              </a:r>
            </a:p>
          </p:txBody>
        </p:sp>
      </p:grpSp>
      <p:grpSp>
        <p:nvGrpSpPr>
          <p:cNvPr id="40" name="Group 15"/>
          <p:cNvGrpSpPr/>
          <p:nvPr/>
        </p:nvGrpSpPr>
        <p:grpSpPr bwMode="auto">
          <a:xfrm>
            <a:off x="8831035" y="3918857"/>
            <a:ext cx="1295400" cy="1992313"/>
            <a:chOff x="0" y="0"/>
            <a:chExt cx="816" cy="1255"/>
          </a:xfrm>
        </p:grpSpPr>
        <p:pic>
          <p:nvPicPr>
            <p:cNvPr id="41" name="Picture 16" descr="13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770" cy="8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2" name="Text Box 17"/>
            <p:cNvSpPr txBox="1">
              <a:spLocks noChangeArrowheads="1"/>
            </p:cNvSpPr>
            <p:nvPr/>
          </p:nvSpPr>
          <p:spPr bwMode="auto">
            <a:xfrm>
              <a:off x="0" y="732"/>
              <a:ext cx="816" cy="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  <a:buFont typeface="Arial" panose="020B0604020202020204" pitchFamily="34" charset="0"/>
                <a:buNone/>
              </a:pPr>
              <a:r>
                <a:rPr lang="zh-CN" altLang="en-US" sz="4800" b="1">
                  <a:solidFill>
                    <a:srgbClr val="0000FF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着</a:t>
              </a:r>
            </a:p>
          </p:txBody>
        </p:sp>
      </p:grpSp>
      <p:grpSp>
        <p:nvGrpSpPr>
          <p:cNvPr id="43" name="Group 18"/>
          <p:cNvGrpSpPr/>
          <p:nvPr/>
        </p:nvGrpSpPr>
        <p:grpSpPr bwMode="auto">
          <a:xfrm>
            <a:off x="4949598" y="3558495"/>
            <a:ext cx="1295400" cy="1992313"/>
            <a:chOff x="0" y="0"/>
            <a:chExt cx="816" cy="1255"/>
          </a:xfrm>
        </p:grpSpPr>
        <p:pic>
          <p:nvPicPr>
            <p:cNvPr id="44" name="Picture 19" descr="13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770" cy="8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5" name="Text Box 20"/>
            <p:cNvSpPr txBox="1">
              <a:spLocks noChangeArrowheads="1"/>
            </p:cNvSpPr>
            <p:nvPr/>
          </p:nvSpPr>
          <p:spPr bwMode="auto">
            <a:xfrm>
              <a:off x="0" y="732"/>
              <a:ext cx="816" cy="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  <a:buFont typeface="Arial" panose="020B0604020202020204" pitchFamily="34" charset="0"/>
                <a:buNone/>
              </a:pPr>
              <a:r>
                <a:rPr lang="zh-CN" altLang="en-US" sz="4800" b="1">
                  <a:solidFill>
                    <a:srgbClr val="0000FF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参</a:t>
              </a:r>
            </a:p>
          </p:txBody>
        </p:sp>
      </p:grpSp>
      <p:grpSp>
        <p:nvGrpSpPr>
          <p:cNvPr id="46" name="Group 21"/>
          <p:cNvGrpSpPr/>
          <p:nvPr/>
        </p:nvGrpSpPr>
        <p:grpSpPr bwMode="auto">
          <a:xfrm>
            <a:off x="2638198" y="1110570"/>
            <a:ext cx="1295400" cy="1992313"/>
            <a:chOff x="0" y="0"/>
            <a:chExt cx="816" cy="1255"/>
          </a:xfrm>
        </p:grpSpPr>
        <p:pic>
          <p:nvPicPr>
            <p:cNvPr id="47" name="Picture 22" descr="13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770" cy="8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8" name="Text Box 23"/>
            <p:cNvSpPr txBox="1">
              <a:spLocks noChangeArrowheads="1"/>
            </p:cNvSpPr>
            <p:nvPr/>
          </p:nvSpPr>
          <p:spPr bwMode="auto">
            <a:xfrm>
              <a:off x="0" y="732"/>
              <a:ext cx="816" cy="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  <a:buFont typeface="Arial" panose="020B0604020202020204" pitchFamily="34" charset="0"/>
                <a:buNone/>
              </a:pPr>
              <a:r>
                <a:rPr lang="zh-CN" altLang="en-US" sz="4800" b="1">
                  <a:solidFill>
                    <a:srgbClr val="0000FF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群</a:t>
              </a:r>
            </a:p>
          </p:txBody>
        </p:sp>
      </p:grpSp>
      <p:grpSp>
        <p:nvGrpSpPr>
          <p:cNvPr id="49" name="Group 24"/>
          <p:cNvGrpSpPr/>
          <p:nvPr/>
        </p:nvGrpSpPr>
        <p:grpSpPr bwMode="auto">
          <a:xfrm>
            <a:off x="5373460" y="1039132"/>
            <a:ext cx="1295400" cy="1992313"/>
            <a:chOff x="0" y="0"/>
            <a:chExt cx="816" cy="1255"/>
          </a:xfrm>
        </p:grpSpPr>
        <p:pic>
          <p:nvPicPr>
            <p:cNvPr id="50" name="Picture 25" descr="13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770" cy="8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" name="Text Box 26"/>
            <p:cNvSpPr txBox="1">
              <a:spLocks noChangeArrowheads="1"/>
            </p:cNvSpPr>
            <p:nvPr/>
          </p:nvSpPr>
          <p:spPr bwMode="auto">
            <a:xfrm>
              <a:off x="0" y="732"/>
              <a:ext cx="816" cy="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  <a:buFont typeface="Arial" panose="020B0604020202020204" pitchFamily="34" charset="0"/>
                <a:buNone/>
              </a:pPr>
              <a:r>
                <a:rPr lang="zh-CN" altLang="en-US" sz="4800" b="1">
                  <a:solidFill>
                    <a:srgbClr val="0000FF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牙</a:t>
              </a:r>
            </a:p>
          </p:txBody>
        </p:sp>
      </p:grpSp>
      <p:grpSp>
        <p:nvGrpSpPr>
          <p:cNvPr id="52" name="Group 27"/>
          <p:cNvGrpSpPr/>
          <p:nvPr/>
        </p:nvGrpSpPr>
        <p:grpSpPr bwMode="auto">
          <a:xfrm>
            <a:off x="6106885" y="3106057"/>
            <a:ext cx="1295400" cy="1992313"/>
            <a:chOff x="0" y="0"/>
            <a:chExt cx="816" cy="1255"/>
          </a:xfrm>
        </p:grpSpPr>
        <p:pic>
          <p:nvPicPr>
            <p:cNvPr id="53" name="Picture 28" descr="13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770" cy="8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4" name="Text Box 29"/>
            <p:cNvSpPr txBox="1">
              <a:spLocks noChangeArrowheads="1"/>
            </p:cNvSpPr>
            <p:nvPr/>
          </p:nvSpPr>
          <p:spPr bwMode="auto">
            <a:xfrm>
              <a:off x="0" y="732"/>
              <a:ext cx="816" cy="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  <a:buFont typeface="Arial" panose="020B0604020202020204" pitchFamily="34" charset="0"/>
                <a:buNone/>
              </a:pPr>
              <a:r>
                <a:rPr lang="zh-CN" altLang="en-US" sz="4800" b="1">
                  <a:solidFill>
                    <a:srgbClr val="0000FF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加</a:t>
              </a:r>
            </a:p>
          </p:txBody>
        </p:sp>
      </p:grpSp>
      <p:grpSp>
        <p:nvGrpSpPr>
          <p:cNvPr id="55" name="Group 30"/>
          <p:cNvGrpSpPr/>
          <p:nvPr/>
        </p:nvGrpSpPr>
        <p:grpSpPr bwMode="auto">
          <a:xfrm>
            <a:off x="7318148" y="3918857"/>
            <a:ext cx="1295400" cy="1992313"/>
            <a:chOff x="0" y="0"/>
            <a:chExt cx="816" cy="1255"/>
          </a:xfrm>
        </p:grpSpPr>
        <p:pic>
          <p:nvPicPr>
            <p:cNvPr id="56" name="Picture 31" descr="13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770" cy="8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7" name="Text Box 32"/>
            <p:cNvSpPr txBox="1">
              <a:spLocks noChangeArrowheads="1"/>
            </p:cNvSpPr>
            <p:nvPr/>
          </p:nvSpPr>
          <p:spPr bwMode="auto">
            <a:xfrm>
              <a:off x="0" y="732"/>
              <a:ext cx="816" cy="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  <a:buFont typeface="Arial" panose="020B0604020202020204" pitchFamily="34" charset="0"/>
                <a:buNone/>
              </a:pPr>
              <a:r>
                <a:rPr lang="zh-CN" altLang="en-US" sz="4800" b="1">
                  <a:solidFill>
                    <a:srgbClr val="0000FF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洞</a:t>
              </a:r>
            </a:p>
          </p:txBody>
        </p:sp>
      </p:grpSp>
      <p:grpSp>
        <p:nvGrpSpPr>
          <p:cNvPr id="58" name="Group 33"/>
          <p:cNvGrpSpPr/>
          <p:nvPr/>
        </p:nvGrpSpPr>
        <p:grpSpPr bwMode="auto">
          <a:xfrm>
            <a:off x="7102248" y="1399495"/>
            <a:ext cx="1295400" cy="1992313"/>
            <a:chOff x="0" y="0"/>
            <a:chExt cx="816" cy="1255"/>
          </a:xfrm>
        </p:grpSpPr>
        <p:pic>
          <p:nvPicPr>
            <p:cNvPr id="59" name="Picture 34" descr="13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770" cy="8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0" name="Text Box 35"/>
            <p:cNvSpPr txBox="1">
              <a:spLocks noChangeArrowheads="1"/>
            </p:cNvSpPr>
            <p:nvPr/>
          </p:nvSpPr>
          <p:spPr bwMode="auto">
            <a:xfrm>
              <a:off x="0" y="732"/>
              <a:ext cx="816" cy="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  <a:buFont typeface="Arial" panose="020B0604020202020204" pitchFamily="34" charset="0"/>
                <a:buNone/>
              </a:pPr>
              <a:r>
                <a:rPr lang="zh-CN" altLang="en-US" sz="4800" b="1">
                  <a:solidFill>
                    <a:srgbClr val="0000FF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用</a:t>
              </a:r>
            </a:p>
          </p:txBody>
        </p:sp>
      </p:grpSp>
      <p:grpSp>
        <p:nvGrpSpPr>
          <p:cNvPr id="61" name="Group 39"/>
          <p:cNvGrpSpPr/>
          <p:nvPr/>
        </p:nvGrpSpPr>
        <p:grpSpPr bwMode="auto">
          <a:xfrm>
            <a:off x="3862160" y="1831295"/>
            <a:ext cx="1295400" cy="1992313"/>
            <a:chOff x="0" y="0"/>
            <a:chExt cx="816" cy="1255"/>
          </a:xfrm>
        </p:grpSpPr>
        <p:pic>
          <p:nvPicPr>
            <p:cNvPr id="62" name="Picture 40" descr="13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770" cy="8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3" name="Text Box 41"/>
            <p:cNvSpPr txBox="1">
              <a:spLocks noChangeArrowheads="1"/>
            </p:cNvSpPr>
            <p:nvPr/>
          </p:nvSpPr>
          <p:spPr bwMode="auto">
            <a:xfrm>
              <a:off x="0" y="732"/>
              <a:ext cx="816" cy="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  <a:buFont typeface="Arial" panose="020B0604020202020204" pitchFamily="34" charset="0"/>
                <a:buNone/>
              </a:pPr>
              <a:r>
                <a:rPr lang="zh-CN" altLang="en-US" sz="4800" b="1" dirty="0">
                  <a:solidFill>
                    <a:srgbClr val="0000FF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竹</a:t>
              </a:r>
            </a:p>
          </p:txBody>
        </p:sp>
      </p:grpSp>
      <p:grpSp>
        <p:nvGrpSpPr>
          <p:cNvPr id="64" name="Group 42"/>
          <p:cNvGrpSpPr/>
          <p:nvPr/>
        </p:nvGrpSpPr>
        <p:grpSpPr bwMode="auto">
          <a:xfrm>
            <a:off x="8686573" y="1399495"/>
            <a:ext cx="1295400" cy="1992313"/>
            <a:chOff x="0" y="0"/>
            <a:chExt cx="816" cy="1255"/>
          </a:xfrm>
        </p:grpSpPr>
        <p:pic>
          <p:nvPicPr>
            <p:cNvPr id="65" name="Picture 43" descr="13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770" cy="8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6" name="Text Box 44"/>
            <p:cNvSpPr txBox="1">
              <a:spLocks noChangeArrowheads="1"/>
            </p:cNvSpPr>
            <p:nvPr/>
          </p:nvSpPr>
          <p:spPr bwMode="auto">
            <a:xfrm>
              <a:off x="0" y="732"/>
              <a:ext cx="816" cy="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  <a:buFont typeface="Arial" panose="020B0604020202020204" pitchFamily="34" charset="0"/>
                <a:buNone/>
              </a:pPr>
              <a:r>
                <a:rPr lang="zh-CN" altLang="en-US" sz="4800" b="1">
                  <a:solidFill>
                    <a:srgbClr val="0000FF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几</a:t>
              </a:r>
            </a:p>
          </p:txBody>
        </p:sp>
      </p:grpSp>
      <p:grpSp>
        <p:nvGrpSpPr>
          <p:cNvPr id="67" name="Group 18"/>
          <p:cNvGrpSpPr/>
          <p:nvPr/>
        </p:nvGrpSpPr>
        <p:grpSpPr bwMode="auto">
          <a:xfrm>
            <a:off x="3592285" y="4058557"/>
            <a:ext cx="1295400" cy="1992313"/>
            <a:chOff x="0" y="0"/>
            <a:chExt cx="816" cy="1255"/>
          </a:xfrm>
        </p:grpSpPr>
        <p:pic>
          <p:nvPicPr>
            <p:cNvPr id="68" name="Picture 19" descr="13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770" cy="8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9" name="Text Box 20"/>
            <p:cNvSpPr txBox="1">
              <a:spLocks noChangeArrowheads="1"/>
            </p:cNvSpPr>
            <p:nvPr/>
          </p:nvSpPr>
          <p:spPr bwMode="auto">
            <a:xfrm>
              <a:off x="0" y="732"/>
              <a:ext cx="816" cy="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  <a:buFont typeface="Arial" panose="020B0604020202020204" pitchFamily="34" charset="0"/>
                <a:buNone/>
              </a:pPr>
              <a:r>
                <a:rPr lang="zh-CN" altLang="en-US" sz="4800" b="1">
                  <a:solidFill>
                    <a:srgbClr val="0000FF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马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"/>
                                            </p:cond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"/>
                                            </p:cond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"/>
                                            </p:cond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"/>
                                            </p:cond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1"/>
                                            </p:cond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7"/>
                                            </p:cond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3"/>
                                            </p:cond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9"/>
                                            </p:cond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5"/>
                                            </p:cond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1"/>
                                            </p:cond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我会认</a:t>
            </a:r>
          </a:p>
        </p:txBody>
      </p:sp>
      <p:grpSp>
        <p:nvGrpSpPr>
          <p:cNvPr id="70" name="组合 15"/>
          <p:cNvGrpSpPr/>
          <p:nvPr/>
        </p:nvGrpSpPr>
        <p:grpSpPr bwMode="auto">
          <a:xfrm>
            <a:off x="1817128" y="2409373"/>
            <a:ext cx="8557744" cy="2630714"/>
            <a:chOff x="857224" y="2285992"/>
            <a:chExt cx="7715304" cy="2370562"/>
          </a:xfrm>
        </p:grpSpPr>
        <p:pic>
          <p:nvPicPr>
            <p:cNvPr id="71" name="Picture 1" descr="C:\Users\Administrator\AppData\Roaming\Tencent\Users\541737432\QQ\WinTemp\RichOle\)HA(ZRWU{OEF_WB_B(F$2M8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7224" y="2500306"/>
              <a:ext cx="1500198" cy="12858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" name="Picture 2" descr="C:\Users\Administrator\AppData\Roaming\Tencent\Users\541737432\QQ\WinTemp\RichOle\7B2F]TZE)T)Q_C8WM9$}HDS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6050" y="2285992"/>
              <a:ext cx="1785950" cy="14334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3" name="Picture 3" descr="C:\Users\Administrator\AppData\Roaming\Tencent\Users\541737432\QQ\WinTemp\RichOle\]NY`3XL2$(7FZ@]4}R5P4SY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3504" y="2285992"/>
              <a:ext cx="1621836" cy="1428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4" name="Picture 4" descr="C:\Users\Administrator\AppData\Roaming\Tencent\Users\541737432\QQ\WinTemp\RichOle\VB9M0Y6O455WPP60`S9JN]2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3374417">
              <a:off x="7094059" y="2403960"/>
              <a:ext cx="1543668" cy="13927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5" name="矩形 14"/>
            <p:cNvSpPr>
              <a:spLocks noChangeArrowheads="1"/>
            </p:cNvSpPr>
            <p:nvPr/>
          </p:nvSpPr>
          <p:spPr bwMode="auto">
            <a:xfrm>
              <a:off x="1000100" y="4071942"/>
              <a:ext cx="7572428" cy="5846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zh-CN" altLang="en-US" sz="3600" b="1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竹叶      梅花        枫叶     月牙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我会认</a:t>
            </a:r>
          </a:p>
        </p:txBody>
      </p:sp>
      <p:pic>
        <p:nvPicPr>
          <p:cNvPr id="9" name="Picture 4" descr="小鸡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9834" y="1659845"/>
            <a:ext cx="1689100" cy="176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 descr="竹叶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9021" y="1945595"/>
            <a:ext cx="1339850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9" descr="小狗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0959" y="1588407"/>
            <a:ext cx="1928812" cy="168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0" descr="梅花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9771" y="1802720"/>
            <a:ext cx="1366838" cy="150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枫叶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3521" y="4374470"/>
            <a:ext cx="1468438" cy="155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4" descr="小马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3834" y="4160157"/>
            <a:ext cx="1784350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5" descr="月牙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5959" y="4803095"/>
            <a:ext cx="1595437" cy="135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1" descr="小鸭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0459" y="3945845"/>
            <a:ext cx="1782762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办公资源网：www.bangongziyuan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332</Words>
  <Application>Microsoft Office PowerPoint</Application>
  <PresentationFormat>宽屏</PresentationFormat>
  <Paragraphs>63</Paragraphs>
  <Slides>12</Slides>
  <Notes>12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7" baseType="lpstr">
      <vt:lpstr>Calibri</vt:lpstr>
      <vt:lpstr>思源黑体 CN Light</vt:lpstr>
      <vt:lpstr>FandolFang R</vt:lpstr>
      <vt:lpstr>Arial</vt:lpstr>
      <vt:lpstr>办公资源网：www.bangongziyuan.com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cp:lastModifiedBy>天 下</cp:lastModifiedBy>
  <cp:revision>1</cp:revision>
  <dcterms:created xsi:type="dcterms:W3CDTF">2020-09-02T17:43:00Z</dcterms:created>
  <dcterms:modified xsi:type="dcterms:W3CDTF">2021-01-07T11:05:51Z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2052-11.1.0.9999</vt:lpwstr>
  </property>
</Properties>
</file>