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8" r:id="rId9"/>
    <p:sldId id="265" r:id="rId10"/>
    <p:sldId id="266" r:id="rId11"/>
    <p:sldId id="287" r:id="rId12"/>
    <p:sldId id="267" r:id="rId13"/>
    <p:sldId id="258" r:id="rId14"/>
  </p:sldIdLst>
  <p:sldSz cx="12192000" cy="6858000"/>
  <p:notesSz cx="6858000" cy="9144000"/>
  <p:embeddedFontLst>
    <p:embeddedFont>
      <p:font typeface="FandolFang R" panose="02010600030101010101" charset="-122"/>
      <p:regular r:id="rId16"/>
    </p:embeddedFont>
    <p:embeddedFont>
      <p:font typeface="思源黑体 CN Light" panose="02010600030101010101" charset="-12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D94A386D-0C67-46F8-BFEF-A7A0F9A5E856}" type="datetimeFigureOut">
              <a:rPr lang="zh-CN" altLang="en-US" smtClean="0"/>
              <a:t>2021/1/7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017BDFF3-082D-4B54-B07A-102B994B471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7BDFF3-082D-4B54-B07A-102B994B471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220132"/>
            <a:ext cx="965200" cy="643467"/>
          </a:xfrm>
          <a:prstGeom prst="rect">
            <a:avLst/>
          </a:prstGeom>
        </p:spPr>
      </p:pic>
      <p:sp>
        <p:nvSpPr>
          <p:cNvPr id="9" name="矩形: 圆角 8"/>
          <p:cNvSpPr/>
          <p:nvPr userDrawn="1"/>
        </p:nvSpPr>
        <p:spPr>
          <a:xfrm>
            <a:off x="876300" y="1206500"/>
            <a:ext cx="10439400" cy="51689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518768" y="1442411"/>
            <a:ext cx="6828432" cy="2202489"/>
            <a:chOff x="163182" y="2664882"/>
            <a:chExt cx="5848859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163182" y="2664882"/>
              <a:ext cx="584885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《</a:t>
              </a: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汉语拼音 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 </a:t>
              </a:r>
              <a:r>
                <a:rPr lang="en-US" altLang="zh-CN" sz="4800" b="1" dirty="0" err="1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iuüyw</a:t>
              </a:r>
              <a:r>
                <a:rPr lang="en-US" altLang="zh-CN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》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5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3"/>
          <a:stretch>
            <a:fillRect/>
          </a:stretch>
        </p:blipFill>
        <p:spPr bwMode="auto">
          <a:xfrm>
            <a:off x="6096000" y="3110658"/>
            <a:ext cx="3810000" cy="305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2144712" y="1777158"/>
            <a:ext cx="6264275" cy="1612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9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ū   ú   ǔ   ù</a:t>
            </a:r>
            <a:endParaRPr lang="zh-CN" altLang="en-US" sz="96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901080" y="2231734"/>
            <a:ext cx="7416800" cy="34559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yī     y</a:t>
            </a:r>
            <a:r>
              <a:rPr lang="zh-CN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y</a:t>
            </a:r>
            <a:r>
              <a:rPr lang="zh-CN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  <a:r>
              <a:rPr lang="en-US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y</a:t>
            </a:r>
            <a:r>
              <a:rPr lang="zh-CN" altLang="zh-CN" sz="600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endParaRPr lang="en-US" altLang="zh-CN" sz="6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zh-CN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wū</a:t>
            </a:r>
            <a:r>
              <a:rPr lang="zh-CN" altLang="en-US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wú</a:t>
            </a:r>
            <a:r>
              <a:rPr lang="zh-CN" altLang="en-US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en-US" altLang="zh-CN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wǔ</a:t>
            </a:r>
            <a:r>
              <a:rPr lang="zh-CN" altLang="en-US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>
                <a:solidFill>
                  <a:schemeClr val="accent2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wù</a:t>
            </a:r>
            <a:endParaRPr lang="en-US" altLang="zh-CN" sz="6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en-US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yū</a:t>
            </a: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lang="en-US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yú</a:t>
            </a: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yǔ</a:t>
            </a: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yù</a:t>
            </a:r>
            <a:endParaRPr lang="zh-CN" altLang="en-US" sz="6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329" y="233838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1" t="4315" r="4649" b="43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282700" y="961192"/>
            <a:ext cx="9626600" cy="4258508"/>
          </a:xfrm>
          <a:prstGeom prst="rect">
            <a:avLst/>
          </a:prstGeom>
          <a:solidFill>
            <a:srgbClr val="29225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206860" y="1442411"/>
            <a:ext cx="5452249" cy="2202489"/>
            <a:chOff x="752564" y="2664882"/>
            <a:chExt cx="4670096" cy="2202489"/>
          </a:xfrm>
        </p:grpSpPr>
        <p:sp>
          <p:nvSpPr>
            <p:cNvPr id="13" name="文本框 12"/>
            <p:cNvSpPr txBox="1"/>
            <p:nvPr/>
          </p:nvSpPr>
          <p:spPr>
            <a:xfrm>
              <a:off x="752564" y="2664882"/>
              <a:ext cx="46700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感谢各位的聆听</a:t>
              </a:r>
              <a:endPara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52564" y="3750784"/>
              <a:ext cx="45570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语文精品课件 </a:t>
              </a:r>
              <a:r>
                <a:rPr lang="zh-CN" altLang="en-US" sz="28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一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年级上册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66529" y="4528817"/>
              <a:ext cx="45290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授课老师：某某 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| </a:t>
              </a: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授课时间：</a:t>
              </a: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20XX.XX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 rot="10800000" flipH="1" flipV="1">
              <a:off x="828764" y="4388395"/>
              <a:ext cx="4404619" cy="470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4699395" y="4462757"/>
            <a:ext cx="2467179" cy="321642"/>
            <a:chOff x="10185400" y="5731858"/>
            <a:chExt cx="1384360" cy="321642"/>
          </a:xfrm>
        </p:grpSpPr>
        <p:sp>
          <p:nvSpPr>
            <p:cNvPr id="18" name="矩形 17"/>
            <p:cNvSpPr/>
            <p:nvPr/>
          </p:nvSpPr>
          <p:spPr>
            <a:xfrm flipH="1">
              <a:off x="10185400" y="5731858"/>
              <a:ext cx="1384360" cy="321642"/>
            </a:xfrm>
            <a:prstGeom prst="rect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381000" algn="ctr" rotWithShape="0">
                <a:prstClr val="black">
                  <a:alpha val="25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 flipH="1">
              <a:off x="10458064" y="5731858"/>
              <a:ext cx="8390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某某小学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8" y="1845058"/>
            <a:ext cx="34339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012" y="2187164"/>
            <a:ext cx="3506626" cy="3540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513158" y="3584685"/>
            <a:ext cx="5111750" cy="90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牙齿对齐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endParaRPr lang="en-US" altLang="zh-CN" sz="44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02" y="1904320"/>
            <a:ext cx="3571875" cy="397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78927" y="3618820"/>
            <a:ext cx="484346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一只乌鸦  </a:t>
            </a:r>
            <a:r>
              <a:rPr lang="zh-CN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u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8" y="1845058"/>
            <a:ext cx="34339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8" y="1845058"/>
            <a:ext cx="34339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998" y="2202900"/>
            <a:ext cx="3143250" cy="35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1650935" y="3845962"/>
            <a:ext cx="54641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小鱼吐泡 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ü ü ü</a:t>
            </a:r>
            <a:endParaRPr lang="zh-CN" altLang="zh-CN" sz="4400" b="1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8" y="1845058"/>
            <a:ext cx="34339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2378" y="2280470"/>
            <a:ext cx="3095625" cy="31749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513158" y="3712127"/>
            <a:ext cx="478631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像个树杈 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r>
              <a:rPr lang="en-US" altLang="zh-CN" sz="44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</a:t>
            </a:r>
            <a:endParaRPr lang="en-US" altLang="zh-CN" sz="4400" b="1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58" y="1845058"/>
            <a:ext cx="3433927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7167" y="2601914"/>
            <a:ext cx="2481655" cy="28859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61762" y="3391969"/>
            <a:ext cx="46085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zh-CN" altLang="en-US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屋子屋子 </a:t>
            </a:r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w w w </a:t>
            </a:r>
            <a:endParaRPr lang="zh-CN" altLang="en-US" sz="4400" b="1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8" name="内容占位符 2"/>
          <p:cNvSpPr txBox="1">
            <a:spLocks noChangeArrowheads="1"/>
          </p:cNvSpPr>
          <p:nvPr/>
        </p:nvSpPr>
        <p:spPr>
          <a:xfrm>
            <a:off x="1868910" y="1677695"/>
            <a:ext cx="6264275" cy="16129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altLang="zh-CN" sz="9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    í    ǐ     ì</a:t>
            </a:r>
            <a:endParaRPr lang="zh-CN" altLang="en-US" sz="9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9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953" y="2826786"/>
            <a:ext cx="3087687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5" name="内容占位符 2"/>
          <p:cNvSpPr txBox="1">
            <a:spLocks noChangeArrowheads="1"/>
          </p:cNvSpPr>
          <p:nvPr/>
        </p:nvSpPr>
        <p:spPr>
          <a:xfrm>
            <a:off x="1615686" y="2180901"/>
            <a:ext cx="5111750" cy="21891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</a:t>
            </a:r>
            <a:r>
              <a:rPr lang="en-US" altLang="zh-CN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i</a:t>
            </a: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有礼貌，</a:t>
            </a:r>
            <a:endParaRPr lang="en-US" altLang="zh-CN" sz="600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buFontTx/>
              <a:buNone/>
            </a:pPr>
            <a:r>
              <a:rPr lang="zh-CN" altLang="en-US" sz="6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标调就摘帽。</a:t>
            </a:r>
            <a:endParaRPr lang="zh-CN" altLang="en-US" sz="6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92" y="233838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167642" y="335595"/>
            <a:ext cx="412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读拼音</a:t>
            </a:r>
          </a:p>
        </p:txBody>
      </p:sp>
      <p:sp>
        <p:nvSpPr>
          <p:cNvPr id="6" name="内容占位符 2"/>
          <p:cNvSpPr txBox="1">
            <a:spLocks noChangeArrowheads="1"/>
          </p:cNvSpPr>
          <p:nvPr/>
        </p:nvSpPr>
        <p:spPr>
          <a:xfrm>
            <a:off x="1421169" y="1614487"/>
            <a:ext cx="8362950" cy="362902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ī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这件衣服真好看！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í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咦！我的铅笔在哪儿？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ǐ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拿把椅子您请坐。</a:t>
            </a:r>
            <a:endParaRPr lang="en-US" altLang="zh-CN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FontTx/>
              <a:buNone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ì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你的意思我明白。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492" y="2338387"/>
            <a:ext cx="3028950" cy="4010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宽屏</PresentationFormat>
  <Paragraphs>52</Paragraphs>
  <Slides>13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Calibri</vt:lpstr>
      <vt:lpstr>思源黑体 CN Light</vt:lpstr>
      <vt:lpstr>FandolFang R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天 下</cp:lastModifiedBy>
  <cp:revision>1</cp:revision>
  <dcterms:created xsi:type="dcterms:W3CDTF">2020-08-23T12:08:00Z</dcterms:created>
  <dcterms:modified xsi:type="dcterms:W3CDTF">2021-01-07T11:06:04Z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2052-11.1.0.9999</vt:lpwstr>
  </property>
</Properties>
</file>