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1"/>
  </p:notes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87" r:id="rId18"/>
    <p:sldId id="274" r:id="rId19"/>
    <p:sldId id="258" r:id="rId20"/>
  </p:sldIdLst>
  <p:sldSz cx="12192000" cy="6858000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2256"/>
    <a:srgbClr val="EFEF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7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C7A2210B-475C-43FD-998D-A53F4D123441}" type="datetimeFigureOut">
              <a:rPr lang="zh-CN" altLang="en-US" smtClean="0"/>
              <a:t>2021/1/7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941BAD56-926A-44E9-BACA-6C20B7FAD503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1BAD56-926A-44E9-BACA-6C20B7FAD503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1BAD56-926A-44E9-BACA-6C20B7FAD503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1BAD56-926A-44E9-BACA-6C20B7FAD503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1BAD56-926A-44E9-BACA-6C20B7FAD503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1BAD56-926A-44E9-BACA-6C20B7FAD503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1BAD56-926A-44E9-BACA-6C20B7FAD503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1BAD56-926A-44E9-BACA-6C20B7FAD503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1BAD56-926A-44E9-BACA-6C20B7FAD503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17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1BAD56-926A-44E9-BACA-6C20B7FAD503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1BAD56-926A-44E9-BACA-6C20B7FAD503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1BAD56-926A-44E9-BACA-6C20B7FAD503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1BAD56-926A-44E9-BACA-6C20B7FAD503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1BAD56-926A-44E9-BACA-6C20B7FAD503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1BAD56-926A-44E9-BACA-6C20B7FAD503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1BAD56-926A-44E9-BACA-6C20B7FAD503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1BAD56-926A-44E9-BACA-6C20B7FAD503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1BAD56-926A-44E9-BACA-6C20B7FAD503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1BAD56-926A-44E9-BACA-6C20B7FAD503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" y="220132"/>
            <a:ext cx="965200" cy="643467"/>
          </a:xfrm>
          <a:prstGeom prst="rect">
            <a:avLst/>
          </a:prstGeom>
        </p:spPr>
      </p:pic>
      <p:sp>
        <p:nvSpPr>
          <p:cNvPr id="9" name="矩形: 圆角 8"/>
          <p:cNvSpPr/>
          <p:nvPr userDrawn="1"/>
        </p:nvSpPr>
        <p:spPr>
          <a:xfrm>
            <a:off x="876300" y="1206500"/>
            <a:ext cx="10439400" cy="51689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D328-291A-47AC-BDFD-986BBBD9F7A5}" type="datetimeFigureOut">
              <a:rPr lang="zh-CN" altLang="en-US" smtClean="0"/>
              <a:t>2021/1/7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03F8-67D8-4B14-B435-8036BD8CFE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1" t="4315" r="4649" b="431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282700" y="961192"/>
            <a:ext cx="9626600" cy="4258508"/>
          </a:xfrm>
          <a:prstGeom prst="rect">
            <a:avLst/>
          </a:prstGeom>
          <a:solidFill>
            <a:srgbClr val="292256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2518768" y="1442411"/>
            <a:ext cx="6828432" cy="2202489"/>
            <a:chOff x="163182" y="2664882"/>
            <a:chExt cx="5848859" cy="2202489"/>
          </a:xfrm>
        </p:grpSpPr>
        <p:sp>
          <p:nvSpPr>
            <p:cNvPr id="13" name="文本框 12"/>
            <p:cNvSpPr txBox="1"/>
            <p:nvPr/>
          </p:nvSpPr>
          <p:spPr>
            <a:xfrm>
              <a:off x="163182" y="2664882"/>
              <a:ext cx="584885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en-US" altLang="zh-CN" sz="4800" b="1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《</a:t>
              </a:r>
              <a:r>
                <a:rPr lang="zh-CN" altLang="en-US" sz="4800" b="1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汉语拼音 </a:t>
              </a:r>
              <a:r>
                <a:rPr lang="en-US" altLang="zh-CN" sz="4800" b="1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7 </a:t>
              </a:r>
              <a:r>
                <a:rPr lang="en-US" altLang="zh-CN" sz="4800" b="1" dirty="0" err="1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zcs</a:t>
              </a:r>
              <a:r>
                <a:rPr lang="en-US" altLang="zh-CN" sz="4800" b="1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》</a:t>
              </a:r>
              <a:endPara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752564" y="3750784"/>
              <a:ext cx="45570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语文精品课件 </a:t>
              </a:r>
              <a:r>
                <a:rPr lang="zh-CN" altLang="en-US" sz="2800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一</a:t>
              </a: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年级上册</a:t>
              </a: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766529" y="4528817"/>
              <a:ext cx="4529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授课老师：某某 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| 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授课时间：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20XX.XX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矩形: 圆角 15"/>
            <p:cNvSpPr/>
            <p:nvPr/>
          </p:nvSpPr>
          <p:spPr>
            <a:xfrm rot="10800000" flipH="1" flipV="1">
              <a:off x="828764" y="4388395"/>
              <a:ext cx="4404619" cy="47068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 flipH="1">
            <a:off x="4699395" y="4462757"/>
            <a:ext cx="2467179" cy="321642"/>
            <a:chOff x="10185400" y="5731858"/>
            <a:chExt cx="1384360" cy="321642"/>
          </a:xfrm>
        </p:grpSpPr>
        <p:sp>
          <p:nvSpPr>
            <p:cNvPr id="18" name="矩形 17"/>
            <p:cNvSpPr/>
            <p:nvPr/>
          </p:nvSpPr>
          <p:spPr>
            <a:xfrm flipH="1">
              <a:off x="10185400" y="5731858"/>
              <a:ext cx="1384360" cy="321642"/>
            </a:xfrm>
            <a:prstGeom prst="rect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381000" algn="ctr" rotWithShape="0">
                <a:prstClr val="black">
                  <a:alpha val="2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 flipH="1">
              <a:off x="10458064" y="5731858"/>
              <a:ext cx="8390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某某小学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167642" y="335595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我会读</a:t>
            </a:r>
          </a:p>
        </p:txBody>
      </p:sp>
      <p:cxnSp>
        <p:nvCxnSpPr>
          <p:cNvPr id="64" name="直接连接符 63"/>
          <p:cNvCxnSpPr/>
          <p:nvPr/>
        </p:nvCxnSpPr>
        <p:spPr bwMode="auto">
          <a:xfrm>
            <a:off x="1998663" y="2784475"/>
            <a:ext cx="7680325" cy="1588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接连接符 64"/>
          <p:cNvCxnSpPr/>
          <p:nvPr/>
        </p:nvCxnSpPr>
        <p:spPr bwMode="auto">
          <a:xfrm flipV="1">
            <a:off x="1998663" y="4186238"/>
            <a:ext cx="7812087" cy="55562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连接符 65"/>
          <p:cNvCxnSpPr/>
          <p:nvPr/>
        </p:nvCxnSpPr>
        <p:spPr bwMode="auto">
          <a:xfrm flipV="1">
            <a:off x="2043113" y="5605463"/>
            <a:ext cx="7767637" cy="47625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文本框 5"/>
          <p:cNvSpPr txBox="1">
            <a:spLocks noChangeArrowheads="1"/>
          </p:cNvSpPr>
          <p:nvPr/>
        </p:nvSpPr>
        <p:spPr bwMode="auto">
          <a:xfrm>
            <a:off x="2925763" y="1747838"/>
            <a:ext cx="1276350" cy="110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66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zá</a:t>
            </a:r>
          </a:p>
        </p:txBody>
      </p:sp>
      <p:sp>
        <p:nvSpPr>
          <p:cNvPr id="68" name="文本框 6"/>
          <p:cNvSpPr txBox="1">
            <a:spLocks noChangeArrowheads="1"/>
          </p:cNvSpPr>
          <p:nvPr/>
        </p:nvSpPr>
        <p:spPr bwMode="auto">
          <a:xfrm>
            <a:off x="5426075" y="1747838"/>
            <a:ext cx="1079142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66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zé</a:t>
            </a:r>
          </a:p>
        </p:txBody>
      </p:sp>
      <p:sp>
        <p:nvSpPr>
          <p:cNvPr id="69" name="文本框 7"/>
          <p:cNvSpPr txBox="1">
            <a:spLocks noChangeArrowheads="1"/>
          </p:cNvSpPr>
          <p:nvPr/>
        </p:nvSpPr>
        <p:spPr bwMode="auto">
          <a:xfrm>
            <a:off x="7783513" y="1747838"/>
            <a:ext cx="124142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66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zŭ</a:t>
            </a:r>
          </a:p>
        </p:txBody>
      </p:sp>
      <p:sp>
        <p:nvSpPr>
          <p:cNvPr id="70" name="文本框 9"/>
          <p:cNvSpPr txBox="1">
            <a:spLocks noChangeArrowheads="1"/>
          </p:cNvSpPr>
          <p:nvPr/>
        </p:nvSpPr>
        <p:spPr bwMode="auto">
          <a:xfrm>
            <a:off x="2925763" y="3167063"/>
            <a:ext cx="1385887" cy="119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7200" b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c</a:t>
            </a:r>
            <a:r>
              <a:rPr lang="en-US" altLang="zh-CN" sz="6600" b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ā</a:t>
            </a:r>
          </a:p>
        </p:txBody>
      </p:sp>
      <p:sp>
        <p:nvSpPr>
          <p:cNvPr id="71" name="文本框 11"/>
          <p:cNvSpPr txBox="1">
            <a:spLocks noChangeArrowheads="1"/>
          </p:cNvSpPr>
          <p:nvPr/>
        </p:nvSpPr>
        <p:spPr bwMode="auto">
          <a:xfrm>
            <a:off x="5360988" y="3248025"/>
            <a:ext cx="14224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6600" b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cè</a:t>
            </a:r>
          </a:p>
        </p:txBody>
      </p:sp>
      <p:sp>
        <p:nvSpPr>
          <p:cNvPr id="72" name="文本框 12"/>
          <p:cNvSpPr txBox="1">
            <a:spLocks noChangeArrowheads="1"/>
          </p:cNvSpPr>
          <p:nvPr/>
        </p:nvSpPr>
        <p:spPr bwMode="auto">
          <a:xfrm>
            <a:off x="7732713" y="3213100"/>
            <a:ext cx="1265237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6600" b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cū</a:t>
            </a:r>
          </a:p>
        </p:txBody>
      </p:sp>
      <p:sp>
        <p:nvSpPr>
          <p:cNvPr id="73" name="文本框 14"/>
          <p:cNvSpPr txBox="1">
            <a:spLocks noChangeArrowheads="1"/>
          </p:cNvSpPr>
          <p:nvPr/>
        </p:nvSpPr>
        <p:spPr bwMode="auto">
          <a:xfrm>
            <a:off x="2997200" y="4641850"/>
            <a:ext cx="1512888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6600" b="1">
                <a:solidFill>
                  <a:srgbClr val="00B0F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sǎ</a:t>
            </a:r>
          </a:p>
        </p:txBody>
      </p:sp>
      <p:sp>
        <p:nvSpPr>
          <p:cNvPr id="74" name="文本框 15"/>
          <p:cNvSpPr txBox="1">
            <a:spLocks noChangeArrowheads="1"/>
          </p:cNvSpPr>
          <p:nvPr/>
        </p:nvSpPr>
        <p:spPr bwMode="auto">
          <a:xfrm>
            <a:off x="5426075" y="4605338"/>
            <a:ext cx="15113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6600" b="1">
                <a:solidFill>
                  <a:srgbClr val="00B0F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sè</a:t>
            </a:r>
          </a:p>
        </p:txBody>
      </p:sp>
      <p:sp>
        <p:nvSpPr>
          <p:cNvPr id="75" name="文本框 16"/>
          <p:cNvSpPr txBox="1">
            <a:spLocks noChangeArrowheads="1"/>
          </p:cNvSpPr>
          <p:nvPr/>
        </p:nvSpPr>
        <p:spPr bwMode="auto">
          <a:xfrm>
            <a:off x="7843838" y="4605338"/>
            <a:ext cx="15113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6600" b="1">
                <a:solidFill>
                  <a:srgbClr val="00B0F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sú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167642" y="335595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我会读</a:t>
            </a:r>
          </a:p>
        </p:txBody>
      </p:sp>
      <p:sp>
        <p:nvSpPr>
          <p:cNvPr id="15" name="WordArt 2"/>
          <p:cNvSpPr>
            <a:spLocks noChangeArrowheads="1" noChangeShapeType="1" noTextEdit="1"/>
          </p:cNvSpPr>
          <p:nvPr/>
        </p:nvSpPr>
        <p:spPr bwMode="auto">
          <a:xfrm>
            <a:off x="4156075" y="1919288"/>
            <a:ext cx="503238" cy="7191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z</a:t>
            </a:r>
            <a:endParaRPr lang="zh-CN" altLang="en-US" sz="3600" b="1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" name="WordArt 5"/>
          <p:cNvSpPr>
            <a:spLocks noChangeArrowheads="1" noChangeShapeType="1" noTextEdit="1"/>
          </p:cNvSpPr>
          <p:nvPr/>
        </p:nvSpPr>
        <p:spPr bwMode="auto">
          <a:xfrm>
            <a:off x="6000750" y="1652588"/>
            <a:ext cx="1155700" cy="11287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uó</a:t>
            </a:r>
            <a:endParaRPr lang="zh-CN" altLang="en-US" sz="3600" b="1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" name="Line 7"/>
          <p:cNvSpPr>
            <a:spLocks noChangeShapeType="1"/>
          </p:cNvSpPr>
          <p:nvPr/>
        </p:nvSpPr>
        <p:spPr bwMode="auto">
          <a:xfrm flipV="1">
            <a:off x="5013325" y="2281238"/>
            <a:ext cx="7921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" name="Line 10"/>
          <p:cNvSpPr>
            <a:spLocks noChangeShapeType="1"/>
          </p:cNvSpPr>
          <p:nvPr/>
        </p:nvSpPr>
        <p:spPr bwMode="auto">
          <a:xfrm>
            <a:off x="7227888" y="2281238"/>
            <a:ext cx="12239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" name="WordArt 15"/>
          <p:cNvSpPr>
            <a:spLocks noChangeArrowheads="1" noChangeShapeType="1" noTextEdit="1"/>
          </p:cNvSpPr>
          <p:nvPr/>
        </p:nvSpPr>
        <p:spPr bwMode="auto">
          <a:xfrm>
            <a:off x="4084638" y="3489325"/>
            <a:ext cx="503237" cy="719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c</a:t>
            </a:r>
            <a:endParaRPr lang="zh-CN" altLang="en-US" sz="3600" b="1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0" name="WordArt 16"/>
          <p:cNvSpPr>
            <a:spLocks noChangeArrowheads="1" noChangeShapeType="1" noTextEdit="1"/>
          </p:cNvSpPr>
          <p:nvPr/>
        </p:nvSpPr>
        <p:spPr bwMode="auto">
          <a:xfrm>
            <a:off x="6027738" y="3211513"/>
            <a:ext cx="1155700" cy="1069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uō</a:t>
            </a:r>
            <a:endParaRPr lang="zh-CN" altLang="en-US" sz="3600" b="1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1" name="Line 17"/>
          <p:cNvSpPr>
            <a:spLocks noChangeShapeType="1"/>
          </p:cNvSpPr>
          <p:nvPr/>
        </p:nvSpPr>
        <p:spPr bwMode="auto">
          <a:xfrm flipV="1">
            <a:off x="4949825" y="3849688"/>
            <a:ext cx="7921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2" name="Line 18"/>
          <p:cNvSpPr>
            <a:spLocks noChangeShapeType="1"/>
          </p:cNvSpPr>
          <p:nvPr/>
        </p:nvSpPr>
        <p:spPr bwMode="auto">
          <a:xfrm>
            <a:off x="7227888" y="3781425"/>
            <a:ext cx="12239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3" name="WordArt 19"/>
          <p:cNvSpPr>
            <a:spLocks noChangeArrowheads="1" noChangeShapeType="1" noTextEdit="1"/>
          </p:cNvSpPr>
          <p:nvPr/>
        </p:nvSpPr>
        <p:spPr bwMode="auto">
          <a:xfrm>
            <a:off x="8585200" y="3209925"/>
            <a:ext cx="1633538" cy="1069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cuō</a:t>
            </a:r>
            <a:endParaRPr lang="zh-CN" altLang="en-US" sz="3600" b="1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4" name="WordArt 20"/>
          <p:cNvSpPr>
            <a:spLocks noChangeArrowheads="1" noChangeShapeType="1" noTextEdit="1"/>
          </p:cNvSpPr>
          <p:nvPr/>
        </p:nvSpPr>
        <p:spPr bwMode="auto">
          <a:xfrm>
            <a:off x="4178300" y="5140325"/>
            <a:ext cx="503238" cy="719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s</a:t>
            </a:r>
            <a:endParaRPr lang="zh-CN" altLang="en-US" sz="3600" b="1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5" name="WordArt 21"/>
          <p:cNvSpPr>
            <a:spLocks noChangeArrowheads="1" noChangeShapeType="1" noTextEdit="1"/>
          </p:cNvSpPr>
          <p:nvPr/>
        </p:nvSpPr>
        <p:spPr bwMode="auto">
          <a:xfrm>
            <a:off x="5978525" y="4775200"/>
            <a:ext cx="1177925" cy="1149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uǒ</a:t>
            </a:r>
            <a:endParaRPr lang="zh-CN" altLang="en-US" sz="3600" b="1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6" name="Line 22"/>
          <p:cNvSpPr>
            <a:spLocks noChangeShapeType="1"/>
          </p:cNvSpPr>
          <p:nvPr/>
        </p:nvSpPr>
        <p:spPr bwMode="auto">
          <a:xfrm flipV="1">
            <a:off x="5043488" y="5500688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7" name="Line 23"/>
          <p:cNvSpPr>
            <a:spLocks noChangeShapeType="1"/>
          </p:cNvSpPr>
          <p:nvPr/>
        </p:nvSpPr>
        <p:spPr bwMode="auto">
          <a:xfrm>
            <a:off x="7227888" y="5424488"/>
            <a:ext cx="12239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8" name="WordArt 24"/>
          <p:cNvSpPr>
            <a:spLocks noChangeArrowheads="1" noChangeShapeType="1" noTextEdit="1"/>
          </p:cNvSpPr>
          <p:nvPr/>
        </p:nvSpPr>
        <p:spPr bwMode="auto">
          <a:xfrm>
            <a:off x="8656638" y="4710113"/>
            <a:ext cx="1655762" cy="1149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suǒ</a:t>
            </a:r>
            <a:endParaRPr lang="zh-CN" altLang="en-US" sz="3600" b="1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9" name="WordArt 14"/>
          <p:cNvSpPr>
            <a:spLocks noChangeArrowheads="1" noChangeShapeType="1" noTextEdit="1"/>
          </p:cNvSpPr>
          <p:nvPr/>
        </p:nvSpPr>
        <p:spPr bwMode="auto">
          <a:xfrm>
            <a:off x="8585200" y="1581150"/>
            <a:ext cx="1428750" cy="1200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zuó</a:t>
            </a:r>
            <a:endParaRPr lang="zh-CN" altLang="en-US" sz="3600" b="1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25" y="2847975"/>
            <a:ext cx="3028950" cy="4010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167642" y="335595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顺口溜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25" y="2847975"/>
            <a:ext cx="3028950" cy="4010025"/>
          </a:xfrm>
          <a:prstGeom prst="rect">
            <a:avLst/>
          </a:prstGeom>
        </p:spPr>
      </p:pic>
      <p:sp>
        <p:nvSpPr>
          <p:cNvPr id="30" name="矩形 29"/>
          <p:cNvSpPr>
            <a:spLocks noChangeArrowheads="1"/>
          </p:cNvSpPr>
          <p:nvPr/>
        </p:nvSpPr>
        <p:spPr bwMode="auto">
          <a:xfrm>
            <a:off x="4833938" y="2601913"/>
            <a:ext cx="4826962" cy="2018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44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声轻介快韵母响，</a:t>
            </a:r>
            <a:endParaRPr lang="en-US" altLang="zh-CN" sz="4400" b="1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44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三音连读很顺当。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167642" y="335595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我会读</a:t>
            </a: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2334" y="1884350"/>
            <a:ext cx="3857652" cy="38444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文本框 111629"/>
          <p:cNvSpPr txBox="1">
            <a:spLocks noChangeArrowheads="1"/>
          </p:cNvSpPr>
          <p:nvPr/>
        </p:nvSpPr>
        <p:spPr bwMode="auto">
          <a:xfrm>
            <a:off x="2884488" y="2598738"/>
            <a:ext cx="1571625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3800" b="1" dirty="0" err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zi</a:t>
            </a:r>
            <a:endParaRPr lang="en-US" altLang="zh-CN" sz="13800" b="1" dirty="0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167642" y="335595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读一读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25" y="2847975"/>
            <a:ext cx="3028950" cy="4010025"/>
          </a:xfrm>
          <a:prstGeom prst="rect">
            <a:avLst/>
          </a:prstGeom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5118100" y="1967161"/>
            <a:ext cx="5094288" cy="3330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355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3600" b="1" dirty="0">
                <a:ea typeface="思源黑体 CN Regular" panose="020B0500000000000000" pitchFamily="34" charset="-122"/>
                <a:sym typeface="Arial" panose="020B0604020202020204" pitchFamily="34" charset="0"/>
              </a:rPr>
              <a:t>紫色树，紫色花，</a:t>
            </a:r>
            <a:endParaRPr lang="en-US" altLang="zh-CN" sz="3600" b="1" dirty="0"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eaLnBrk="0" hangingPunc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3600" b="1" dirty="0">
                <a:ea typeface="思源黑体 CN Regular" panose="020B0500000000000000" pitchFamily="34" charset="-122"/>
                <a:sym typeface="Arial" panose="020B0604020202020204" pitchFamily="34" charset="0"/>
              </a:rPr>
              <a:t>紫花开了结紫瓜， </a:t>
            </a:r>
            <a:endParaRPr lang="en-US" altLang="zh-CN" sz="3600" b="1" dirty="0"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eaLnBrk="0" hangingPunc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3600" b="1" dirty="0">
                <a:ea typeface="思源黑体 CN Regular" panose="020B0500000000000000" pitchFamily="34" charset="-122"/>
                <a:sym typeface="Arial" panose="020B0604020202020204" pitchFamily="34" charset="0"/>
              </a:rPr>
              <a:t>紫瓜柄上长小刺，</a:t>
            </a:r>
            <a:endParaRPr lang="en-US" altLang="zh-CN" sz="3600" b="1" dirty="0"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eaLnBrk="0" hangingPunc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3600" b="1" dirty="0">
                <a:ea typeface="思源黑体 CN Regular" panose="020B0500000000000000" pitchFamily="34" charset="-122"/>
                <a:sym typeface="Arial" panose="020B0604020202020204" pitchFamily="34" charset="0"/>
              </a:rPr>
              <a:t>撕开紫瓜装芝麻。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167642" y="335595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读一读</a:t>
            </a:r>
          </a:p>
        </p:txBody>
      </p:sp>
      <p:sp>
        <p:nvSpPr>
          <p:cNvPr id="3" name="文本框 12"/>
          <p:cNvSpPr txBox="1">
            <a:spLocks noChangeArrowheads="1"/>
          </p:cNvSpPr>
          <p:nvPr/>
        </p:nvSpPr>
        <p:spPr bwMode="auto">
          <a:xfrm>
            <a:off x="9172575" y="1893887"/>
            <a:ext cx="2608263" cy="210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6000" b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zì</a:t>
            </a:r>
          </a:p>
          <a:p>
            <a:pPr>
              <a:buFont typeface="Arial" panose="020B0604020202020204" pitchFamily="34" charset="0"/>
              <a:buNone/>
            </a:pPr>
            <a:r>
              <a:rPr lang="zh-CN" altLang="en-US" sz="66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字</a:t>
            </a:r>
          </a:p>
        </p:txBody>
      </p:sp>
      <p:sp>
        <p:nvSpPr>
          <p:cNvPr id="4" name="文本框 18"/>
          <p:cNvSpPr txBox="1">
            <a:spLocks noChangeArrowheads="1"/>
          </p:cNvSpPr>
          <p:nvPr/>
        </p:nvSpPr>
        <p:spPr bwMode="auto">
          <a:xfrm>
            <a:off x="6362242" y="1976437"/>
            <a:ext cx="2452688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6000" b="1" dirty="0" err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cí</a:t>
            </a:r>
            <a:r>
              <a:rPr lang="en-US" altLang="zh-CN" sz="60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6000" b="1" dirty="0" err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yǔ</a:t>
            </a:r>
            <a:r>
              <a:rPr lang="zh-CN" altLang="en-US" sz="6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词 语</a:t>
            </a:r>
          </a:p>
        </p:txBody>
      </p:sp>
      <p:sp>
        <p:nvSpPr>
          <p:cNvPr id="11" name="文本框 22"/>
          <p:cNvSpPr txBox="1">
            <a:spLocks noChangeArrowheads="1"/>
          </p:cNvSpPr>
          <p:nvPr/>
        </p:nvSpPr>
        <p:spPr bwMode="auto">
          <a:xfrm>
            <a:off x="3742408" y="1976437"/>
            <a:ext cx="3100388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6000" b="1" dirty="0" err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jù</a:t>
            </a:r>
            <a:r>
              <a:rPr lang="en-US" altLang="zh-CN" sz="60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6000" b="1" dirty="0" err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zi</a:t>
            </a:r>
            <a:endParaRPr lang="en-US" altLang="zh-CN" sz="6000" b="1" dirty="0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zh-CN" altLang="en-US" sz="6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句 子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25" y="2847975"/>
            <a:ext cx="3028950" cy="401002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167642" y="335595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读一读</a:t>
            </a:r>
          </a:p>
        </p:txBody>
      </p:sp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5953125" y="1590675"/>
            <a:ext cx="9366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54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桥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156200" y="1144588"/>
            <a:ext cx="14398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2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guò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952625" y="2859088"/>
            <a:ext cx="45005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3600" b="1">
                <a:solidFill>
                  <a:srgbClr val="FF33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数学题</a:t>
            </a:r>
            <a:r>
              <a:rPr lang="zh-CN" altLang="en-US" sz="36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，三</a:t>
            </a:r>
            <a:r>
              <a:rPr lang="zh-CN" altLang="en-US" sz="3600" b="1">
                <a:solidFill>
                  <a:srgbClr val="FF33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四</a:t>
            </a:r>
            <a:r>
              <a:rPr lang="zh-CN" altLang="en-US" sz="36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道，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6167437" y="2859088"/>
            <a:ext cx="43561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3600" b="1">
                <a:solidFill>
                  <a:srgbClr val="FF33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一</a:t>
            </a:r>
            <a:r>
              <a:rPr lang="zh-CN" altLang="en-US" sz="36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排等号像小桥。</a:t>
            </a: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1954212" y="4083050"/>
            <a:ext cx="435610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36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做对</a:t>
            </a:r>
            <a:r>
              <a:rPr lang="zh-CN" altLang="en-US" sz="3600" b="1">
                <a:solidFill>
                  <a:srgbClr val="FF33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了</a:t>
            </a:r>
            <a:r>
              <a:rPr lang="zh-CN" altLang="en-US" sz="36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，走过桥，</a:t>
            </a:r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6024562" y="4083050"/>
            <a:ext cx="45005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3600" b="1">
                <a:solidFill>
                  <a:srgbClr val="FF33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做</a:t>
            </a:r>
            <a:r>
              <a:rPr lang="zh-CN" altLang="en-US" sz="36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en-US" sz="3600" b="1">
                <a:solidFill>
                  <a:srgbClr val="FF33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错 </a:t>
            </a:r>
            <a:r>
              <a:rPr lang="zh-CN" altLang="en-US" sz="36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了，过</a:t>
            </a:r>
            <a:r>
              <a:rPr lang="zh-CN" altLang="en-US" sz="3600" b="1">
                <a:solidFill>
                  <a:srgbClr val="FF33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不</a:t>
            </a:r>
            <a:r>
              <a:rPr lang="zh-CN" altLang="en-US" sz="36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了。</a:t>
            </a:r>
          </a:p>
        </p:txBody>
      </p:sp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2166937" y="5226050"/>
            <a:ext cx="44275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36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想</a:t>
            </a:r>
            <a:r>
              <a:rPr lang="zh-CN" altLang="en-US" sz="3600" b="1">
                <a:solidFill>
                  <a:srgbClr val="FF33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一</a:t>
            </a:r>
            <a:r>
              <a:rPr lang="zh-CN" altLang="en-US" sz="36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想，算</a:t>
            </a:r>
            <a:r>
              <a:rPr lang="zh-CN" altLang="en-US" sz="3600" b="1">
                <a:solidFill>
                  <a:srgbClr val="FF33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一</a:t>
            </a:r>
            <a:r>
              <a:rPr lang="zh-CN" altLang="en-US" sz="36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算，</a:t>
            </a:r>
          </a:p>
        </p:txBody>
      </p:sp>
      <p:sp>
        <p:nvSpPr>
          <p:cNvPr id="22" name="Text Box 10"/>
          <p:cNvSpPr txBox="1">
            <a:spLocks noChangeArrowheads="1"/>
          </p:cNvSpPr>
          <p:nvPr/>
        </p:nvSpPr>
        <p:spPr bwMode="auto">
          <a:xfrm>
            <a:off x="6096000" y="5222875"/>
            <a:ext cx="41767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36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快快</a:t>
            </a:r>
            <a:r>
              <a:rPr lang="zh-CN" altLang="en-US" sz="3600" b="1">
                <a:solidFill>
                  <a:srgbClr val="FF33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乐</a:t>
            </a:r>
            <a:r>
              <a:rPr lang="zh-CN" altLang="en-US" sz="36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乐过了桥。</a:t>
            </a:r>
          </a:p>
        </p:txBody>
      </p:sp>
      <p:sp>
        <p:nvSpPr>
          <p:cNvPr id="24" name="Rectangle 11"/>
          <p:cNvSpPr>
            <a:spLocks noChangeArrowheads="1"/>
          </p:cNvSpPr>
          <p:nvPr/>
        </p:nvSpPr>
        <p:spPr bwMode="auto">
          <a:xfrm>
            <a:off x="5072062" y="1590675"/>
            <a:ext cx="89639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5400" b="1">
                <a:solidFill>
                  <a:srgbClr val="FF33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过</a:t>
            </a:r>
          </a:p>
        </p:txBody>
      </p:sp>
      <p:sp>
        <p:nvSpPr>
          <p:cNvPr id="26" name="Text Box 12"/>
          <p:cNvSpPr txBox="1">
            <a:spLocks noChangeArrowheads="1"/>
          </p:cNvSpPr>
          <p:nvPr/>
        </p:nvSpPr>
        <p:spPr bwMode="auto">
          <a:xfrm>
            <a:off x="1774825" y="1570038"/>
            <a:ext cx="6477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endParaRPr lang="en-US" altLang="zh-CN" sz="480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8" name="Text Box 13"/>
          <p:cNvSpPr txBox="1">
            <a:spLocks noChangeArrowheads="1"/>
          </p:cNvSpPr>
          <p:nvPr/>
        </p:nvSpPr>
        <p:spPr bwMode="auto">
          <a:xfrm>
            <a:off x="3303587" y="2439988"/>
            <a:ext cx="7921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2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tí</a:t>
            </a:r>
          </a:p>
        </p:txBody>
      </p:sp>
      <p:sp>
        <p:nvSpPr>
          <p:cNvPr id="30" name="Text Box 14"/>
          <p:cNvSpPr txBox="1">
            <a:spLocks noChangeArrowheads="1"/>
          </p:cNvSpPr>
          <p:nvPr/>
        </p:nvSpPr>
        <p:spPr bwMode="auto">
          <a:xfrm>
            <a:off x="4667250" y="2439988"/>
            <a:ext cx="7905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2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sì</a:t>
            </a:r>
          </a:p>
        </p:txBody>
      </p:sp>
      <p:sp>
        <p:nvSpPr>
          <p:cNvPr id="32" name="Text Box 15"/>
          <p:cNvSpPr txBox="1">
            <a:spLocks noChangeArrowheads="1"/>
          </p:cNvSpPr>
          <p:nvPr/>
        </p:nvSpPr>
        <p:spPr bwMode="auto">
          <a:xfrm>
            <a:off x="6238875" y="2439988"/>
            <a:ext cx="10080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2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yì</a:t>
            </a:r>
          </a:p>
        </p:txBody>
      </p:sp>
      <p:sp>
        <p:nvSpPr>
          <p:cNvPr id="34" name="Text Box 16"/>
          <p:cNvSpPr txBox="1">
            <a:spLocks noChangeArrowheads="1"/>
          </p:cNvSpPr>
          <p:nvPr/>
        </p:nvSpPr>
        <p:spPr bwMode="auto">
          <a:xfrm>
            <a:off x="3230562" y="3713163"/>
            <a:ext cx="8651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2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le</a:t>
            </a:r>
          </a:p>
        </p:txBody>
      </p:sp>
      <p:sp>
        <p:nvSpPr>
          <p:cNvPr id="36" name="Text Box 17"/>
          <p:cNvSpPr txBox="1">
            <a:spLocks noChangeArrowheads="1"/>
          </p:cNvSpPr>
          <p:nvPr/>
        </p:nvSpPr>
        <p:spPr bwMode="auto">
          <a:xfrm>
            <a:off x="5953125" y="3668713"/>
            <a:ext cx="10080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2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zuò</a:t>
            </a:r>
          </a:p>
        </p:txBody>
      </p:sp>
      <p:sp>
        <p:nvSpPr>
          <p:cNvPr id="38" name="Text Box 18"/>
          <p:cNvSpPr txBox="1">
            <a:spLocks noChangeArrowheads="1"/>
          </p:cNvSpPr>
          <p:nvPr/>
        </p:nvSpPr>
        <p:spPr bwMode="auto">
          <a:xfrm>
            <a:off x="6738937" y="3654425"/>
            <a:ext cx="936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2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cuò</a:t>
            </a:r>
          </a:p>
        </p:txBody>
      </p:sp>
      <p:sp>
        <p:nvSpPr>
          <p:cNvPr id="40" name="Text Box 19"/>
          <p:cNvSpPr txBox="1">
            <a:spLocks noChangeArrowheads="1"/>
          </p:cNvSpPr>
          <p:nvPr/>
        </p:nvSpPr>
        <p:spPr bwMode="auto">
          <a:xfrm>
            <a:off x="2733675" y="4797425"/>
            <a:ext cx="647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2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yi</a:t>
            </a:r>
          </a:p>
        </p:txBody>
      </p:sp>
      <p:sp>
        <p:nvSpPr>
          <p:cNvPr id="42" name="Text Box 20"/>
          <p:cNvSpPr txBox="1">
            <a:spLocks noChangeArrowheads="1"/>
          </p:cNvSpPr>
          <p:nvPr/>
        </p:nvSpPr>
        <p:spPr bwMode="auto">
          <a:xfrm>
            <a:off x="4595812" y="4797425"/>
            <a:ext cx="6492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2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yi</a:t>
            </a:r>
          </a:p>
        </p:txBody>
      </p:sp>
      <p:sp>
        <p:nvSpPr>
          <p:cNvPr id="44" name="Text Box 21"/>
          <p:cNvSpPr txBox="1">
            <a:spLocks noChangeArrowheads="1"/>
          </p:cNvSpPr>
          <p:nvPr/>
        </p:nvSpPr>
        <p:spPr bwMode="auto">
          <a:xfrm>
            <a:off x="7089775" y="4797425"/>
            <a:ext cx="7207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2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lè</a:t>
            </a:r>
          </a:p>
        </p:txBody>
      </p:sp>
      <p:sp>
        <p:nvSpPr>
          <p:cNvPr id="46" name="Text Box 22"/>
          <p:cNvSpPr txBox="1">
            <a:spLocks noChangeArrowheads="1"/>
          </p:cNvSpPr>
          <p:nvPr/>
        </p:nvSpPr>
        <p:spPr bwMode="auto">
          <a:xfrm>
            <a:off x="8810625" y="3654425"/>
            <a:ext cx="9350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2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bù</a:t>
            </a:r>
          </a:p>
        </p:txBody>
      </p:sp>
      <p:sp>
        <p:nvSpPr>
          <p:cNvPr id="48" name="Rectangle 23"/>
          <p:cNvSpPr>
            <a:spLocks noChangeArrowheads="1"/>
          </p:cNvSpPr>
          <p:nvPr/>
        </p:nvSpPr>
        <p:spPr bwMode="auto">
          <a:xfrm>
            <a:off x="7524750" y="3668713"/>
            <a:ext cx="50366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32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le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167642" y="335595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小结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5494338" y="2000250"/>
            <a:ext cx="6215062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355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3600" b="1" dirty="0">
                <a:ea typeface="思源黑体 CN Regular" panose="020B0500000000000000" pitchFamily="34" charset="-122"/>
                <a:sym typeface="Arial" panose="020B0604020202020204" pitchFamily="34" charset="0"/>
              </a:rPr>
              <a:t>汉语拼音用处大，</a:t>
            </a:r>
            <a:endParaRPr lang="en-US" altLang="zh-CN" sz="3600" b="1" dirty="0"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eaLnBrk="0" hangingPunc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3600" b="1" dirty="0">
                <a:ea typeface="思源黑体 CN Regular" panose="020B0500000000000000" pitchFamily="34" charset="-122"/>
                <a:sym typeface="Arial" panose="020B0604020202020204" pitchFamily="34" charset="0"/>
              </a:rPr>
              <a:t>读书识字全靠它，</a:t>
            </a:r>
            <a:endParaRPr lang="en-US" altLang="zh-CN" sz="3600" b="1" dirty="0"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eaLnBrk="0" hangingPunc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3600" b="1" dirty="0">
                <a:ea typeface="思源黑体 CN Regular" panose="020B0500000000000000" pitchFamily="34" charset="-122"/>
                <a:sym typeface="Arial" panose="020B0604020202020204" pitchFamily="34" charset="0"/>
              </a:rPr>
              <a:t>帮助学好普通话，</a:t>
            </a:r>
            <a:endParaRPr lang="en-US" altLang="zh-CN" sz="3600" b="1" dirty="0"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eaLnBrk="0" hangingPunc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3600" b="1" dirty="0">
                <a:ea typeface="思源黑体 CN Regular" panose="020B0500000000000000" pitchFamily="34" charset="-122"/>
                <a:sym typeface="Arial" panose="020B0604020202020204" pitchFamily="34" charset="0"/>
              </a:rPr>
              <a:t>我们从小学好它。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025" y="2847975"/>
            <a:ext cx="3028950" cy="4010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1" t="4315" r="4649" b="431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282700" y="961192"/>
            <a:ext cx="9626600" cy="4258508"/>
          </a:xfrm>
          <a:prstGeom prst="rect">
            <a:avLst/>
          </a:prstGeom>
          <a:solidFill>
            <a:srgbClr val="292256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3206860" y="1442411"/>
            <a:ext cx="5452249" cy="2202489"/>
            <a:chOff x="752564" y="2664882"/>
            <a:chExt cx="4670096" cy="2202489"/>
          </a:xfrm>
        </p:grpSpPr>
        <p:sp>
          <p:nvSpPr>
            <p:cNvPr id="13" name="文本框 12"/>
            <p:cNvSpPr txBox="1"/>
            <p:nvPr/>
          </p:nvSpPr>
          <p:spPr>
            <a:xfrm>
              <a:off x="752564" y="2664882"/>
              <a:ext cx="467009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zh-CN" altLang="en-US" sz="4800" b="1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感谢各位的聆听</a:t>
              </a:r>
              <a:endPara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752564" y="3750784"/>
              <a:ext cx="45570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语文精品课件 </a:t>
              </a:r>
              <a:r>
                <a:rPr lang="zh-CN" altLang="en-US" sz="2800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一</a:t>
              </a: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年级上册</a:t>
              </a: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766529" y="4528817"/>
              <a:ext cx="4529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授课老师：某某 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| 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授课时间：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20XX.XX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矩形: 圆角 15"/>
            <p:cNvSpPr/>
            <p:nvPr/>
          </p:nvSpPr>
          <p:spPr>
            <a:xfrm rot="10800000" flipH="1" flipV="1">
              <a:off x="828764" y="4388395"/>
              <a:ext cx="4404619" cy="47068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 flipH="1">
            <a:off x="4699395" y="4462757"/>
            <a:ext cx="2467179" cy="321642"/>
            <a:chOff x="10185400" y="5731858"/>
            <a:chExt cx="1384360" cy="321642"/>
          </a:xfrm>
        </p:grpSpPr>
        <p:sp>
          <p:nvSpPr>
            <p:cNvPr id="18" name="矩形 17"/>
            <p:cNvSpPr/>
            <p:nvPr/>
          </p:nvSpPr>
          <p:spPr>
            <a:xfrm flipH="1">
              <a:off x="10185400" y="5731858"/>
              <a:ext cx="1384360" cy="321642"/>
            </a:xfrm>
            <a:prstGeom prst="rect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381000" algn="ctr" rotWithShape="0">
                <a:prstClr val="black">
                  <a:alpha val="2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 flipH="1">
              <a:off x="10458064" y="5731858"/>
              <a:ext cx="8390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某某小学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167642" y="335595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我会写</a:t>
            </a:r>
          </a:p>
        </p:txBody>
      </p:sp>
      <p:pic>
        <p:nvPicPr>
          <p:cNvPr id="3" name="图片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78" t="31323" r="5710" b="29926"/>
          <a:stretch>
            <a:fillRect/>
          </a:stretch>
        </p:blipFill>
        <p:spPr bwMode="auto">
          <a:xfrm>
            <a:off x="6863557" y="2205831"/>
            <a:ext cx="3237705" cy="30121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10"/>
          <p:cNvSpPr txBox="1">
            <a:spLocks noChangeArrowheads="1"/>
          </p:cNvSpPr>
          <p:nvPr/>
        </p:nvSpPr>
        <p:spPr bwMode="auto">
          <a:xfrm>
            <a:off x="2090738" y="4194175"/>
            <a:ext cx="6589713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5400" b="1" dirty="0">
                <a:solidFill>
                  <a:srgbClr val="0033CC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我会写字</a:t>
            </a:r>
            <a:r>
              <a:rPr lang="en-US" altLang="zh-CN" sz="5400" b="1" dirty="0">
                <a:solidFill>
                  <a:srgbClr val="0033CC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z </a:t>
            </a:r>
            <a:r>
              <a:rPr lang="en-US" altLang="zh-CN" sz="5400" b="1" dirty="0" err="1">
                <a:solidFill>
                  <a:srgbClr val="0033CC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z</a:t>
            </a:r>
            <a:r>
              <a:rPr lang="en-US" altLang="zh-CN" sz="5400" b="1" dirty="0">
                <a:solidFill>
                  <a:srgbClr val="0033CC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5400" b="1" dirty="0" err="1">
                <a:solidFill>
                  <a:srgbClr val="0033CC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z</a:t>
            </a:r>
            <a:endParaRPr lang="zh-CN" altLang="en-US" sz="5400" b="1" dirty="0">
              <a:solidFill>
                <a:srgbClr val="0033CC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zh-CN" altLang="zh-CN" sz="5400" b="1" dirty="0">
                <a:solidFill>
                  <a:srgbClr val="0033CC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像个 </a:t>
            </a:r>
            <a:r>
              <a:rPr lang="en-US" altLang="zh-CN" sz="5400" b="1" dirty="0">
                <a:solidFill>
                  <a:srgbClr val="0033CC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 </a:t>
            </a:r>
            <a:r>
              <a:rPr lang="zh-CN" altLang="en-US" sz="5400" b="1" dirty="0">
                <a:solidFill>
                  <a:srgbClr val="0033CC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字</a:t>
            </a:r>
            <a:r>
              <a:rPr lang="en-US" altLang="zh-CN" sz="5400" b="1" dirty="0">
                <a:solidFill>
                  <a:srgbClr val="0033CC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z </a:t>
            </a:r>
            <a:r>
              <a:rPr lang="en-US" altLang="zh-CN" sz="5400" b="1" dirty="0" err="1">
                <a:solidFill>
                  <a:srgbClr val="0033CC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z</a:t>
            </a:r>
            <a:r>
              <a:rPr lang="en-US" altLang="zh-CN" sz="5400" b="1" dirty="0">
                <a:solidFill>
                  <a:srgbClr val="0033CC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5400" b="1" dirty="0" err="1">
                <a:solidFill>
                  <a:srgbClr val="0033CC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z</a:t>
            </a:r>
            <a:endParaRPr lang="en-US" altLang="zh-CN" sz="5400" b="1" dirty="0">
              <a:solidFill>
                <a:srgbClr val="0033CC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WordArt 5"/>
          <p:cNvSpPr>
            <a:spLocks noChangeArrowheads="1" noChangeShapeType="1" noTextEdit="1"/>
          </p:cNvSpPr>
          <p:nvPr/>
        </p:nvSpPr>
        <p:spPr bwMode="auto">
          <a:xfrm>
            <a:off x="2778125" y="2205831"/>
            <a:ext cx="1538288" cy="16875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z</a:t>
            </a:r>
            <a:endParaRPr lang="zh-CN" altLang="en-US" sz="3600" b="1" kern="10" dirty="0">
              <a:ln w="9525">
                <a:solidFill>
                  <a:srgbClr val="000000"/>
                </a:solidFill>
                <a:round/>
              </a:ln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167642" y="335595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我会写</a:t>
            </a:r>
          </a:p>
        </p:txBody>
      </p:sp>
      <p:pic>
        <p:nvPicPr>
          <p:cNvPr id="6" name="图片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5" t="54478" r="52376" b="16882"/>
          <a:stretch>
            <a:fillRect/>
          </a:stretch>
        </p:blipFill>
        <p:spPr bwMode="auto">
          <a:xfrm>
            <a:off x="6419057" y="2605414"/>
            <a:ext cx="3265488" cy="26831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11"/>
          <p:cNvSpPr txBox="1">
            <a:spLocks noChangeArrowheads="1"/>
          </p:cNvSpPr>
          <p:nvPr/>
        </p:nvSpPr>
        <p:spPr bwMode="auto">
          <a:xfrm>
            <a:off x="1785938" y="4071938"/>
            <a:ext cx="59563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4400" b="1" dirty="0">
                <a:solidFill>
                  <a:srgbClr val="0033CC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小小刺猬</a:t>
            </a:r>
            <a:r>
              <a:rPr lang="en-US" altLang="zh-CN" sz="4400" b="1" dirty="0">
                <a:solidFill>
                  <a:srgbClr val="0033CC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c </a:t>
            </a:r>
            <a:r>
              <a:rPr lang="en-US" altLang="zh-CN" sz="4400" b="1" dirty="0" err="1">
                <a:solidFill>
                  <a:srgbClr val="0033CC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c</a:t>
            </a:r>
            <a:r>
              <a:rPr lang="en-US" altLang="zh-CN" sz="4400" b="1" dirty="0">
                <a:solidFill>
                  <a:srgbClr val="0033CC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4400" b="1" dirty="0" err="1">
                <a:solidFill>
                  <a:srgbClr val="0033CC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c</a:t>
            </a:r>
            <a:endParaRPr lang="en-US" altLang="zh-CN" sz="4400" b="1" dirty="0">
              <a:solidFill>
                <a:srgbClr val="0033CC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zh-CN" altLang="zh-CN" sz="4400" b="1" dirty="0">
                <a:solidFill>
                  <a:srgbClr val="0033CC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半个圆圈</a:t>
            </a:r>
            <a:r>
              <a:rPr lang="en-US" altLang="zh-CN" sz="4400" b="1" dirty="0">
                <a:solidFill>
                  <a:srgbClr val="0033CC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c </a:t>
            </a:r>
            <a:r>
              <a:rPr lang="en-US" altLang="zh-CN" sz="4400" b="1" dirty="0" err="1">
                <a:solidFill>
                  <a:srgbClr val="0033CC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c</a:t>
            </a:r>
            <a:r>
              <a:rPr lang="en-US" altLang="zh-CN" sz="4400" b="1" dirty="0">
                <a:solidFill>
                  <a:srgbClr val="0033CC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4400" b="1" dirty="0" err="1">
                <a:solidFill>
                  <a:srgbClr val="0033CC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c</a:t>
            </a:r>
            <a:endParaRPr lang="zh-CN" altLang="en-US" sz="4400" b="1" dirty="0">
              <a:solidFill>
                <a:srgbClr val="0033CC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WordArt 5"/>
          <p:cNvSpPr>
            <a:spLocks noChangeArrowheads="1" noChangeShapeType="1" noTextEdit="1"/>
          </p:cNvSpPr>
          <p:nvPr/>
        </p:nvSpPr>
        <p:spPr bwMode="auto">
          <a:xfrm>
            <a:off x="1928813" y="1785938"/>
            <a:ext cx="1538287" cy="16875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c</a:t>
            </a:r>
            <a:endParaRPr lang="zh-CN" altLang="en-US" sz="3600" b="1" kern="10" dirty="0">
              <a:ln w="9525">
                <a:solidFill>
                  <a:srgbClr val="000000"/>
                </a:solidFill>
                <a:round/>
              </a:ln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167642" y="335595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我会写</a:t>
            </a:r>
          </a:p>
        </p:txBody>
      </p:sp>
      <p:pic>
        <p:nvPicPr>
          <p:cNvPr id="10" name="图片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31" t="68152" r="1506" b="8807"/>
          <a:stretch>
            <a:fillRect/>
          </a:stretch>
        </p:blipFill>
        <p:spPr bwMode="auto">
          <a:xfrm>
            <a:off x="6469847" y="2429668"/>
            <a:ext cx="3592216" cy="27225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Box 11"/>
          <p:cNvSpPr txBox="1">
            <a:spLocks noChangeArrowheads="1"/>
          </p:cNvSpPr>
          <p:nvPr/>
        </p:nvSpPr>
        <p:spPr bwMode="auto">
          <a:xfrm>
            <a:off x="1895475" y="4313618"/>
            <a:ext cx="4137671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4800" b="1" dirty="0">
                <a:solidFill>
                  <a:srgbClr val="0033CC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蚕儿吐丝</a:t>
            </a:r>
            <a:r>
              <a:rPr lang="en-US" altLang="zh-CN" sz="4800" b="1" dirty="0">
                <a:solidFill>
                  <a:srgbClr val="0033CC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s </a:t>
            </a:r>
            <a:r>
              <a:rPr lang="en-US" altLang="zh-CN" sz="4800" b="1" dirty="0" err="1">
                <a:solidFill>
                  <a:srgbClr val="0033CC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s</a:t>
            </a:r>
            <a:r>
              <a:rPr lang="en-US" altLang="zh-CN" sz="4800" b="1" dirty="0">
                <a:solidFill>
                  <a:srgbClr val="0033CC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4800" b="1" dirty="0" err="1">
                <a:solidFill>
                  <a:srgbClr val="0033CC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s</a:t>
            </a:r>
            <a:endParaRPr lang="en-US" altLang="zh-CN" sz="4800" b="1" dirty="0">
              <a:solidFill>
                <a:srgbClr val="0033CC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zh-CN" altLang="zh-CN" sz="4800" b="1" dirty="0">
                <a:solidFill>
                  <a:srgbClr val="0033CC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半个</a:t>
            </a:r>
            <a:r>
              <a:rPr lang="en-US" altLang="zh-CN" sz="4800" b="1" dirty="0">
                <a:solidFill>
                  <a:srgbClr val="0033CC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8 </a:t>
            </a:r>
            <a:r>
              <a:rPr lang="zh-CN" altLang="zh-CN" sz="4800" b="1" dirty="0">
                <a:solidFill>
                  <a:srgbClr val="0033CC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字</a:t>
            </a:r>
            <a:r>
              <a:rPr lang="en-US" altLang="zh-CN" sz="4800" b="1" dirty="0">
                <a:solidFill>
                  <a:srgbClr val="0033CC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s </a:t>
            </a:r>
            <a:r>
              <a:rPr lang="en-US" altLang="zh-CN" sz="4800" b="1" dirty="0" err="1">
                <a:solidFill>
                  <a:srgbClr val="0033CC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s</a:t>
            </a:r>
            <a:r>
              <a:rPr lang="en-US" altLang="zh-CN" sz="4800" b="1" dirty="0">
                <a:solidFill>
                  <a:srgbClr val="0033CC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4800" b="1" dirty="0" err="1">
                <a:solidFill>
                  <a:srgbClr val="0033CC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s</a:t>
            </a:r>
            <a:endParaRPr lang="zh-CN" altLang="en-US" sz="4800" b="1" dirty="0">
              <a:solidFill>
                <a:srgbClr val="0033CC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WordArt 5"/>
          <p:cNvSpPr>
            <a:spLocks noChangeArrowheads="1" noChangeShapeType="1" noTextEdit="1"/>
          </p:cNvSpPr>
          <p:nvPr/>
        </p:nvSpPr>
        <p:spPr bwMode="auto">
          <a:xfrm>
            <a:off x="2413403" y="2271712"/>
            <a:ext cx="1312862" cy="15192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s</a:t>
            </a:r>
            <a:endParaRPr lang="zh-CN" altLang="en-US" sz="3600" b="1" kern="10" dirty="0">
              <a:ln w="9525">
                <a:solidFill>
                  <a:srgbClr val="000000"/>
                </a:solidFill>
                <a:round/>
              </a:ln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167642" y="335595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我会写</a:t>
            </a:r>
          </a:p>
        </p:txBody>
      </p:sp>
      <p:grpSp>
        <p:nvGrpSpPr>
          <p:cNvPr id="6" name="组合 2"/>
          <p:cNvGrpSpPr/>
          <p:nvPr/>
        </p:nvGrpSpPr>
        <p:grpSpPr bwMode="auto">
          <a:xfrm>
            <a:off x="1951566" y="2286000"/>
            <a:ext cx="8288868" cy="3108325"/>
            <a:chOff x="755650" y="981075"/>
            <a:chExt cx="5448300" cy="1616083"/>
          </a:xfrm>
        </p:grpSpPr>
        <p:pic>
          <p:nvPicPr>
            <p:cNvPr id="8" name="Picture 7" descr="C:\Users\Administrator\AppData\Roaming\Tencent\Users\846783936\QQ\WinTemp\RichOle\KU%KHY]{%HZDC`~O01BY]20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650" y="981075"/>
              <a:ext cx="1619250" cy="16160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8" descr="C:\Users\Administrator\AppData\Roaming\Tencent\Users\846783936\QQ\WinTemp\RichOle\KNW{__)6`M(N}XF6@[X64@B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0338" y="981075"/>
              <a:ext cx="1584325" cy="1616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0" descr="C:\Users\Administrator\AppData\Roaming\Tencent\Users\846783936\QQ\WinTemp\RichOle\(C_~IR%Y@BE((6D$YP00$H7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3438" y="981075"/>
              <a:ext cx="1560512" cy="1584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167642" y="335595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我会</a:t>
            </a:r>
            <a:r>
              <a:rPr lang="zh-CN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拼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0" name="Group 2"/>
          <p:cNvGrpSpPr>
            <a:grpSpLocks noChangeAspect="1"/>
          </p:cNvGrpSpPr>
          <p:nvPr/>
        </p:nvGrpSpPr>
        <p:grpSpPr bwMode="auto">
          <a:xfrm>
            <a:off x="3230122" y="2247900"/>
            <a:ext cx="7061200" cy="2924175"/>
            <a:chOff x="0" y="0"/>
            <a:chExt cx="5760" cy="2386"/>
          </a:xfrm>
        </p:grpSpPr>
        <p:pic>
          <p:nvPicPr>
            <p:cNvPr id="11" name="Picture 4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989" t="26367" r="47192" b="65585"/>
            <a:stretch>
              <a:fillRect/>
            </a:stretch>
          </p:blipFill>
          <p:spPr bwMode="auto">
            <a:xfrm>
              <a:off x="0" y="45"/>
              <a:ext cx="1746" cy="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5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384" t="38989" r="38132" b="52975"/>
            <a:stretch>
              <a:fillRect/>
            </a:stretch>
          </p:blipFill>
          <p:spPr bwMode="auto">
            <a:xfrm>
              <a:off x="2222" y="0"/>
              <a:ext cx="3538" cy="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6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291" t="38179" r="47592" b="55916"/>
            <a:stretch>
              <a:fillRect/>
            </a:stretch>
          </p:blipFill>
          <p:spPr bwMode="auto">
            <a:xfrm>
              <a:off x="0" y="997"/>
              <a:ext cx="1746" cy="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7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384" t="49205" r="38940" b="43269"/>
            <a:stretch>
              <a:fillRect/>
            </a:stretch>
          </p:blipFill>
          <p:spPr bwMode="auto">
            <a:xfrm>
              <a:off x="2245" y="861"/>
              <a:ext cx="3515" cy="5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8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384" t="59421" r="38940" b="33054"/>
            <a:stretch>
              <a:fillRect/>
            </a:stretch>
          </p:blipFill>
          <p:spPr bwMode="auto">
            <a:xfrm>
              <a:off x="2245" y="1814"/>
              <a:ext cx="3515" cy="5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9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291" t="48381" r="47592" b="46257"/>
            <a:stretch>
              <a:fillRect/>
            </a:stretch>
          </p:blipFill>
          <p:spPr bwMode="auto">
            <a:xfrm>
              <a:off x="0" y="1950"/>
              <a:ext cx="1791" cy="3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16" y="3469779"/>
            <a:ext cx="2580899" cy="34168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167642" y="335595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我会</a:t>
            </a:r>
            <a:r>
              <a:rPr lang="zh-CN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拼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3" name="Group 2"/>
          <p:cNvGrpSpPr>
            <a:grpSpLocks noChangeAspect="1"/>
          </p:cNvGrpSpPr>
          <p:nvPr/>
        </p:nvGrpSpPr>
        <p:grpSpPr bwMode="auto">
          <a:xfrm>
            <a:off x="2859088" y="1814513"/>
            <a:ext cx="7639050" cy="3656012"/>
            <a:chOff x="0" y="0"/>
            <a:chExt cx="5760" cy="2756"/>
          </a:xfrm>
        </p:grpSpPr>
        <p:pic>
          <p:nvPicPr>
            <p:cNvPr id="18" name="Picture 8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677" t="49637" r="36906" b="42293"/>
            <a:stretch>
              <a:fillRect/>
            </a:stretch>
          </p:blipFill>
          <p:spPr bwMode="auto">
            <a:xfrm>
              <a:off x="2336" y="1179"/>
              <a:ext cx="3424" cy="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9" name="Group 4"/>
            <p:cNvGrpSpPr>
              <a:grpSpLocks noChangeAspect="1"/>
            </p:cNvGrpSpPr>
            <p:nvPr/>
          </p:nvGrpSpPr>
          <p:grpSpPr bwMode="auto">
            <a:xfrm>
              <a:off x="0" y="0"/>
              <a:ext cx="5760" cy="2756"/>
              <a:chOff x="0" y="0"/>
              <a:chExt cx="5760" cy="2756"/>
            </a:xfrm>
          </p:grpSpPr>
          <p:pic>
            <p:nvPicPr>
              <p:cNvPr id="20" name="Picture 4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396" t="27365" r="46350" b="66217"/>
              <a:stretch>
                <a:fillRect/>
              </a:stretch>
            </p:blipFill>
            <p:spPr bwMode="auto">
              <a:xfrm>
                <a:off x="0" y="45"/>
                <a:ext cx="2064" cy="4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" name="Picture 5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396" t="38370" r="46692" b="56133"/>
              <a:stretch>
                <a:fillRect/>
              </a:stretch>
            </p:blipFill>
            <p:spPr bwMode="auto">
              <a:xfrm>
                <a:off x="0" y="1225"/>
                <a:ext cx="2064" cy="4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" name="Picture 6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396" t="48447" r="46350" b="46046"/>
              <a:stretch>
                <a:fillRect/>
              </a:stretch>
            </p:blipFill>
            <p:spPr bwMode="auto">
              <a:xfrm>
                <a:off x="0" y="2313"/>
                <a:ext cx="2064" cy="4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" name="Picture 7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474" t="39635" r="35855" b="52295"/>
              <a:stretch>
                <a:fillRect/>
              </a:stretch>
            </p:blipFill>
            <p:spPr bwMode="auto">
              <a:xfrm>
                <a:off x="2267" y="0"/>
                <a:ext cx="3493" cy="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" name="Picture 9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677" t="59851" r="36906" b="32623"/>
              <a:stretch>
                <a:fillRect/>
              </a:stretch>
            </p:blipFill>
            <p:spPr bwMode="auto">
              <a:xfrm>
                <a:off x="2336" y="2223"/>
                <a:ext cx="3424" cy="5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16" y="3469779"/>
            <a:ext cx="2580899" cy="34168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167642" y="335595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我会</a:t>
            </a:r>
            <a:r>
              <a:rPr lang="zh-CN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拼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16" y="3469779"/>
            <a:ext cx="2580899" cy="3416851"/>
          </a:xfrm>
          <a:prstGeom prst="rect">
            <a:avLst/>
          </a:prstGeom>
        </p:spPr>
      </p:pic>
      <p:grpSp>
        <p:nvGrpSpPr>
          <p:cNvPr id="12" name="Group 2"/>
          <p:cNvGrpSpPr>
            <a:grpSpLocks noChangeAspect="1"/>
          </p:cNvGrpSpPr>
          <p:nvPr/>
        </p:nvGrpSpPr>
        <p:grpSpPr bwMode="auto">
          <a:xfrm>
            <a:off x="3062288" y="1841500"/>
            <a:ext cx="7296150" cy="3490913"/>
            <a:chOff x="0" y="0"/>
            <a:chExt cx="5760" cy="2755"/>
          </a:xfrm>
        </p:grpSpPr>
        <p:pic>
          <p:nvPicPr>
            <p:cNvPr id="14" name="Picture 4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468" t="28313" r="46414" b="66025"/>
            <a:stretch>
              <a:fillRect/>
            </a:stretch>
          </p:blipFill>
          <p:spPr bwMode="auto">
            <a:xfrm>
              <a:off x="0" y="91"/>
              <a:ext cx="2132" cy="4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5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468" t="38222" r="46765" b="56116"/>
            <a:stretch>
              <a:fillRect/>
            </a:stretch>
          </p:blipFill>
          <p:spPr bwMode="auto">
            <a:xfrm>
              <a:off x="0" y="1134"/>
              <a:ext cx="2154" cy="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6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468" t="48610" r="46765" b="45728"/>
            <a:stretch>
              <a:fillRect/>
            </a:stretch>
          </p:blipFill>
          <p:spPr bwMode="auto">
            <a:xfrm>
              <a:off x="0" y="2268"/>
              <a:ext cx="2154" cy="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7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08" t="46313" r="36787" b="45876"/>
            <a:stretch>
              <a:fillRect/>
            </a:stretch>
          </p:blipFill>
          <p:spPr bwMode="auto">
            <a:xfrm>
              <a:off x="2516" y="0"/>
              <a:ext cx="3244" cy="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8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384" t="56351" r="37202" b="35838"/>
            <a:stretch>
              <a:fillRect/>
            </a:stretch>
          </p:blipFill>
          <p:spPr bwMode="auto">
            <a:xfrm>
              <a:off x="2447" y="1089"/>
              <a:ext cx="3313" cy="5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9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384" t="66400" r="37202" b="25789"/>
            <a:stretch>
              <a:fillRect/>
            </a:stretch>
          </p:blipFill>
          <p:spPr bwMode="auto">
            <a:xfrm>
              <a:off x="2517" y="2223"/>
              <a:ext cx="3243" cy="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167642" y="335595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摘苹果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16" y="3469779"/>
            <a:ext cx="2580899" cy="3416851"/>
          </a:xfrm>
          <a:prstGeom prst="rect">
            <a:avLst/>
          </a:prstGeom>
        </p:spPr>
      </p:pic>
      <p:pic>
        <p:nvPicPr>
          <p:cNvPr id="11" name="Picture 4" descr="http://pic.58pic.com/58pic/16/74/92/31658PICtzB_102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24"/>
          <a:stretch>
            <a:fillRect/>
          </a:stretch>
        </p:blipFill>
        <p:spPr bwMode="auto">
          <a:xfrm>
            <a:off x="3690938" y="1276405"/>
            <a:ext cx="7888287" cy="561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组合 39"/>
          <p:cNvGrpSpPr/>
          <p:nvPr/>
        </p:nvGrpSpPr>
        <p:grpSpPr bwMode="auto">
          <a:xfrm>
            <a:off x="4292600" y="1886005"/>
            <a:ext cx="1506538" cy="1216025"/>
            <a:chOff x="2101" y="1885"/>
            <a:chExt cx="2760" cy="2280"/>
          </a:xfrm>
        </p:grpSpPr>
        <p:grpSp>
          <p:nvGrpSpPr>
            <p:cNvPr id="18" name="Group 158"/>
            <p:cNvGrpSpPr/>
            <p:nvPr/>
          </p:nvGrpSpPr>
          <p:grpSpPr bwMode="auto">
            <a:xfrm>
              <a:off x="2101" y="1885"/>
              <a:ext cx="2760" cy="2280"/>
              <a:chOff x="2064" y="720"/>
              <a:chExt cx="526" cy="528"/>
            </a:xfrm>
          </p:grpSpPr>
          <p:pic>
            <p:nvPicPr>
              <p:cNvPr id="20" name="Picture 159" descr="PIC_011"/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9791" r="70935" b="28391"/>
              <a:stretch>
                <a:fillRect/>
              </a:stretch>
            </p:blipFill>
            <p:spPr bwMode="auto">
              <a:xfrm>
                <a:off x="2064" y="720"/>
                <a:ext cx="526" cy="5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1" name="Text Box 160"/>
              <p:cNvSpPr txBox="1">
                <a:spLocks noChangeArrowheads="1"/>
              </p:cNvSpPr>
              <p:nvPr/>
            </p:nvSpPr>
            <p:spPr bwMode="auto">
              <a:xfrm>
                <a:off x="2112" y="814"/>
                <a:ext cx="430" cy="2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buFont typeface="Arial" panose="020B0604020202020204" pitchFamily="34" charset="0"/>
                  <a:buNone/>
                </a:pPr>
                <a:endParaRPr lang="zh-CN" altLang="zh-CN" sz="3600" b="1">
                  <a:solidFill>
                    <a:srgbClr val="FFCCFF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9" name="文本框 30"/>
            <p:cNvSpPr txBox="1">
              <a:spLocks noChangeArrowheads="1"/>
            </p:cNvSpPr>
            <p:nvPr/>
          </p:nvSpPr>
          <p:spPr bwMode="auto">
            <a:xfrm>
              <a:off x="2758" y="2096"/>
              <a:ext cx="2030" cy="1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5400" b="1">
                  <a:solidFill>
                    <a:srgbClr val="FFFF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zɑ </a:t>
              </a:r>
            </a:p>
          </p:txBody>
        </p:sp>
      </p:grpSp>
      <p:grpSp>
        <p:nvGrpSpPr>
          <p:cNvPr id="22" name="组合 40"/>
          <p:cNvGrpSpPr/>
          <p:nvPr/>
        </p:nvGrpSpPr>
        <p:grpSpPr bwMode="auto">
          <a:xfrm>
            <a:off x="5721350" y="1385942"/>
            <a:ext cx="1506538" cy="1231900"/>
            <a:chOff x="4757" y="875"/>
            <a:chExt cx="2760" cy="2309"/>
          </a:xfrm>
        </p:grpSpPr>
        <p:grpSp>
          <p:nvGrpSpPr>
            <p:cNvPr id="23" name="Group 158"/>
            <p:cNvGrpSpPr/>
            <p:nvPr/>
          </p:nvGrpSpPr>
          <p:grpSpPr bwMode="auto">
            <a:xfrm>
              <a:off x="4757" y="875"/>
              <a:ext cx="2760" cy="2280"/>
              <a:chOff x="2064" y="720"/>
              <a:chExt cx="526" cy="528"/>
            </a:xfrm>
          </p:grpSpPr>
          <p:pic>
            <p:nvPicPr>
              <p:cNvPr id="27" name="Picture 159" descr="PIC_011"/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9791" r="70935" b="28391"/>
              <a:stretch>
                <a:fillRect/>
              </a:stretch>
            </p:blipFill>
            <p:spPr bwMode="auto">
              <a:xfrm>
                <a:off x="2064" y="720"/>
                <a:ext cx="526" cy="5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8" name="Text Box 160"/>
              <p:cNvSpPr txBox="1">
                <a:spLocks noChangeArrowheads="1"/>
              </p:cNvSpPr>
              <p:nvPr/>
            </p:nvSpPr>
            <p:spPr bwMode="auto">
              <a:xfrm>
                <a:off x="2112" y="814"/>
                <a:ext cx="430" cy="2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buFont typeface="Arial" panose="020B0604020202020204" pitchFamily="34" charset="0"/>
                  <a:buNone/>
                </a:pPr>
                <a:endParaRPr lang="zh-CN" altLang="zh-CN" sz="3600" b="1">
                  <a:solidFill>
                    <a:srgbClr val="FFCCFF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4" name="文本框 31"/>
            <p:cNvSpPr txBox="1">
              <a:spLocks noChangeArrowheads="1"/>
            </p:cNvSpPr>
            <p:nvPr/>
          </p:nvSpPr>
          <p:spPr bwMode="auto">
            <a:xfrm>
              <a:off x="5260" y="1280"/>
              <a:ext cx="2257" cy="19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6000" b="1">
                  <a:solidFill>
                    <a:srgbClr val="FFFF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ce</a:t>
              </a:r>
            </a:p>
          </p:txBody>
        </p:sp>
      </p:grpSp>
      <p:grpSp>
        <p:nvGrpSpPr>
          <p:cNvPr id="29" name="组合 49"/>
          <p:cNvGrpSpPr/>
          <p:nvPr/>
        </p:nvGrpSpPr>
        <p:grpSpPr bwMode="auto">
          <a:xfrm>
            <a:off x="3578225" y="3100442"/>
            <a:ext cx="1928813" cy="1216025"/>
            <a:chOff x="838" y="4027"/>
            <a:chExt cx="3533" cy="2280"/>
          </a:xfrm>
        </p:grpSpPr>
        <p:grpSp>
          <p:nvGrpSpPr>
            <p:cNvPr id="30" name="Group 158"/>
            <p:cNvGrpSpPr/>
            <p:nvPr/>
          </p:nvGrpSpPr>
          <p:grpSpPr bwMode="auto">
            <a:xfrm>
              <a:off x="838" y="4027"/>
              <a:ext cx="2760" cy="2280"/>
              <a:chOff x="2064" y="720"/>
              <a:chExt cx="526" cy="528"/>
            </a:xfrm>
          </p:grpSpPr>
          <p:pic>
            <p:nvPicPr>
              <p:cNvPr id="32" name="Picture 159" descr="PIC_011"/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9791" r="70935" b="28391"/>
              <a:stretch>
                <a:fillRect/>
              </a:stretch>
            </p:blipFill>
            <p:spPr bwMode="auto">
              <a:xfrm>
                <a:off x="2064" y="720"/>
                <a:ext cx="526" cy="5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3" name="Text Box 160"/>
              <p:cNvSpPr txBox="1">
                <a:spLocks noChangeArrowheads="1"/>
              </p:cNvSpPr>
              <p:nvPr/>
            </p:nvSpPr>
            <p:spPr bwMode="auto">
              <a:xfrm>
                <a:off x="2112" y="814"/>
                <a:ext cx="429" cy="2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buFont typeface="Arial" panose="020B0604020202020204" pitchFamily="34" charset="0"/>
                  <a:buNone/>
                </a:pPr>
                <a:endParaRPr lang="zh-CN" altLang="zh-CN" sz="3600" b="1">
                  <a:solidFill>
                    <a:srgbClr val="FFCCFF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1" name="文本框 33"/>
            <p:cNvSpPr txBox="1">
              <a:spLocks noChangeArrowheads="1"/>
            </p:cNvSpPr>
            <p:nvPr/>
          </p:nvSpPr>
          <p:spPr bwMode="auto">
            <a:xfrm>
              <a:off x="1553" y="4432"/>
              <a:ext cx="2818" cy="1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4400" b="1">
                  <a:solidFill>
                    <a:srgbClr val="FFFF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cɑ</a:t>
              </a:r>
            </a:p>
          </p:txBody>
        </p:sp>
      </p:grpSp>
      <p:grpSp>
        <p:nvGrpSpPr>
          <p:cNvPr id="34" name="组合 47"/>
          <p:cNvGrpSpPr/>
          <p:nvPr/>
        </p:nvGrpSpPr>
        <p:grpSpPr bwMode="auto">
          <a:xfrm>
            <a:off x="7639050" y="3362380"/>
            <a:ext cx="1903413" cy="1216025"/>
            <a:chOff x="7665" y="4662"/>
            <a:chExt cx="3488" cy="2280"/>
          </a:xfrm>
        </p:grpSpPr>
        <p:grpSp>
          <p:nvGrpSpPr>
            <p:cNvPr id="35" name="Group 158"/>
            <p:cNvGrpSpPr/>
            <p:nvPr/>
          </p:nvGrpSpPr>
          <p:grpSpPr bwMode="auto">
            <a:xfrm>
              <a:off x="7665" y="4662"/>
              <a:ext cx="2760" cy="2280"/>
              <a:chOff x="2064" y="720"/>
              <a:chExt cx="526" cy="528"/>
            </a:xfrm>
          </p:grpSpPr>
          <p:pic>
            <p:nvPicPr>
              <p:cNvPr id="37" name="Picture 159" descr="PIC_011"/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9791" r="70935" b="28391"/>
              <a:stretch>
                <a:fillRect/>
              </a:stretch>
            </p:blipFill>
            <p:spPr bwMode="auto">
              <a:xfrm>
                <a:off x="2064" y="720"/>
                <a:ext cx="526" cy="5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8" name="Text Box 160"/>
              <p:cNvSpPr txBox="1">
                <a:spLocks noChangeArrowheads="1"/>
              </p:cNvSpPr>
              <p:nvPr/>
            </p:nvSpPr>
            <p:spPr bwMode="auto">
              <a:xfrm>
                <a:off x="2112" y="814"/>
                <a:ext cx="430" cy="2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buFont typeface="Arial" panose="020B0604020202020204" pitchFamily="34" charset="0"/>
                  <a:buNone/>
                </a:pPr>
                <a:endParaRPr lang="zh-CN" altLang="zh-CN" sz="3600" b="1">
                  <a:solidFill>
                    <a:srgbClr val="FFCCFF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6" name="文本框 34"/>
            <p:cNvSpPr txBox="1">
              <a:spLocks noChangeArrowheads="1"/>
            </p:cNvSpPr>
            <p:nvPr/>
          </p:nvSpPr>
          <p:spPr bwMode="auto">
            <a:xfrm>
              <a:off x="8043" y="5225"/>
              <a:ext cx="3110" cy="1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4400" b="1">
                  <a:solidFill>
                    <a:srgbClr val="FFFF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cu</a:t>
              </a:r>
            </a:p>
          </p:txBody>
        </p:sp>
      </p:grpSp>
      <p:grpSp>
        <p:nvGrpSpPr>
          <p:cNvPr id="39" name="组合 42"/>
          <p:cNvGrpSpPr/>
          <p:nvPr/>
        </p:nvGrpSpPr>
        <p:grpSpPr bwMode="auto">
          <a:xfrm>
            <a:off x="7650163" y="1528817"/>
            <a:ext cx="1719262" cy="1216025"/>
            <a:chOff x="7665" y="1069"/>
            <a:chExt cx="3150" cy="2280"/>
          </a:xfrm>
        </p:grpSpPr>
        <p:grpSp>
          <p:nvGrpSpPr>
            <p:cNvPr id="40" name="Group 158"/>
            <p:cNvGrpSpPr/>
            <p:nvPr/>
          </p:nvGrpSpPr>
          <p:grpSpPr bwMode="auto">
            <a:xfrm>
              <a:off x="7665" y="1069"/>
              <a:ext cx="2760" cy="2280"/>
              <a:chOff x="2064" y="720"/>
              <a:chExt cx="526" cy="528"/>
            </a:xfrm>
          </p:grpSpPr>
          <p:pic>
            <p:nvPicPr>
              <p:cNvPr id="42" name="Picture 159" descr="PIC_011"/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9791" r="70935" b="28391"/>
              <a:stretch>
                <a:fillRect/>
              </a:stretch>
            </p:blipFill>
            <p:spPr bwMode="auto">
              <a:xfrm>
                <a:off x="2064" y="720"/>
                <a:ext cx="526" cy="5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3" name="Text Box 160"/>
              <p:cNvSpPr txBox="1">
                <a:spLocks noChangeArrowheads="1"/>
              </p:cNvSpPr>
              <p:nvPr/>
            </p:nvSpPr>
            <p:spPr bwMode="auto">
              <a:xfrm>
                <a:off x="2112" y="814"/>
                <a:ext cx="430" cy="2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buFont typeface="Arial" panose="020B0604020202020204" pitchFamily="34" charset="0"/>
                  <a:buNone/>
                </a:pPr>
                <a:endParaRPr lang="zh-CN" altLang="zh-CN" sz="3600" b="1">
                  <a:solidFill>
                    <a:srgbClr val="FFCCFF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41" name="文本框 32"/>
            <p:cNvSpPr txBox="1">
              <a:spLocks noChangeArrowheads="1"/>
            </p:cNvSpPr>
            <p:nvPr/>
          </p:nvSpPr>
          <p:spPr bwMode="auto">
            <a:xfrm>
              <a:off x="8043" y="1712"/>
              <a:ext cx="2772" cy="1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4400" b="1">
                  <a:solidFill>
                    <a:srgbClr val="00B0F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su</a:t>
              </a:r>
            </a:p>
          </p:txBody>
        </p:sp>
      </p:grpSp>
      <p:grpSp>
        <p:nvGrpSpPr>
          <p:cNvPr id="44" name="组合 45"/>
          <p:cNvGrpSpPr/>
          <p:nvPr/>
        </p:nvGrpSpPr>
        <p:grpSpPr bwMode="auto">
          <a:xfrm>
            <a:off x="9078913" y="2028880"/>
            <a:ext cx="1506537" cy="1216025"/>
            <a:chOff x="9921" y="2249"/>
            <a:chExt cx="2760" cy="2280"/>
          </a:xfrm>
        </p:grpSpPr>
        <p:grpSp>
          <p:nvGrpSpPr>
            <p:cNvPr id="45" name="Group 158"/>
            <p:cNvGrpSpPr/>
            <p:nvPr/>
          </p:nvGrpSpPr>
          <p:grpSpPr bwMode="auto">
            <a:xfrm>
              <a:off x="9921" y="2249"/>
              <a:ext cx="2760" cy="2280"/>
              <a:chOff x="2064" y="720"/>
              <a:chExt cx="526" cy="528"/>
            </a:xfrm>
          </p:grpSpPr>
          <p:pic>
            <p:nvPicPr>
              <p:cNvPr id="47" name="Picture 159" descr="PIC_011"/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9791" r="70935" b="28391"/>
              <a:stretch>
                <a:fillRect/>
              </a:stretch>
            </p:blipFill>
            <p:spPr bwMode="auto">
              <a:xfrm>
                <a:off x="2064" y="720"/>
                <a:ext cx="526" cy="5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8" name="Text Box 160"/>
              <p:cNvSpPr txBox="1">
                <a:spLocks noChangeArrowheads="1"/>
              </p:cNvSpPr>
              <p:nvPr/>
            </p:nvSpPr>
            <p:spPr bwMode="auto">
              <a:xfrm>
                <a:off x="2112" y="814"/>
                <a:ext cx="430" cy="2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buFont typeface="Arial" panose="020B0604020202020204" pitchFamily="34" charset="0"/>
                  <a:buNone/>
                </a:pPr>
                <a:endParaRPr lang="zh-CN" altLang="zh-CN" sz="3600" b="1">
                  <a:solidFill>
                    <a:srgbClr val="FFCCFF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46" name="文本框 35"/>
            <p:cNvSpPr txBox="1">
              <a:spLocks noChangeArrowheads="1"/>
            </p:cNvSpPr>
            <p:nvPr/>
          </p:nvSpPr>
          <p:spPr bwMode="auto">
            <a:xfrm>
              <a:off x="10474" y="2826"/>
              <a:ext cx="1954" cy="15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4800" b="1">
                  <a:solidFill>
                    <a:srgbClr val="FFFF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zu</a:t>
              </a:r>
            </a:p>
          </p:txBody>
        </p:sp>
      </p:grpSp>
      <p:grpSp>
        <p:nvGrpSpPr>
          <p:cNvPr id="49" name="组合 48"/>
          <p:cNvGrpSpPr/>
          <p:nvPr/>
        </p:nvGrpSpPr>
        <p:grpSpPr bwMode="auto">
          <a:xfrm>
            <a:off x="5119688" y="3362380"/>
            <a:ext cx="1506537" cy="1216025"/>
            <a:chOff x="3800" y="4662"/>
            <a:chExt cx="2760" cy="2280"/>
          </a:xfrm>
        </p:grpSpPr>
        <p:grpSp>
          <p:nvGrpSpPr>
            <p:cNvPr id="50" name="Group 158"/>
            <p:cNvGrpSpPr/>
            <p:nvPr/>
          </p:nvGrpSpPr>
          <p:grpSpPr bwMode="auto">
            <a:xfrm>
              <a:off x="3800" y="4662"/>
              <a:ext cx="2760" cy="2280"/>
              <a:chOff x="2064" y="720"/>
              <a:chExt cx="526" cy="528"/>
            </a:xfrm>
          </p:grpSpPr>
          <p:pic>
            <p:nvPicPr>
              <p:cNvPr id="52" name="Picture 159" descr="PIC_011"/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9791" r="70935" b="28391"/>
              <a:stretch>
                <a:fillRect/>
              </a:stretch>
            </p:blipFill>
            <p:spPr bwMode="auto">
              <a:xfrm>
                <a:off x="2064" y="720"/>
                <a:ext cx="526" cy="5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3" name="Text Box 160"/>
              <p:cNvSpPr txBox="1">
                <a:spLocks noChangeArrowheads="1"/>
              </p:cNvSpPr>
              <p:nvPr/>
            </p:nvSpPr>
            <p:spPr bwMode="auto">
              <a:xfrm>
                <a:off x="2112" y="814"/>
                <a:ext cx="430" cy="2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buFont typeface="Arial" panose="020B0604020202020204" pitchFamily="34" charset="0"/>
                  <a:buNone/>
                </a:pPr>
                <a:endParaRPr lang="zh-CN" altLang="zh-CN" sz="3600" b="1">
                  <a:solidFill>
                    <a:srgbClr val="FFCCFF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51" name="文本框 36"/>
            <p:cNvSpPr txBox="1">
              <a:spLocks noChangeArrowheads="1"/>
            </p:cNvSpPr>
            <p:nvPr/>
          </p:nvSpPr>
          <p:spPr bwMode="auto">
            <a:xfrm>
              <a:off x="4451" y="5225"/>
              <a:ext cx="2109" cy="15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4800" b="1">
                  <a:solidFill>
                    <a:srgbClr val="00B0F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se </a:t>
              </a:r>
            </a:p>
          </p:txBody>
        </p:sp>
      </p:grpSp>
      <p:grpSp>
        <p:nvGrpSpPr>
          <p:cNvPr id="54" name="组合 41"/>
          <p:cNvGrpSpPr/>
          <p:nvPr/>
        </p:nvGrpSpPr>
        <p:grpSpPr bwMode="auto">
          <a:xfrm>
            <a:off x="6462713" y="2270180"/>
            <a:ext cx="1628775" cy="1216025"/>
            <a:chOff x="5872" y="2943"/>
            <a:chExt cx="2985" cy="2280"/>
          </a:xfrm>
        </p:grpSpPr>
        <p:grpSp>
          <p:nvGrpSpPr>
            <p:cNvPr id="55" name="Group 158"/>
            <p:cNvGrpSpPr/>
            <p:nvPr/>
          </p:nvGrpSpPr>
          <p:grpSpPr bwMode="auto">
            <a:xfrm>
              <a:off x="5872" y="2943"/>
              <a:ext cx="2760" cy="2280"/>
              <a:chOff x="2064" y="720"/>
              <a:chExt cx="526" cy="528"/>
            </a:xfrm>
          </p:grpSpPr>
          <p:pic>
            <p:nvPicPr>
              <p:cNvPr id="57" name="Picture 159" descr="PIC_011"/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9791" r="70935" b="28391"/>
              <a:stretch>
                <a:fillRect/>
              </a:stretch>
            </p:blipFill>
            <p:spPr bwMode="auto">
              <a:xfrm>
                <a:off x="2064" y="720"/>
                <a:ext cx="526" cy="5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8" name="Text Box 160"/>
              <p:cNvSpPr txBox="1">
                <a:spLocks noChangeArrowheads="1"/>
              </p:cNvSpPr>
              <p:nvPr/>
            </p:nvSpPr>
            <p:spPr bwMode="auto">
              <a:xfrm>
                <a:off x="2112" y="814"/>
                <a:ext cx="430" cy="2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buFont typeface="Arial" panose="020B0604020202020204" pitchFamily="34" charset="0"/>
                  <a:buNone/>
                </a:pPr>
                <a:endParaRPr lang="zh-CN" altLang="zh-CN" sz="3600" b="1">
                  <a:solidFill>
                    <a:srgbClr val="FFCCFF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56" name="文本框 37"/>
            <p:cNvSpPr txBox="1">
              <a:spLocks noChangeArrowheads="1"/>
            </p:cNvSpPr>
            <p:nvPr/>
          </p:nvSpPr>
          <p:spPr bwMode="auto">
            <a:xfrm>
              <a:off x="6477" y="3294"/>
              <a:ext cx="2380" cy="1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5400" b="1">
                  <a:solidFill>
                    <a:srgbClr val="00B0F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sɑ</a:t>
              </a:r>
            </a:p>
          </p:txBody>
        </p:sp>
      </p:grpSp>
      <p:grpSp>
        <p:nvGrpSpPr>
          <p:cNvPr id="59" name="组合 46"/>
          <p:cNvGrpSpPr/>
          <p:nvPr/>
        </p:nvGrpSpPr>
        <p:grpSpPr bwMode="auto">
          <a:xfrm>
            <a:off x="9507538" y="3457630"/>
            <a:ext cx="1506537" cy="1216025"/>
            <a:chOff x="10901" y="4256"/>
            <a:chExt cx="2760" cy="2280"/>
          </a:xfrm>
        </p:grpSpPr>
        <p:grpSp>
          <p:nvGrpSpPr>
            <p:cNvPr id="60" name="Group 158"/>
            <p:cNvGrpSpPr/>
            <p:nvPr/>
          </p:nvGrpSpPr>
          <p:grpSpPr bwMode="auto">
            <a:xfrm>
              <a:off x="10901" y="4256"/>
              <a:ext cx="2760" cy="2280"/>
              <a:chOff x="2064" y="720"/>
              <a:chExt cx="526" cy="528"/>
            </a:xfrm>
          </p:grpSpPr>
          <p:pic>
            <p:nvPicPr>
              <p:cNvPr id="62" name="Picture 159" descr="PIC_011"/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9791" r="70935" b="28391"/>
              <a:stretch>
                <a:fillRect/>
              </a:stretch>
            </p:blipFill>
            <p:spPr bwMode="auto">
              <a:xfrm>
                <a:off x="2064" y="720"/>
                <a:ext cx="526" cy="5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3" name="Text Box 160"/>
              <p:cNvSpPr txBox="1">
                <a:spLocks noChangeArrowheads="1"/>
              </p:cNvSpPr>
              <p:nvPr/>
            </p:nvSpPr>
            <p:spPr bwMode="auto">
              <a:xfrm>
                <a:off x="2112" y="814"/>
                <a:ext cx="430" cy="2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buFont typeface="Arial" panose="020B0604020202020204" pitchFamily="34" charset="0"/>
                  <a:buNone/>
                </a:pPr>
                <a:endParaRPr lang="zh-CN" altLang="zh-CN" sz="3600" b="1">
                  <a:solidFill>
                    <a:srgbClr val="FFCCFF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61" name="文本框 38"/>
            <p:cNvSpPr txBox="1">
              <a:spLocks noChangeArrowheads="1"/>
            </p:cNvSpPr>
            <p:nvPr/>
          </p:nvSpPr>
          <p:spPr bwMode="auto">
            <a:xfrm flipH="1">
              <a:off x="11701" y="4836"/>
              <a:ext cx="1707" cy="15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4800" b="1">
                  <a:solidFill>
                    <a:srgbClr val="FFFF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ze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445</Words>
  <Application>Microsoft Office PowerPoint</Application>
  <PresentationFormat>宽屏</PresentationFormat>
  <Paragraphs>120</Paragraphs>
  <Slides>19</Slides>
  <Notes>19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4" baseType="lpstr">
      <vt:lpstr>Calibri</vt:lpstr>
      <vt:lpstr>思源黑体 CN Light</vt:lpstr>
      <vt:lpstr>FandolFang R</vt:lpstr>
      <vt:lpstr>Arial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天 下</cp:lastModifiedBy>
  <cp:revision>1</cp:revision>
  <dcterms:created xsi:type="dcterms:W3CDTF">2020-08-23T12:08:00Z</dcterms:created>
  <dcterms:modified xsi:type="dcterms:W3CDTF">2021-01-07T11:06:27Z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2052-11.1.0.9999</vt:lpwstr>
  </property>
</Properties>
</file>