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87" r:id="rId20"/>
    <p:sldId id="258" r:id="rId21"/>
  </p:sldIdLst>
  <p:sldSz cx="12192000" cy="6858000"/>
  <p:notesSz cx="6858000" cy="9144000"/>
  <p:embeddedFontLst>
    <p:embeddedFont>
      <p:font typeface="FandolFang R" panose="02010600030101010101" charset="-122"/>
      <p:regular r:id="rId23"/>
    </p:embeddedFont>
    <p:embeddedFont>
      <p:font typeface="思源黑体 CN Light" panose="02010600030101010101" charset="-122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256"/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D7A17C9C-DACE-48AB-A434-67920EEF49D8}" type="datetimeFigureOut">
              <a:rPr lang="zh-CN" altLang="en-US" smtClean="0"/>
              <a:t>2021/1/7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9D1E5D00-E351-4BE6-981F-B86765625A0D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E5D00-E351-4BE6-981F-B86765625A0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E5D00-E351-4BE6-981F-B86765625A0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E5D00-E351-4BE6-981F-B86765625A0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E5D00-E351-4BE6-981F-B86765625A0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E5D00-E351-4BE6-981F-B86765625A0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E5D00-E351-4BE6-981F-B86765625A0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E5D00-E351-4BE6-981F-B86765625A0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E5D00-E351-4BE6-981F-B86765625A0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E5D00-E351-4BE6-981F-B86765625A0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E5D00-E351-4BE6-981F-B86765625A0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E5D00-E351-4BE6-981F-B86765625A0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E5D00-E351-4BE6-981F-B86765625A0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E5D00-E351-4BE6-981F-B86765625A0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E5D00-E351-4BE6-981F-B86765625A0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E5D00-E351-4BE6-981F-B86765625A0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E5D00-E351-4BE6-981F-B86765625A0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E5D00-E351-4BE6-981F-B86765625A0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E5D00-E351-4BE6-981F-B86765625A0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E5D00-E351-4BE6-981F-B86765625A0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220132"/>
            <a:ext cx="965200" cy="643467"/>
          </a:xfrm>
          <a:prstGeom prst="rect">
            <a:avLst/>
          </a:prstGeom>
        </p:spPr>
      </p:pic>
      <p:sp>
        <p:nvSpPr>
          <p:cNvPr id="9" name="矩形: 圆角 8"/>
          <p:cNvSpPr/>
          <p:nvPr userDrawn="1"/>
        </p:nvSpPr>
        <p:spPr>
          <a:xfrm>
            <a:off x="876300" y="1206500"/>
            <a:ext cx="10439400" cy="51689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Administrator\Desktop\&#27721;&#35821;&#25340;&#38899;9%20&#23567;&#30333;&#20820;.mp4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" t="4315" r="4649" b="43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282700" y="961192"/>
            <a:ext cx="9626600" cy="4258508"/>
          </a:xfrm>
          <a:prstGeom prst="rect">
            <a:avLst/>
          </a:prstGeom>
          <a:solidFill>
            <a:srgbClr val="29225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518768" y="1442411"/>
            <a:ext cx="6828432" cy="2202489"/>
            <a:chOff x="163182" y="2664882"/>
            <a:chExt cx="5848859" cy="2202489"/>
          </a:xfrm>
        </p:grpSpPr>
        <p:sp>
          <p:nvSpPr>
            <p:cNvPr id="13" name="文本框 12"/>
            <p:cNvSpPr txBox="1"/>
            <p:nvPr/>
          </p:nvSpPr>
          <p:spPr>
            <a:xfrm>
              <a:off x="163182" y="2664882"/>
              <a:ext cx="58488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en-US" altLang="zh-CN" sz="48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《</a:t>
              </a:r>
              <a:r>
                <a:rPr lang="zh-CN" altLang="en-US" sz="48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汉语拼音</a:t>
              </a:r>
              <a:r>
                <a:rPr lang="en-US" altLang="zh-CN" sz="48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9 </a:t>
              </a:r>
              <a:r>
                <a:rPr lang="en-US" altLang="zh-CN" sz="4800" b="1" dirty="0" err="1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ɑieiui</a:t>
              </a:r>
              <a:r>
                <a:rPr lang="en-US" altLang="zh-CN" sz="48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》</a:t>
              </a:r>
              <a:endPara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</a:t>
              </a:r>
              <a:r>
                <a:rPr lang="zh-CN" altLang="en-US" sz="28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一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年级上册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矩形: 圆角 15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flipH="1">
            <a:off x="4699395" y="4462757"/>
            <a:ext cx="2467179" cy="321642"/>
            <a:chOff x="10185400" y="5731858"/>
            <a:chExt cx="1384360" cy="321642"/>
          </a:xfrm>
        </p:grpSpPr>
        <p:sp>
          <p:nvSpPr>
            <p:cNvPr id="18" name="矩形 17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260948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摘苹果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31" name="Picture 4" descr="http://pic.58pic.com/58pic/16/74/92/31658PICtzB_10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24"/>
          <a:stretch>
            <a:fillRect/>
          </a:stretch>
        </p:blipFill>
        <p:spPr bwMode="auto">
          <a:xfrm>
            <a:off x="130791" y="1247775"/>
            <a:ext cx="7888287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组合 39"/>
          <p:cNvGrpSpPr/>
          <p:nvPr/>
        </p:nvGrpSpPr>
        <p:grpSpPr bwMode="auto">
          <a:xfrm>
            <a:off x="732453" y="1857375"/>
            <a:ext cx="1506538" cy="1216025"/>
            <a:chOff x="2101" y="1885"/>
            <a:chExt cx="2760" cy="2280"/>
          </a:xfrm>
        </p:grpSpPr>
        <p:grpSp>
          <p:nvGrpSpPr>
            <p:cNvPr id="33" name="Group 158"/>
            <p:cNvGrpSpPr/>
            <p:nvPr/>
          </p:nvGrpSpPr>
          <p:grpSpPr bwMode="auto">
            <a:xfrm>
              <a:off x="2101" y="1885"/>
              <a:ext cx="2760" cy="2280"/>
              <a:chOff x="2064" y="720"/>
              <a:chExt cx="526" cy="528"/>
            </a:xfrm>
          </p:grpSpPr>
          <p:pic>
            <p:nvPicPr>
              <p:cNvPr id="35" name="Picture 159" descr="PIC_011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9791" r="70935" b="28391"/>
              <a:stretch>
                <a:fillRect/>
              </a:stretch>
            </p:blipFill>
            <p:spPr bwMode="auto">
              <a:xfrm>
                <a:off x="2064" y="720"/>
                <a:ext cx="526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" name="Text Box 160"/>
              <p:cNvSpPr txBox="1">
                <a:spLocks noChangeArrowheads="1"/>
              </p:cNvSpPr>
              <p:nvPr/>
            </p:nvSpPr>
            <p:spPr bwMode="auto">
              <a:xfrm>
                <a:off x="2114" y="844"/>
                <a:ext cx="430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endParaRPr lang="zh-CN" altLang="zh-CN" sz="3600" b="1">
                  <a:solidFill>
                    <a:srgbClr val="FFCC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4" name="文本框 30"/>
            <p:cNvSpPr txBox="1">
              <a:spLocks noChangeArrowheads="1"/>
            </p:cNvSpPr>
            <p:nvPr/>
          </p:nvSpPr>
          <p:spPr bwMode="auto">
            <a:xfrm>
              <a:off x="2758" y="2096"/>
              <a:ext cx="2030" cy="1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5400" b="1">
                  <a:solidFill>
                    <a:srgbClr val="FFFF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ái </a:t>
              </a:r>
            </a:p>
          </p:txBody>
        </p:sp>
      </p:grpSp>
      <p:grpSp>
        <p:nvGrpSpPr>
          <p:cNvPr id="37" name="组合 40"/>
          <p:cNvGrpSpPr/>
          <p:nvPr/>
        </p:nvGrpSpPr>
        <p:grpSpPr bwMode="auto">
          <a:xfrm>
            <a:off x="2161203" y="1357312"/>
            <a:ext cx="1506538" cy="1231900"/>
            <a:chOff x="4757" y="875"/>
            <a:chExt cx="2760" cy="2309"/>
          </a:xfrm>
        </p:grpSpPr>
        <p:grpSp>
          <p:nvGrpSpPr>
            <p:cNvPr id="38" name="Group 158"/>
            <p:cNvGrpSpPr/>
            <p:nvPr/>
          </p:nvGrpSpPr>
          <p:grpSpPr bwMode="auto">
            <a:xfrm>
              <a:off x="4757" y="875"/>
              <a:ext cx="2760" cy="2280"/>
              <a:chOff x="2064" y="720"/>
              <a:chExt cx="526" cy="528"/>
            </a:xfrm>
          </p:grpSpPr>
          <p:pic>
            <p:nvPicPr>
              <p:cNvPr id="40" name="Picture 159" descr="PIC_011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9791" r="70935" b="28391"/>
              <a:stretch>
                <a:fillRect/>
              </a:stretch>
            </p:blipFill>
            <p:spPr bwMode="auto">
              <a:xfrm>
                <a:off x="2064" y="720"/>
                <a:ext cx="526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" name="Text Box 160"/>
              <p:cNvSpPr txBox="1">
                <a:spLocks noChangeArrowheads="1"/>
              </p:cNvSpPr>
              <p:nvPr/>
            </p:nvSpPr>
            <p:spPr bwMode="auto">
              <a:xfrm>
                <a:off x="2112" y="814"/>
                <a:ext cx="430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endParaRPr lang="zh-CN" altLang="zh-CN" sz="3600" b="1">
                  <a:solidFill>
                    <a:srgbClr val="FFCC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9" name="文本框 31"/>
            <p:cNvSpPr txBox="1">
              <a:spLocks noChangeArrowheads="1"/>
            </p:cNvSpPr>
            <p:nvPr/>
          </p:nvSpPr>
          <p:spPr bwMode="auto">
            <a:xfrm>
              <a:off x="5260" y="1280"/>
              <a:ext cx="2257" cy="1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6000" b="1">
                  <a:solidFill>
                    <a:srgbClr val="FFFF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uī</a:t>
              </a:r>
            </a:p>
          </p:txBody>
        </p:sp>
      </p:grpSp>
      <p:grpSp>
        <p:nvGrpSpPr>
          <p:cNvPr id="42" name="组合 49"/>
          <p:cNvGrpSpPr/>
          <p:nvPr/>
        </p:nvGrpSpPr>
        <p:grpSpPr bwMode="auto">
          <a:xfrm>
            <a:off x="89516" y="3143250"/>
            <a:ext cx="1966912" cy="1216025"/>
            <a:chOff x="969" y="4161"/>
            <a:chExt cx="3603" cy="2280"/>
          </a:xfrm>
        </p:grpSpPr>
        <p:grpSp>
          <p:nvGrpSpPr>
            <p:cNvPr id="43" name="Group 158"/>
            <p:cNvGrpSpPr/>
            <p:nvPr/>
          </p:nvGrpSpPr>
          <p:grpSpPr bwMode="auto">
            <a:xfrm>
              <a:off x="969" y="4161"/>
              <a:ext cx="2760" cy="2280"/>
              <a:chOff x="2089" y="751"/>
              <a:chExt cx="526" cy="528"/>
            </a:xfrm>
          </p:grpSpPr>
          <p:pic>
            <p:nvPicPr>
              <p:cNvPr id="45" name="Picture 159" descr="PIC_011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9791" r="70935" b="28391"/>
              <a:stretch>
                <a:fillRect/>
              </a:stretch>
            </p:blipFill>
            <p:spPr bwMode="auto">
              <a:xfrm>
                <a:off x="2089" y="751"/>
                <a:ext cx="526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6" name="Text Box 160"/>
              <p:cNvSpPr txBox="1">
                <a:spLocks noChangeArrowheads="1"/>
              </p:cNvSpPr>
              <p:nvPr/>
            </p:nvSpPr>
            <p:spPr bwMode="auto">
              <a:xfrm>
                <a:off x="2112" y="814"/>
                <a:ext cx="429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endParaRPr lang="zh-CN" altLang="zh-CN" sz="3600" b="1">
                  <a:solidFill>
                    <a:srgbClr val="FFCC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4" name="文本框 33"/>
            <p:cNvSpPr txBox="1">
              <a:spLocks noChangeArrowheads="1"/>
            </p:cNvSpPr>
            <p:nvPr/>
          </p:nvSpPr>
          <p:spPr bwMode="auto">
            <a:xfrm>
              <a:off x="1754" y="4831"/>
              <a:ext cx="2818" cy="1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4400" b="1">
                  <a:solidFill>
                    <a:srgbClr val="FFFF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éi</a:t>
              </a:r>
            </a:p>
          </p:txBody>
        </p:sp>
      </p:grpSp>
      <p:grpSp>
        <p:nvGrpSpPr>
          <p:cNvPr id="47" name="组合 47"/>
          <p:cNvGrpSpPr/>
          <p:nvPr/>
        </p:nvGrpSpPr>
        <p:grpSpPr bwMode="auto">
          <a:xfrm>
            <a:off x="4217016" y="3333750"/>
            <a:ext cx="2070100" cy="1216025"/>
            <a:chOff x="7917" y="4662"/>
            <a:chExt cx="3795" cy="2280"/>
          </a:xfrm>
        </p:grpSpPr>
        <p:grpSp>
          <p:nvGrpSpPr>
            <p:cNvPr id="48" name="Group 158"/>
            <p:cNvGrpSpPr/>
            <p:nvPr/>
          </p:nvGrpSpPr>
          <p:grpSpPr bwMode="auto">
            <a:xfrm>
              <a:off x="7917" y="4662"/>
              <a:ext cx="2781" cy="2280"/>
              <a:chOff x="2112" y="720"/>
              <a:chExt cx="530" cy="528"/>
            </a:xfrm>
          </p:grpSpPr>
          <p:pic>
            <p:nvPicPr>
              <p:cNvPr id="50" name="Picture 159" descr="PIC_011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9791" r="70935" b="28391"/>
              <a:stretch>
                <a:fillRect/>
              </a:stretch>
            </p:blipFill>
            <p:spPr bwMode="auto">
              <a:xfrm>
                <a:off x="2116" y="720"/>
                <a:ext cx="526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Text Box 160"/>
              <p:cNvSpPr txBox="1">
                <a:spLocks noChangeArrowheads="1"/>
              </p:cNvSpPr>
              <p:nvPr/>
            </p:nvSpPr>
            <p:spPr bwMode="auto">
              <a:xfrm>
                <a:off x="2112" y="814"/>
                <a:ext cx="430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endParaRPr lang="zh-CN" altLang="zh-CN" sz="3600" b="1">
                  <a:solidFill>
                    <a:srgbClr val="FFCC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9" name="文本框 34"/>
            <p:cNvSpPr txBox="1">
              <a:spLocks noChangeArrowheads="1"/>
            </p:cNvSpPr>
            <p:nvPr/>
          </p:nvSpPr>
          <p:spPr bwMode="auto">
            <a:xfrm>
              <a:off x="8601" y="5242"/>
              <a:ext cx="3111" cy="1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4400" b="1">
                  <a:solidFill>
                    <a:srgbClr val="FFFF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uì</a:t>
              </a:r>
            </a:p>
          </p:txBody>
        </p:sp>
      </p:grpSp>
      <p:grpSp>
        <p:nvGrpSpPr>
          <p:cNvPr id="52" name="组合 42"/>
          <p:cNvGrpSpPr/>
          <p:nvPr/>
        </p:nvGrpSpPr>
        <p:grpSpPr bwMode="auto">
          <a:xfrm>
            <a:off x="4161453" y="1500187"/>
            <a:ext cx="1727200" cy="1216025"/>
            <a:chOff x="7665" y="1069"/>
            <a:chExt cx="3296" cy="2280"/>
          </a:xfrm>
        </p:grpSpPr>
        <p:grpSp>
          <p:nvGrpSpPr>
            <p:cNvPr id="53" name="Group 158"/>
            <p:cNvGrpSpPr/>
            <p:nvPr/>
          </p:nvGrpSpPr>
          <p:grpSpPr bwMode="auto">
            <a:xfrm>
              <a:off x="7665" y="1069"/>
              <a:ext cx="2760" cy="2280"/>
              <a:chOff x="2064" y="720"/>
              <a:chExt cx="526" cy="528"/>
            </a:xfrm>
          </p:grpSpPr>
          <p:pic>
            <p:nvPicPr>
              <p:cNvPr id="55" name="Picture 159" descr="PIC_011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9791" r="70935" b="28391"/>
              <a:stretch>
                <a:fillRect/>
              </a:stretch>
            </p:blipFill>
            <p:spPr bwMode="auto">
              <a:xfrm>
                <a:off x="2064" y="720"/>
                <a:ext cx="526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" name="Text Box 160"/>
              <p:cNvSpPr txBox="1">
                <a:spLocks noChangeArrowheads="1"/>
              </p:cNvSpPr>
              <p:nvPr/>
            </p:nvSpPr>
            <p:spPr bwMode="auto">
              <a:xfrm>
                <a:off x="2112" y="875"/>
                <a:ext cx="401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endParaRPr lang="zh-CN" altLang="zh-CN" sz="3600" b="1">
                  <a:solidFill>
                    <a:srgbClr val="FFCC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4" name="文本框 32"/>
            <p:cNvSpPr txBox="1">
              <a:spLocks noChangeArrowheads="1"/>
            </p:cNvSpPr>
            <p:nvPr/>
          </p:nvSpPr>
          <p:spPr bwMode="auto">
            <a:xfrm>
              <a:off x="8189" y="1739"/>
              <a:ext cx="2772" cy="1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4400" b="1">
                  <a:solidFill>
                    <a:srgbClr val="00B0F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ěi</a:t>
              </a:r>
            </a:p>
          </p:txBody>
        </p:sp>
      </p:grpSp>
      <p:grpSp>
        <p:nvGrpSpPr>
          <p:cNvPr id="57" name="组合 45"/>
          <p:cNvGrpSpPr/>
          <p:nvPr/>
        </p:nvGrpSpPr>
        <p:grpSpPr bwMode="auto">
          <a:xfrm>
            <a:off x="5518766" y="2000250"/>
            <a:ext cx="1571625" cy="1216025"/>
            <a:chOff x="9921" y="2249"/>
            <a:chExt cx="2879" cy="2280"/>
          </a:xfrm>
        </p:grpSpPr>
        <p:grpSp>
          <p:nvGrpSpPr>
            <p:cNvPr id="58" name="Group 158"/>
            <p:cNvGrpSpPr/>
            <p:nvPr/>
          </p:nvGrpSpPr>
          <p:grpSpPr bwMode="auto">
            <a:xfrm>
              <a:off x="9921" y="2249"/>
              <a:ext cx="2760" cy="2280"/>
              <a:chOff x="2064" y="720"/>
              <a:chExt cx="526" cy="528"/>
            </a:xfrm>
          </p:grpSpPr>
          <p:pic>
            <p:nvPicPr>
              <p:cNvPr id="60" name="Picture 159" descr="PIC_011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9791" r="70935" b="28391"/>
              <a:stretch>
                <a:fillRect/>
              </a:stretch>
            </p:blipFill>
            <p:spPr bwMode="auto">
              <a:xfrm>
                <a:off x="2064" y="720"/>
                <a:ext cx="526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" name="Text Box 160"/>
              <p:cNvSpPr txBox="1">
                <a:spLocks noChangeArrowheads="1"/>
              </p:cNvSpPr>
              <p:nvPr/>
            </p:nvSpPr>
            <p:spPr bwMode="auto">
              <a:xfrm>
                <a:off x="2112" y="814"/>
                <a:ext cx="430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endParaRPr lang="zh-CN" altLang="zh-CN" sz="3600" b="1">
                  <a:solidFill>
                    <a:srgbClr val="FFCC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9" name="文本框 35"/>
            <p:cNvSpPr txBox="1">
              <a:spLocks noChangeArrowheads="1"/>
            </p:cNvSpPr>
            <p:nvPr/>
          </p:nvSpPr>
          <p:spPr bwMode="auto">
            <a:xfrm>
              <a:off x="10846" y="2826"/>
              <a:ext cx="1954" cy="1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4800" b="1">
                  <a:solidFill>
                    <a:srgbClr val="FFFF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ài</a:t>
              </a:r>
            </a:p>
          </p:txBody>
        </p:sp>
      </p:grpSp>
      <p:grpSp>
        <p:nvGrpSpPr>
          <p:cNvPr id="62" name="组合 48"/>
          <p:cNvGrpSpPr/>
          <p:nvPr/>
        </p:nvGrpSpPr>
        <p:grpSpPr bwMode="auto">
          <a:xfrm>
            <a:off x="1559541" y="3333750"/>
            <a:ext cx="1506537" cy="1216025"/>
            <a:chOff x="3800" y="4662"/>
            <a:chExt cx="2760" cy="2280"/>
          </a:xfrm>
        </p:grpSpPr>
        <p:grpSp>
          <p:nvGrpSpPr>
            <p:cNvPr id="63" name="Group 158"/>
            <p:cNvGrpSpPr/>
            <p:nvPr/>
          </p:nvGrpSpPr>
          <p:grpSpPr bwMode="auto">
            <a:xfrm>
              <a:off x="3800" y="4662"/>
              <a:ext cx="2760" cy="2280"/>
              <a:chOff x="2064" y="720"/>
              <a:chExt cx="526" cy="528"/>
            </a:xfrm>
          </p:grpSpPr>
          <p:pic>
            <p:nvPicPr>
              <p:cNvPr id="65" name="Picture 159" descr="PIC_011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9791" r="70935" b="28391"/>
              <a:stretch>
                <a:fillRect/>
              </a:stretch>
            </p:blipFill>
            <p:spPr bwMode="auto">
              <a:xfrm>
                <a:off x="2064" y="720"/>
                <a:ext cx="526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6" name="Text Box 160"/>
              <p:cNvSpPr txBox="1">
                <a:spLocks noChangeArrowheads="1"/>
              </p:cNvSpPr>
              <p:nvPr/>
            </p:nvSpPr>
            <p:spPr bwMode="auto">
              <a:xfrm>
                <a:off x="2112" y="814"/>
                <a:ext cx="430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endParaRPr lang="zh-CN" altLang="zh-CN" sz="3600" b="1">
                  <a:solidFill>
                    <a:srgbClr val="FFCC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4" name="文本框 36"/>
            <p:cNvSpPr txBox="1">
              <a:spLocks noChangeArrowheads="1"/>
            </p:cNvSpPr>
            <p:nvPr/>
          </p:nvSpPr>
          <p:spPr bwMode="auto">
            <a:xfrm>
              <a:off x="4248" y="5108"/>
              <a:ext cx="2109" cy="1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4800" b="1">
                  <a:solidFill>
                    <a:srgbClr val="00B0F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uǐ </a:t>
              </a:r>
            </a:p>
          </p:txBody>
        </p:sp>
      </p:grpSp>
      <p:grpSp>
        <p:nvGrpSpPr>
          <p:cNvPr id="67" name="组合 41"/>
          <p:cNvGrpSpPr/>
          <p:nvPr/>
        </p:nvGrpSpPr>
        <p:grpSpPr bwMode="auto">
          <a:xfrm>
            <a:off x="2947016" y="2571750"/>
            <a:ext cx="1727200" cy="1216025"/>
            <a:chOff x="5872" y="2943"/>
            <a:chExt cx="3166" cy="2280"/>
          </a:xfrm>
        </p:grpSpPr>
        <p:grpSp>
          <p:nvGrpSpPr>
            <p:cNvPr id="68" name="Group 158"/>
            <p:cNvGrpSpPr/>
            <p:nvPr/>
          </p:nvGrpSpPr>
          <p:grpSpPr bwMode="auto">
            <a:xfrm>
              <a:off x="5872" y="2943"/>
              <a:ext cx="2760" cy="2280"/>
              <a:chOff x="2064" y="720"/>
              <a:chExt cx="526" cy="528"/>
            </a:xfrm>
          </p:grpSpPr>
          <p:pic>
            <p:nvPicPr>
              <p:cNvPr id="70" name="Picture 159" descr="PIC_011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9791" r="70935" b="28391"/>
              <a:stretch>
                <a:fillRect/>
              </a:stretch>
            </p:blipFill>
            <p:spPr bwMode="auto">
              <a:xfrm>
                <a:off x="2064" y="720"/>
                <a:ext cx="526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" name="Text Box 160"/>
              <p:cNvSpPr txBox="1">
                <a:spLocks noChangeArrowheads="1"/>
              </p:cNvSpPr>
              <p:nvPr/>
            </p:nvSpPr>
            <p:spPr bwMode="auto">
              <a:xfrm>
                <a:off x="2112" y="814"/>
                <a:ext cx="429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endParaRPr lang="zh-CN" altLang="zh-CN" sz="3600" b="1">
                  <a:solidFill>
                    <a:srgbClr val="FFCC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9" name="文本框 37"/>
            <p:cNvSpPr txBox="1">
              <a:spLocks noChangeArrowheads="1"/>
            </p:cNvSpPr>
            <p:nvPr/>
          </p:nvSpPr>
          <p:spPr bwMode="auto">
            <a:xfrm>
              <a:off x="6658" y="3211"/>
              <a:ext cx="2380" cy="1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5400" b="1">
                  <a:solidFill>
                    <a:srgbClr val="00B0F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ǎi</a:t>
              </a:r>
            </a:p>
          </p:txBody>
        </p:sp>
      </p:grpSp>
      <p:grpSp>
        <p:nvGrpSpPr>
          <p:cNvPr id="72" name="组合 46"/>
          <p:cNvGrpSpPr/>
          <p:nvPr/>
        </p:nvGrpSpPr>
        <p:grpSpPr bwMode="auto">
          <a:xfrm>
            <a:off x="5947391" y="3429000"/>
            <a:ext cx="1506537" cy="1216025"/>
            <a:chOff x="10901" y="4256"/>
            <a:chExt cx="2760" cy="2280"/>
          </a:xfrm>
        </p:grpSpPr>
        <p:grpSp>
          <p:nvGrpSpPr>
            <p:cNvPr id="73" name="Group 158"/>
            <p:cNvGrpSpPr/>
            <p:nvPr/>
          </p:nvGrpSpPr>
          <p:grpSpPr bwMode="auto">
            <a:xfrm>
              <a:off x="10901" y="4256"/>
              <a:ext cx="2760" cy="2280"/>
              <a:chOff x="2064" y="720"/>
              <a:chExt cx="526" cy="528"/>
            </a:xfrm>
          </p:grpSpPr>
          <p:pic>
            <p:nvPicPr>
              <p:cNvPr id="75" name="Picture 159" descr="PIC_011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9791" r="70935" b="28391"/>
              <a:stretch>
                <a:fillRect/>
              </a:stretch>
            </p:blipFill>
            <p:spPr bwMode="auto">
              <a:xfrm>
                <a:off x="2064" y="720"/>
                <a:ext cx="526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6" name="Text Box 160"/>
              <p:cNvSpPr txBox="1">
                <a:spLocks noChangeArrowheads="1"/>
              </p:cNvSpPr>
              <p:nvPr/>
            </p:nvSpPr>
            <p:spPr bwMode="auto">
              <a:xfrm>
                <a:off x="2112" y="814"/>
                <a:ext cx="430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endParaRPr lang="zh-CN" altLang="zh-CN" sz="3600" b="1">
                  <a:solidFill>
                    <a:srgbClr val="FFCC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4" name="文本框 38"/>
            <p:cNvSpPr txBox="1">
              <a:spLocks noChangeArrowheads="1"/>
            </p:cNvSpPr>
            <p:nvPr/>
          </p:nvSpPr>
          <p:spPr bwMode="auto">
            <a:xfrm flipH="1">
              <a:off x="11701" y="4836"/>
              <a:ext cx="1707" cy="1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4800" b="1">
                  <a:solidFill>
                    <a:srgbClr val="FFFF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ēi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009" y="2892063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260948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二拼音节拼读法</a:t>
            </a:r>
          </a:p>
        </p:txBody>
      </p:sp>
      <p:sp>
        <p:nvSpPr>
          <p:cNvPr id="77" name="Rectangle 1"/>
          <p:cNvSpPr>
            <a:spLocks noChangeArrowheads="1"/>
          </p:cNvSpPr>
          <p:nvPr/>
        </p:nvSpPr>
        <p:spPr bwMode="auto">
          <a:xfrm>
            <a:off x="1766694" y="2861947"/>
            <a:ext cx="5186035" cy="201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355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4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前音轻短后音重，</a:t>
            </a:r>
            <a:endParaRPr lang="en-US" altLang="zh-CN" sz="4400" b="1" dirty="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4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两音相连猛一碰。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009" y="2892063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260948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拼读</a:t>
            </a:r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auto">
          <a:xfrm rot="13587319">
            <a:off x="5458182" y="4633990"/>
            <a:ext cx="1438275" cy="1590675"/>
          </a:xfrm>
          <a:custGeom>
            <a:avLst/>
            <a:gdLst>
              <a:gd name="T0" fmla="*/ 0 w 21600"/>
              <a:gd name="T1" fmla="*/ 0 h 21600"/>
              <a:gd name="T2" fmla="*/ 7680 w 21600"/>
              <a:gd name="T3" fmla="*/ 21600 h 21600"/>
              <a:gd name="T4" fmla="*/ 13920 w 21600"/>
              <a:gd name="T5" fmla="*/ 21600 h 21600"/>
              <a:gd name="T6" fmla="*/ 21600 w 21600"/>
              <a:gd name="T7" fmla="*/ 0 h 21600"/>
              <a:gd name="T8" fmla="*/ 0 w 21600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7680" y="21600"/>
                </a:lnTo>
                <a:lnTo>
                  <a:pt x="1392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en-US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 rot="16548254">
            <a:off x="5032732" y="2871865"/>
            <a:ext cx="1435100" cy="1771650"/>
          </a:xfrm>
          <a:custGeom>
            <a:avLst/>
            <a:gdLst>
              <a:gd name="T0" fmla="*/ 0 w 21600"/>
              <a:gd name="T1" fmla="*/ 0 h 21600"/>
              <a:gd name="T2" fmla="*/ 7680 w 21600"/>
              <a:gd name="T3" fmla="*/ 21600 h 21600"/>
              <a:gd name="T4" fmla="*/ 13920 w 21600"/>
              <a:gd name="T5" fmla="*/ 21600 h 21600"/>
              <a:gd name="T6" fmla="*/ 21600 w 21600"/>
              <a:gd name="T7" fmla="*/ 0 h 21600"/>
              <a:gd name="T8" fmla="*/ 0 w 21600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7680" y="21600"/>
                </a:lnTo>
                <a:lnTo>
                  <a:pt x="1392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en-US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 rot="18048031">
            <a:off x="5436751" y="1359771"/>
            <a:ext cx="1568450" cy="1779587"/>
          </a:xfrm>
          <a:custGeom>
            <a:avLst/>
            <a:gdLst>
              <a:gd name="T0" fmla="*/ 0 w 21600"/>
              <a:gd name="T1" fmla="*/ 0 h 21600"/>
              <a:gd name="T2" fmla="*/ 7680 w 21600"/>
              <a:gd name="T3" fmla="*/ 21600 h 21600"/>
              <a:gd name="T4" fmla="*/ 13920 w 21600"/>
              <a:gd name="T5" fmla="*/ 21600 h 21600"/>
              <a:gd name="T6" fmla="*/ 21600 w 21600"/>
              <a:gd name="T7" fmla="*/ 0 h 21600"/>
              <a:gd name="T8" fmla="*/ 0 w 21600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7680" y="21600"/>
                </a:lnTo>
                <a:lnTo>
                  <a:pt x="1392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en-US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 rot="3645849">
            <a:off x="8347432" y="1347865"/>
            <a:ext cx="1581150" cy="1828800"/>
          </a:xfrm>
          <a:custGeom>
            <a:avLst/>
            <a:gdLst>
              <a:gd name="T0" fmla="*/ 0 w 21600"/>
              <a:gd name="T1" fmla="*/ 0 h 21600"/>
              <a:gd name="T2" fmla="*/ 7680 w 21600"/>
              <a:gd name="T3" fmla="*/ 21600 h 21600"/>
              <a:gd name="T4" fmla="*/ 13920 w 21600"/>
              <a:gd name="T5" fmla="*/ 21600 h 21600"/>
              <a:gd name="T6" fmla="*/ 21600 w 21600"/>
              <a:gd name="T7" fmla="*/ 0 h 21600"/>
              <a:gd name="T8" fmla="*/ 0 w 21600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7680" y="21600"/>
                </a:lnTo>
                <a:lnTo>
                  <a:pt x="1392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en-US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6831369" y="3083002"/>
            <a:ext cx="1657350" cy="1651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9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 sz="8800" b="1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 rot="5161260">
            <a:off x="8944332" y="2895677"/>
            <a:ext cx="1398588" cy="1836737"/>
          </a:xfrm>
          <a:custGeom>
            <a:avLst/>
            <a:gdLst>
              <a:gd name="T0" fmla="*/ 0 w 21600"/>
              <a:gd name="T1" fmla="*/ 0 h 21600"/>
              <a:gd name="T2" fmla="*/ 7680 w 21600"/>
              <a:gd name="T3" fmla="*/ 21600 h 21600"/>
              <a:gd name="T4" fmla="*/ 13920 w 21600"/>
              <a:gd name="T5" fmla="*/ 21600 h 21600"/>
              <a:gd name="T6" fmla="*/ 21600 w 21600"/>
              <a:gd name="T7" fmla="*/ 0 h 21600"/>
              <a:gd name="T8" fmla="*/ 0 w 21600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7680" y="21600"/>
                </a:lnTo>
                <a:lnTo>
                  <a:pt x="1392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en-US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 rot="7265522">
            <a:off x="8495069" y="4621290"/>
            <a:ext cx="1446213" cy="1690687"/>
          </a:xfrm>
          <a:custGeom>
            <a:avLst/>
            <a:gdLst>
              <a:gd name="T0" fmla="*/ 0 w 21600"/>
              <a:gd name="T1" fmla="*/ 0 h 21600"/>
              <a:gd name="T2" fmla="*/ 7680 w 21600"/>
              <a:gd name="T3" fmla="*/ 21600 h 21600"/>
              <a:gd name="T4" fmla="*/ 13920 w 21600"/>
              <a:gd name="T5" fmla="*/ 21600 h 21600"/>
              <a:gd name="T6" fmla="*/ 21600 w 21600"/>
              <a:gd name="T7" fmla="*/ 0 h 21600"/>
              <a:gd name="T8" fmla="*/ 0 w 21600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7680" y="21600"/>
                </a:lnTo>
                <a:lnTo>
                  <a:pt x="1392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en-US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964719" y="2789315"/>
            <a:ext cx="1849438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110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ɑ</a:t>
            </a:r>
            <a:r>
              <a:rPr lang="en-US" altLang="zh-CN" sz="96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i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8893532" y="3003627"/>
            <a:ext cx="1849437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72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k</a:t>
            </a:r>
            <a:r>
              <a:rPr lang="en-US" altLang="zh-CN" sz="88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ɑ</a:t>
            </a:r>
            <a:r>
              <a:rPr lang="en-US" altLang="zh-CN" sz="80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i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8464907" y="4680027"/>
            <a:ext cx="20701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</a:t>
            </a:r>
            <a:r>
              <a:rPr lang="en-US" altLang="zh-CN" sz="80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ɑi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8536344" y="1289127"/>
            <a:ext cx="191293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72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g</a:t>
            </a:r>
            <a:r>
              <a:rPr lang="en-US" altLang="zh-CN" sz="88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ɑ</a:t>
            </a:r>
            <a:r>
              <a:rPr lang="en-US" altLang="zh-CN" sz="80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i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5750282" y="1217690"/>
            <a:ext cx="963612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88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g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5678844" y="4575252"/>
            <a:ext cx="7826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9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5178782" y="2932190"/>
            <a:ext cx="963612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88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k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73" y="2463480"/>
            <a:ext cx="3820290" cy="4223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260948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拼读</a:t>
            </a: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auto">
          <a:xfrm rot="13587319">
            <a:off x="5573648" y="4487863"/>
            <a:ext cx="1438275" cy="1590675"/>
          </a:xfrm>
          <a:custGeom>
            <a:avLst/>
            <a:gdLst>
              <a:gd name="T0" fmla="*/ 0 w 21600"/>
              <a:gd name="T1" fmla="*/ 0 h 21600"/>
              <a:gd name="T2" fmla="*/ 7680 w 21600"/>
              <a:gd name="T3" fmla="*/ 21600 h 21600"/>
              <a:gd name="T4" fmla="*/ 13920 w 21600"/>
              <a:gd name="T5" fmla="*/ 21600 h 21600"/>
              <a:gd name="T6" fmla="*/ 21600 w 21600"/>
              <a:gd name="T7" fmla="*/ 0 h 21600"/>
              <a:gd name="T8" fmla="*/ 0 w 21600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7680" y="21600"/>
                </a:lnTo>
                <a:lnTo>
                  <a:pt x="1392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en-US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AutoShape 2"/>
          <p:cNvSpPr>
            <a:spLocks noChangeArrowheads="1"/>
          </p:cNvSpPr>
          <p:nvPr/>
        </p:nvSpPr>
        <p:spPr bwMode="auto">
          <a:xfrm rot="16548254">
            <a:off x="5148198" y="2725738"/>
            <a:ext cx="1435100" cy="1771650"/>
          </a:xfrm>
          <a:custGeom>
            <a:avLst/>
            <a:gdLst>
              <a:gd name="T0" fmla="*/ 0 w 21600"/>
              <a:gd name="T1" fmla="*/ 0 h 21600"/>
              <a:gd name="T2" fmla="*/ 7680 w 21600"/>
              <a:gd name="T3" fmla="*/ 21600 h 21600"/>
              <a:gd name="T4" fmla="*/ 13920 w 21600"/>
              <a:gd name="T5" fmla="*/ 21600 h 21600"/>
              <a:gd name="T6" fmla="*/ 21600 w 21600"/>
              <a:gd name="T7" fmla="*/ 0 h 21600"/>
              <a:gd name="T8" fmla="*/ 0 w 21600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7680" y="21600"/>
                </a:lnTo>
                <a:lnTo>
                  <a:pt x="1392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en-US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AutoShape 5"/>
          <p:cNvSpPr>
            <a:spLocks noChangeArrowheads="1"/>
          </p:cNvSpPr>
          <p:nvPr/>
        </p:nvSpPr>
        <p:spPr bwMode="auto">
          <a:xfrm rot="18048031">
            <a:off x="5552217" y="1213644"/>
            <a:ext cx="1568450" cy="1779587"/>
          </a:xfrm>
          <a:custGeom>
            <a:avLst/>
            <a:gdLst>
              <a:gd name="T0" fmla="*/ 0 w 21600"/>
              <a:gd name="T1" fmla="*/ 0 h 21600"/>
              <a:gd name="T2" fmla="*/ 7680 w 21600"/>
              <a:gd name="T3" fmla="*/ 21600 h 21600"/>
              <a:gd name="T4" fmla="*/ 13920 w 21600"/>
              <a:gd name="T5" fmla="*/ 21600 h 21600"/>
              <a:gd name="T6" fmla="*/ 21600 w 21600"/>
              <a:gd name="T7" fmla="*/ 0 h 21600"/>
              <a:gd name="T8" fmla="*/ 0 w 21600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7680" y="21600"/>
                </a:lnTo>
                <a:lnTo>
                  <a:pt x="1392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en-US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AutoShape 6"/>
          <p:cNvSpPr>
            <a:spLocks noChangeArrowheads="1"/>
          </p:cNvSpPr>
          <p:nvPr/>
        </p:nvSpPr>
        <p:spPr bwMode="auto">
          <a:xfrm rot="3645849">
            <a:off x="8462898" y="1201738"/>
            <a:ext cx="1581150" cy="1828800"/>
          </a:xfrm>
          <a:custGeom>
            <a:avLst/>
            <a:gdLst>
              <a:gd name="T0" fmla="*/ 0 w 21600"/>
              <a:gd name="T1" fmla="*/ 0 h 21600"/>
              <a:gd name="T2" fmla="*/ 7680 w 21600"/>
              <a:gd name="T3" fmla="*/ 21600 h 21600"/>
              <a:gd name="T4" fmla="*/ 13920 w 21600"/>
              <a:gd name="T5" fmla="*/ 21600 h 21600"/>
              <a:gd name="T6" fmla="*/ 21600 w 21600"/>
              <a:gd name="T7" fmla="*/ 0 h 21600"/>
              <a:gd name="T8" fmla="*/ 0 w 21600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7680" y="21600"/>
                </a:lnTo>
                <a:lnTo>
                  <a:pt x="1392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en-US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Oval 7"/>
          <p:cNvSpPr>
            <a:spLocks noChangeArrowheads="1"/>
          </p:cNvSpPr>
          <p:nvPr/>
        </p:nvSpPr>
        <p:spPr bwMode="auto">
          <a:xfrm>
            <a:off x="6946835" y="2936875"/>
            <a:ext cx="1657350" cy="1651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 sz="8800" b="1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AutoShape 8"/>
          <p:cNvSpPr>
            <a:spLocks noChangeArrowheads="1"/>
          </p:cNvSpPr>
          <p:nvPr/>
        </p:nvSpPr>
        <p:spPr bwMode="auto">
          <a:xfrm rot="5161260">
            <a:off x="9059798" y="2749550"/>
            <a:ext cx="1398588" cy="1836737"/>
          </a:xfrm>
          <a:custGeom>
            <a:avLst/>
            <a:gdLst>
              <a:gd name="T0" fmla="*/ 0 w 21600"/>
              <a:gd name="T1" fmla="*/ 0 h 21600"/>
              <a:gd name="T2" fmla="*/ 7680 w 21600"/>
              <a:gd name="T3" fmla="*/ 21600 h 21600"/>
              <a:gd name="T4" fmla="*/ 13920 w 21600"/>
              <a:gd name="T5" fmla="*/ 21600 h 21600"/>
              <a:gd name="T6" fmla="*/ 21600 w 21600"/>
              <a:gd name="T7" fmla="*/ 0 h 21600"/>
              <a:gd name="T8" fmla="*/ 0 w 21600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7680" y="21600"/>
                </a:lnTo>
                <a:lnTo>
                  <a:pt x="1392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en-US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AutoShape 10"/>
          <p:cNvSpPr>
            <a:spLocks noChangeArrowheads="1"/>
          </p:cNvSpPr>
          <p:nvPr/>
        </p:nvSpPr>
        <p:spPr bwMode="auto">
          <a:xfrm rot="7265522">
            <a:off x="8610535" y="4475163"/>
            <a:ext cx="1446213" cy="1690687"/>
          </a:xfrm>
          <a:custGeom>
            <a:avLst/>
            <a:gdLst>
              <a:gd name="T0" fmla="*/ 0 w 21600"/>
              <a:gd name="T1" fmla="*/ 0 h 21600"/>
              <a:gd name="T2" fmla="*/ 7680 w 21600"/>
              <a:gd name="T3" fmla="*/ 21600 h 21600"/>
              <a:gd name="T4" fmla="*/ 13920 w 21600"/>
              <a:gd name="T5" fmla="*/ 21600 h 21600"/>
              <a:gd name="T6" fmla="*/ 21600 w 21600"/>
              <a:gd name="T7" fmla="*/ 0 h 21600"/>
              <a:gd name="T8" fmla="*/ 0 w 21600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7680" y="21600"/>
                </a:lnTo>
                <a:lnTo>
                  <a:pt x="1392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en-US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7080185" y="2714625"/>
            <a:ext cx="1849438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110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ei</a:t>
            </a:r>
            <a:endParaRPr lang="en-US" altLang="zh-CN" sz="9600" b="1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9008998" y="2857500"/>
            <a:ext cx="1849437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72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k</a:t>
            </a:r>
            <a:r>
              <a:rPr lang="en-US" altLang="zh-CN" sz="88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e</a:t>
            </a:r>
            <a:r>
              <a:rPr lang="en-US" altLang="zh-CN" sz="80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i</a:t>
            </a:r>
          </a:p>
        </p:txBody>
      </p:sp>
      <p:sp>
        <p:nvSpPr>
          <p:cNvPr id="29" name="Rectangle 14"/>
          <p:cNvSpPr>
            <a:spLocks noChangeArrowheads="1"/>
          </p:cNvSpPr>
          <p:nvPr/>
        </p:nvSpPr>
        <p:spPr bwMode="auto">
          <a:xfrm>
            <a:off x="8651810" y="4572000"/>
            <a:ext cx="20701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</a:t>
            </a:r>
            <a:r>
              <a:rPr lang="en-US" altLang="zh-CN" sz="80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ei</a:t>
            </a:r>
          </a:p>
        </p:txBody>
      </p:sp>
      <p:sp>
        <p:nvSpPr>
          <p:cNvPr id="30" name="Rectangle 15"/>
          <p:cNvSpPr>
            <a:spLocks noChangeArrowheads="1"/>
          </p:cNvSpPr>
          <p:nvPr/>
        </p:nvSpPr>
        <p:spPr bwMode="auto">
          <a:xfrm>
            <a:off x="8651810" y="1143000"/>
            <a:ext cx="191293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72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g</a:t>
            </a:r>
            <a:r>
              <a:rPr lang="en-US" altLang="zh-CN" sz="88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e</a:t>
            </a:r>
            <a:r>
              <a:rPr lang="en-US" altLang="zh-CN" sz="80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i</a:t>
            </a: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5865748" y="1071563"/>
            <a:ext cx="963612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88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g</a:t>
            </a:r>
          </a:p>
        </p:txBody>
      </p: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5794310" y="4429125"/>
            <a:ext cx="7826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9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</a:t>
            </a: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5294248" y="2786063"/>
            <a:ext cx="963612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88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k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73" y="2463480"/>
            <a:ext cx="3820290" cy="4223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260948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拼读</a:t>
            </a:r>
          </a:p>
        </p:txBody>
      </p:sp>
      <p:sp>
        <p:nvSpPr>
          <p:cNvPr id="45" name="AutoShape 10"/>
          <p:cNvSpPr>
            <a:spLocks noChangeArrowheads="1"/>
          </p:cNvSpPr>
          <p:nvPr/>
        </p:nvSpPr>
        <p:spPr bwMode="auto">
          <a:xfrm rot="13587319">
            <a:off x="5208636" y="4488656"/>
            <a:ext cx="1436688" cy="1590675"/>
          </a:xfrm>
          <a:custGeom>
            <a:avLst/>
            <a:gdLst>
              <a:gd name="G0" fmla="+- 7680 0 0"/>
              <a:gd name="G1" fmla="+- 21600 0 7680"/>
              <a:gd name="G2" fmla="*/ 7680 1 2"/>
              <a:gd name="G3" fmla="+- 21600 0 G2"/>
              <a:gd name="G4" fmla="+/ 7680 21600 2"/>
              <a:gd name="G5" fmla="+/ G1 0 2"/>
              <a:gd name="G6" fmla="*/ 21600 21600 7680"/>
              <a:gd name="G7" fmla="*/ G6 1 2"/>
              <a:gd name="G8" fmla="+- 21600 0 G7"/>
              <a:gd name="G9" fmla="*/ 21600 1 2"/>
              <a:gd name="G10" fmla="+- 7680 0 G9"/>
              <a:gd name="G11" fmla="?: G10 G8 0"/>
              <a:gd name="G12" fmla="?: G10 G7 21600"/>
              <a:gd name="T0" fmla="*/ 17760 w 21600"/>
              <a:gd name="T1" fmla="*/ 10800 h 21600"/>
              <a:gd name="T2" fmla="*/ 10800 w 21600"/>
              <a:gd name="T3" fmla="*/ 21600 h 21600"/>
              <a:gd name="T4" fmla="*/ 3840 w 21600"/>
              <a:gd name="T5" fmla="*/ 10800 h 21600"/>
              <a:gd name="T6" fmla="*/ 10800 w 21600"/>
              <a:gd name="T7" fmla="*/ 0 h 21600"/>
              <a:gd name="T8" fmla="*/ 5640 w 21600"/>
              <a:gd name="T9" fmla="*/ 5640 h 21600"/>
              <a:gd name="T10" fmla="*/ 15960 w 21600"/>
              <a:gd name="T11" fmla="*/ 1596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7680" y="21600"/>
                </a:lnTo>
                <a:lnTo>
                  <a:pt x="1392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BBE0E3">
              <a:lumMod val="75000"/>
            </a:srgbClr>
          </a:solidFill>
          <a:ln w="9525">
            <a:solidFill>
              <a:srgbClr val="000000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6" name="AutoShape 2"/>
          <p:cNvSpPr>
            <a:spLocks noChangeArrowheads="1"/>
          </p:cNvSpPr>
          <p:nvPr/>
        </p:nvSpPr>
        <p:spPr bwMode="auto">
          <a:xfrm rot="16548254">
            <a:off x="4780805" y="2725738"/>
            <a:ext cx="1435100" cy="1771650"/>
          </a:xfrm>
          <a:custGeom>
            <a:avLst/>
            <a:gdLst>
              <a:gd name="T0" fmla="*/ 0 w 21600"/>
              <a:gd name="T1" fmla="*/ 0 h 21600"/>
              <a:gd name="T2" fmla="*/ 7680 w 21600"/>
              <a:gd name="T3" fmla="*/ 21600 h 21600"/>
              <a:gd name="T4" fmla="*/ 13920 w 21600"/>
              <a:gd name="T5" fmla="*/ 21600 h 21600"/>
              <a:gd name="T6" fmla="*/ 21600 w 21600"/>
              <a:gd name="T7" fmla="*/ 0 h 21600"/>
              <a:gd name="T8" fmla="*/ 0 w 21600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7680" y="21600"/>
                </a:lnTo>
                <a:lnTo>
                  <a:pt x="1392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7" name="AutoShape 5"/>
          <p:cNvSpPr>
            <a:spLocks noChangeArrowheads="1"/>
          </p:cNvSpPr>
          <p:nvPr/>
        </p:nvSpPr>
        <p:spPr bwMode="auto">
          <a:xfrm rot="18048031">
            <a:off x="5184824" y="1213644"/>
            <a:ext cx="1568450" cy="1779587"/>
          </a:xfrm>
          <a:custGeom>
            <a:avLst/>
            <a:gdLst>
              <a:gd name="G0" fmla="+- 7680 0 0"/>
              <a:gd name="G1" fmla="+- 21600 0 7680"/>
              <a:gd name="G2" fmla="*/ 7680 1 2"/>
              <a:gd name="G3" fmla="+- 21600 0 G2"/>
              <a:gd name="G4" fmla="+/ 7680 21600 2"/>
              <a:gd name="G5" fmla="+/ G1 0 2"/>
              <a:gd name="G6" fmla="*/ 21600 21600 7680"/>
              <a:gd name="G7" fmla="*/ G6 1 2"/>
              <a:gd name="G8" fmla="+- 21600 0 G7"/>
              <a:gd name="G9" fmla="*/ 21600 1 2"/>
              <a:gd name="G10" fmla="+- 7680 0 G9"/>
              <a:gd name="G11" fmla="?: G10 G8 0"/>
              <a:gd name="G12" fmla="?: G10 G7 21600"/>
              <a:gd name="T0" fmla="*/ 17760 w 21600"/>
              <a:gd name="T1" fmla="*/ 10800 h 21600"/>
              <a:gd name="T2" fmla="*/ 10800 w 21600"/>
              <a:gd name="T3" fmla="*/ 21600 h 21600"/>
              <a:gd name="T4" fmla="*/ 3840 w 21600"/>
              <a:gd name="T5" fmla="*/ 10800 h 21600"/>
              <a:gd name="T6" fmla="*/ 10800 w 21600"/>
              <a:gd name="T7" fmla="*/ 0 h 21600"/>
              <a:gd name="T8" fmla="*/ 5640 w 21600"/>
              <a:gd name="T9" fmla="*/ 5640 h 21600"/>
              <a:gd name="T10" fmla="*/ 15960 w 21600"/>
              <a:gd name="T11" fmla="*/ 1596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7680" y="21600"/>
                </a:lnTo>
                <a:lnTo>
                  <a:pt x="1392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BBE0E3">
              <a:lumMod val="90000"/>
            </a:srgbClr>
          </a:solidFill>
          <a:ln w="9525">
            <a:solidFill>
              <a:srgbClr val="000000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8" name="AutoShape 6"/>
          <p:cNvSpPr>
            <a:spLocks noChangeArrowheads="1"/>
          </p:cNvSpPr>
          <p:nvPr/>
        </p:nvSpPr>
        <p:spPr bwMode="auto">
          <a:xfrm rot="3645849">
            <a:off x="8097885" y="1202532"/>
            <a:ext cx="1579563" cy="1828800"/>
          </a:xfrm>
          <a:custGeom>
            <a:avLst/>
            <a:gdLst>
              <a:gd name="G0" fmla="+- 7680 0 0"/>
              <a:gd name="G1" fmla="+- 21600 0 7680"/>
              <a:gd name="G2" fmla="*/ 7680 1 2"/>
              <a:gd name="G3" fmla="+- 21600 0 G2"/>
              <a:gd name="G4" fmla="+/ 7680 21600 2"/>
              <a:gd name="G5" fmla="+/ G1 0 2"/>
              <a:gd name="G6" fmla="*/ 21600 21600 7680"/>
              <a:gd name="G7" fmla="*/ G6 1 2"/>
              <a:gd name="G8" fmla="+- 21600 0 G7"/>
              <a:gd name="G9" fmla="*/ 21600 1 2"/>
              <a:gd name="G10" fmla="+- 7680 0 G9"/>
              <a:gd name="G11" fmla="?: G10 G8 0"/>
              <a:gd name="G12" fmla="?: G10 G7 21600"/>
              <a:gd name="T0" fmla="*/ 17760 w 21600"/>
              <a:gd name="T1" fmla="*/ 10800 h 21600"/>
              <a:gd name="T2" fmla="*/ 10800 w 21600"/>
              <a:gd name="T3" fmla="*/ 21600 h 21600"/>
              <a:gd name="T4" fmla="*/ 3840 w 21600"/>
              <a:gd name="T5" fmla="*/ 10800 h 21600"/>
              <a:gd name="T6" fmla="*/ 10800 w 21600"/>
              <a:gd name="T7" fmla="*/ 0 h 21600"/>
              <a:gd name="T8" fmla="*/ 5640 w 21600"/>
              <a:gd name="T9" fmla="*/ 5640 h 21600"/>
              <a:gd name="T10" fmla="*/ 15960 w 21600"/>
              <a:gd name="T11" fmla="*/ 1596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7680" y="21600"/>
                </a:lnTo>
                <a:lnTo>
                  <a:pt x="1392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BBE0E3">
              <a:lumMod val="90000"/>
            </a:srgbClr>
          </a:solidFill>
          <a:ln w="9525">
            <a:solidFill>
              <a:srgbClr val="000000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9" name="Oval 7"/>
          <p:cNvSpPr>
            <a:spLocks noChangeArrowheads="1"/>
          </p:cNvSpPr>
          <p:nvPr/>
        </p:nvSpPr>
        <p:spPr bwMode="auto">
          <a:xfrm>
            <a:off x="6579442" y="2936875"/>
            <a:ext cx="1657350" cy="1651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8800" b="1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0" name="AutoShape 8"/>
          <p:cNvSpPr>
            <a:spLocks noChangeArrowheads="1"/>
          </p:cNvSpPr>
          <p:nvPr/>
        </p:nvSpPr>
        <p:spPr bwMode="auto">
          <a:xfrm rot="5161260">
            <a:off x="8692405" y="2749550"/>
            <a:ext cx="1398588" cy="1836737"/>
          </a:xfrm>
          <a:custGeom>
            <a:avLst/>
            <a:gdLst>
              <a:gd name="T0" fmla="*/ 0 w 21600"/>
              <a:gd name="T1" fmla="*/ 0 h 21600"/>
              <a:gd name="T2" fmla="*/ 7680 w 21600"/>
              <a:gd name="T3" fmla="*/ 21600 h 21600"/>
              <a:gd name="T4" fmla="*/ 13920 w 21600"/>
              <a:gd name="T5" fmla="*/ 21600 h 21600"/>
              <a:gd name="T6" fmla="*/ 21600 w 21600"/>
              <a:gd name="T7" fmla="*/ 0 h 21600"/>
              <a:gd name="T8" fmla="*/ 0 w 21600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7680" y="21600"/>
                </a:lnTo>
                <a:lnTo>
                  <a:pt x="1392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" name="AutoShape 10"/>
          <p:cNvSpPr>
            <a:spLocks noChangeArrowheads="1"/>
          </p:cNvSpPr>
          <p:nvPr/>
        </p:nvSpPr>
        <p:spPr bwMode="auto">
          <a:xfrm rot="7265522">
            <a:off x="8243142" y="4475163"/>
            <a:ext cx="1446213" cy="1690687"/>
          </a:xfrm>
          <a:custGeom>
            <a:avLst/>
            <a:gdLst>
              <a:gd name="G0" fmla="+- 7680 0 0"/>
              <a:gd name="G1" fmla="+- 21600 0 7680"/>
              <a:gd name="G2" fmla="*/ 7680 1 2"/>
              <a:gd name="G3" fmla="+- 21600 0 G2"/>
              <a:gd name="G4" fmla="+/ 7680 21600 2"/>
              <a:gd name="G5" fmla="+/ G1 0 2"/>
              <a:gd name="G6" fmla="*/ 21600 21600 7680"/>
              <a:gd name="G7" fmla="*/ G6 1 2"/>
              <a:gd name="G8" fmla="+- 21600 0 G7"/>
              <a:gd name="G9" fmla="*/ 21600 1 2"/>
              <a:gd name="G10" fmla="+- 7680 0 G9"/>
              <a:gd name="G11" fmla="?: G10 G8 0"/>
              <a:gd name="G12" fmla="?: G10 G7 21600"/>
              <a:gd name="T0" fmla="*/ 17760 w 21600"/>
              <a:gd name="T1" fmla="*/ 10800 h 21600"/>
              <a:gd name="T2" fmla="*/ 10800 w 21600"/>
              <a:gd name="T3" fmla="*/ 21600 h 21600"/>
              <a:gd name="T4" fmla="*/ 3840 w 21600"/>
              <a:gd name="T5" fmla="*/ 10800 h 21600"/>
              <a:gd name="T6" fmla="*/ 10800 w 21600"/>
              <a:gd name="T7" fmla="*/ 0 h 21600"/>
              <a:gd name="T8" fmla="*/ 5640 w 21600"/>
              <a:gd name="T9" fmla="*/ 5640 h 21600"/>
              <a:gd name="T10" fmla="*/ 15960 w 21600"/>
              <a:gd name="T11" fmla="*/ 1596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7680" y="21600"/>
                </a:lnTo>
                <a:lnTo>
                  <a:pt x="1392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BBE0E3">
              <a:lumMod val="90000"/>
            </a:srgbClr>
          </a:solidFill>
          <a:ln w="9525">
            <a:solidFill>
              <a:srgbClr val="000000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 Box 12"/>
          <p:cNvSpPr txBox="1">
            <a:spLocks noChangeArrowheads="1"/>
          </p:cNvSpPr>
          <p:nvPr/>
        </p:nvSpPr>
        <p:spPr bwMode="auto">
          <a:xfrm>
            <a:off x="6712792" y="2714625"/>
            <a:ext cx="1849438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10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ui</a:t>
            </a:r>
            <a:endParaRPr lang="en-US" altLang="zh-CN" sz="9600" b="1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3" name="Text Box 13"/>
          <p:cNvSpPr txBox="1">
            <a:spLocks noChangeArrowheads="1"/>
          </p:cNvSpPr>
          <p:nvPr/>
        </p:nvSpPr>
        <p:spPr bwMode="auto">
          <a:xfrm>
            <a:off x="8641605" y="2857500"/>
            <a:ext cx="1849437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72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k</a:t>
            </a:r>
            <a:r>
              <a:rPr lang="en-US" altLang="zh-CN" sz="88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u</a:t>
            </a:r>
            <a:r>
              <a:rPr lang="en-US" altLang="zh-CN" sz="80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i</a:t>
            </a:r>
          </a:p>
        </p:txBody>
      </p:sp>
      <p:sp>
        <p:nvSpPr>
          <p:cNvPr id="54" name="Rectangle 14"/>
          <p:cNvSpPr>
            <a:spLocks noChangeArrowheads="1"/>
          </p:cNvSpPr>
          <p:nvPr/>
        </p:nvSpPr>
        <p:spPr bwMode="auto">
          <a:xfrm>
            <a:off x="8284417" y="4572000"/>
            <a:ext cx="20701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80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</a:t>
            </a:r>
            <a:r>
              <a:rPr lang="en-US" altLang="zh-CN" sz="80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ui</a:t>
            </a:r>
          </a:p>
        </p:txBody>
      </p:sp>
      <p:sp>
        <p:nvSpPr>
          <p:cNvPr id="55" name="Rectangle 15"/>
          <p:cNvSpPr>
            <a:spLocks noChangeArrowheads="1"/>
          </p:cNvSpPr>
          <p:nvPr/>
        </p:nvSpPr>
        <p:spPr bwMode="auto">
          <a:xfrm>
            <a:off x="8284417" y="1143000"/>
            <a:ext cx="191293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72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g</a:t>
            </a:r>
            <a:r>
              <a:rPr lang="en-US" altLang="zh-CN" sz="88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u</a:t>
            </a:r>
            <a:r>
              <a:rPr lang="en-US" altLang="zh-CN" sz="80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i</a:t>
            </a:r>
          </a:p>
        </p:txBody>
      </p:sp>
      <p:sp>
        <p:nvSpPr>
          <p:cNvPr id="56" name="Text Box 18"/>
          <p:cNvSpPr txBox="1">
            <a:spLocks noChangeArrowheads="1"/>
          </p:cNvSpPr>
          <p:nvPr/>
        </p:nvSpPr>
        <p:spPr bwMode="auto">
          <a:xfrm>
            <a:off x="5498355" y="1071563"/>
            <a:ext cx="963612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88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g</a:t>
            </a:r>
          </a:p>
        </p:txBody>
      </p:sp>
      <p:sp>
        <p:nvSpPr>
          <p:cNvPr id="57" name="Text Box 17"/>
          <p:cNvSpPr txBox="1">
            <a:spLocks noChangeArrowheads="1"/>
          </p:cNvSpPr>
          <p:nvPr/>
        </p:nvSpPr>
        <p:spPr bwMode="auto">
          <a:xfrm>
            <a:off x="5355480" y="4572000"/>
            <a:ext cx="78263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96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</a:t>
            </a:r>
          </a:p>
        </p:txBody>
      </p:sp>
      <p:sp>
        <p:nvSpPr>
          <p:cNvPr id="58" name="Text Box 18"/>
          <p:cNvSpPr txBox="1">
            <a:spLocks noChangeArrowheads="1"/>
          </p:cNvSpPr>
          <p:nvPr/>
        </p:nvSpPr>
        <p:spPr bwMode="auto">
          <a:xfrm>
            <a:off x="4998292" y="2857500"/>
            <a:ext cx="96361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88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k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73" y="2463480"/>
            <a:ext cx="3820290" cy="4223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260948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我会写</a:t>
            </a:r>
          </a:p>
        </p:txBody>
      </p:sp>
      <p:grpSp>
        <p:nvGrpSpPr>
          <p:cNvPr id="19" name="Group 4"/>
          <p:cNvGrpSpPr/>
          <p:nvPr/>
        </p:nvGrpSpPr>
        <p:grpSpPr bwMode="auto">
          <a:xfrm>
            <a:off x="1957388" y="2562225"/>
            <a:ext cx="7920037" cy="3240088"/>
            <a:chOff x="295" y="754"/>
            <a:chExt cx="4989" cy="2041"/>
          </a:xfrm>
        </p:grpSpPr>
        <p:sp>
          <p:nvSpPr>
            <p:cNvPr id="24" name="Line 5"/>
            <p:cNvSpPr>
              <a:spLocks noChangeShapeType="1"/>
            </p:cNvSpPr>
            <p:nvPr/>
          </p:nvSpPr>
          <p:spPr bwMode="auto">
            <a:xfrm>
              <a:off x="295" y="2115"/>
              <a:ext cx="49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Line 6"/>
            <p:cNvSpPr>
              <a:spLocks noChangeShapeType="1"/>
            </p:cNvSpPr>
            <p:nvPr/>
          </p:nvSpPr>
          <p:spPr bwMode="auto">
            <a:xfrm>
              <a:off x="340" y="1389"/>
              <a:ext cx="49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Line 7"/>
            <p:cNvSpPr>
              <a:spLocks noChangeShapeType="1"/>
            </p:cNvSpPr>
            <p:nvPr/>
          </p:nvSpPr>
          <p:spPr bwMode="auto">
            <a:xfrm>
              <a:off x="295" y="754"/>
              <a:ext cx="49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Line 8"/>
            <p:cNvSpPr>
              <a:spLocks noChangeShapeType="1"/>
            </p:cNvSpPr>
            <p:nvPr/>
          </p:nvSpPr>
          <p:spPr bwMode="auto">
            <a:xfrm>
              <a:off x="340" y="2795"/>
              <a:ext cx="489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2462213" y="2500313"/>
            <a:ext cx="2178802" cy="278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175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ɑi</a:t>
            </a:r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5043488" y="2411413"/>
            <a:ext cx="2068195" cy="278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17500" b="1" dirty="0" err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ei</a:t>
            </a:r>
            <a:endParaRPr lang="en-US" altLang="zh-CN" sz="16000" b="1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7573963" y="2411413"/>
            <a:ext cx="2178802" cy="278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175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ui</a:t>
            </a:r>
            <a:endParaRPr lang="en-US" altLang="zh-CN" sz="160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260948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做一做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854700" y="1966271"/>
            <a:ext cx="5779146" cy="3671583"/>
          </a:xfrm>
          <a:prstGeom prst="rect">
            <a:avLst/>
          </a:prstGeom>
          <a:noFill/>
          <a:ln w="9525" cmpd="sng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4000" dirty="0" err="1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bei</a:t>
            </a:r>
            <a:r>
              <a:rPr lang="en-US" altLang="zh-CN" sz="4000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→(     )-----(     )         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4000" dirty="0" err="1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cai</a:t>
            </a:r>
            <a:r>
              <a:rPr lang="en-US" altLang="zh-CN" sz="4000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→(     )-----(     )</a:t>
            </a:r>
            <a:endParaRPr lang="en-US" altLang="zh-CN" sz="4000" dirty="0">
              <a:solidFill>
                <a:schemeClr val="accent5">
                  <a:lumMod val="10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zh-CN" sz="4000" dirty="0" err="1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chuí</a:t>
            </a:r>
            <a:r>
              <a:rPr lang="en-US" altLang="zh-CN" sz="4000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→(     )-----(     )        </a:t>
            </a:r>
            <a:endParaRPr lang="en-US" altLang="zh-CN" sz="4000" dirty="0">
              <a:solidFill>
                <a:schemeClr val="accent5">
                  <a:lumMod val="10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zh-CN" sz="4000" dirty="0" err="1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gài</a:t>
            </a:r>
            <a:r>
              <a:rPr lang="en-US" altLang="zh-CN" sz="4000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→(     )-----(     )</a:t>
            </a:r>
            <a:endParaRPr lang="en-US" altLang="zh-CN" sz="4000" dirty="0">
              <a:solidFill>
                <a:schemeClr val="accent5">
                  <a:lumMod val="10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73" y="2463480"/>
            <a:ext cx="3820290" cy="4223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260948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摘苹果</a:t>
            </a:r>
          </a:p>
        </p:txBody>
      </p:sp>
      <p:pic>
        <p:nvPicPr>
          <p:cNvPr id="5" name="图片 2" descr="苹果树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0" y="1241425"/>
            <a:ext cx="7761288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30"/>
          <p:cNvGrpSpPr/>
          <p:nvPr/>
        </p:nvGrpSpPr>
        <p:grpSpPr bwMode="auto">
          <a:xfrm>
            <a:off x="3300413" y="2989263"/>
            <a:ext cx="1028700" cy="1438275"/>
            <a:chOff x="381000" y="2895599"/>
            <a:chExt cx="1371600" cy="1917576"/>
          </a:xfrm>
        </p:grpSpPr>
        <p:pic>
          <p:nvPicPr>
            <p:cNvPr id="8" name="图片 5" descr="3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895599"/>
              <a:ext cx="1371600" cy="1917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17"/>
            <p:cNvSpPr txBox="1">
              <a:spLocks noChangeArrowheads="1"/>
            </p:cNvSpPr>
            <p:nvPr/>
          </p:nvSpPr>
          <p:spPr bwMode="auto">
            <a:xfrm>
              <a:off x="457200" y="3428965"/>
              <a:ext cx="1143000" cy="943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4000" b="1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tai</a:t>
              </a:r>
              <a:endParaRPr lang="zh-CN" altLang="en-US" sz="4000" b="1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组合 32"/>
          <p:cNvGrpSpPr/>
          <p:nvPr/>
        </p:nvGrpSpPr>
        <p:grpSpPr bwMode="auto">
          <a:xfrm>
            <a:off x="4329113" y="2301875"/>
            <a:ext cx="1227137" cy="1108075"/>
            <a:chOff x="1143000" y="990600"/>
            <a:chExt cx="1636287" cy="1476000"/>
          </a:xfrm>
        </p:grpSpPr>
        <p:pic>
          <p:nvPicPr>
            <p:cNvPr id="12" name="图片 11" descr="1.gif"/>
            <p:cNvPicPr preferRelativeResize="0"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990600"/>
              <a:ext cx="1476000" cy="14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8"/>
            <p:cNvSpPr txBox="1">
              <a:spLocks noChangeArrowheads="1"/>
            </p:cNvSpPr>
            <p:nvPr/>
          </p:nvSpPr>
          <p:spPr bwMode="auto">
            <a:xfrm>
              <a:off x="1154243" y="1264535"/>
              <a:ext cx="1625044" cy="942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4000" b="1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zhui</a:t>
              </a:r>
            </a:p>
          </p:txBody>
        </p:sp>
      </p:grpSp>
      <p:grpSp>
        <p:nvGrpSpPr>
          <p:cNvPr id="14" name="组合 34"/>
          <p:cNvGrpSpPr/>
          <p:nvPr/>
        </p:nvGrpSpPr>
        <p:grpSpPr bwMode="auto">
          <a:xfrm>
            <a:off x="5329238" y="1908175"/>
            <a:ext cx="1108075" cy="1609360"/>
            <a:chOff x="2895677" y="304723"/>
            <a:chExt cx="1476000" cy="2143732"/>
          </a:xfrm>
        </p:grpSpPr>
        <p:pic>
          <p:nvPicPr>
            <p:cNvPr id="15" name="图片 12" descr="5.gif"/>
            <p:cNvPicPr preferRelativeResize="0"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77" y="304723"/>
              <a:ext cx="1476000" cy="14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9"/>
            <p:cNvSpPr txBox="1">
              <a:spLocks noChangeArrowheads="1"/>
            </p:cNvSpPr>
            <p:nvPr/>
          </p:nvSpPr>
          <p:spPr bwMode="auto">
            <a:xfrm>
              <a:off x="3163930" y="685582"/>
              <a:ext cx="1142710" cy="1762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4000" b="1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hui</a:t>
              </a:r>
              <a:endParaRPr lang="zh-CN" altLang="en-US" sz="4000" b="1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组合 31"/>
          <p:cNvGrpSpPr/>
          <p:nvPr/>
        </p:nvGrpSpPr>
        <p:grpSpPr bwMode="auto">
          <a:xfrm>
            <a:off x="7920038" y="3363912"/>
            <a:ext cx="1106487" cy="1495054"/>
            <a:chOff x="2057400" y="2819400"/>
            <a:chExt cx="1476000" cy="1991472"/>
          </a:xfrm>
        </p:grpSpPr>
        <p:pic>
          <p:nvPicPr>
            <p:cNvPr id="18" name="图片 4" descr="2.gif"/>
            <p:cNvPicPr preferRelativeResize="0"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2819400"/>
              <a:ext cx="1476000" cy="14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20"/>
            <p:cNvSpPr txBox="1">
              <a:spLocks noChangeArrowheads="1"/>
            </p:cNvSpPr>
            <p:nvPr/>
          </p:nvSpPr>
          <p:spPr bwMode="auto">
            <a:xfrm>
              <a:off x="2133601" y="3047999"/>
              <a:ext cx="1143000" cy="1762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4000" b="1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cai</a:t>
              </a:r>
              <a:endParaRPr lang="zh-CN" altLang="en-US" sz="4000" b="1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组合 35"/>
          <p:cNvGrpSpPr/>
          <p:nvPr/>
        </p:nvGrpSpPr>
        <p:grpSpPr bwMode="auto">
          <a:xfrm>
            <a:off x="6135688" y="3213100"/>
            <a:ext cx="1106487" cy="1474006"/>
            <a:chOff x="4876800" y="990600"/>
            <a:chExt cx="1476000" cy="1963434"/>
          </a:xfrm>
        </p:grpSpPr>
        <p:pic>
          <p:nvPicPr>
            <p:cNvPr id="21" name="图片 15" descr="6.gif"/>
            <p:cNvPicPr preferRelativeResize="0"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990600"/>
              <a:ext cx="1476000" cy="14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22"/>
            <p:cNvSpPr txBox="1">
              <a:spLocks noChangeArrowheads="1"/>
            </p:cNvSpPr>
            <p:nvPr/>
          </p:nvSpPr>
          <p:spPr bwMode="auto">
            <a:xfrm>
              <a:off x="5029200" y="1191161"/>
              <a:ext cx="1143000" cy="1762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4000" b="1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zui</a:t>
              </a:r>
              <a:endParaRPr lang="zh-CN" altLang="en-US" sz="4000" b="1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组合 39"/>
          <p:cNvGrpSpPr/>
          <p:nvPr/>
        </p:nvGrpSpPr>
        <p:grpSpPr bwMode="auto">
          <a:xfrm>
            <a:off x="7920038" y="2008188"/>
            <a:ext cx="1106487" cy="1584088"/>
            <a:chOff x="5715000" y="-457200"/>
            <a:chExt cx="1476000" cy="2110068"/>
          </a:xfrm>
        </p:grpSpPr>
        <p:pic>
          <p:nvPicPr>
            <p:cNvPr id="24" name="图片 3" descr="1.gif"/>
            <p:cNvPicPr preferRelativeResize="0"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-457200"/>
              <a:ext cx="1476000" cy="14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23"/>
            <p:cNvSpPr txBox="1">
              <a:spLocks noChangeArrowheads="1"/>
            </p:cNvSpPr>
            <p:nvPr/>
          </p:nvSpPr>
          <p:spPr bwMode="auto">
            <a:xfrm>
              <a:off x="5881644" y="-110005"/>
              <a:ext cx="1142710" cy="1762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4000" b="1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gei</a:t>
              </a:r>
              <a:endParaRPr lang="zh-CN" altLang="en-US" sz="4000" b="1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组合 37"/>
          <p:cNvGrpSpPr/>
          <p:nvPr/>
        </p:nvGrpSpPr>
        <p:grpSpPr bwMode="auto">
          <a:xfrm>
            <a:off x="9461500" y="3298825"/>
            <a:ext cx="1255713" cy="1437687"/>
            <a:chOff x="7391400" y="2895599"/>
            <a:chExt cx="1674785" cy="1917803"/>
          </a:xfrm>
        </p:grpSpPr>
        <p:pic>
          <p:nvPicPr>
            <p:cNvPr id="27" name="图片 8" descr="6.gif"/>
            <p:cNvPicPr preferRelativeResize="0"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2895599"/>
              <a:ext cx="1476000" cy="14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29"/>
            <p:cNvSpPr txBox="1">
              <a:spLocks noChangeArrowheads="1"/>
            </p:cNvSpPr>
            <p:nvPr/>
          </p:nvSpPr>
          <p:spPr bwMode="auto">
            <a:xfrm>
              <a:off x="7543798" y="3048000"/>
              <a:ext cx="1522387" cy="1765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4000" b="1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shui</a:t>
              </a:r>
              <a:endParaRPr lang="zh-CN" altLang="en-US" sz="4000" b="1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组合 36"/>
          <p:cNvGrpSpPr/>
          <p:nvPr/>
        </p:nvGrpSpPr>
        <p:grpSpPr bwMode="auto">
          <a:xfrm>
            <a:off x="4946650" y="3460750"/>
            <a:ext cx="1017588" cy="1437820"/>
            <a:chOff x="3062706" y="1981357"/>
            <a:chExt cx="1356555" cy="1915233"/>
          </a:xfrm>
        </p:grpSpPr>
        <p:pic>
          <p:nvPicPr>
            <p:cNvPr id="30" name="图片 34" descr="4.gif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2706" y="1981357"/>
              <a:ext cx="1356555" cy="14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Box 21"/>
            <p:cNvSpPr txBox="1">
              <a:spLocks noChangeArrowheads="1"/>
            </p:cNvSpPr>
            <p:nvPr/>
          </p:nvSpPr>
          <p:spPr bwMode="auto">
            <a:xfrm>
              <a:off x="3124584" y="2133717"/>
              <a:ext cx="1143290" cy="1762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4000" b="1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wei</a:t>
              </a:r>
              <a:endParaRPr lang="zh-CN" altLang="en-US" sz="4000" b="1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组合 37"/>
          <p:cNvGrpSpPr/>
          <p:nvPr/>
        </p:nvGrpSpPr>
        <p:grpSpPr bwMode="auto">
          <a:xfrm>
            <a:off x="6781800" y="1803400"/>
            <a:ext cx="1138238" cy="1603176"/>
            <a:chOff x="5715000" y="3048000"/>
            <a:chExt cx="1517396" cy="2138557"/>
          </a:xfrm>
        </p:grpSpPr>
        <p:pic>
          <p:nvPicPr>
            <p:cNvPr id="33" name="图片 35" descr="4.gif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3048000"/>
              <a:ext cx="1356555" cy="14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Box 28"/>
            <p:cNvSpPr txBox="1">
              <a:spLocks noChangeArrowheads="1"/>
            </p:cNvSpPr>
            <p:nvPr/>
          </p:nvSpPr>
          <p:spPr bwMode="auto">
            <a:xfrm>
              <a:off x="5862306" y="3421155"/>
              <a:ext cx="1370090" cy="1765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4000" b="1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guai</a:t>
              </a:r>
              <a:endParaRPr lang="zh-CN" altLang="en-US" sz="4000" b="1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 bwMode="auto">
          <a:xfrm>
            <a:off x="9099550" y="2168525"/>
            <a:ext cx="1108075" cy="1108075"/>
            <a:chOff x="2895677" y="304723"/>
            <a:chExt cx="1476000" cy="1476000"/>
          </a:xfrm>
        </p:grpSpPr>
        <p:pic>
          <p:nvPicPr>
            <p:cNvPr id="36" name="图片 12" descr="5.gif"/>
            <p:cNvPicPr preferRelativeResize="0"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77" y="304723"/>
              <a:ext cx="1476000" cy="14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Box 35"/>
            <p:cNvSpPr txBox="1">
              <a:spLocks noChangeArrowheads="1"/>
            </p:cNvSpPr>
            <p:nvPr/>
          </p:nvSpPr>
          <p:spPr bwMode="auto">
            <a:xfrm>
              <a:off x="3062321" y="662358"/>
              <a:ext cx="1142710" cy="942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4000" b="1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rui</a:t>
              </a:r>
              <a:endParaRPr lang="zh-CN" altLang="en-US" sz="4000" b="1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157" y="3213100"/>
            <a:ext cx="3820290" cy="4223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260948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读一读</a:t>
            </a:r>
          </a:p>
        </p:txBody>
      </p:sp>
      <p:pic>
        <p:nvPicPr>
          <p:cNvPr id="2" name="Picture 12">
            <a:hlinkClick r:id="rId3" action="ppaction://hlinkfile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" r="2187"/>
          <a:stretch>
            <a:fillRect/>
          </a:stretch>
        </p:blipFill>
        <p:spPr bwMode="auto">
          <a:xfrm>
            <a:off x="2171700" y="1404567"/>
            <a:ext cx="7848600" cy="47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单韵母：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748712" y="3703541"/>
            <a:ext cx="72866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ɑ  o  e  </a:t>
            </a:r>
            <a:r>
              <a:rPr lang="en-US" altLang="zh-CN" sz="80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i</a:t>
            </a:r>
            <a:r>
              <a:rPr lang="en-US" altLang="zh-CN" sz="8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u  ü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748712" y="2413000"/>
            <a:ext cx="5638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6000" b="1" dirty="0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单韵母：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288" y="2673998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" t="4315" r="4649" b="43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282700" y="961192"/>
            <a:ext cx="9626600" cy="4258508"/>
          </a:xfrm>
          <a:prstGeom prst="rect">
            <a:avLst/>
          </a:prstGeom>
          <a:solidFill>
            <a:srgbClr val="29225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206860" y="1442411"/>
            <a:ext cx="5452249" cy="2202489"/>
            <a:chOff x="752564" y="2664882"/>
            <a:chExt cx="4670096" cy="2202489"/>
          </a:xfrm>
        </p:grpSpPr>
        <p:sp>
          <p:nvSpPr>
            <p:cNvPr id="13" name="文本框 12"/>
            <p:cNvSpPr txBox="1"/>
            <p:nvPr/>
          </p:nvSpPr>
          <p:spPr>
            <a:xfrm>
              <a:off x="752564" y="2664882"/>
              <a:ext cx="46700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48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感谢各位的聆听</a:t>
              </a:r>
              <a:endPara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</a:t>
              </a:r>
              <a:r>
                <a:rPr lang="zh-CN" altLang="en-US" sz="28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一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年级上册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矩形: 圆角 15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flipH="1">
            <a:off x="4699395" y="4462757"/>
            <a:ext cx="2467179" cy="321642"/>
            <a:chOff x="10185400" y="5731858"/>
            <a:chExt cx="1384360" cy="321642"/>
          </a:xfrm>
        </p:grpSpPr>
        <p:sp>
          <p:nvSpPr>
            <p:cNvPr id="18" name="矩形 17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我会读</a:t>
            </a:r>
          </a:p>
        </p:txBody>
      </p:sp>
      <p:pic>
        <p:nvPicPr>
          <p:cNvPr id="6" name="Picture 2" descr="bb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591" y="1950098"/>
            <a:ext cx="3681674" cy="3761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>
            <a:off x="7431542" y="3131003"/>
            <a:ext cx="1781175" cy="1809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ɑi</a:t>
            </a:r>
            <a:endParaRPr lang="zh-CN" altLang="en-US" sz="3600" b="1" kern="10" dirty="0">
              <a:ln w="9525">
                <a:solidFill>
                  <a:srgbClr val="FF0000"/>
                </a:solidFill>
                <a:round/>
              </a:ln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我会拼</a:t>
            </a: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1548007" y="1912305"/>
            <a:ext cx="1943100" cy="1655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5400" b="1" kern="1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ɑi</a:t>
            </a:r>
            <a:endParaRPr lang="zh-CN" altLang="en-US" sz="5400" b="1" kern="10">
              <a:ln w="9525">
                <a:solidFill>
                  <a:srgbClr val="FF0000"/>
                </a:solidFill>
                <a:round/>
              </a:ln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Group 11"/>
          <p:cNvGrpSpPr/>
          <p:nvPr/>
        </p:nvGrpSpPr>
        <p:grpSpPr bwMode="auto">
          <a:xfrm>
            <a:off x="3976882" y="2598738"/>
            <a:ext cx="3563937" cy="830262"/>
            <a:chOff x="521" y="1706"/>
            <a:chExt cx="2245" cy="523"/>
          </a:xfrm>
        </p:grpSpPr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521" y="1706"/>
              <a:ext cx="2245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4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g--</a:t>
              </a:r>
              <a:r>
                <a:rPr lang="en-US" altLang="zh-CN" sz="40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āi</a:t>
              </a:r>
              <a:r>
                <a:rPr lang="en-US" altLang="zh-CN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      </a:t>
              </a:r>
              <a:r>
                <a:rPr lang="en-US" altLang="zh-CN" sz="48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gāi</a:t>
              </a:r>
              <a:r>
                <a:rPr lang="en-US" altLang="zh-CN" sz="44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1247" y="1979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7"/>
          <p:cNvGrpSpPr/>
          <p:nvPr/>
        </p:nvGrpSpPr>
        <p:grpSpPr bwMode="auto">
          <a:xfrm>
            <a:off x="3941957" y="3084989"/>
            <a:ext cx="4535487" cy="1014413"/>
            <a:chOff x="431" y="2115"/>
            <a:chExt cx="2857" cy="639"/>
          </a:xfrm>
        </p:grpSpPr>
        <p:sp>
          <p:nvSpPr>
            <p:cNvPr id="13" name="Text Box 15"/>
            <p:cNvSpPr txBox="1">
              <a:spLocks noChangeArrowheads="1"/>
            </p:cNvSpPr>
            <p:nvPr/>
          </p:nvSpPr>
          <p:spPr bwMode="auto">
            <a:xfrm>
              <a:off x="431" y="2115"/>
              <a:ext cx="2857" cy="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4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g—u--</a:t>
              </a:r>
              <a:r>
                <a:rPr lang="en-US" altLang="zh-CN" sz="40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āi</a:t>
              </a:r>
              <a:r>
                <a:rPr lang="en-US" altLang="zh-CN" sz="4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   </a:t>
              </a:r>
              <a:r>
                <a:rPr lang="en-US" altLang="zh-CN" sz="40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guāi</a:t>
              </a:r>
              <a:r>
                <a:rPr lang="en-US" altLang="zh-CN" sz="6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</a:p>
          </p:txBody>
        </p:sp>
        <p:sp>
          <p:nvSpPr>
            <p:cNvPr id="14" name="Line 16"/>
            <p:cNvSpPr>
              <a:spLocks noChangeShapeType="1"/>
            </p:cNvSpPr>
            <p:nvPr/>
          </p:nvSpPr>
          <p:spPr bwMode="auto">
            <a:xfrm>
              <a:off x="1701" y="2523"/>
              <a:ext cx="4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3905444" y="1555118"/>
            <a:ext cx="550862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6600" b="1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āi </a:t>
            </a:r>
            <a:r>
              <a:rPr lang="en-US" altLang="en-US" sz="6600" b="1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ái </a:t>
            </a:r>
            <a:r>
              <a:rPr lang="en-US" altLang="zh-CN" sz="6600" b="1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ǎi ài</a:t>
            </a:r>
          </a:p>
        </p:txBody>
      </p:sp>
      <p:sp>
        <p:nvSpPr>
          <p:cNvPr id="16" name="矩形 15"/>
          <p:cNvSpPr/>
          <p:nvPr/>
        </p:nvSpPr>
        <p:spPr>
          <a:xfrm>
            <a:off x="1984262" y="4704491"/>
            <a:ext cx="79476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5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tái</a:t>
            </a:r>
            <a:r>
              <a:rPr lang="en-US" altLang="zh-CN" sz="5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5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kāi</a:t>
            </a:r>
            <a:r>
              <a:rPr lang="en-US" altLang="zh-CN" sz="5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5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cāi</a:t>
            </a:r>
            <a:r>
              <a:rPr lang="en-US" altLang="zh-CN" sz="5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5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huài</a:t>
            </a:r>
            <a:r>
              <a:rPr lang="en-US" altLang="zh-CN" sz="5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lang="en-US" altLang="zh-CN" sz="5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kuài</a:t>
            </a:r>
            <a:r>
              <a:rPr lang="en-US" altLang="zh-CN" sz="5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我会读</a:t>
            </a:r>
          </a:p>
        </p:txBody>
      </p:sp>
      <p:sp>
        <p:nvSpPr>
          <p:cNvPr id="17" name="WordArt 2"/>
          <p:cNvSpPr>
            <a:spLocks noChangeArrowheads="1" noChangeShapeType="1" noTextEdit="1"/>
          </p:cNvSpPr>
          <p:nvPr/>
        </p:nvSpPr>
        <p:spPr bwMode="auto">
          <a:xfrm>
            <a:off x="7098556" y="3056358"/>
            <a:ext cx="1781175" cy="1809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ei</a:t>
            </a:r>
            <a:endParaRPr lang="zh-CN" altLang="en-US" sz="3600" b="1" kern="10" dirty="0">
              <a:ln w="9525">
                <a:solidFill>
                  <a:srgbClr val="FF0000"/>
                </a:solidFill>
                <a:round/>
              </a:ln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8" name="Picture 8" descr="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335" y="1855180"/>
            <a:ext cx="3630930" cy="38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我会拼</a:t>
            </a:r>
          </a:p>
        </p:txBody>
      </p:sp>
      <p:sp>
        <p:nvSpPr>
          <p:cNvPr id="17" name="WordArt 4"/>
          <p:cNvSpPr>
            <a:spLocks noChangeArrowheads="1" noChangeShapeType="1" noTextEdit="1"/>
          </p:cNvSpPr>
          <p:nvPr/>
        </p:nvSpPr>
        <p:spPr bwMode="auto">
          <a:xfrm>
            <a:off x="1874579" y="2013372"/>
            <a:ext cx="1643062" cy="1585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400" b="1" kern="1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ei</a:t>
            </a:r>
            <a:endParaRPr lang="zh-CN" altLang="en-US" sz="4400" b="1" kern="10">
              <a:ln w="9525">
                <a:solidFill>
                  <a:srgbClr val="FF0000"/>
                </a:solidFill>
                <a:round/>
              </a:ln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8" name="Group 6"/>
          <p:cNvGrpSpPr/>
          <p:nvPr/>
        </p:nvGrpSpPr>
        <p:grpSpPr bwMode="auto">
          <a:xfrm>
            <a:off x="4089141" y="2013372"/>
            <a:ext cx="4468813" cy="928687"/>
            <a:chOff x="2640" y="2832"/>
            <a:chExt cx="2928" cy="580"/>
          </a:xfrm>
        </p:grpSpPr>
        <p:sp>
          <p:nvSpPr>
            <p:cNvPr id="19" name="WordArt 7"/>
            <p:cNvSpPr>
              <a:spLocks noChangeArrowheads="1" noChangeShapeType="1" noTextEdit="1"/>
            </p:cNvSpPr>
            <p:nvPr/>
          </p:nvSpPr>
          <p:spPr bwMode="auto">
            <a:xfrm>
              <a:off x="2640" y="2832"/>
              <a:ext cx="547" cy="5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4000" b="1" kern="10">
                  <a:ln w="9525">
                    <a:solidFill>
                      <a:srgbClr val="008000"/>
                    </a:solidFill>
                    <a:round/>
                  </a:ln>
                  <a:solidFill>
                    <a:srgbClr val="00B05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ēi</a:t>
              </a:r>
              <a:endParaRPr lang="zh-CN" altLang="en-US" sz="4000" b="1" kern="10">
                <a:ln w="9525">
                  <a:solidFill>
                    <a:srgbClr val="008000"/>
                  </a:solidFill>
                  <a:round/>
                </a:ln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WordArt 8"/>
            <p:cNvSpPr>
              <a:spLocks noChangeArrowheads="1" noChangeShapeType="1" noTextEdit="1"/>
            </p:cNvSpPr>
            <p:nvPr/>
          </p:nvSpPr>
          <p:spPr bwMode="auto">
            <a:xfrm>
              <a:off x="3456" y="2832"/>
              <a:ext cx="531" cy="5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b="1" kern="10">
                  <a:ln w="9525">
                    <a:solidFill>
                      <a:srgbClr val="008000"/>
                    </a:solidFill>
                    <a:round/>
                  </a:ln>
                  <a:solidFill>
                    <a:srgbClr val="00B05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éi</a:t>
              </a:r>
              <a:endParaRPr lang="zh-CN" altLang="en-US" sz="3600" b="1" kern="10">
                <a:ln w="9525">
                  <a:solidFill>
                    <a:srgbClr val="008000"/>
                  </a:solidFill>
                  <a:round/>
                </a:ln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WordArt 9"/>
            <p:cNvSpPr>
              <a:spLocks noChangeArrowheads="1" noChangeShapeType="1" noTextEdit="1"/>
            </p:cNvSpPr>
            <p:nvPr/>
          </p:nvSpPr>
          <p:spPr bwMode="auto">
            <a:xfrm>
              <a:off x="4272" y="2832"/>
              <a:ext cx="521" cy="5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b="1" kern="10">
                  <a:ln w="9525">
                    <a:solidFill>
                      <a:srgbClr val="008000"/>
                    </a:solidFill>
                    <a:round/>
                  </a:ln>
                  <a:solidFill>
                    <a:srgbClr val="00B05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ěi</a:t>
              </a:r>
              <a:endParaRPr lang="zh-CN" altLang="en-US" sz="3600" b="1" kern="10">
                <a:ln w="9525">
                  <a:solidFill>
                    <a:srgbClr val="008000"/>
                  </a:solidFill>
                  <a:round/>
                </a:ln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5088" y="2832"/>
              <a:ext cx="480" cy="5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b="1" kern="10">
                  <a:ln w="9525">
                    <a:solidFill>
                      <a:srgbClr val="008000"/>
                    </a:solidFill>
                    <a:round/>
                  </a:ln>
                  <a:solidFill>
                    <a:srgbClr val="00B05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èi</a:t>
              </a:r>
              <a:endParaRPr lang="zh-CN" altLang="en-US" sz="3600" b="1" kern="10">
                <a:ln w="9525">
                  <a:solidFill>
                    <a:srgbClr val="008000"/>
                  </a:solidFill>
                  <a:round/>
                </a:ln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Group 15"/>
          <p:cNvGrpSpPr/>
          <p:nvPr/>
        </p:nvGrpSpPr>
        <p:grpSpPr bwMode="auto">
          <a:xfrm>
            <a:off x="4089141" y="3227809"/>
            <a:ext cx="3529013" cy="823913"/>
            <a:chOff x="476" y="1661"/>
            <a:chExt cx="2223" cy="519"/>
          </a:xfrm>
        </p:grpSpPr>
        <p:sp>
          <p:nvSpPr>
            <p:cNvPr id="24" name="Text Box 11"/>
            <p:cNvSpPr txBox="1">
              <a:spLocks noChangeArrowheads="1"/>
            </p:cNvSpPr>
            <p:nvPr/>
          </p:nvSpPr>
          <p:spPr bwMode="auto">
            <a:xfrm>
              <a:off x="476" y="1661"/>
              <a:ext cx="2223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48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l—èi     lèi</a:t>
              </a:r>
            </a:p>
          </p:txBody>
        </p:sp>
        <p:sp>
          <p:nvSpPr>
            <p:cNvPr id="25" name="Line 14"/>
            <p:cNvSpPr>
              <a:spLocks noChangeShapeType="1"/>
            </p:cNvSpPr>
            <p:nvPr/>
          </p:nvSpPr>
          <p:spPr bwMode="auto">
            <a:xfrm>
              <a:off x="1383" y="1933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1749031" y="4787833"/>
            <a:ext cx="79814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5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bèi</a:t>
            </a:r>
            <a:r>
              <a:rPr lang="en-US" altLang="zh-CN" sz="5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en-US" altLang="zh-CN" sz="5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péi</a:t>
            </a:r>
            <a:r>
              <a:rPr lang="en-US" altLang="zh-CN" sz="5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en-US" altLang="zh-CN" sz="5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fēi</a:t>
            </a:r>
            <a:r>
              <a:rPr lang="en-US" altLang="zh-CN" sz="5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en-US" altLang="zh-CN" sz="5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gěi</a:t>
            </a:r>
            <a:r>
              <a:rPr lang="en-US" altLang="zh-CN" sz="5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5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wéi</a:t>
            </a:r>
            <a:r>
              <a:rPr lang="en-US" altLang="zh-CN" sz="5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en-US" altLang="zh-CN" sz="5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hēi</a:t>
            </a:r>
            <a:r>
              <a:rPr lang="en-US" altLang="zh-CN" sz="5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260948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我会读</a:t>
            </a:r>
          </a:p>
        </p:txBody>
      </p:sp>
      <p:sp>
        <p:nvSpPr>
          <p:cNvPr id="13" name="WordArt 2"/>
          <p:cNvSpPr>
            <a:spLocks noChangeArrowheads="1" noChangeShapeType="1" noTextEdit="1"/>
          </p:cNvSpPr>
          <p:nvPr/>
        </p:nvSpPr>
        <p:spPr bwMode="auto">
          <a:xfrm>
            <a:off x="6684562" y="2581081"/>
            <a:ext cx="1781175" cy="1809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ui</a:t>
            </a:r>
            <a:endParaRPr lang="zh-CN" altLang="en-US" sz="3600" b="1" kern="10">
              <a:ln w="9525">
                <a:solidFill>
                  <a:srgbClr val="FF0000"/>
                </a:solidFill>
                <a:round/>
              </a:ln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84785" y="1866695"/>
            <a:ext cx="3422655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260948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我会读</a:t>
            </a: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1883617" y="1770775"/>
            <a:ext cx="1455738" cy="170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ui</a:t>
            </a:r>
            <a:endParaRPr lang="zh-CN" altLang="en-US" sz="3600" b="1" kern="10">
              <a:ln w="9525">
                <a:solidFill>
                  <a:srgbClr val="FF0000"/>
                </a:solidFill>
                <a:round/>
              </a:ln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 bwMode="auto">
          <a:xfrm>
            <a:off x="4098180" y="1770775"/>
            <a:ext cx="4648200" cy="942975"/>
            <a:chOff x="2640" y="2832"/>
            <a:chExt cx="2928" cy="594"/>
          </a:xfrm>
        </p:grpSpPr>
        <p:sp>
          <p:nvSpPr>
            <p:cNvPr id="8" name="WordArt 6"/>
            <p:cNvSpPr>
              <a:spLocks noChangeArrowheads="1" noChangeShapeType="1" noTextEdit="1"/>
            </p:cNvSpPr>
            <p:nvPr/>
          </p:nvSpPr>
          <p:spPr bwMode="auto">
            <a:xfrm>
              <a:off x="2640" y="2832"/>
              <a:ext cx="500" cy="59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b="1" kern="10">
                  <a:ln w="9525">
                    <a:solidFill>
                      <a:srgbClr val="008000"/>
                    </a:solidFill>
                    <a:round/>
                  </a:ln>
                  <a:solidFill>
                    <a:srgbClr val="00B05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uī</a:t>
              </a:r>
              <a:endParaRPr lang="zh-CN" altLang="en-US" sz="3600" b="1" kern="10">
                <a:ln w="9525">
                  <a:solidFill>
                    <a:srgbClr val="008000"/>
                  </a:solidFill>
                  <a:round/>
                </a:ln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WordArt 7"/>
            <p:cNvSpPr>
              <a:spLocks noChangeArrowheads="1" noChangeShapeType="1" noTextEdit="1"/>
            </p:cNvSpPr>
            <p:nvPr/>
          </p:nvSpPr>
          <p:spPr bwMode="auto">
            <a:xfrm>
              <a:off x="3456" y="2832"/>
              <a:ext cx="480" cy="5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b="1" kern="10">
                  <a:ln w="9525">
                    <a:solidFill>
                      <a:srgbClr val="008000"/>
                    </a:solidFill>
                    <a:round/>
                  </a:ln>
                  <a:solidFill>
                    <a:srgbClr val="00B05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uí</a:t>
              </a:r>
              <a:endParaRPr lang="zh-CN" altLang="en-US" sz="3600" b="1" kern="10">
                <a:ln w="9525">
                  <a:solidFill>
                    <a:srgbClr val="008000"/>
                  </a:solidFill>
                  <a:round/>
                </a:ln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WordArt 8"/>
            <p:cNvSpPr>
              <a:spLocks noChangeArrowheads="1" noChangeShapeType="1" noTextEdit="1"/>
            </p:cNvSpPr>
            <p:nvPr/>
          </p:nvSpPr>
          <p:spPr bwMode="auto">
            <a:xfrm>
              <a:off x="4272" y="2832"/>
              <a:ext cx="480" cy="5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b="1" kern="10">
                  <a:ln w="9525">
                    <a:solidFill>
                      <a:srgbClr val="008000"/>
                    </a:solidFill>
                    <a:round/>
                  </a:ln>
                  <a:solidFill>
                    <a:srgbClr val="00B05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uǐ</a:t>
              </a:r>
              <a:endParaRPr lang="zh-CN" altLang="en-US" sz="3600" b="1" kern="10">
                <a:ln w="9525">
                  <a:solidFill>
                    <a:srgbClr val="008000"/>
                  </a:solidFill>
                  <a:round/>
                </a:ln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WordArt 9"/>
            <p:cNvSpPr>
              <a:spLocks noChangeArrowheads="1" noChangeShapeType="1" noTextEdit="1"/>
            </p:cNvSpPr>
            <p:nvPr/>
          </p:nvSpPr>
          <p:spPr bwMode="auto">
            <a:xfrm>
              <a:off x="5088" y="2832"/>
              <a:ext cx="480" cy="5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b="1" kern="10">
                  <a:ln w="9525">
                    <a:solidFill>
                      <a:srgbClr val="008000"/>
                    </a:solidFill>
                    <a:round/>
                  </a:ln>
                  <a:solidFill>
                    <a:srgbClr val="00B05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uì</a:t>
              </a:r>
              <a:endParaRPr lang="zh-CN" altLang="en-US" sz="3600" b="1" kern="10">
                <a:ln w="9525">
                  <a:solidFill>
                    <a:srgbClr val="008000"/>
                  </a:solidFill>
                  <a:round/>
                </a:ln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2"/>
          <p:cNvGrpSpPr/>
          <p:nvPr/>
        </p:nvGrpSpPr>
        <p:grpSpPr bwMode="auto">
          <a:xfrm>
            <a:off x="4026742" y="2985212"/>
            <a:ext cx="4464050" cy="1006475"/>
            <a:chOff x="340" y="2024"/>
            <a:chExt cx="2812" cy="634"/>
          </a:xfrm>
        </p:grpSpPr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340" y="2024"/>
              <a:ext cx="2812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60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t—uǐ      tuǐ</a:t>
              </a:r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>
              <a:off x="1565" y="2387"/>
              <a:ext cx="6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1482061" y="4620437"/>
            <a:ext cx="85850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5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huì</a:t>
            </a:r>
            <a:r>
              <a:rPr lang="en-US" altLang="zh-CN" sz="5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en-US" altLang="zh-CN" sz="5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duī</a:t>
            </a:r>
            <a:r>
              <a:rPr lang="en-US" altLang="zh-CN" sz="5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en-US" altLang="zh-CN" sz="5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chuī</a:t>
            </a:r>
            <a:r>
              <a:rPr lang="en-US" altLang="zh-CN" sz="5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en-US" altLang="zh-CN" sz="5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zuǐ</a:t>
            </a:r>
            <a:r>
              <a:rPr lang="en-US" altLang="zh-CN" sz="5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en-US" altLang="zh-CN" sz="5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ruì</a:t>
            </a:r>
            <a:r>
              <a:rPr lang="en-US" altLang="zh-CN" sz="5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en-US" altLang="zh-CN" sz="5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shuǐ</a:t>
            </a:r>
            <a:r>
              <a:rPr lang="en-US" altLang="zh-CN" sz="5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260948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读一读：</a:t>
            </a:r>
          </a:p>
        </p:txBody>
      </p:sp>
      <p:grpSp>
        <p:nvGrpSpPr>
          <p:cNvPr id="13" name="Group 4"/>
          <p:cNvGrpSpPr/>
          <p:nvPr/>
        </p:nvGrpSpPr>
        <p:grpSpPr bwMode="auto">
          <a:xfrm>
            <a:off x="1934935" y="2192499"/>
            <a:ext cx="4344566" cy="836863"/>
            <a:chOff x="2544" y="2640"/>
            <a:chExt cx="2928" cy="564"/>
          </a:xfrm>
        </p:grpSpPr>
        <p:sp>
          <p:nvSpPr>
            <p:cNvPr id="14" name="WordArt 5"/>
            <p:cNvSpPr>
              <a:spLocks noChangeArrowheads="1" noChangeShapeType="1" noTextEdit="1"/>
            </p:cNvSpPr>
            <p:nvPr/>
          </p:nvSpPr>
          <p:spPr bwMode="auto">
            <a:xfrm>
              <a:off x="2544" y="2640"/>
              <a:ext cx="480" cy="5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b="1" kern="10">
                  <a:ln w="9525">
                    <a:solidFill>
                      <a:srgbClr val="008000"/>
                    </a:solidFill>
                    <a:round/>
                  </a:ln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āi</a:t>
              </a:r>
              <a:endParaRPr lang="zh-CN" altLang="en-US" sz="3600" b="1" kern="10">
                <a:ln w="9525">
                  <a:solidFill>
                    <a:srgbClr val="008000"/>
                  </a:solidFill>
                  <a:round/>
                </a:ln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WordArt 6"/>
            <p:cNvSpPr>
              <a:spLocks noChangeArrowheads="1" noChangeShapeType="1" noTextEdit="1"/>
            </p:cNvSpPr>
            <p:nvPr/>
          </p:nvSpPr>
          <p:spPr bwMode="auto">
            <a:xfrm>
              <a:off x="3360" y="2640"/>
              <a:ext cx="480" cy="5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b="1" kern="10">
                  <a:ln w="9525">
                    <a:solidFill>
                      <a:srgbClr val="008000"/>
                    </a:solidFill>
                    <a:round/>
                  </a:ln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ái</a:t>
              </a:r>
              <a:endParaRPr lang="zh-CN" altLang="en-US" sz="3600" b="1" kern="10">
                <a:ln w="9525">
                  <a:solidFill>
                    <a:srgbClr val="008000"/>
                  </a:solidFill>
                  <a:round/>
                </a:ln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WordArt 7"/>
            <p:cNvSpPr>
              <a:spLocks noChangeArrowheads="1" noChangeShapeType="1" noTextEdit="1"/>
            </p:cNvSpPr>
            <p:nvPr/>
          </p:nvSpPr>
          <p:spPr bwMode="auto">
            <a:xfrm>
              <a:off x="4176" y="2640"/>
              <a:ext cx="480" cy="5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b="1" kern="10">
                  <a:ln w="9525">
                    <a:solidFill>
                      <a:srgbClr val="008000"/>
                    </a:solidFill>
                    <a:round/>
                  </a:ln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ǎi</a:t>
              </a:r>
              <a:endParaRPr lang="zh-CN" altLang="en-US" sz="3600" b="1" kern="10">
                <a:ln w="9525">
                  <a:solidFill>
                    <a:srgbClr val="008000"/>
                  </a:solidFill>
                  <a:round/>
                </a:ln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WordArt 8"/>
            <p:cNvSpPr>
              <a:spLocks noChangeArrowheads="1" noChangeShapeType="1" noTextEdit="1"/>
            </p:cNvSpPr>
            <p:nvPr/>
          </p:nvSpPr>
          <p:spPr bwMode="auto">
            <a:xfrm>
              <a:off x="4992" y="2640"/>
              <a:ext cx="480" cy="5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b="1" kern="10">
                  <a:ln w="9525">
                    <a:solidFill>
                      <a:srgbClr val="008000"/>
                    </a:solidFill>
                    <a:round/>
                  </a:ln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ài</a:t>
              </a:r>
              <a:endParaRPr lang="zh-CN" altLang="en-US" sz="3600" b="1" kern="10">
                <a:ln w="9525">
                  <a:solidFill>
                    <a:srgbClr val="008000"/>
                  </a:solidFill>
                  <a:round/>
                </a:ln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3"/>
          <p:cNvGrpSpPr/>
          <p:nvPr/>
        </p:nvGrpSpPr>
        <p:grpSpPr bwMode="auto">
          <a:xfrm>
            <a:off x="1934935" y="3546458"/>
            <a:ext cx="4344566" cy="836863"/>
            <a:chOff x="2640" y="2832"/>
            <a:chExt cx="2928" cy="564"/>
          </a:xfrm>
        </p:grpSpPr>
        <p:sp>
          <p:nvSpPr>
            <p:cNvPr id="22" name="WordArt 4"/>
            <p:cNvSpPr>
              <a:spLocks noChangeArrowheads="1" noChangeShapeType="1" noTextEdit="1"/>
            </p:cNvSpPr>
            <p:nvPr/>
          </p:nvSpPr>
          <p:spPr bwMode="auto">
            <a:xfrm>
              <a:off x="2640" y="2832"/>
              <a:ext cx="480" cy="5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b="1" kern="10">
                  <a:ln w="9525">
                    <a:solidFill>
                      <a:srgbClr val="008000"/>
                    </a:solidFill>
                    <a:round/>
                  </a:ln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ēi</a:t>
              </a:r>
              <a:endParaRPr lang="zh-CN" altLang="en-US" sz="3600" b="1" kern="10">
                <a:ln w="9525">
                  <a:solidFill>
                    <a:srgbClr val="008000"/>
                  </a:solidFill>
                  <a:round/>
                </a:ln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WordArt 5"/>
            <p:cNvSpPr>
              <a:spLocks noChangeArrowheads="1" noChangeShapeType="1" noTextEdit="1"/>
            </p:cNvSpPr>
            <p:nvPr/>
          </p:nvSpPr>
          <p:spPr bwMode="auto">
            <a:xfrm>
              <a:off x="3456" y="2832"/>
              <a:ext cx="480" cy="5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b="1" kern="10">
                  <a:ln w="9525">
                    <a:solidFill>
                      <a:srgbClr val="008000"/>
                    </a:solidFill>
                    <a:round/>
                  </a:ln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éi</a:t>
              </a:r>
              <a:endParaRPr lang="zh-CN" altLang="en-US" sz="3600" b="1" kern="10">
                <a:ln w="9525">
                  <a:solidFill>
                    <a:srgbClr val="008000"/>
                  </a:solidFill>
                  <a:round/>
                </a:ln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WordArt 6"/>
            <p:cNvSpPr>
              <a:spLocks noChangeArrowheads="1" noChangeShapeType="1" noTextEdit="1"/>
            </p:cNvSpPr>
            <p:nvPr/>
          </p:nvSpPr>
          <p:spPr bwMode="auto">
            <a:xfrm>
              <a:off x="4272" y="2832"/>
              <a:ext cx="480" cy="5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b="1" kern="10">
                  <a:ln w="9525">
                    <a:solidFill>
                      <a:srgbClr val="008000"/>
                    </a:solidFill>
                    <a:round/>
                  </a:ln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ěi</a:t>
              </a:r>
              <a:endParaRPr lang="zh-CN" altLang="en-US" sz="3600" b="1" kern="10">
                <a:ln w="9525">
                  <a:solidFill>
                    <a:srgbClr val="008000"/>
                  </a:solidFill>
                  <a:round/>
                </a:ln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WordArt 7"/>
            <p:cNvSpPr>
              <a:spLocks noChangeArrowheads="1" noChangeShapeType="1" noTextEdit="1"/>
            </p:cNvSpPr>
            <p:nvPr/>
          </p:nvSpPr>
          <p:spPr bwMode="auto">
            <a:xfrm>
              <a:off x="5088" y="2832"/>
              <a:ext cx="480" cy="5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b="1" kern="10">
                  <a:ln w="9525">
                    <a:solidFill>
                      <a:srgbClr val="008000"/>
                    </a:solidFill>
                    <a:round/>
                  </a:ln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èi</a:t>
              </a:r>
              <a:endParaRPr lang="zh-CN" altLang="en-US" sz="3600" b="1" kern="10">
                <a:ln w="9525">
                  <a:solidFill>
                    <a:srgbClr val="008000"/>
                  </a:solidFill>
                  <a:round/>
                </a:ln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3"/>
          <p:cNvGrpSpPr/>
          <p:nvPr/>
        </p:nvGrpSpPr>
        <p:grpSpPr bwMode="auto">
          <a:xfrm>
            <a:off x="1934935" y="4900418"/>
            <a:ext cx="4344566" cy="763263"/>
            <a:chOff x="2640" y="2832"/>
            <a:chExt cx="2928" cy="564"/>
          </a:xfrm>
        </p:grpSpPr>
        <p:sp>
          <p:nvSpPr>
            <p:cNvPr id="27" name="WordArt 4"/>
            <p:cNvSpPr>
              <a:spLocks noChangeArrowheads="1" noChangeShapeType="1" noTextEdit="1"/>
            </p:cNvSpPr>
            <p:nvPr/>
          </p:nvSpPr>
          <p:spPr bwMode="auto">
            <a:xfrm>
              <a:off x="2640" y="2832"/>
              <a:ext cx="480" cy="5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b="1" kern="10">
                  <a:ln w="9525">
                    <a:solidFill>
                      <a:srgbClr val="008000"/>
                    </a:solidFill>
                    <a:round/>
                  </a:ln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uī</a:t>
              </a:r>
              <a:endParaRPr lang="zh-CN" altLang="en-US" sz="3600" b="1" kern="10">
                <a:ln w="9525">
                  <a:solidFill>
                    <a:srgbClr val="008000"/>
                  </a:solidFill>
                  <a:round/>
                </a:ln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WordArt 5"/>
            <p:cNvSpPr>
              <a:spLocks noChangeArrowheads="1" noChangeShapeType="1" noTextEdit="1"/>
            </p:cNvSpPr>
            <p:nvPr/>
          </p:nvSpPr>
          <p:spPr bwMode="auto">
            <a:xfrm>
              <a:off x="3456" y="2832"/>
              <a:ext cx="480" cy="5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b="1" kern="10">
                  <a:ln w="9525">
                    <a:solidFill>
                      <a:srgbClr val="008000"/>
                    </a:solidFill>
                    <a:round/>
                  </a:ln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uí</a:t>
              </a:r>
              <a:endParaRPr lang="zh-CN" altLang="en-US" sz="3600" b="1" kern="10">
                <a:ln w="9525">
                  <a:solidFill>
                    <a:srgbClr val="008000"/>
                  </a:solidFill>
                  <a:round/>
                </a:ln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WordArt 6"/>
            <p:cNvSpPr>
              <a:spLocks noChangeArrowheads="1" noChangeShapeType="1" noTextEdit="1"/>
            </p:cNvSpPr>
            <p:nvPr/>
          </p:nvSpPr>
          <p:spPr bwMode="auto">
            <a:xfrm>
              <a:off x="4272" y="2832"/>
              <a:ext cx="480" cy="5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b="1" kern="10">
                  <a:ln w="9525">
                    <a:solidFill>
                      <a:srgbClr val="008000"/>
                    </a:solidFill>
                    <a:round/>
                  </a:ln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uǐ</a:t>
              </a:r>
              <a:endParaRPr lang="zh-CN" altLang="en-US" sz="3600" b="1" kern="10">
                <a:ln w="9525">
                  <a:solidFill>
                    <a:srgbClr val="008000"/>
                  </a:solidFill>
                  <a:round/>
                </a:ln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WordArt 7"/>
            <p:cNvSpPr>
              <a:spLocks noChangeArrowheads="1" noChangeShapeType="1" noTextEdit="1"/>
            </p:cNvSpPr>
            <p:nvPr/>
          </p:nvSpPr>
          <p:spPr bwMode="auto">
            <a:xfrm>
              <a:off x="5088" y="2832"/>
              <a:ext cx="480" cy="5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b="1" kern="10">
                  <a:ln w="9525">
                    <a:solidFill>
                      <a:srgbClr val="008000"/>
                    </a:solidFill>
                    <a:round/>
                  </a:ln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uì</a:t>
              </a:r>
              <a:endParaRPr lang="zh-CN" altLang="en-US" sz="3600" b="1" kern="10">
                <a:ln w="9525">
                  <a:solidFill>
                    <a:srgbClr val="008000"/>
                  </a:solidFill>
                  <a:round/>
                </a:ln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080" y="2422072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420</Words>
  <Application>Microsoft Office PowerPoint</Application>
  <PresentationFormat>宽屏</PresentationFormat>
  <Paragraphs>135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5" baseType="lpstr">
      <vt:lpstr>Calibri</vt:lpstr>
      <vt:lpstr>思源黑体 CN Light</vt:lpstr>
      <vt:lpstr>FandolFang R</vt:lpstr>
      <vt:lpstr>Arial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1</cp:revision>
  <dcterms:created xsi:type="dcterms:W3CDTF">2020-08-23T12:08:00Z</dcterms:created>
  <dcterms:modified xsi:type="dcterms:W3CDTF">2021-01-07T11:06:36Z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