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256" r:id="rId2"/>
    <p:sldId id="478" r:id="rId3"/>
    <p:sldId id="567" r:id="rId4"/>
    <p:sldId id="568" r:id="rId5"/>
    <p:sldId id="566" r:id="rId6"/>
    <p:sldId id="569" r:id="rId7"/>
    <p:sldId id="258" r:id="rId8"/>
  </p:sldIdLst>
  <p:sldSz cx="12192000" cy="6858000"/>
  <p:notesSz cx="6858000" cy="9144000"/>
  <p:embeddedFontLst>
    <p:embeddedFont>
      <p:font typeface="FandolFang R" panose="02010600030101010101" charset="-122"/>
      <p:regular r:id="rId10"/>
    </p:embeddedFont>
    <p:embeddedFont>
      <p:font typeface="庞门正道粗书体6.0" panose="02010600030101010101" charset="-122"/>
      <p:regular r:id="rId11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BB21F8D3-C39F-46A4-99AD-6B0ADF6450B4}" type="datetimeFigureOut">
              <a:rPr lang="zh-CN" altLang="en-US" smtClean="0"/>
              <a:t>2021/1/7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2154B394-720E-467D-ABFF-8F7550BC726F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4B394-720E-467D-ABFF-8F7550BC726F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4B394-720E-467D-ABFF-8F7550BC726F}" type="slidenum">
              <a:rPr lang="zh-CN" altLang="en-US" smtClean="0"/>
              <a:t>7</a:t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物体, 麦克风, 游戏机&#10;&#10;描述已自动生成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27" y="229113"/>
            <a:ext cx="983976" cy="655984"/>
          </a:xfrm>
          <a:prstGeom prst="rect">
            <a:avLst/>
          </a:prstGeom>
        </p:spPr>
      </p:pic>
      <p:sp>
        <p:nvSpPr>
          <p:cNvPr id="9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993677" y="395778"/>
            <a:ext cx="2154876" cy="450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pPr lvl="0"/>
            <a:r>
              <a:rPr lang="en-US" altLang="zh-CN" dirty="0"/>
              <a:t>01  </a:t>
            </a:r>
            <a:r>
              <a:rPr lang="zh-CN" altLang="en-US" dirty="0"/>
              <a:t>输入标题</a:t>
            </a:r>
          </a:p>
        </p:txBody>
      </p:sp>
      <p:sp>
        <p:nvSpPr>
          <p:cNvPr id="10" name="矩形: 圆角 9"/>
          <p:cNvSpPr/>
          <p:nvPr userDrawn="1"/>
        </p:nvSpPr>
        <p:spPr>
          <a:xfrm>
            <a:off x="647700" y="1270000"/>
            <a:ext cx="10896600" cy="4940300"/>
          </a:xfrm>
          <a:prstGeom prst="roundRect">
            <a:avLst>
              <a:gd name="adj" fmla="val 685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  <a:lvl2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2pPr>
            <a:lvl3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3pPr>
            <a:lvl4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4pPr>
            <a:lvl5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物体, 麦克风, 游戏机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67166" y="1167295"/>
            <a:ext cx="6785114" cy="452341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5401963" y="715955"/>
            <a:ext cx="6707750" cy="3354004"/>
            <a:chOff x="662385" y="613093"/>
            <a:chExt cx="6707750" cy="3354004"/>
          </a:xfrm>
        </p:grpSpPr>
        <p:sp>
          <p:nvSpPr>
            <p:cNvPr id="6" name="文本框 5"/>
            <p:cNvSpPr txBox="1"/>
            <p:nvPr/>
          </p:nvSpPr>
          <p:spPr>
            <a:xfrm>
              <a:off x="662385" y="613093"/>
              <a:ext cx="2664788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9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口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418784" y="1905755"/>
              <a:ext cx="174122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5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语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599844" y="1028856"/>
              <a:ext cx="176653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5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交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705347" y="1320219"/>
              <a:ext cx="266478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6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际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342902" y="3868061"/>
            <a:ext cx="4825872" cy="1143653"/>
            <a:chOff x="1601376" y="4316270"/>
            <a:chExt cx="4825872" cy="1143653"/>
          </a:xfrm>
        </p:grpSpPr>
        <p:sp>
          <p:nvSpPr>
            <p:cNvPr id="12" name="文本框 11"/>
            <p:cNvSpPr txBox="1"/>
            <p:nvPr/>
          </p:nvSpPr>
          <p:spPr>
            <a:xfrm>
              <a:off x="1601376" y="5182924"/>
              <a:ext cx="4825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一年级上册 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601376" y="4316270"/>
              <a:ext cx="48258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——</a:t>
              </a:r>
              <a:r>
                <a:rPr lang="zh-CN" altLang="en-US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我们做朋友</a:t>
              </a:r>
            </a:p>
          </p:txBody>
        </p:sp>
        <p:sp>
          <p:nvSpPr>
            <p:cNvPr id="14" name="矩形: 圆角 13"/>
            <p:cNvSpPr/>
            <p:nvPr/>
          </p:nvSpPr>
          <p:spPr>
            <a:xfrm flipH="1">
              <a:off x="1601376" y="5032283"/>
              <a:ext cx="4825872" cy="1940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981894" y="5413706"/>
            <a:ext cx="3547888" cy="276999"/>
            <a:chOff x="842479" y="5462070"/>
            <a:chExt cx="3547888" cy="276999"/>
          </a:xfrm>
        </p:grpSpPr>
        <p:sp>
          <p:nvSpPr>
            <p:cNvPr id="20" name="矩形 19"/>
            <p:cNvSpPr/>
            <p:nvPr/>
          </p:nvSpPr>
          <p:spPr>
            <a:xfrm>
              <a:off x="842479" y="5462070"/>
              <a:ext cx="1564092" cy="276999"/>
            </a:xfrm>
            <a:prstGeom prst="rect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授课老师：某某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684120" y="5462070"/>
              <a:ext cx="1706247" cy="276999"/>
            </a:xfrm>
            <a:prstGeom prst="rect">
              <a:avLst/>
            </a:prstGeom>
            <a:noFill/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20XX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0475748" y="481326"/>
            <a:ext cx="1182852" cy="276999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某某实验小学</a:t>
            </a:r>
            <a:endParaRPr kumimoji="0" lang="zh-CN" altLang="en-US" sz="1200" i="0" u="none" strike="noStrike" kern="1200" cap="none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课前导读</a:t>
            </a: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7398" y="1777551"/>
            <a:ext cx="5219700" cy="38957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816976" y="3371470"/>
            <a:ext cx="35748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FF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我们做朋友</a:t>
            </a:r>
            <a:endParaRPr lang="zh-CN" altLang="en-US" sz="40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自我介绍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5264151" y="2705725"/>
            <a:ext cx="43656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我喜欢唱歌，我给你唱首歌吧！</a:t>
            </a:r>
          </a:p>
        </p:txBody>
      </p:sp>
      <p:pic>
        <p:nvPicPr>
          <p:cNvPr id="7" name="Picture 19" descr="t013baffd36660f77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0" y="1817688"/>
            <a:ext cx="2928938" cy="394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自我介绍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443538" y="2919413"/>
            <a:ext cx="514826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我是小明，今年</a:t>
            </a:r>
            <a:r>
              <a:rPr lang="en-US" altLang="zh-CN" sz="4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4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岁，喜欢踢足球。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24" y="2552700"/>
            <a:ext cx="3686175" cy="36861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注意事项</a:t>
            </a: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6599238" y="3747597"/>
            <a:ext cx="2857500" cy="2714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2170113" y="3819035"/>
            <a:ext cx="3570287" cy="264318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Freeform 4"/>
          <p:cNvSpPr/>
          <p:nvPr/>
        </p:nvSpPr>
        <p:spPr bwMode="gray">
          <a:xfrm>
            <a:off x="4241800" y="2818910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63529"/>
                  <a:invGamma/>
                </a:srgbClr>
              </a:gs>
            </a:gsLst>
            <a:lin ang="0" scaled="1"/>
          </a:gradFill>
          <a:ln w="0">
            <a:noFill/>
            <a:prstDash val="solid"/>
            <a:rou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AutoShape 5"/>
          <p:cNvSpPr>
            <a:spLocks noChangeAspect="1" noChangeArrowheads="1" noTextEdit="1"/>
          </p:cNvSpPr>
          <p:nvPr/>
        </p:nvSpPr>
        <p:spPr bwMode="auto">
          <a:xfrm flipH="1">
            <a:off x="5894388" y="2922097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Freeform 6"/>
          <p:cNvSpPr/>
          <p:nvPr/>
        </p:nvSpPr>
        <p:spPr bwMode="gray">
          <a:xfrm flipH="1">
            <a:off x="6742113" y="2818910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009999"/>
              </a:gs>
              <a:gs pos="100000">
                <a:srgbClr val="009999">
                  <a:gamma/>
                  <a:tint val="31765"/>
                  <a:invGamma/>
                </a:srgbClr>
              </a:gs>
            </a:gsLst>
            <a:lin ang="0" scaled="1"/>
          </a:gradFill>
          <a:ln w="0">
            <a:noFill/>
            <a:prstDash val="solid"/>
            <a:rou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8" name="Group 7"/>
          <p:cNvGrpSpPr/>
          <p:nvPr/>
        </p:nvGrpSpPr>
        <p:grpSpPr bwMode="auto">
          <a:xfrm>
            <a:off x="4527550" y="1533035"/>
            <a:ext cx="2928938" cy="1500187"/>
            <a:chOff x="1997" y="1314"/>
            <a:chExt cx="1889" cy="1009"/>
          </a:xfrm>
        </p:grpSpPr>
        <p:grpSp>
          <p:nvGrpSpPr>
            <p:cNvPr id="29" name="Group 8"/>
            <p:cNvGrpSpPr/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34" name="Oval 9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5" name="Oval 10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rgbClr val="009999">
                      <a:gamma/>
                      <a:tint val="44314"/>
                      <a:invGamma/>
                    </a:srgbClr>
                  </a:gs>
                  <a:gs pos="100000">
                    <a:srgbClr val="009999"/>
                  </a:gs>
                </a:gsLst>
                <a:lin ang="27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0" name="Oval 11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shade val="46275"/>
                    <a:invGamma/>
                  </a:srgbClr>
                </a:gs>
                <a:gs pos="100000">
                  <a:srgbClr val="BBE0E3"/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Oval 12"/>
            <p:cNvSpPr>
              <a:spLocks noChangeArrowheads="1"/>
            </p:cNvSpPr>
            <p:nvPr/>
          </p:nvSpPr>
          <p:spPr bwMode="gray">
            <a:xfrm>
              <a:off x="2108" y="1319"/>
              <a:ext cx="1650" cy="823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alpha val="0"/>
                  </a:srgbClr>
                </a:gs>
                <a:gs pos="100000">
                  <a:srgbClr val="BBE0E3">
                    <a:gamma/>
                    <a:tint val="34902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Oval 13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shade val="79216"/>
                    <a:invGamma/>
                  </a:srgbClr>
                </a:gs>
                <a:gs pos="100000">
                  <a:srgbClr val="BBE0E3">
                    <a:alpha val="48000"/>
                  </a:srgb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Oval 14"/>
            <p:cNvSpPr>
              <a:spLocks noChangeArrowheads="1"/>
            </p:cNvSpPr>
            <p:nvPr/>
          </p:nvSpPr>
          <p:spPr bwMode="gray">
            <a:xfrm>
              <a:off x="2208" y="1344"/>
              <a:ext cx="1382" cy="625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tint val="0"/>
                    <a:invGamma/>
                  </a:srgbClr>
                </a:gs>
                <a:gs pos="100000">
                  <a:srgbClr val="BBE0E3">
                    <a:alpha val="38000"/>
                  </a:srgb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5241925" y="1747347"/>
            <a:ext cx="3673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注 意</a:t>
            </a: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2170113" y="4319097"/>
            <a:ext cx="36734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说话时看着对方的眼睛</a:t>
            </a: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6670675" y="4033347"/>
            <a:ext cx="367347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注意听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别人说话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物体, 麦克风, 游戏机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67166" y="1167295"/>
            <a:ext cx="6785114" cy="452341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5353762" y="874555"/>
            <a:ext cx="6555426" cy="3195404"/>
            <a:chOff x="614184" y="771693"/>
            <a:chExt cx="6555426" cy="3195404"/>
          </a:xfrm>
        </p:grpSpPr>
        <p:sp>
          <p:nvSpPr>
            <p:cNvPr id="6" name="文本框 5"/>
            <p:cNvSpPr txBox="1"/>
            <p:nvPr/>
          </p:nvSpPr>
          <p:spPr>
            <a:xfrm>
              <a:off x="614184" y="771693"/>
              <a:ext cx="266478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谢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418784" y="1905755"/>
              <a:ext cx="174122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5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谢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730665" y="855951"/>
              <a:ext cx="176653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3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观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504822" y="1320219"/>
              <a:ext cx="266478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6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看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342902" y="3868061"/>
            <a:ext cx="4825872" cy="1143653"/>
            <a:chOff x="1601376" y="4316270"/>
            <a:chExt cx="4825872" cy="1143653"/>
          </a:xfrm>
        </p:grpSpPr>
        <p:sp>
          <p:nvSpPr>
            <p:cNvPr id="12" name="文本框 11"/>
            <p:cNvSpPr txBox="1"/>
            <p:nvPr/>
          </p:nvSpPr>
          <p:spPr>
            <a:xfrm>
              <a:off x="1601376" y="5182924"/>
              <a:ext cx="4825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一年级上册 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601376" y="4316270"/>
              <a:ext cx="48258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——</a:t>
              </a:r>
              <a:r>
                <a:rPr lang="zh-CN" altLang="en-US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我们做朋友</a:t>
              </a:r>
            </a:p>
          </p:txBody>
        </p:sp>
        <p:sp>
          <p:nvSpPr>
            <p:cNvPr id="14" name="矩形: 圆角 13"/>
            <p:cNvSpPr/>
            <p:nvPr/>
          </p:nvSpPr>
          <p:spPr>
            <a:xfrm flipH="1">
              <a:off x="1601376" y="5032283"/>
              <a:ext cx="4825872" cy="1940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981894" y="5413706"/>
            <a:ext cx="3547888" cy="276999"/>
            <a:chOff x="842479" y="5462070"/>
            <a:chExt cx="3547888" cy="276999"/>
          </a:xfrm>
        </p:grpSpPr>
        <p:sp>
          <p:nvSpPr>
            <p:cNvPr id="20" name="矩形 19"/>
            <p:cNvSpPr/>
            <p:nvPr/>
          </p:nvSpPr>
          <p:spPr>
            <a:xfrm>
              <a:off x="842479" y="5462070"/>
              <a:ext cx="1564092" cy="276999"/>
            </a:xfrm>
            <a:prstGeom prst="rect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授课老师：某某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684120" y="5462070"/>
              <a:ext cx="1706247" cy="276999"/>
            </a:xfrm>
            <a:prstGeom prst="rect">
              <a:avLst/>
            </a:prstGeom>
            <a:noFill/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20XX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0475748" y="481326"/>
            <a:ext cx="1182852" cy="276999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某某实验小学</a:t>
            </a:r>
            <a:endParaRPr kumimoji="0" lang="zh-CN" altLang="en-US" sz="1200" i="0" u="none" strike="noStrike" kern="1200" cap="none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jqu1wswe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宽屏</PresentationFormat>
  <Paragraphs>41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FandolFang R</vt:lpstr>
      <vt:lpstr>Arial</vt:lpstr>
      <vt:lpstr>庞门正道粗书体6.0</vt:lpstr>
      <vt:lpstr>思源黑体 CN Bold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1</cp:revision>
  <dcterms:created xsi:type="dcterms:W3CDTF">2020-06-05T01:58:00Z</dcterms:created>
  <dcterms:modified xsi:type="dcterms:W3CDTF">2021-01-07T11:06:56Z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