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0"/>
  </p:notesMasterIdLst>
  <p:sldIdLst>
    <p:sldId id="256" r:id="rId2"/>
    <p:sldId id="478" r:id="rId3"/>
    <p:sldId id="567" r:id="rId4"/>
    <p:sldId id="568" r:id="rId5"/>
    <p:sldId id="569" r:id="rId6"/>
    <p:sldId id="570" r:id="rId7"/>
    <p:sldId id="566" r:id="rId8"/>
    <p:sldId id="258" r:id="rId9"/>
  </p:sldIdLst>
  <p:sldSz cx="12192000" cy="6858000"/>
  <p:notesSz cx="6858000" cy="9144000"/>
  <p:embeddedFontLst>
    <p:embeddedFont>
      <p:font typeface="庞门正道粗书体6.0" panose="02010600030101010101" charset="-122"/>
      <p:regular r:id="rId11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9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BB21F8D3-C39F-46A4-99AD-6B0ADF6450B4}" type="datetimeFigureOut">
              <a:rPr lang="zh-CN" altLang="en-US" smtClean="0"/>
              <a:t>2021/1/7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2154B394-720E-467D-ABFF-8F7550BC726F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4B394-720E-467D-ABFF-8F7550BC726F}" type="slidenum">
              <a:rPr lang="zh-CN" altLang="en-US" smtClean="0"/>
              <a:t>1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4B394-720E-467D-ABFF-8F7550BC726F}" type="slidenum">
              <a:rPr lang="zh-CN" altLang="en-US" smtClean="0"/>
              <a:t>8</a:t>
            </a:fld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图片包含 物体, 麦克风, 游戏机&#10;&#10;描述已自动生成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427" y="229113"/>
            <a:ext cx="983976" cy="655984"/>
          </a:xfrm>
          <a:prstGeom prst="rect">
            <a:avLst/>
          </a:prstGeom>
        </p:spPr>
      </p:pic>
      <p:sp>
        <p:nvSpPr>
          <p:cNvPr id="9" name="文本占位符 8"/>
          <p:cNvSpPr>
            <a:spLocks noGrp="1"/>
          </p:cNvSpPr>
          <p:nvPr>
            <p:ph type="body" sz="quarter" idx="10" hasCustomPrompt="1"/>
          </p:nvPr>
        </p:nvSpPr>
        <p:spPr>
          <a:xfrm>
            <a:off x="993677" y="395778"/>
            <a:ext cx="2154876" cy="450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pPr lvl="0"/>
            <a:r>
              <a:rPr lang="en-US" altLang="zh-CN" dirty="0"/>
              <a:t>01  </a:t>
            </a:r>
            <a:r>
              <a:rPr lang="zh-CN" altLang="en-US" dirty="0"/>
              <a:t>输入标题</a:t>
            </a:r>
          </a:p>
        </p:txBody>
      </p:sp>
      <p:sp>
        <p:nvSpPr>
          <p:cNvPr id="10" name="矩形: 圆角 9"/>
          <p:cNvSpPr/>
          <p:nvPr userDrawn="1"/>
        </p:nvSpPr>
        <p:spPr>
          <a:xfrm>
            <a:off x="647700" y="1270000"/>
            <a:ext cx="10896600" cy="4940300"/>
          </a:xfrm>
          <a:prstGeom prst="roundRect">
            <a:avLst>
              <a:gd name="adj" fmla="val 685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  <a:lvl2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2pPr>
            <a:lvl3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3pPr>
            <a:lvl4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4pPr>
            <a:lvl5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2E05D328-291A-47AC-BDFD-986BBBD9F7A5}" type="datetimeFigureOut">
              <a:rPr lang="zh-CN" altLang="en-US" smtClean="0"/>
              <a:t>2021/1/7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643A03F8-67D8-4B14-B435-8036BD8CFE83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图片包含 物体, 麦克风, 游戏机&#10;&#10;描述已自动生成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367166" y="1167295"/>
            <a:ext cx="6785114" cy="4523410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5401963" y="715955"/>
            <a:ext cx="6707750" cy="3354004"/>
            <a:chOff x="662385" y="613093"/>
            <a:chExt cx="6707750" cy="3354004"/>
          </a:xfrm>
        </p:grpSpPr>
        <p:sp>
          <p:nvSpPr>
            <p:cNvPr id="6" name="文本框 5"/>
            <p:cNvSpPr txBox="1"/>
            <p:nvPr/>
          </p:nvSpPr>
          <p:spPr>
            <a:xfrm>
              <a:off x="662385" y="613093"/>
              <a:ext cx="2664788" cy="3154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99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庞门正道粗书体6.0" panose="02010600030101010101" pitchFamily="2" charset="-122"/>
                  <a:ea typeface="庞门正道粗书体6.0" panose="02010600030101010101" pitchFamily="2" charset="-122"/>
                  <a:cs typeface="+mn-ea"/>
                  <a:sym typeface="Arial" panose="020B0604020202020204" pitchFamily="34" charset="0"/>
                </a:rPr>
                <a:t>口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418784" y="1905755"/>
              <a:ext cx="1741220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1500" dirty="0">
                  <a:solidFill>
                    <a:srgbClr val="F96D6D"/>
                  </a:solidFill>
                  <a:latin typeface="庞门正道粗书体6.0" panose="02010600030101010101" pitchFamily="2" charset="-122"/>
                  <a:ea typeface="庞门正道粗书体6.0" panose="02010600030101010101" pitchFamily="2" charset="-122"/>
                  <a:cs typeface="+mn-ea"/>
                  <a:sym typeface="Arial" panose="020B0604020202020204" pitchFamily="34" charset="0"/>
                </a:rPr>
                <a:t>语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3599844" y="1028856"/>
              <a:ext cx="1766530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15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庞门正道粗书体6.0" panose="02010600030101010101" pitchFamily="2" charset="-122"/>
                  <a:ea typeface="庞门正道粗书体6.0" panose="02010600030101010101" pitchFamily="2" charset="-122"/>
                  <a:cs typeface="+mn-ea"/>
                  <a:sym typeface="Arial" panose="020B0604020202020204" pitchFamily="34" charset="0"/>
                </a:rPr>
                <a:t>交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4705347" y="1320219"/>
              <a:ext cx="2664788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600" dirty="0">
                  <a:solidFill>
                    <a:srgbClr val="F96D6D"/>
                  </a:solidFill>
                  <a:latin typeface="庞门正道粗书体6.0" panose="02010600030101010101" pitchFamily="2" charset="-122"/>
                  <a:ea typeface="庞门正道粗书体6.0" panose="02010600030101010101" pitchFamily="2" charset="-122"/>
                  <a:cs typeface="+mn-ea"/>
                  <a:sym typeface="Arial" panose="020B0604020202020204" pitchFamily="34" charset="0"/>
                </a:rPr>
                <a:t>际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6342902" y="3868061"/>
            <a:ext cx="4825872" cy="1143653"/>
            <a:chOff x="1601376" y="4316270"/>
            <a:chExt cx="4825872" cy="1143653"/>
          </a:xfrm>
        </p:grpSpPr>
        <p:sp>
          <p:nvSpPr>
            <p:cNvPr id="12" name="文本框 11"/>
            <p:cNvSpPr txBox="1"/>
            <p:nvPr/>
          </p:nvSpPr>
          <p:spPr>
            <a:xfrm>
              <a:off x="1601376" y="5182924"/>
              <a:ext cx="48258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语文精品课件 一年级上册 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1601376" y="4316270"/>
              <a:ext cx="48258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3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——</a:t>
              </a:r>
              <a:r>
                <a:rPr lang="zh-CN" altLang="en-US" sz="3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我说你做</a:t>
              </a:r>
            </a:p>
          </p:txBody>
        </p:sp>
        <p:sp>
          <p:nvSpPr>
            <p:cNvPr id="14" name="矩形: 圆角 13"/>
            <p:cNvSpPr/>
            <p:nvPr/>
          </p:nvSpPr>
          <p:spPr>
            <a:xfrm flipH="1">
              <a:off x="1601376" y="5032283"/>
              <a:ext cx="4825872" cy="19403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6981894" y="5413706"/>
            <a:ext cx="3547888" cy="276999"/>
            <a:chOff x="842479" y="5462070"/>
            <a:chExt cx="3547888" cy="276999"/>
          </a:xfrm>
        </p:grpSpPr>
        <p:sp>
          <p:nvSpPr>
            <p:cNvPr id="20" name="矩形 19"/>
            <p:cNvSpPr/>
            <p:nvPr/>
          </p:nvSpPr>
          <p:spPr>
            <a:xfrm>
              <a:off x="842479" y="5462070"/>
              <a:ext cx="1564092" cy="276999"/>
            </a:xfrm>
            <a:prstGeom prst="rect">
              <a:avLst/>
            </a:prstGeom>
            <a:ln w="6350">
              <a:solidFill>
                <a:schemeClr val="tx1">
                  <a:lumMod val="95000"/>
                  <a:lumOff val="5000"/>
                </a:schemeClr>
              </a:solidFill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授课老师：某某</a:t>
              </a:r>
              <a:endParaRPr kumimoji="0" lang="zh-CN" altLang="en-US" sz="1200" i="0" u="none" strike="noStrike" kern="1200" cap="none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2684120" y="5462070"/>
              <a:ext cx="1706247" cy="276999"/>
            </a:xfrm>
            <a:prstGeom prst="rect">
              <a:avLst/>
            </a:prstGeom>
            <a:noFill/>
            <a:ln w="6350">
              <a:solidFill>
                <a:schemeClr val="tx1">
                  <a:lumMod val="95000"/>
                  <a:lumOff val="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kumimoji="0" lang="zh-CN" altLang="en-US" sz="1200" i="0" u="none" strike="noStrike" kern="1200" cap="none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授课时间：</a:t>
              </a:r>
              <a:r>
                <a:rPr kumimoji="0" lang="en-US" altLang="zh-CN" sz="1200" i="0" u="none" strike="noStrike" kern="1200" cap="none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20XX</a:t>
              </a:r>
              <a:endParaRPr kumimoji="0" lang="zh-CN" altLang="en-US" sz="1200" i="0" u="none" strike="noStrike" kern="1200" cap="none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2" name="矩形 21"/>
          <p:cNvSpPr/>
          <p:nvPr/>
        </p:nvSpPr>
        <p:spPr>
          <a:xfrm>
            <a:off x="10475748" y="481326"/>
            <a:ext cx="1182852" cy="276999"/>
          </a:xfrm>
          <a:prstGeom prst="rect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某某实验小学</a:t>
            </a:r>
            <a:endParaRPr kumimoji="0" lang="zh-CN" altLang="en-US" sz="1200" i="0" u="none" strike="noStrike" kern="1200" cap="none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占位符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课前导读</a:t>
            </a: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62300" y="1703907"/>
            <a:ext cx="5867400" cy="39862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占位符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我说你做</a:t>
            </a:r>
          </a:p>
        </p:txBody>
      </p:sp>
      <p:sp>
        <p:nvSpPr>
          <p:cNvPr id="4" name="Text Box 17"/>
          <p:cNvSpPr txBox="1">
            <a:spLocks noChangeArrowheads="1"/>
          </p:cNvSpPr>
          <p:nvPr/>
        </p:nvSpPr>
        <p:spPr bwMode="auto">
          <a:xfrm>
            <a:off x="5876926" y="2938463"/>
            <a:ext cx="3673475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请抬起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左脚</a:t>
            </a:r>
          </a:p>
        </p:txBody>
      </p:sp>
      <p:pic>
        <p:nvPicPr>
          <p:cNvPr id="5" name="Picture 19" descr="t013baffd36660f77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634" y="1958975"/>
            <a:ext cx="2763838" cy="372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占位符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我说你做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965825" y="2844800"/>
            <a:ext cx="3673475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站起来，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再坐下</a:t>
            </a:r>
          </a:p>
        </p:txBody>
      </p:sp>
      <p:pic>
        <p:nvPicPr>
          <p:cNvPr id="7" name="Picture 5" descr="t013baffd36660f77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238" y="1716088"/>
            <a:ext cx="2763837" cy="372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占位符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我说你做</a:t>
            </a:r>
          </a:p>
        </p:txBody>
      </p:sp>
      <p:sp>
        <p:nvSpPr>
          <p:cNvPr id="24" name="AutoShape 2"/>
          <p:cNvSpPr>
            <a:spLocks noChangeArrowheads="1"/>
          </p:cNvSpPr>
          <p:nvPr/>
        </p:nvSpPr>
        <p:spPr bwMode="auto">
          <a:xfrm>
            <a:off x="6905625" y="3657110"/>
            <a:ext cx="2681288" cy="280511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" name="AutoShape 3"/>
          <p:cNvSpPr>
            <a:spLocks noChangeArrowheads="1"/>
          </p:cNvSpPr>
          <p:nvPr/>
        </p:nvSpPr>
        <p:spPr bwMode="auto">
          <a:xfrm>
            <a:off x="2416175" y="3728547"/>
            <a:ext cx="3641725" cy="273367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" name="Freeform 4"/>
          <p:cNvSpPr/>
          <p:nvPr/>
        </p:nvSpPr>
        <p:spPr bwMode="gray">
          <a:xfrm>
            <a:off x="4987925" y="3228485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rgbClr val="333399"/>
              </a:gs>
              <a:gs pos="100000">
                <a:srgbClr val="333399">
                  <a:gamma/>
                  <a:tint val="63529"/>
                  <a:invGamma/>
                </a:srgbClr>
              </a:gs>
            </a:gsLst>
            <a:lin ang="0" scaled="1"/>
          </a:gradFill>
          <a:ln w="0">
            <a:noFill/>
            <a:prstDash val="solid"/>
            <a:rou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" name="AutoShape 5"/>
          <p:cNvSpPr>
            <a:spLocks noChangeAspect="1" noChangeArrowheads="1" noTextEdit="1"/>
          </p:cNvSpPr>
          <p:nvPr/>
        </p:nvSpPr>
        <p:spPr bwMode="auto">
          <a:xfrm flipH="1">
            <a:off x="6211888" y="3188797"/>
            <a:ext cx="909637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b="1">
              <a:solidFill>
                <a:srgbClr val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8" name="Freeform 6"/>
          <p:cNvSpPr/>
          <p:nvPr/>
        </p:nvSpPr>
        <p:spPr bwMode="gray">
          <a:xfrm flipH="1">
            <a:off x="6559550" y="3228485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rgbClr val="009999"/>
              </a:gs>
              <a:gs pos="100000">
                <a:srgbClr val="009999">
                  <a:gamma/>
                  <a:tint val="31765"/>
                  <a:invGamma/>
                </a:srgbClr>
              </a:gs>
            </a:gsLst>
            <a:lin ang="0" scaled="1"/>
          </a:gradFill>
          <a:ln w="0">
            <a:noFill/>
            <a:prstDash val="solid"/>
            <a:rou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29" name="Group 7"/>
          <p:cNvGrpSpPr/>
          <p:nvPr/>
        </p:nvGrpSpPr>
        <p:grpSpPr bwMode="auto">
          <a:xfrm>
            <a:off x="4630738" y="1799735"/>
            <a:ext cx="2998787" cy="1601787"/>
            <a:chOff x="1997" y="1314"/>
            <a:chExt cx="1889" cy="1009"/>
          </a:xfrm>
        </p:grpSpPr>
        <p:grpSp>
          <p:nvGrpSpPr>
            <p:cNvPr id="30" name="Group 8"/>
            <p:cNvGrpSpPr/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35" name="Oval 9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rgbClr val="009999"/>
                  </a:gs>
                  <a:gs pos="100000">
                    <a:srgbClr val="009999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6" name="Oval 10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rgbClr val="009999">
                      <a:gamma/>
                      <a:tint val="44314"/>
                      <a:invGamma/>
                    </a:srgbClr>
                  </a:gs>
                  <a:gs pos="100000">
                    <a:srgbClr val="009999"/>
                  </a:gs>
                </a:gsLst>
                <a:lin ang="2700000" scaled="1"/>
              </a:gra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31" name="Oval 11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rgbClr val="BBE0E3">
                    <a:gamma/>
                    <a:shade val="46275"/>
                    <a:invGamma/>
                  </a:srgbClr>
                </a:gs>
                <a:gs pos="100000">
                  <a:srgbClr val="BBE0E3"/>
                </a:gs>
              </a:gsLst>
              <a:lin ang="2700000" scaled="1"/>
            </a:gradFill>
            <a:ln w="9525" algn="ctr">
              <a:noFill/>
              <a:round/>
            </a:ln>
            <a:effectLst/>
          </p:spPr>
          <p:txBody>
            <a:bodyPr vert="eaVert"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" name="Oval 12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rgbClr val="BBE0E3">
                    <a:alpha val="0"/>
                  </a:srgbClr>
                </a:gs>
                <a:gs pos="100000">
                  <a:srgbClr val="BBE0E3">
                    <a:gamma/>
                    <a:tint val="34902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</a:ln>
            <a:effectLst/>
          </p:spPr>
          <p:txBody>
            <a:bodyPr vert="eaVert"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" name="Oval 13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rgbClr val="BBE0E3">
                    <a:gamma/>
                    <a:shade val="79216"/>
                    <a:invGamma/>
                  </a:srgbClr>
                </a:gs>
                <a:gs pos="100000">
                  <a:srgbClr val="BBE0E3">
                    <a:alpha val="48000"/>
                  </a:srgbClr>
                </a:gs>
              </a:gsLst>
              <a:lin ang="2700000" scaled="1"/>
            </a:gradFill>
            <a:ln w="9525" algn="ctr">
              <a:noFill/>
              <a:round/>
            </a:ln>
            <a:effectLst/>
          </p:spPr>
          <p:txBody>
            <a:bodyPr vert="eaVert"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4" name="Oval 14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rgbClr val="BBE0E3">
                    <a:gamma/>
                    <a:tint val="0"/>
                    <a:invGamma/>
                  </a:srgbClr>
                </a:gs>
                <a:gs pos="100000">
                  <a:srgbClr val="BBE0E3">
                    <a:alpha val="38000"/>
                  </a:srgbClr>
                </a:gs>
              </a:gsLst>
              <a:lin ang="2700000" scaled="1"/>
            </a:gradFill>
            <a:ln w="9525" algn="ctr">
              <a:noFill/>
              <a:round/>
            </a:ln>
            <a:effectLst/>
          </p:spPr>
          <p:txBody>
            <a:bodyPr vert="eaVert"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7" name="Text Box 15"/>
          <p:cNvSpPr txBox="1">
            <a:spLocks noChangeArrowheads="1"/>
          </p:cNvSpPr>
          <p:nvPr/>
        </p:nvSpPr>
        <p:spPr bwMode="auto">
          <a:xfrm>
            <a:off x="5416550" y="2156922"/>
            <a:ext cx="36734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40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注 意</a:t>
            </a:r>
          </a:p>
        </p:txBody>
      </p:sp>
      <p:sp>
        <p:nvSpPr>
          <p:cNvPr id="38" name="Text Box 16"/>
          <p:cNvSpPr txBox="1">
            <a:spLocks noChangeArrowheads="1"/>
          </p:cNvSpPr>
          <p:nvPr/>
        </p:nvSpPr>
        <p:spPr bwMode="auto">
          <a:xfrm>
            <a:off x="2147887" y="4423872"/>
            <a:ext cx="367347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4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大声说，让别人听得见。</a:t>
            </a:r>
          </a:p>
        </p:txBody>
      </p:sp>
      <p:sp>
        <p:nvSpPr>
          <p:cNvPr id="39" name="Text Box 18"/>
          <p:cNvSpPr txBox="1">
            <a:spLocks noChangeArrowheads="1"/>
          </p:cNvSpPr>
          <p:nvPr/>
        </p:nvSpPr>
        <p:spPr bwMode="auto">
          <a:xfrm>
            <a:off x="7121525" y="4203209"/>
            <a:ext cx="3673475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4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注意听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4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别人说话。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占位符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我说你做</a:t>
            </a: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2466198" y="3574791"/>
            <a:ext cx="7532147" cy="196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做游戏，真有趣，大家一起多开心。</a:t>
            </a:r>
            <a:endParaRPr lang="zh-CN" altLang="en-US" sz="2800" b="1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algn="ctr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小伙伴，快快来，我们一起玩游戏。</a:t>
            </a:r>
            <a:endParaRPr lang="zh-CN" altLang="en-US" sz="2800" b="1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algn="ctr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你笑，他叫！好朋友们哈哈笑！哈哈</a:t>
            </a:r>
            <a:r>
              <a:rPr lang="en-US" altLang="zh-CN" sz="2800" b="1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──</a:t>
            </a: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！</a:t>
            </a:r>
            <a:endParaRPr lang="zh-CN" altLang="en-US" sz="2800" b="1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20" name="Picture 3" descr="边框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1678" y="2009775"/>
            <a:ext cx="175418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5505991" y="2152650"/>
            <a:ext cx="1452562" cy="584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3200" b="1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儿  歌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图片包含 物体, 麦克风, 游戏机&#10;&#10;描述已自动生成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367166" y="1167295"/>
            <a:ext cx="6785114" cy="4523410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5353762" y="874555"/>
            <a:ext cx="6555426" cy="3195404"/>
            <a:chOff x="614184" y="771693"/>
            <a:chExt cx="6555426" cy="3195404"/>
          </a:xfrm>
        </p:grpSpPr>
        <p:sp>
          <p:nvSpPr>
            <p:cNvPr id="6" name="文本框 5"/>
            <p:cNvSpPr txBox="1"/>
            <p:nvPr/>
          </p:nvSpPr>
          <p:spPr>
            <a:xfrm>
              <a:off x="614184" y="771693"/>
              <a:ext cx="2664788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庞门正道粗书体6.0" panose="02010600030101010101" pitchFamily="2" charset="-122"/>
                  <a:ea typeface="庞门正道粗书体6.0" panose="02010600030101010101" pitchFamily="2" charset="-122"/>
                  <a:cs typeface="+mn-ea"/>
                  <a:sym typeface="Arial" panose="020B0604020202020204" pitchFamily="34" charset="0"/>
                </a:rPr>
                <a:t>谢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418784" y="1905755"/>
              <a:ext cx="1741220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1500" dirty="0">
                  <a:solidFill>
                    <a:srgbClr val="F96D6D"/>
                  </a:solidFill>
                  <a:latin typeface="庞门正道粗书体6.0" panose="02010600030101010101" pitchFamily="2" charset="-122"/>
                  <a:ea typeface="庞门正道粗书体6.0" panose="02010600030101010101" pitchFamily="2" charset="-122"/>
                  <a:cs typeface="+mn-ea"/>
                  <a:sym typeface="Arial" panose="020B0604020202020204" pitchFamily="34" charset="0"/>
                </a:rPr>
                <a:t>谢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3730665" y="855951"/>
              <a:ext cx="1766530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3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庞门正道粗书体6.0" panose="02010600030101010101" pitchFamily="2" charset="-122"/>
                  <a:ea typeface="庞门正道粗书体6.0" panose="02010600030101010101" pitchFamily="2" charset="-122"/>
                  <a:cs typeface="+mn-ea"/>
                  <a:sym typeface="Arial" panose="020B0604020202020204" pitchFamily="34" charset="0"/>
                </a:rPr>
                <a:t>观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4504822" y="1320219"/>
              <a:ext cx="2664788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600" dirty="0">
                  <a:solidFill>
                    <a:srgbClr val="F96D6D"/>
                  </a:solidFill>
                  <a:latin typeface="庞门正道粗书体6.0" panose="02010600030101010101" pitchFamily="2" charset="-122"/>
                  <a:ea typeface="庞门正道粗书体6.0" panose="02010600030101010101" pitchFamily="2" charset="-122"/>
                  <a:cs typeface="+mn-ea"/>
                  <a:sym typeface="Arial" panose="020B0604020202020204" pitchFamily="34" charset="0"/>
                </a:rPr>
                <a:t>看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6342902" y="3868061"/>
            <a:ext cx="4825872" cy="1143653"/>
            <a:chOff x="1601376" y="4316270"/>
            <a:chExt cx="4825872" cy="1143653"/>
          </a:xfrm>
        </p:grpSpPr>
        <p:sp>
          <p:nvSpPr>
            <p:cNvPr id="12" name="文本框 11"/>
            <p:cNvSpPr txBox="1"/>
            <p:nvPr/>
          </p:nvSpPr>
          <p:spPr>
            <a:xfrm>
              <a:off x="1601376" y="5182924"/>
              <a:ext cx="48258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语文精品课件 一年级上册 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1601376" y="4316270"/>
              <a:ext cx="48258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3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——</a:t>
              </a:r>
              <a:r>
                <a:rPr lang="zh-CN" altLang="en-US" sz="3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我说你做</a:t>
              </a:r>
            </a:p>
          </p:txBody>
        </p:sp>
        <p:sp>
          <p:nvSpPr>
            <p:cNvPr id="14" name="矩形: 圆角 13"/>
            <p:cNvSpPr/>
            <p:nvPr/>
          </p:nvSpPr>
          <p:spPr>
            <a:xfrm flipH="1">
              <a:off x="1601376" y="5032283"/>
              <a:ext cx="4825872" cy="19403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6981894" y="5413706"/>
            <a:ext cx="3547888" cy="276999"/>
            <a:chOff x="842479" y="5462070"/>
            <a:chExt cx="3547888" cy="276999"/>
          </a:xfrm>
        </p:grpSpPr>
        <p:sp>
          <p:nvSpPr>
            <p:cNvPr id="20" name="矩形 19"/>
            <p:cNvSpPr/>
            <p:nvPr/>
          </p:nvSpPr>
          <p:spPr>
            <a:xfrm>
              <a:off x="842479" y="5462070"/>
              <a:ext cx="1564092" cy="276999"/>
            </a:xfrm>
            <a:prstGeom prst="rect">
              <a:avLst/>
            </a:prstGeom>
            <a:ln w="6350">
              <a:solidFill>
                <a:schemeClr val="tx1">
                  <a:lumMod val="95000"/>
                  <a:lumOff val="5000"/>
                </a:schemeClr>
              </a:solidFill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授课老师：某某</a:t>
              </a:r>
              <a:endParaRPr kumimoji="0" lang="zh-CN" altLang="en-US" sz="1200" i="0" u="none" strike="noStrike" kern="1200" cap="none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2684120" y="5462070"/>
              <a:ext cx="1706247" cy="276999"/>
            </a:xfrm>
            <a:prstGeom prst="rect">
              <a:avLst/>
            </a:prstGeom>
            <a:noFill/>
            <a:ln w="6350">
              <a:solidFill>
                <a:schemeClr val="tx1">
                  <a:lumMod val="95000"/>
                  <a:lumOff val="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kumimoji="0" lang="zh-CN" altLang="en-US" sz="1200" i="0" u="none" strike="noStrike" kern="1200" cap="none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授课时间：</a:t>
              </a:r>
              <a:r>
                <a:rPr kumimoji="0" lang="en-US" altLang="zh-CN" sz="1200" i="0" u="none" strike="noStrike" kern="1200" cap="none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20XX</a:t>
              </a:r>
              <a:endParaRPr kumimoji="0" lang="zh-CN" altLang="en-US" sz="1200" i="0" u="none" strike="noStrike" kern="1200" cap="none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2" name="矩形 21"/>
          <p:cNvSpPr/>
          <p:nvPr/>
        </p:nvSpPr>
        <p:spPr>
          <a:xfrm>
            <a:off x="10475748" y="481326"/>
            <a:ext cx="1182852" cy="276999"/>
          </a:xfrm>
          <a:prstGeom prst="rect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某某实验小学</a:t>
            </a:r>
            <a:endParaRPr kumimoji="0" lang="zh-CN" altLang="en-US" sz="1200" i="0" u="none" strike="noStrike" kern="1200" cap="none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jqu1wswe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307</Words>
  <Application>Microsoft Office PowerPoint</Application>
  <PresentationFormat>宽屏</PresentationFormat>
  <Paragraphs>48</Paragraphs>
  <Slides>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FandolFang R</vt:lpstr>
      <vt:lpstr>Arial</vt:lpstr>
      <vt:lpstr>庞门正道粗书体6.0</vt:lpstr>
      <vt:lpstr>思源黑体 CN Bold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天 下</cp:lastModifiedBy>
  <cp:revision>1</cp:revision>
  <dcterms:created xsi:type="dcterms:W3CDTF">2020-06-05T01:58:00Z</dcterms:created>
  <dcterms:modified xsi:type="dcterms:W3CDTF">2021-01-07T11:06:58Z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