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63" r:id="rId2"/>
    <p:sldId id="261" r:id="rId3"/>
    <p:sldId id="278" r:id="rId4"/>
    <p:sldId id="256" r:id="rId5"/>
    <p:sldId id="274" r:id="rId6"/>
    <p:sldId id="270" r:id="rId7"/>
    <p:sldId id="267" r:id="rId8"/>
    <p:sldId id="268" r:id="rId9"/>
    <p:sldId id="283" r:id="rId10"/>
    <p:sldId id="273" r:id="rId11"/>
    <p:sldId id="279" r:id="rId12"/>
    <p:sldId id="272" r:id="rId13"/>
    <p:sldId id="277" r:id="rId14"/>
    <p:sldId id="269" r:id="rId15"/>
    <p:sldId id="271" r:id="rId16"/>
    <p:sldId id="264" r:id="rId17"/>
    <p:sldId id="276" r:id="rId18"/>
    <p:sldId id="280" r:id="rId19"/>
    <p:sldId id="282" r:id="rId20"/>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24">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99CC"/>
    <a:srgbClr val="3B3838"/>
    <a:srgbClr val="FF6666"/>
    <a:srgbClr val="FFA725"/>
    <a:srgbClr val="FAD361"/>
    <a:srgbClr val="F8C536"/>
    <a:srgbClr val="FF0033"/>
    <a:srgbClr val="FF99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88" autoAdjust="0"/>
    <p:restoredTop sz="94151" autoAdjust="0"/>
  </p:normalViewPr>
  <p:slideViewPr>
    <p:cSldViewPr snapToGrid="0" showGuides="1">
      <p:cViewPr varScale="1">
        <p:scale>
          <a:sx n="90" d="100"/>
          <a:sy n="90" d="100"/>
        </p:scale>
        <p:origin x="354" y="78"/>
      </p:cViewPr>
      <p:guideLst>
        <p:guide orient="horz" pos="4224"/>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19050">
              <a:noFill/>
            </a:ln>
            <a:effectLst>
              <a:outerShdw blurRad="50800" dist="38100" dir="2700000" algn="tl" rotWithShape="0">
                <a:prstClr val="black">
                  <a:alpha val="40000"/>
                </a:prstClr>
              </a:outerShdw>
            </a:effectLst>
          </c:spPr>
          <c:explosion val="2"/>
          <c:dPt>
            <c:idx val="0"/>
            <c:bubble3D val="0"/>
            <c:spPr>
              <a:solidFill>
                <a:srgbClr val="FFA725"/>
              </a:solidFill>
              <a:ln w="19050">
                <a:solidFill>
                  <a:schemeClr val="bg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1A74-471A-877E-E6C7B0DCD1E4}"/>
              </c:ext>
            </c:extLst>
          </c:dPt>
          <c:dPt>
            <c:idx val="1"/>
            <c:bubble3D val="0"/>
            <c:spPr>
              <a:solidFill>
                <a:schemeClr val="bg1"/>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1A74-471A-877E-E6C7B0DCD1E4}"/>
              </c:ext>
            </c:extLst>
          </c:dPt>
          <c:dPt>
            <c:idx val="2"/>
            <c:bubble3D val="0"/>
            <c:spPr>
              <a:solidFill>
                <a:schemeClr val="bg1"/>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1A74-471A-877E-E6C7B0DCD1E4}"/>
              </c:ext>
            </c:extLst>
          </c:dPt>
          <c:dPt>
            <c:idx val="3"/>
            <c:bubble3D val="0"/>
            <c:spPr>
              <a:solidFill>
                <a:schemeClr val="bg1"/>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1A74-471A-877E-E6C7B0DCD1E4}"/>
              </c:ext>
            </c:extLst>
          </c:dPt>
          <c:dLbls>
            <c:spPr>
              <a:noFill/>
              <a:ln>
                <a:noFill/>
              </a:ln>
              <a:effectLst/>
            </c:spPr>
            <c:txPr>
              <a:bodyPr rot="0" spcFirstLastPara="1" vertOverflow="ellipsis" vert="horz" wrap="square" lIns="38100" tIns="19050" rIns="38100" bIns="19050" anchor="ctr" anchorCtr="1">
                <a:spAutoFit/>
              </a:bodyPr>
              <a:lstStyle/>
              <a:p>
                <a:pPr>
                  <a:defRPr lang="zh-CN" sz="3600" b="0" i="0" u="none" strike="noStrike" kern="1200" spc="600" baseline="0">
                    <a:solidFill>
                      <a:schemeClr val="bg1"/>
                    </a:solidFill>
                    <a:effectLst>
                      <a:outerShdw blurRad="38100" dist="38100" dir="2700000" algn="tl">
                        <a:srgbClr val="000000">
                          <a:alpha val="43137"/>
                        </a:srgbClr>
                      </a:outerShdw>
                    </a:effectLst>
                    <a:latin typeface="Showcard Gothic" panose="04020904020102020604" pitchFamily="82" charset="0"/>
                    <a:ea typeface="+mn-ea"/>
                    <a:cs typeface="+mn-cs"/>
                  </a:defRPr>
                </a:pPr>
                <a:endParaRPr lang="zh-CN"/>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1A74-471A-877E-E6C7B0DCD1E4}"/>
            </c:ext>
          </c:extLst>
        </c:ser>
        <c:dLbls>
          <c:showLegendKey val="0"/>
          <c:showVal val="0"/>
          <c:showCatName val="0"/>
          <c:showSerName val="0"/>
          <c:showPercent val="0"/>
          <c:showBubbleSize val="0"/>
          <c:showLeaderLines val="0"/>
        </c:dLbls>
        <c:firstSliceAng val="1"/>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cmpd="sng" algn="ctr">
              <a:solidFill>
                <a:srgbClr val="FF9900"/>
              </a:solidFill>
              <a:round/>
            </a:ln>
            <a:effectLst>
              <a:outerShdw blurRad="50800" dist="38100" dir="2700000" algn="tl" rotWithShape="0">
                <a:prstClr val="black">
                  <a:alpha val="40000"/>
                </a:prstClr>
              </a:outerShdw>
            </a:effectLst>
          </c:spPr>
          <c:marker>
            <c:symbol val="circle"/>
            <c:size val="17"/>
            <c:spPr>
              <a:solidFill>
                <a:schemeClr val="bg1"/>
              </a:solidFill>
              <a:ln w="25400">
                <a:solidFill>
                  <a:schemeClr val="bg1"/>
                </a:solidFill>
              </a:ln>
              <a:effectLst>
                <a:outerShdw blurRad="50800" dist="38100" dir="2700000" algn="tl" rotWithShape="0">
                  <a:prstClr val="black">
                    <a:alpha val="40000"/>
                  </a:prstClr>
                </a:outerShdw>
              </a:effectLst>
            </c:spPr>
          </c:marker>
          <c:dLbls>
            <c:delete val="1"/>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10</c:v>
                </c:pt>
                <c:pt idx="1">
                  <c:v>62</c:v>
                </c:pt>
                <c:pt idx="2">
                  <c:v>40</c:v>
                </c:pt>
                <c:pt idx="3">
                  <c:v>32</c:v>
                </c:pt>
                <c:pt idx="4">
                  <c:v>40</c:v>
                </c:pt>
                <c:pt idx="5">
                  <c:v>30</c:v>
                </c:pt>
                <c:pt idx="6">
                  <c:v>28</c:v>
                </c:pt>
                <c:pt idx="7">
                  <c:v>20</c:v>
                </c:pt>
                <c:pt idx="8">
                  <c:v>40</c:v>
                </c:pt>
                <c:pt idx="9">
                  <c:v>38</c:v>
                </c:pt>
                <c:pt idx="10">
                  <c:v>47</c:v>
                </c:pt>
                <c:pt idx="11">
                  <c:v>37</c:v>
                </c:pt>
              </c:numCache>
            </c:numRef>
          </c:val>
          <c:smooth val="0"/>
          <c:extLst>
            <c:ext xmlns:c16="http://schemas.microsoft.com/office/drawing/2014/chart" uri="{C3380CC4-5D6E-409C-BE32-E72D297353CC}">
              <c16:uniqueId val="{00000000-C0D3-4C76-A736-5C2D62CED3D7}"/>
            </c:ext>
          </c:extLst>
        </c:ser>
        <c:ser>
          <c:idx val="1"/>
          <c:order val="1"/>
          <c:tx>
            <c:strRef>
              <c:f>Sheet1!$C$1</c:f>
              <c:strCache>
                <c:ptCount val="1"/>
                <c:pt idx="0">
                  <c:v>Series 2</c:v>
                </c:pt>
              </c:strCache>
            </c:strRef>
          </c:tx>
          <c:spPr>
            <a:ln w="28575" cap="rnd" cmpd="sng" algn="ctr">
              <a:solidFill>
                <a:schemeClr val="bg1"/>
              </a:solidFill>
              <a:round/>
            </a:ln>
            <a:effectLst>
              <a:outerShdw blurRad="50800" dist="38100" dir="2700000" algn="tl" rotWithShape="0">
                <a:prstClr val="black">
                  <a:alpha val="40000"/>
                </a:prstClr>
              </a:outerShdw>
            </a:effectLst>
          </c:spPr>
          <c:marker>
            <c:symbol val="circle"/>
            <c:size val="17"/>
            <c:spPr>
              <a:solidFill>
                <a:srgbClr val="FF9900"/>
              </a:solidFill>
              <a:ln w="41275">
                <a:solidFill>
                  <a:srgbClr val="FF9900"/>
                </a:solidFill>
              </a:ln>
              <a:effectLst>
                <a:outerShdw blurRad="50800" dist="38100" dir="2700000" algn="tl" rotWithShape="0">
                  <a:prstClr val="black">
                    <a:alpha val="40000"/>
                  </a:prstClr>
                </a:outerShdw>
              </a:effectLst>
            </c:spPr>
          </c:marker>
          <c:dLbls>
            <c:delete val="1"/>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32</c:v>
                </c:pt>
                <c:pt idx="1">
                  <c:v>15</c:v>
                </c:pt>
                <c:pt idx="2">
                  <c:v>65</c:v>
                </c:pt>
                <c:pt idx="3">
                  <c:v>17</c:v>
                </c:pt>
                <c:pt idx="4">
                  <c:v>50</c:v>
                </c:pt>
                <c:pt idx="5">
                  <c:v>42</c:v>
                </c:pt>
                <c:pt idx="6">
                  <c:v>15</c:v>
                </c:pt>
                <c:pt idx="7">
                  <c:v>35</c:v>
                </c:pt>
                <c:pt idx="8">
                  <c:v>25</c:v>
                </c:pt>
                <c:pt idx="9">
                  <c:v>45</c:v>
                </c:pt>
                <c:pt idx="10">
                  <c:v>35</c:v>
                </c:pt>
                <c:pt idx="11">
                  <c:v>51</c:v>
                </c:pt>
              </c:numCache>
            </c:numRef>
          </c:val>
          <c:smooth val="0"/>
          <c:extLst>
            <c:ext xmlns:c16="http://schemas.microsoft.com/office/drawing/2014/chart" uri="{C3380CC4-5D6E-409C-BE32-E72D297353CC}">
              <c16:uniqueId val="{00000001-C0D3-4C76-A736-5C2D62CED3D7}"/>
            </c:ext>
          </c:extLst>
        </c:ser>
        <c:dLbls>
          <c:showLegendKey val="0"/>
          <c:showVal val="1"/>
          <c:showCatName val="0"/>
          <c:showSerName val="0"/>
          <c:showPercent val="0"/>
          <c:showBubbleSize val="0"/>
        </c:dLbls>
        <c:marker val="1"/>
        <c:smooth val="0"/>
        <c:axId val="364353408"/>
        <c:axId val="364353800"/>
      </c:lineChart>
      <c:catAx>
        <c:axId val="36435340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000" b="1"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crossAx val="364353800"/>
        <c:crosses val="autoZero"/>
        <c:auto val="1"/>
        <c:lblAlgn val="ctr"/>
        <c:lblOffset val="100"/>
        <c:noMultiLvlLbl val="0"/>
      </c:catAx>
      <c:valAx>
        <c:axId val="364353800"/>
        <c:scaling>
          <c:orientation val="minMax"/>
          <c:max val="100"/>
        </c:scaling>
        <c:delete val="1"/>
        <c:axPos val="l"/>
        <c:numFmt formatCode="General" sourceLinked="1"/>
        <c:majorTickMark val="none"/>
        <c:minorTickMark val="none"/>
        <c:tickLblPos val="nextTo"/>
        <c:crossAx val="364353408"/>
        <c:crosses val="autoZero"/>
        <c:crossBetween val="between"/>
      </c:valAx>
      <c:spPr>
        <a:noFill/>
        <a:ln>
          <a:noFill/>
        </a:ln>
        <a:effectLst/>
      </c:spPr>
    </c:plotArea>
    <c:plotVisOnly val="1"/>
    <c:dispBlanksAs val="gap"/>
    <c:showDLblsOverMax val="0"/>
  </c:chart>
  <c:spPr>
    <a:noFill/>
    <a:ln w="0" cap="flat" cmpd="sng" algn="ctr">
      <a:noFill/>
      <a:round/>
    </a:ln>
    <a:effectLst/>
  </c:spPr>
  <c:txPr>
    <a:bodyPr/>
    <a:lstStyle/>
    <a:p>
      <a:pPr>
        <a:defRPr lang="zh-CN" sz="1000">
          <a:solidFill>
            <a:schemeClr val="bg1">
              <a:lumMod val="50000"/>
            </a:schemeClr>
          </a:solidFill>
          <a:latin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5"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5" kern="1200"/>
  </cs:chartArea>
  <cs:dataLabel>
    <cs:lnRef idx="0"/>
    <cs:fillRef idx="0"/>
    <cs:effectRef idx="0"/>
    <cs:fontRef idx="minor">
      <cs:styleClr val="auto"/>
    </cs:fontRef>
    <cs:defRPr sz="1195"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5"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5"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5"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1237BA-CDE4-471B-B959-61C08A0C29CC}"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2FDE79-4D01-4A8E-B1E2-79C148D898B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0099CC"/>
        </a:solidFill>
        <a:effectLst/>
      </p:bgPr>
    </p:bg>
    <p:spTree>
      <p:nvGrpSpPr>
        <p:cNvPr id="1" name=""/>
        <p:cNvGrpSpPr/>
        <p:nvPr/>
      </p:nvGrpSpPr>
      <p:grpSpPr>
        <a:xfrm>
          <a:off x="0" y="0"/>
          <a:ext cx="0" cy="0"/>
          <a:chOff x="0" y="0"/>
          <a:chExt cx="0" cy="0"/>
        </a:xfrm>
      </p:grpSpPr>
      <p:grpSp>
        <p:nvGrpSpPr>
          <p:cNvPr id="257" name="组合 256"/>
          <p:cNvGrpSpPr/>
          <p:nvPr/>
        </p:nvGrpSpPr>
        <p:grpSpPr>
          <a:xfrm rot="900000">
            <a:off x="4541139" y="-616859"/>
            <a:ext cx="897253" cy="1059257"/>
            <a:chOff x="11191876" y="4519613"/>
            <a:chExt cx="457200" cy="539750"/>
          </a:xfrm>
          <a:solidFill>
            <a:schemeClr val="bg1">
              <a:alpha val="9000"/>
            </a:schemeClr>
          </a:solidFill>
        </p:grpSpPr>
        <p:sp>
          <p:nvSpPr>
            <p:cNvPr id="380" name="Freeform 109"/>
            <p:cNvSpPr/>
            <p:nvPr/>
          </p:nvSpPr>
          <p:spPr bwMode="auto">
            <a:xfrm>
              <a:off x="11191876" y="4519613"/>
              <a:ext cx="457200" cy="134938"/>
            </a:xfrm>
            <a:custGeom>
              <a:avLst/>
              <a:gdLst>
                <a:gd name="T0" fmla="*/ 157 w 160"/>
                <a:gd name="T1" fmla="*/ 24 h 48"/>
                <a:gd name="T2" fmla="*/ 111 w 160"/>
                <a:gd name="T3" fmla="*/ 16 h 48"/>
                <a:gd name="T4" fmla="*/ 108 w 160"/>
                <a:gd name="T5" fmla="*/ 3 h 48"/>
                <a:gd name="T6" fmla="*/ 104 w 160"/>
                <a:gd name="T7" fmla="*/ 0 h 48"/>
                <a:gd name="T8" fmla="*/ 56 w 160"/>
                <a:gd name="T9" fmla="*/ 0 h 48"/>
                <a:gd name="T10" fmla="*/ 52 w 160"/>
                <a:gd name="T11" fmla="*/ 3 h 48"/>
                <a:gd name="T12" fmla="*/ 49 w 160"/>
                <a:gd name="T13" fmla="*/ 16 h 48"/>
                <a:gd name="T14" fmla="*/ 4 w 160"/>
                <a:gd name="T15" fmla="*/ 24 h 48"/>
                <a:gd name="T16" fmla="*/ 0 w 160"/>
                <a:gd name="T17" fmla="*/ 28 h 48"/>
                <a:gd name="T18" fmla="*/ 0 w 160"/>
                <a:gd name="T19" fmla="*/ 44 h 48"/>
                <a:gd name="T20" fmla="*/ 4 w 160"/>
                <a:gd name="T21" fmla="*/ 48 h 48"/>
                <a:gd name="T22" fmla="*/ 156 w 160"/>
                <a:gd name="T23" fmla="*/ 48 h 48"/>
                <a:gd name="T24" fmla="*/ 160 w 160"/>
                <a:gd name="T25" fmla="*/ 44 h 48"/>
                <a:gd name="T26" fmla="*/ 160 w 160"/>
                <a:gd name="T27" fmla="*/ 28 h 48"/>
                <a:gd name="T28" fmla="*/ 157 w 160"/>
                <a:gd name="T29"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48">
                  <a:moveTo>
                    <a:pt x="157" y="24"/>
                  </a:moveTo>
                  <a:cubicBezTo>
                    <a:pt x="111" y="16"/>
                    <a:pt x="111" y="16"/>
                    <a:pt x="111" y="16"/>
                  </a:cubicBezTo>
                  <a:cubicBezTo>
                    <a:pt x="108" y="3"/>
                    <a:pt x="108" y="3"/>
                    <a:pt x="108" y="3"/>
                  </a:cubicBezTo>
                  <a:cubicBezTo>
                    <a:pt x="108" y="1"/>
                    <a:pt x="106" y="0"/>
                    <a:pt x="104" y="0"/>
                  </a:cubicBezTo>
                  <a:cubicBezTo>
                    <a:pt x="56" y="0"/>
                    <a:pt x="56" y="0"/>
                    <a:pt x="56" y="0"/>
                  </a:cubicBezTo>
                  <a:cubicBezTo>
                    <a:pt x="54" y="0"/>
                    <a:pt x="53" y="1"/>
                    <a:pt x="52" y="3"/>
                  </a:cubicBezTo>
                  <a:cubicBezTo>
                    <a:pt x="49" y="16"/>
                    <a:pt x="49" y="16"/>
                    <a:pt x="49" y="16"/>
                  </a:cubicBezTo>
                  <a:cubicBezTo>
                    <a:pt x="4" y="24"/>
                    <a:pt x="4" y="24"/>
                    <a:pt x="4" y="24"/>
                  </a:cubicBezTo>
                  <a:cubicBezTo>
                    <a:pt x="2" y="24"/>
                    <a:pt x="0" y="26"/>
                    <a:pt x="0" y="28"/>
                  </a:cubicBezTo>
                  <a:cubicBezTo>
                    <a:pt x="0" y="44"/>
                    <a:pt x="0" y="44"/>
                    <a:pt x="0" y="44"/>
                  </a:cubicBezTo>
                  <a:cubicBezTo>
                    <a:pt x="0" y="46"/>
                    <a:pt x="2" y="48"/>
                    <a:pt x="4" y="48"/>
                  </a:cubicBezTo>
                  <a:cubicBezTo>
                    <a:pt x="156" y="48"/>
                    <a:pt x="156" y="48"/>
                    <a:pt x="156" y="48"/>
                  </a:cubicBezTo>
                  <a:cubicBezTo>
                    <a:pt x="158" y="48"/>
                    <a:pt x="160" y="46"/>
                    <a:pt x="160" y="44"/>
                  </a:cubicBezTo>
                  <a:cubicBezTo>
                    <a:pt x="160" y="28"/>
                    <a:pt x="160" y="28"/>
                    <a:pt x="160" y="28"/>
                  </a:cubicBezTo>
                  <a:cubicBezTo>
                    <a:pt x="160" y="26"/>
                    <a:pt x="159" y="24"/>
                    <a:pt x="15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110"/>
            <p:cNvSpPr>
              <a:spLocks noEditPoints="1"/>
            </p:cNvSpPr>
            <p:nvPr/>
          </p:nvSpPr>
          <p:spPr bwMode="auto">
            <a:xfrm>
              <a:off x="11241088" y="4676775"/>
              <a:ext cx="363538" cy="382588"/>
            </a:xfrm>
            <a:custGeom>
              <a:avLst/>
              <a:gdLst>
                <a:gd name="T0" fmla="*/ 7 w 127"/>
                <a:gd name="T1" fmla="*/ 132 h 136"/>
                <a:gd name="T2" fmla="*/ 11 w 127"/>
                <a:gd name="T3" fmla="*/ 136 h 136"/>
                <a:gd name="T4" fmla="*/ 115 w 127"/>
                <a:gd name="T5" fmla="*/ 136 h 136"/>
                <a:gd name="T6" fmla="*/ 119 w 127"/>
                <a:gd name="T7" fmla="*/ 132 h 136"/>
                <a:gd name="T8" fmla="*/ 127 w 127"/>
                <a:gd name="T9" fmla="*/ 0 h 136"/>
                <a:gd name="T10" fmla="*/ 0 w 127"/>
                <a:gd name="T11" fmla="*/ 0 h 136"/>
                <a:gd name="T12" fmla="*/ 7 w 127"/>
                <a:gd name="T13" fmla="*/ 132 h 136"/>
                <a:gd name="T14" fmla="*/ 87 w 127"/>
                <a:gd name="T15" fmla="*/ 12 h 136"/>
                <a:gd name="T16" fmla="*/ 91 w 127"/>
                <a:gd name="T17" fmla="*/ 8 h 136"/>
                <a:gd name="T18" fmla="*/ 95 w 127"/>
                <a:gd name="T19" fmla="*/ 12 h 136"/>
                <a:gd name="T20" fmla="*/ 91 w 127"/>
                <a:gd name="T21" fmla="*/ 108 h 136"/>
                <a:gd name="T22" fmla="*/ 87 w 127"/>
                <a:gd name="T23" fmla="*/ 112 h 136"/>
                <a:gd name="T24" fmla="*/ 87 w 127"/>
                <a:gd name="T25" fmla="*/ 112 h 136"/>
                <a:gd name="T26" fmla="*/ 83 w 127"/>
                <a:gd name="T27" fmla="*/ 108 h 136"/>
                <a:gd name="T28" fmla="*/ 87 w 127"/>
                <a:gd name="T29" fmla="*/ 12 h 136"/>
                <a:gd name="T30" fmla="*/ 59 w 127"/>
                <a:gd name="T31" fmla="*/ 12 h 136"/>
                <a:gd name="T32" fmla="*/ 63 w 127"/>
                <a:gd name="T33" fmla="*/ 8 h 136"/>
                <a:gd name="T34" fmla="*/ 67 w 127"/>
                <a:gd name="T35" fmla="*/ 12 h 136"/>
                <a:gd name="T36" fmla="*/ 67 w 127"/>
                <a:gd name="T37" fmla="*/ 108 h 136"/>
                <a:gd name="T38" fmla="*/ 63 w 127"/>
                <a:gd name="T39" fmla="*/ 112 h 136"/>
                <a:gd name="T40" fmla="*/ 59 w 127"/>
                <a:gd name="T41" fmla="*/ 108 h 136"/>
                <a:gd name="T42" fmla="*/ 59 w 127"/>
                <a:gd name="T43" fmla="*/ 12 h 136"/>
                <a:gd name="T44" fmla="*/ 35 w 127"/>
                <a:gd name="T45" fmla="*/ 8 h 136"/>
                <a:gd name="T46" fmla="*/ 39 w 127"/>
                <a:gd name="T47" fmla="*/ 12 h 136"/>
                <a:gd name="T48" fmla="*/ 43 w 127"/>
                <a:gd name="T49" fmla="*/ 108 h 136"/>
                <a:gd name="T50" fmla="*/ 39 w 127"/>
                <a:gd name="T51" fmla="*/ 112 h 136"/>
                <a:gd name="T52" fmla="*/ 39 w 127"/>
                <a:gd name="T53" fmla="*/ 112 h 136"/>
                <a:gd name="T54" fmla="*/ 35 w 127"/>
                <a:gd name="T55" fmla="*/ 108 h 136"/>
                <a:gd name="T56" fmla="*/ 31 w 127"/>
                <a:gd name="T57" fmla="*/ 12 h 136"/>
                <a:gd name="T58" fmla="*/ 35 w 127"/>
                <a:gd name="T5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136">
                  <a:moveTo>
                    <a:pt x="7" y="132"/>
                  </a:moveTo>
                  <a:cubicBezTo>
                    <a:pt x="7" y="134"/>
                    <a:pt x="9" y="136"/>
                    <a:pt x="11" y="136"/>
                  </a:cubicBezTo>
                  <a:cubicBezTo>
                    <a:pt x="115" y="136"/>
                    <a:pt x="115" y="136"/>
                    <a:pt x="115" y="136"/>
                  </a:cubicBezTo>
                  <a:cubicBezTo>
                    <a:pt x="117" y="136"/>
                    <a:pt x="119" y="134"/>
                    <a:pt x="119" y="132"/>
                  </a:cubicBezTo>
                  <a:cubicBezTo>
                    <a:pt x="127" y="0"/>
                    <a:pt x="127" y="0"/>
                    <a:pt x="127" y="0"/>
                  </a:cubicBezTo>
                  <a:cubicBezTo>
                    <a:pt x="0" y="0"/>
                    <a:pt x="0" y="0"/>
                    <a:pt x="0" y="0"/>
                  </a:cubicBezTo>
                  <a:lnTo>
                    <a:pt x="7" y="132"/>
                  </a:lnTo>
                  <a:close/>
                  <a:moveTo>
                    <a:pt x="87" y="12"/>
                  </a:moveTo>
                  <a:cubicBezTo>
                    <a:pt x="87" y="10"/>
                    <a:pt x="89" y="8"/>
                    <a:pt x="91" y="8"/>
                  </a:cubicBezTo>
                  <a:cubicBezTo>
                    <a:pt x="94" y="8"/>
                    <a:pt x="95" y="10"/>
                    <a:pt x="95" y="12"/>
                  </a:cubicBezTo>
                  <a:cubicBezTo>
                    <a:pt x="91" y="108"/>
                    <a:pt x="91" y="108"/>
                    <a:pt x="91" y="108"/>
                  </a:cubicBezTo>
                  <a:cubicBezTo>
                    <a:pt x="91" y="110"/>
                    <a:pt x="89" y="112"/>
                    <a:pt x="87" y="112"/>
                  </a:cubicBezTo>
                  <a:cubicBezTo>
                    <a:pt x="87" y="112"/>
                    <a:pt x="87" y="112"/>
                    <a:pt x="87" y="112"/>
                  </a:cubicBezTo>
                  <a:cubicBezTo>
                    <a:pt x="85" y="112"/>
                    <a:pt x="83" y="110"/>
                    <a:pt x="83" y="108"/>
                  </a:cubicBezTo>
                  <a:lnTo>
                    <a:pt x="87" y="12"/>
                  </a:lnTo>
                  <a:close/>
                  <a:moveTo>
                    <a:pt x="59" y="12"/>
                  </a:moveTo>
                  <a:cubicBezTo>
                    <a:pt x="59" y="10"/>
                    <a:pt x="61" y="8"/>
                    <a:pt x="63" y="8"/>
                  </a:cubicBezTo>
                  <a:cubicBezTo>
                    <a:pt x="66" y="8"/>
                    <a:pt x="67" y="10"/>
                    <a:pt x="67" y="12"/>
                  </a:cubicBezTo>
                  <a:cubicBezTo>
                    <a:pt x="67" y="108"/>
                    <a:pt x="67" y="108"/>
                    <a:pt x="67" y="108"/>
                  </a:cubicBezTo>
                  <a:cubicBezTo>
                    <a:pt x="67" y="110"/>
                    <a:pt x="66" y="112"/>
                    <a:pt x="63" y="112"/>
                  </a:cubicBezTo>
                  <a:cubicBezTo>
                    <a:pt x="61" y="112"/>
                    <a:pt x="59" y="110"/>
                    <a:pt x="59" y="108"/>
                  </a:cubicBezTo>
                  <a:lnTo>
                    <a:pt x="59" y="12"/>
                  </a:lnTo>
                  <a:close/>
                  <a:moveTo>
                    <a:pt x="35" y="8"/>
                  </a:moveTo>
                  <a:cubicBezTo>
                    <a:pt x="37" y="8"/>
                    <a:pt x="39" y="10"/>
                    <a:pt x="39" y="12"/>
                  </a:cubicBezTo>
                  <a:cubicBezTo>
                    <a:pt x="43" y="108"/>
                    <a:pt x="43" y="108"/>
                    <a:pt x="43" y="108"/>
                  </a:cubicBezTo>
                  <a:cubicBezTo>
                    <a:pt x="43" y="110"/>
                    <a:pt x="42" y="112"/>
                    <a:pt x="39" y="112"/>
                  </a:cubicBezTo>
                  <a:cubicBezTo>
                    <a:pt x="39" y="112"/>
                    <a:pt x="39" y="112"/>
                    <a:pt x="39" y="112"/>
                  </a:cubicBezTo>
                  <a:cubicBezTo>
                    <a:pt x="37" y="112"/>
                    <a:pt x="35" y="110"/>
                    <a:pt x="35" y="108"/>
                  </a:cubicBezTo>
                  <a:cubicBezTo>
                    <a:pt x="31" y="12"/>
                    <a:pt x="31" y="12"/>
                    <a:pt x="31" y="12"/>
                  </a:cubicBezTo>
                  <a:cubicBezTo>
                    <a:pt x="31" y="10"/>
                    <a:pt x="33" y="8"/>
                    <a:pt x="3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 name="组合 1"/>
          <p:cNvGrpSpPr/>
          <p:nvPr userDrawn="1"/>
        </p:nvGrpSpPr>
        <p:grpSpPr>
          <a:xfrm>
            <a:off x="-185098" y="-688773"/>
            <a:ext cx="12668392" cy="7999208"/>
            <a:chOff x="-185098" y="-688773"/>
            <a:chExt cx="12668392" cy="7999208"/>
          </a:xfrm>
        </p:grpSpPr>
        <p:sp>
          <p:nvSpPr>
            <p:cNvPr id="212" name="Freeform 5"/>
            <p:cNvSpPr>
              <a:spLocks noEditPoints="1"/>
            </p:cNvSpPr>
            <p:nvPr/>
          </p:nvSpPr>
          <p:spPr bwMode="auto">
            <a:xfrm>
              <a:off x="717660" y="3615840"/>
              <a:ext cx="434788" cy="579717"/>
            </a:xfrm>
            <a:custGeom>
              <a:avLst/>
              <a:gdLst>
                <a:gd name="T0" fmla="*/ 132 w 144"/>
                <a:gd name="T1" fmla="*/ 0 h 192"/>
                <a:gd name="T2" fmla="*/ 12 w 144"/>
                <a:gd name="T3" fmla="*/ 0 h 192"/>
                <a:gd name="T4" fmla="*/ 0 w 144"/>
                <a:gd name="T5" fmla="*/ 12 h 192"/>
                <a:gd name="T6" fmla="*/ 0 w 144"/>
                <a:gd name="T7" fmla="*/ 180 h 192"/>
                <a:gd name="T8" fmla="*/ 12 w 144"/>
                <a:gd name="T9" fmla="*/ 192 h 192"/>
                <a:gd name="T10" fmla="*/ 132 w 144"/>
                <a:gd name="T11" fmla="*/ 192 h 192"/>
                <a:gd name="T12" fmla="*/ 144 w 144"/>
                <a:gd name="T13" fmla="*/ 180 h 192"/>
                <a:gd name="T14" fmla="*/ 144 w 144"/>
                <a:gd name="T15" fmla="*/ 12 h 192"/>
                <a:gd name="T16" fmla="*/ 132 w 144"/>
                <a:gd name="T17" fmla="*/ 0 h 192"/>
                <a:gd name="T18" fmla="*/ 69 w 144"/>
                <a:gd name="T19" fmla="*/ 17 h 192"/>
                <a:gd name="T20" fmla="*/ 75 w 144"/>
                <a:gd name="T21" fmla="*/ 17 h 192"/>
                <a:gd name="T22" fmla="*/ 76 w 144"/>
                <a:gd name="T23" fmla="*/ 20 h 192"/>
                <a:gd name="T24" fmla="*/ 75 w 144"/>
                <a:gd name="T25" fmla="*/ 23 h 192"/>
                <a:gd name="T26" fmla="*/ 72 w 144"/>
                <a:gd name="T27" fmla="*/ 24 h 192"/>
                <a:gd name="T28" fmla="*/ 69 w 144"/>
                <a:gd name="T29" fmla="*/ 23 h 192"/>
                <a:gd name="T30" fmla="*/ 68 w 144"/>
                <a:gd name="T31" fmla="*/ 20 h 192"/>
                <a:gd name="T32" fmla="*/ 69 w 144"/>
                <a:gd name="T33" fmla="*/ 17 h 192"/>
                <a:gd name="T34" fmla="*/ 72 w 144"/>
                <a:gd name="T35" fmla="*/ 176 h 192"/>
                <a:gd name="T36" fmla="*/ 60 w 144"/>
                <a:gd name="T37" fmla="*/ 164 h 192"/>
                <a:gd name="T38" fmla="*/ 72 w 144"/>
                <a:gd name="T39" fmla="*/ 152 h 192"/>
                <a:gd name="T40" fmla="*/ 84 w 144"/>
                <a:gd name="T41" fmla="*/ 164 h 192"/>
                <a:gd name="T42" fmla="*/ 72 w 144"/>
                <a:gd name="T43" fmla="*/ 176 h 192"/>
                <a:gd name="T44" fmla="*/ 128 w 144"/>
                <a:gd name="T45" fmla="*/ 140 h 192"/>
                <a:gd name="T46" fmla="*/ 124 w 144"/>
                <a:gd name="T47" fmla="*/ 144 h 192"/>
                <a:gd name="T48" fmla="*/ 20 w 144"/>
                <a:gd name="T49" fmla="*/ 144 h 192"/>
                <a:gd name="T50" fmla="*/ 16 w 144"/>
                <a:gd name="T51" fmla="*/ 140 h 192"/>
                <a:gd name="T52" fmla="*/ 16 w 144"/>
                <a:gd name="T53" fmla="*/ 36 h 192"/>
                <a:gd name="T54" fmla="*/ 20 w 144"/>
                <a:gd name="T55" fmla="*/ 32 h 192"/>
                <a:gd name="T56" fmla="*/ 124 w 144"/>
                <a:gd name="T57" fmla="*/ 32 h 192"/>
                <a:gd name="T58" fmla="*/ 128 w 144"/>
                <a:gd name="T59" fmla="*/ 36 h 192"/>
                <a:gd name="T60" fmla="*/ 128 w 144"/>
                <a:gd name="T61"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4" h="192">
                  <a:moveTo>
                    <a:pt x="132" y="0"/>
                  </a:moveTo>
                  <a:cubicBezTo>
                    <a:pt x="12" y="0"/>
                    <a:pt x="12" y="0"/>
                    <a:pt x="12" y="0"/>
                  </a:cubicBezTo>
                  <a:cubicBezTo>
                    <a:pt x="6" y="0"/>
                    <a:pt x="0" y="5"/>
                    <a:pt x="0" y="12"/>
                  </a:cubicBezTo>
                  <a:cubicBezTo>
                    <a:pt x="0" y="180"/>
                    <a:pt x="0" y="180"/>
                    <a:pt x="0" y="180"/>
                  </a:cubicBezTo>
                  <a:cubicBezTo>
                    <a:pt x="0" y="186"/>
                    <a:pt x="6" y="192"/>
                    <a:pt x="12" y="192"/>
                  </a:cubicBezTo>
                  <a:cubicBezTo>
                    <a:pt x="132" y="192"/>
                    <a:pt x="132" y="192"/>
                    <a:pt x="132" y="192"/>
                  </a:cubicBezTo>
                  <a:cubicBezTo>
                    <a:pt x="139" y="192"/>
                    <a:pt x="144" y="186"/>
                    <a:pt x="144" y="180"/>
                  </a:cubicBezTo>
                  <a:cubicBezTo>
                    <a:pt x="144" y="12"/>
                    <a:pt x="144" y="12"/>
                    <a:pt x="144" y="12"/>
                  </a:cubicBezTo>
                  <a:cubicBezTo>
                    <a:pt x="144" y="5"/>
                    <a:pt x="139" y="0"/>
                    <a:pt x="132" y="0"/>
                  </a:cubicBezTo>
                  <a:close/>
                  <a:moveTo>
                    <a:pt x="69" y="17"/>
                  </a:moveTo>
                  <a:cubicBezTo>
                    <a:pt x="71" y="16"/>
                    <a:pt x="74" y="16"/>
                    <a:pt x="75" y="17"/>
                  </a:cubicBezTo>
                  <a:cubicBezTo>
                    <a:pt x="76" y="18"/>
                    <a:pt x="76" y="19"/>
                    <a:pt x="76" y="20"/>
                  </a:cubicBezTo>
                  <a:cubicBezTo>
                    <a:pt x="76" y="21"/>
                    <a:pt x="76" y="22"/>
                    <a:pt x="75" y="23"/>
                  </a:cubicBezTo>
                  <a:cubicBezTo>
                    <a:pt x="74" y="23"/>
                    <a:pt x="73" y="24"/>
                    <a:pt x="72" y="24"/>
                  </a:cubicBezTo>
                  <a:cubicBezTo>
                    <a:pt x="71" y="24"/>
                    <a:pt x="70" y="23"/>
                    <a:pt x="69" y="23"/>
                  </a:cubicBezTo>
                  <a:cubicBezTo>
                    <a:pt x="69" y="22"/>
                    <a:pt x="68" y="21"/>
                    <a:pt x="68" y="20"/>
                  </a:cubicBezTo>
                  <a:cubicBezTo>
                    <a:pt x="68" y="19"/>
                    <a:pt x="69" y="18"/>
                    <a:pt x="69" y="17"/>
                  </a:cubicBezTo>
                  <a:close/>
                  <a:moveTo>
                    <a:pt x="72" y="176"/>
                  </a:moveTo>
                  <a:cubicBezTo>
                    <a:pt x="66" y="176"/>
                    <a:pt x="60" y="170"/>
                    <a:pt x="60" y="164"/>
                  </a:cubicBezTo>
                  <a:cubicBezTo>
                    <a:pt x="60" y="157"/>
                    <a:pt x="66" y="152"/>
                    <a:pt x="72" y="152"/>
                  </a:cubicBezTo>
                  <a:cubicBezTo>
                    <a:pt x="79" y="152"/>
                    <a:pt x="84" y="157"/>
                    <a:pt x="84" y="164"/>
                  </a:cubicBezTo>
                  <a:cubicBezTo>
                    <a:pt x="84" y="170"/>
                    <a:pt x="79" y="176"/>
                    <a:pt x="72" y="176"/>
                  </a:cubicBezTo>
                  <a:close/>
                  <a:moveTo>
                    <a:pt x="128" y="140"/>
                  </a:moveTo>
                  <a:cubicBezTo>
                    <a:pt x="128" y="142"/>
                    <a:pt x="126" y="144"/>
                    <a:pt x="124" y="144"/>
                  </a:cubicBezTo>
                  <a:cubicBezTo>
                    <a:pt x="20" y="144"/>
                    <a:pt x="20" y="144"/>
                    <a:pt x="20" y="144"/>
                  </a:cubicBezTo>
                  <a:cubicBezTo>
                    <a:pt x="18" y="144"/>
                    <a:pt x="16" y="142"/>
                    <a:pt x="16" y="140"/>
                  </a:cubicBezTo>
                  <a:cubicBezTo>
                    <a:pt x="16" y="36"/>
                    <a:pt x="16" y="36"/>
                    <a:pt x="16" y="36"/>
                  </a:cubicBezTo>
                  <a:cubicBezTo>
                    <a:pt x="16" y="34"/>
                    <a:pt x="18" y="32"/>
                    <a:pt x="20" y="32"/>
                  </a:cubicBezTo>
                  <a:cubicBezTo>
                    <a:pt x="124" y="32"/>
                    <a:pt x="124" y="32"/>
                    <a:pt x="124" y="32"/>
                  </a:cubicBezTo>
                  <a:cubicBezTo>
                    <a:pt x="126" y="32"/>
                    <a:pt x="128" y="34"/>
                    <a:pt x="128" y="36"/>
                  </a:cubicBezTo>
                  <a:lnTo>
                    <a:pt x="128" y="140"/>
                  </a:ln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sp>
          <p:nvSpPr>
            <p:cNvPr id="213" name="Freeform 6"/>
            <p:cNvSpPr>
              <a:spLocks noEditPoints="1"/>
            </p:cNvSpPr>
            <p:nvPr/>
          </p:nvSpPr>
          <p:spPr bwMode="auto">
            <a:xfrm>
              <a:off x="1709901" y="6049207"/>
              <a:ext cx="616861" cy="1059256"/>
            </a:xfrm>
            <a:custGeom>
              <a:avLst/>
              <a:gdLst>
                <a:gd name="T0" fmla="*/ 100 w 112"/>
                <a:gd name="T1" fmla="*/ 0 h 192"/>
                <a:gd name="T2" fmla="*/ 12 w 112"/>
                <a:gd name="T3" fmla="*/ 0 h 192"/>
                <a:gd name="T4" fmla="*/ 0 w 112"/>
                <a:gd name="T5" fmla="*/ 12 h 192"/>
                <a:gd name="T6" fmla="*/ 0 w 112"/>
                <a:gd name="T7" fmla="*/ 180 h 192"/>
                <a:gd name="T8" fmla="*/ 12 w 112"/>
                <a:gd name="T9" fmla="*/ 192 h 192"/>
                <a:gd name="T10" fmla="*/ 100 w 112"/>
                <a:gd name="T11" fmla="*/ 192 h 192"/>
                <a:gd name="T12" fmla="*/ 112 w 112"/>
                <a:gd name="T13" fmla="*/ 180 h 192"/>
                <a:gd name="T14" fmla="*/ 112 w 112"/>
                <a:gd name="T15" fmla="*/ 12 h 192"/>
                <a:gd name="T16" fmla="*/ 100 w 112"/>
                <a:gd name="T17" fmla="*/ 0 h 192"/>
                <a:gd name="T18" fmla="*/ 52 w 112"/>
                <a:gd name="T19" fmla="*/ 16 h 192"/>
                <a:gd name="T20" fmla="*/ 60 w 112"/>
                <a:gd name="T21" fmla="*/ 16 h 192"/>
                <a:gd name="T22" fmla="*/ 64 w 112"/>
                <a:gd name="T23" fmla="*/ 20 h 192"/>
                <a:gd name="T24" fmla="*/ 60 w 112"/>
                <a:gd name="T25" fmla="*/ 24 h 192"/>
                <a:gd name="T26" fmla="*/ 52 w 112"/>
                <a:gd name="T27" fmla="*/ 24 h 192"/>
                <a:gd name="T28" fmla="*/ 48 w 112"/>
                <a:gd name="T29" fmla="*/ 20 h 192"/>
                <a:gd name="T30" fmla="*/ 52 w 112"/>
                <a:gd name="T31" fmla="*/ 16 h 192"/>
                <a:gd name="T32" fmla="*/ 33 w 112"/>
                <a:gd name="T33" fmla="*/ 17 h 192"/>
                <a:gd name="T34" fmla="*/ 39 w 112"/>
                <a:gd name="T35" fmla="*/ 17 h 192"/>
                <a:gd name="T36" fmla="*/ 40 w 112"/>
                <a:gd name="T37" fmla="*/ 20 h 192"/>
                <a:gd name="T38" fmla="*/ 39 w 112"/>
                <a:gd name="T39" fmla="*/ 23 h 192"/>
                <a:gd name="T40" fmla="*/ 36 w 112"/>
                <a:gd name="T41" fmla="*/ 24 h 192"/>
                <a:gd name="T42" fmla="*/ 33 w 112"/>
                <a:gd name="T43" fmla="*/ 23 h 192"/>
                <a:gd name="T44" fmla="*/ 32 w 112"/>
                <a:gd name="T45" fmla="*/ 20 h 192"/>
                <a:gd name="T46" fmla="*/ 33 w 112"/>
                <a:gd name="T47" fmla="*/ 17 h 192"/>
                <a:gd name="T48" fmla="*/ 56 w 112"/>
                <a:gd name="T49" fmla="*/ 176 h 192"/>
                <a:gd name="T50" fmla="*/ 44 w 112"/>
                <a:gd name="T51" fmla="*/ 164 h 192"/>
                <a:gd name="T52" fmla="*/ 56 w 112"/>
                <a:gd name="T53" fmla="*/ 152 h 192"/>
                <a:gd name="T54" fmla="*/ 68 w 112"/>
                <a:gd name="T55" fmla="*/ 164 h 192"/>
                <a:gd name="T56" fmla="*/ 56 w 112"/>
                <a:gd name="T57" fmla="*/ 176 h 192"/>
                <a:gd name="T58" fmla="*/ 96 w 112"/>
                <a:gd name="T59" fmla="*/ 140 h 192"/>
                <a:gd name="T60" fmla="*/ 92 w 112"/>
                <a:gd name="T61" fmla="*/ 144 h 192"/>
                <a:gd name="T62" fmla="*/ 20 w 112"/>
                <a:gd name="T63" fmla="*/ 144 h 192"/>
                <a:gd name="T64" fmla="*/ 16 w 112"/>
                <a:gd name="T65" fmla="*/ 140 h 192"/>
                <a:gd name="T66" fmla="*/ 16 w 112"/>
                <a:gd name="T67" fmla="*/ 36 h 192"/>
                <a:gd name="T68" fmla="*/ 20 w 112"/>
                <a:gd name="T69" fmla="*/ 32 h 192"/>
                <a:gd name="T70" fmla="*/ 92 w 112"/>
                <a:gd name="T71" fmla="*/ 32 h 192"/>
                <a:gd name="T72" fmla="*/ 96 w 112"/>
                <a:gd name="T73" fmla="*/ 36 h 192"/>
                <a:gd name="T74" fmla="*/ 96 w 112"/>
                <a:gd name="T75"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92">
                  <a:moveTo>
                    <a:pt x="100" y="0"/>
                  </a:moveTo>
                  <a:cubicBezTo>
                    <a:pt x="12" y="0"/>
                    <a:pt x="12" y="0"/>
                    <a:pt x="12" y="0"/>
                  </a:cubicBezTo>
                  <a:cubicBezTo>
                    <a:pt x="6" y="0"/>
                    <a:pt x="0" y="5"/>
                    <a:pt x="0" y="12"/>
                  </a:cubicBezTo>
                  <a:cubicBezTo>
                    <a:pt x="0" y="180"/>
                    <a:pt x="0" y="180"/>
                    <a:pt x="0" y="180"/>
                  </a:cubicBezTo>
                  <a:cubicBezTo>
                    <a:pt x="0" y="186"/>
                    <a:pt x="6" y="192"/>
                    <a:pt x="12" y="192"/>
                  </a:cubicBezTo>
                  <a:cubicBezTo>
                    <a:pt x="100" y="192"/>
                    <a:pt x="100" y="192"/>
                    <a:pt x="100" y="192"/>
                  </a:cubicBezTo>
                  <a:cubicBezTo>
                    <a:pt x="107" y="192"/>
                    <a:pt x="112" y="186"/>
                    <a:pt x="112" y="180"/>
                  </a:cubicBezTo>
                  <a:cubicBezTo>
                    <a:pt x="112" y="12"/>
                    <a:pt x="112" y="12"/>
                    <a:pt x="112" y="12"/>
                  </a:cubicBezTo>
                  <a:cubicBezTo>
                    <a:pt x="112" y="5"/>
                    <a:pt x="107" y="0"/>
                    <a:pt x="100" y="0"/>
                  </a:cubicBezTo>
                  <a:close/>
                  <a:moveTo>
                    <a:pt x="52" y="16"/>
                  </a:moveTo>
                  <a:cubicBezTo>
                    <a:pt x="60" y="16"/>
                    <a:pt x="60" y="16"/>
                    <a:pt x="60" y="16"/>
                  </a:cubicBezTo>
                  <a:cubicBezTo>
                    <a:pt x="62" y="16"/>
                    <a:pt x="64" y="18"/>
                    <a:pt x="64" y="20"/>
                  </a:cubicBezTo>
                  <a:cubicBezTo>
                    <a:pt x="64" y="22"/>
                    <a:pt x="62" y="24"/>
                    <a:pt x="60" y="24"/>
                  </a:cubicBezTo>
                  <a:cubicBezTo>
                    <a:pt x="52" y="24"/>
                    <a:pt x="52" y="24"/>
                    <a:pt x="52" y="24"/>
                  </a:cubicBezTo>
                  <a:cubicBezTo>
                    <a:pt x="50" y="24"/>
                    <a:pt x="48" y="22"/>
                    <a:pt x="48" y="20"/>
                  </a:cubicBezTo>
                  <a:cubicBezTo>
                    <a:pt x="48" y="18"/>
                    <a:pt x="50" y="16"/>
                    <a:pt x="52" y="16"/>
                  </a:cubicBezTo>
                  <a:close/>
                  <a:moveTo>
                    <a:pt x="33" y="17"/>
                  </a:moveTo>
                  <a:cubicBezTo>
                    <a:pt x="35" y="16"/>
                    <a:pt x="38" y="16"/>
                    <a:pt x="39" y="17"/>
                  </a:cubicBezTo>
                  <a:cubicBezTo>
                    <a:pt x="40" y="18"/>
                    <a:pt x="40" y="19"/>
                    <a:pt x="40" y="20"/>
                  </a:cubicBezTo>
                  <a:cubicBezTo>
                    <a:pt x="40" y="21"/>
                    <a:pt x="40" y="22"/>
                    <a:pt x="39" y="23"/>
                  </a:cubicBezTo>
                  <a:cubicBezTo>
                    <a:pt x="38" y="23"/>
                    <a:pt x="37" y="24"/>
                    <a:pt x="36" y="24"/>
                  </a:cubicBezTo>
                  <a:cubicBezTo>
                    <a:pt x="35" y="24"/>
                    <a:pt x="34" y="23"/>
                    <a:pt x="33" y="23"/>
                  </a:cubicBezTo>
                  <a:cubicBezTo>
                    <a:pt x="33" y="22"/>
                    <a:pt x="32" y="21"/>
                    <a:pt x="32" y="20"/>
                  </a:cubicBezTo>
                  <a:cubicBezTo>
                    <a:pt x="32" y="19"/>
                    <a:pt x="33" y="18"/>
                    <a:pt x="33" y="17"/>
                  </a:cubicBezTo>
                  <a:close/>
                  <a:moveTo>
                    <a:pt x="56" y="176"/>
                  </a:moveTo>
                  <a:cubicBezTo>
                    <a:pt x="50" y="176"/>
                    <a:pt x="44" y="170"/>
                    <a:pt x="44" y="164"/>
                  </a:cubicBezTo>
                  <a:cubicBezTo>
                    <a:pt x="44" y="157"/>
                    <a:pt x="50" y="152"/>
                    <a:pt x="56" y="152"/>
                  </a:cubicBezTo>
                  <a:cubicBezTo>
                    <a:pt x="63" y="152"/>
                    <a:pt x="68" y="157"/>
                    <a:pt x="68" y="164"/>
                  </a:cubicBezTo>
                  <a:cubicBezTo>
                    <a:pt x="68" y="170"/>
                    <a:pt x="63" y="176"/>
                    <a:pt x="56" y="176"/>
                  </a:cubicBezTo>
                  <a:close/>
                  <a:moveTo>
                    <a:pt x="96" y="140"/>
                  </a:moveTo>
                  <a:cubicBezTo>
                    <a:pt x="96" y="142"/>
                    <a:pt x="94" y="144"/>
                    <a:pt x="92" y="144"/>
                  </a:cubicBezTo>
                  <a:cubicBezTo>
                    <a:pt x="20" y="144"/>
                    <a:pt x="20" y="144"/>
                    <a:pt x="20" y="144"/>
                  </a:cubicBezTo>
                  <a:cubicBezTo>
                    <a:pt x="18" y="144"/>
                    <a:pt x="16" y="142"/>
                    <a:pt x="16" y="140"/>
                  </a:cubicBezTo>
                  <a:cubicBezTo>
                    <a:pt x="16" y="36"/>
                    <a:pt x="16" y="36"/>
                    <a:pt x="16" y="36"/>
                  </a:cubicBezTo>
                  <a:cubicBezTo>
                    <a:pt x="16" y="34"/>
                    <a:pt x="18" y="32"/>
                    <a:pt x="20" y="32"/>
                  </a:cubicBezTo>
                  <a:cubicBezTo>
                    <a:pt x="92" y="32"/>
                    <a:pt x="92" y="32"/>
                    <a:pt x="92" y="32"/>
                  </a:cubicBezTo>
                  <a:cubicBezTo>
                    <a:pt x="94" y="32"/>
                    <a:pt x="96" y="34"/>
                    <a:pt x="96" y="36"/>
                  </a:cubicBezTo>
                  <a:lnTo>
                    <a:pt x="96" y="140"/>
                  </a:ln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grpSp>
          <p:nvGrpSpPr>
            <p:cNvPr id="214" name="组合 213"/>
            <p:cNvGrpSpPr/>
            <p:nvPr/>
          </p:nvGrpSpPr>
          <p:grpSpPr>
            <a:xfrm>
              <a:off x="1810205" y="3459299"/>
              <a:ext cx="656808" cy="656809"/>
              <a:chOff x="568325" y="5842000"/>
              <a:chExt cx="539750" cy="539751"/>
            </a:xfrm>
            <a:solidFill>
              <a:schemeClr val="bg1">
                <a:alpha val="9000"/>
              </a:schemeClr>
            </a:solidFill>
          </p:grpSpPr>
          <p:sp>
            <p:nvSpPr>
              <p:cNvPr id="461" name="Freeform 7"/>
              <p:cNvSpPr/>
              <p:nvPr/>
            </p:nvSpPr>
            <p:spPr bwMode="auto">
              <a:xfrm>
                <a:off x="568325" y="6180138"/>
                <a:ext cx="539750" cy="66675"/>
              </a:xfrm>
              <a:custGeom>
                <a:avLst/>
                <a:gdLst>
                  <a:gd name="T0" fmla="*/ 0 w 192"/>
                  <a:gd name="T1" fmla="*/ 12 h 24"/>
                  <a:gd name="T2" fmla="*/ 13 w 192"/>
                  <a:gd name="T3" fmla="*/ 24 h 24"/>
                  <a:gd name="T4" fmla="*/ 80 w 192"/>
                  <a:gd name="T5" fmla="*/ 24 h 24"/>
                  <a:gd name="T6" fmla="*/ 88 w 192"/>
                  <a:gd name="T7" fmla="*/ 24 h 24"/>
                  <a:gd name="T8" fmla="*/ 104 w 192"/>
                  <a:gd name="T9" fmla="*/ 24 h 24"/>
                  <a:gd name="T10" fmla="*/ 112 w 192"/>
                  <a:gd name="T11" fmla="*/ 24 h 24"/>
                  <a:gd name="T12" fmla="*/ 181 w 192"/>
                  <a:gd name="T13" fmla="*/ 24 h 24"/>
                  <a:gd name="T14" fmla="*/ 192 w 192"/>
                  <a:gd name="T15" fmla="*/ 12 h 24"/>
                  <a:gd name="T16" fmla="*/ 192 w 192"/>
                  <a:gd name="T17" fmla="*/ 0 h 24"/>
                  <a:gd name="T18" fmla="*/ 0 w 192"/>
                  <a:gd name="T19" fmla="*/ 0 h 24"/>
                  <a:gd name="T20" fmla="*/ 0 w 192"/>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24">
                    <a:moveTo>
                      <a:pt x="0" y="12"/>
                    </a:moveTo>
                    <a:cubicBezTo>
                      <a:pt x="0" y="19"/>
                      <a:pt x="6" y="24"/>
                      <a:pt x="13" y="24"/>
                    </a:cubicBezTo>
                    <a:cubicBezTo>
                      <a:pt x="80" y="24"/>
                      <a:pt x="80" y="24"/>
                      <a:pt x="80" y="24"/>
                    </a:cubicBezTo>
                    <a:cubicBezTo>
                      <a:pt x="88" y="24"/>
                      <a:pt x="88" y="24"/>
                      <a:pt x="88" y="24"/>
                    </a:cubicBezTo>
                    <a:cubicBezTo>
                      <a:pt x="104" y="24"/>
                      <a:pt x="104" y="24"/>
                      <a:pt x="104" y="24"/>
                    </a:cubicBezTo>
                    <a:cubicBezTo>
                      <a:pt x="112" y="24"/>
                      <a:pt x="112" y="24"/>
                      <a:pt x="112" y="24"/>
                    </a:cubicBezTo>
                    <a:cubicBezTo>
                      <a:pt x="181" y="24"/>
                      <a:pt x="181" y="24"/>
                      <a:pt x="181" y="24"/>
                    </a:cubicBezTo>
                    <a:cubicBezTo>
                      <a:pt x="187" y="24"/>
                      <a:pt x="192" y="18"/>
                      <a:pt x="192" y="12"/>
                    </a:cubicBezTo>
                    <a:cubicBezTo>
                      <a:pt x="192" y="0"/>
                      <a:pt x="192" y="0"/>
                      <a:pt x="192" y="0"/>
                    </a:cubicBezTo>
                    <a:cubicBezTo>
                      <a:pt x="0" y="0"/>
                      <a:pt x="0" y="0"/>
                      <a:pt x="0" y="0"/>
                    </a:cubicBez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8"/>
              <p:cNvSpPr/>
              <p:nvPr/>
            </p:nvSpPr>
            <p:spPr bwMode="auto">
              <a:xfrm>
                <a:off x="568325" y="5842000"/>
                <a:ext cx="539750" cy="315913"/>
              </a:xfrm>
              <a:custGeom>
                <a:avLst/>
                <a:gdLst>
                  <a:gd name="T0" fmla="*/ 180 w 192"/>
                  <a:gd name="T1" fmla="*/ 0 h 112"/>
                  <a:gd name="T2" fmla="*/ 12 w 192"/>
                  <a:gd name="T3" fmla="*/ 0 h 112"/>
                  <a:gd name="T4" fmla="*/ 0 w 192"/>
                  <a:gd name="T5" fmla="*/ 12 h 112"/>
                  <a:gd name="T6" fmla="*/ 0 w 192"/>
                  <a:gd name="T7" fmla="*/ 112 h 112"/>
                  <a:gd name="T8" fmla="*/ 192 w 192"/>
                  <a:gd name="T9" fmla="*/ 112 h 112"/>
                  <a:gd name="T10" fmla="*/ 192 w 192"/>
                  <a:gd name="T11" fmla="*/ 12 h 112"/>
                  <a:gd name="T12" fmla="*/ 180 w 192"/>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192" h="112">
                    <a:moveTo>
                      <a:pt x="180" y="0"/>
                    </a:moveTo>
                    <a:cubicBezTo>
                      <a:pt x="12" y="0"/>
                      <a:pt x="12" y="0"/>
                      <a:pt x="12" y="0"/>
                    </a:cubicBezTo>
                    <a:cubicBezTo>
                      <a:pt x="6" y="0"/>
                      <a:pt x="0" y="5"/>
                      <a:pt x="0" y="12"/>
                    </a:cubicBezTo>
                    <a:cubicBezTo>
                      <a:pt x="0" y="112"/>
                      <a:pt x="0" y="112"/>
                      <a:pt x="0" y="112"/>
                    </a:cubicBezTo>
                    <a:cubicBezTo>
                      <a:pt x="192" y="112"/>
                      <a:pt x="192" y="112"/>
                      <a:pt x="192" y="112"/>
                    </a:cubicBezTo>
                    <a:cubicBezTo>
                      <a:pt x="192" y="12"/>
                      <a:pt x="192" y="12"/>
                      <a:pt x="192" y="12"/>
                    </a:cubicBezTo>
                    <a:cubicBezTo>
                      <a:pt x="192" y="5"/>
                      <a:pt x="187"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9"/>
              <p:cNvSpPr/>
              <p:nvPr/>
            </p:nvSpPr>
            <p:spPr bwMode="auto">
              <a:xfrm>
                <a:off x="725488" y="6269038"/>
                <a:ext cx="225425" cy="112713"/>
              </a:xfrm>
              <a:custGeom>
                <a:avLst/>
                <a:gdLst>
                  <a:gd name="T0" fmla="*/ 56 w 80"/>
                  <a:gd name="T1" fmla="*/ 2 h 40"/>
                  <a:gd name="T2" fmla="*/ 56 w 80"/>
                  <a:gd name="T3" fmla="*/ 2 h 40"/>
                  <a:gd name="T4" fmla="*/ 56 w 80"/>
                  <a:gd name="T5" fmla="*/ 0 h 40"/>
                  <a:gd name="T6" fmla="*/ 48 w 80"/>
                  <a:gd name="T7" fmla="*/ 0 h 40"/>
                  <a:gd name="T8" fmla="*/ 32 w 80"/>
                  <a:gd name="T9" fmla="*/ 0 h 40"/>
                  <a:gd name="T10" fmla="*/ 24 w 80"/>
                  <a:gd name="T11" fmla="*/ 0 h 40"/>
                  <a:gd name="T12" fmla="*/ 24 w 80"/>
                  <a:gd name="T13" fmla="*/ 1 h 40"/>
                  <a:gd name="T14" fmla="*/ 24 w 80"/>
                  <a:gd name="T15" fmla="*/ 1 h 40"/>
                  <a:gd name="T16" fmla="*/ 0 w 80"/>
                  <a:gd name="T17" fmla="*/ 20 h 40"/>
                  <a:gd name="T18" fmla="*/ 13 w 80"/>
                  <a:gd name="T19" fmla="*/ 35 h 40"/>
                  <a:gd name="T20" fmla="*/ 40 w 80"/>
                  <a:gd name="T21" fmla="*/ 40 h 40"/>
                  <a:gd name="T22" fmla="*/ 80 w 80"/>
                  <a:gd name="T23" fmla="*/ 20 h 40"/>
                  <a:gd name="T24" fmla="*/ 80 w 80"/>
                  <a:gd name="T25" fmla="*/ 20 h 40"/>
                  <a:gd name="T26" fmla="*/ 80 w 80"/>
                  <a:gd name="T27" fmla="*/ 20 h 40"/>
                  <a:gd name="T28" fmla="*/ 80 w 80"/>
                  <a:gd name="T29" fmla="*/ 20 h 40"/>
                  <a:gd name="T30" fmla="*/ 80 w 80"/>
                  <a:gd name="T31" fmla="*/ 20 h 40"/>
                  <a:gd name="T32" fmla="*/ 56 w 80"/>
                  <a:gd name="T3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40">
                    <a:moveTo>
                      <a:pt x="56" y="2"/>
                    </a:moveTo>
                    <a:cubicBezTo>
                      <a:pt x="56" y="2"/>
                      <a:pt x="56" y="2"/>
                      <a:pt x="56" y="2"/>
                    </a:cubicBezTo>
                    <a:cubicBezTo>
                      <a:pt x="56" y="0"/>
                      <a:pt x="56" y="0"/>
                      <a:pt x="56" y="0"/>
                    </a:cubicBezTo>
                    <a:cubicBezTo>
                      <a:pt x="48" y="0"/>
                      <a:pt x="48" y="0"/>
                      <a:pt x="48" y="0"/>
                    </a:cubicBezTo>
                    <a:cubicBezTo>
                      <a:pt x="32" y="0"/>
                      <a:pt x="32" y="0"/>
                      <a:pt x="32" y="0"/>
                    </a:cubicBezTo>
                    <a:cubicBezTo>
                      <a:pt x="24" y="0"/>
                      <a:pt x="24" y="0"/>
                      <a:pt x="24" y="0"/>
                    </a:cubicBezTo>
                    <a:cubicBezTo>
                      <a:pt x="24" y="1"/>
                      <a:pt x="24" y="1"/>
                      <a:pt x="24" y="1"/>
                    </a:cubicBezTo>
                    <a:cubicBezTo>
                      <a:pt x="24" y="1"/>
                      <a:pt x="24" y="1"/>
                      <a:pt x="24" y="1"/>
                    </a:cubicBezTo>
                    <a:cubicBezTo>
                      <a:pt x="9" y="5"/>
                      <a:pt x="0" y="11"/>
                      <a:pt x="0" y="20"/>
                    </a:cubicBezTo>
                    <a:cubicBezTo>
                      <a:pt x="0" y="26"/>
                      <a:pt x="5" y="31"/>
                      <a:pt x="13" y="35"/>
                    </a:cubicBezTo>
                    <a:cubicBezTo>
                      <a:pt x="20" y="38"/>
                      <a:pt x="30" y="40"/>
                      <a:pt x="40" y="40"/>
                    </a:cubicBezTo>
                    <a:cubicBezTo>
                      <a:pt x="63" y="40"/>
                      <a:pt x="80" y="31"/>
                      <a:pt x="80" y="20"/>
                    </a:cubicBezTo>
                    <a:cubicBezTo>
                      <a:pt x="80" y="20"/>
                      <a:pt x="80" y="20"/>
                      <a:pt x="80" y="20"/>
                    </a:cubicBezTo>
                    <a:cubicBezTo>
                      <a:pt x="80" y="20"/>
                      <a:pt x="80" y="20"/>
                      <a:pt x="80" y="20"/>
                    </a:cubicBezTo>
                    <a:cubicBezTo>
                      <a:pt x="80" y="20"/>
                      <a:pt x="80" y="20"/>
                      <a:pt x="80" y="20"/>
                    </a:cubicBezTo>
                    <a:cubicBezTo>
                      <a:pt x="80" y="20"/>
                      <a:pt x="80" y="20"/>
                      <a:pt x="80" y="20"/>
                    </a:cubicBezTo>
                    <a:cubicBezTo>
                      <a:pt x="80" y="11"/>
                      <a:pt x="71" y="5"/>
                      <a:pt x="5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15" name="Freeform 10"/>
            <p:cNvSpPr>
              <a:spLocks noEditPoints="1"/>
            </p:cNvSpPr>
            <p:nvPr/>
          </p:nvSpPr>
          <p:spPr bwMode="auto">
            <a:xfrm>
              <a:off x="-164478" y="6153171"/>
              <a:ext cx="1059257" cy="881677"/>
            </a:xfrm>
            <a:custGeom>
              <a:avLst/>
              <a:gdLst>
                <a:gd name="T0" fmla="*/ 192 w 192"/>
                <a:gd name="T1" fmla="*/ 138 h 160"/>
                <a:gd name="T2" fmla="*/ 176 w 192"/>
                <a:gd name="T3" fmla="*/ 99 h 160"/>
                <a:gd name="T4" fmla="*/ 176 w 192"/>
                <a:gd name="T5" fmla="*/ 12 h 160"/>
                <a:gd name="T6" fmla="*/ 164 w 192"/>
                <a:gd name="T7" fmla="*/ 0 h 160"/>
                <a:gd name="T8" fmla="*/ 28 w 192"/>
                <a:gd name="T9" fmla="*/ 0 h 160"/>
                <a:gd name="T10" fmla="*/ 16 w 192"/>
                <a:gd name="T11" fmla="*/ 12 h 160"/>
                <a:gd name="T12" fmla="*/ 16 w 192"/>
                <a:gd name="T13" fmla="*/ 99 h 160"/>
                <a:gd name="T14" fmla="*/ 0 w 192"/>
                <a:gd name="T15" fmla="*/ 138 h 160"/>
                <a:gd name="T16" fmla="*/ 0 w 192"/>
                <a:gd name="T17" fmla="*/ 139 h 160"/>
                <a:gd name="T18" fmla="*/ 0 w 192"/>
                <a:gd name="T19" fmla="*/ 139 h 160"/>
                <a:gd name="T20" fmla="*/ 0 w 192"/>
                <a:gd name="T21" fmla="*/ 140 h 160"/>
                <a:gd name="T22" fmla="*/ 0 w 192"/>
                <a:gd name="T23" fmla="*/ 140 h 160"/>
                <a:gd name="T24" fmla="*/ 0 w 192"/>
                <a:gd name="T25" fmla="*/ 142 h 160"/>
                <a:gd name="T26" fmla="*/ 1 w 192"/>
                <a:gd name="T27" fmla="*/ 142 h 160"/>
                <a:gd name="T28" fmla="*/ 9 w 192"/>
                <a:gd name="T29" fmla="*/ 158 h 160"/>
                <a:gd name="T30" fmla="*/ 12 w 192"/>
                <a:gd name="T31" fmla="*/ 160 h 160"/>
                <a:gd name="T32" fmla="*/ 180 w 192"/>
                <a:gd name="T33" fmla="*/ 160 h 160"/>
                <a:gd name="T34" fmla="*/ 184 w 192"/>
                <a:gd name="T35" fmla="*/ 158 h 160"/>
                <a:gd name="T36" fmla="*/ 192 w 192"/>
                <a:gd name="T37" fmla="*/ 142 h 160"/>
                <a:gd name="T38" fmla="*/ 192 w 192"/>
                <a:gd name="T39" fmla="*/ 140 h 160"/>
                <a:gd name="T40" fmla="*/ 192 w 192"/>
                <a:gd name="T41" fmla="*/ 138 h 160"/>
                <a:gd name="T42" fmla="*/ 93 w 192"/>
                <a:gd name="T43" fmla="*/ 9 h 160"/>
                <a:gd name="T44" fmla="*/ 99 w 192"/>
                <a:gd name="T45" fmla="*/ 9 h 160"/>
                <a:gd name="T46" fmla="*/ 100 w 192"/>
                <a:gd name="T47" fmla="*/ 12 h 160"/>
                <a:gd name="T48" fmla="*/ 99 w 192"/>
                <a:gd name="T49" fmla="*/ 15 h 160"/>
                <a:gd name="T50" fmla="*/ 96 w 192"/>
                <a:gd name="T51" fmla="*/ 16 h 160"/>
                <a:gd name="T52" fmla="*/ 93 w 192"/>
                <a:gd name="T53" fmla="*/ 15 h 160"/>
                <a:gd name="T54" fmla="*/ 92 w 192"/>
                <a:gd name="T55" fmla="*/ 12 h 160"/>
                <a:gd name="T56" fmla="*/ 93 w 192"/>
                <a:gd name="T57" fmla="*/ 9 h 160"/>
                <a:gd name="T58" fmla="*/ 40 w 192"/>
                <a:gd name="T59" fmla="*/ 24 h 160"/>
                <a:gd name="T60" fmla="*/ 152 w 192"/>
                <a:gd name="T61" fmla="*/ 24 h 160"/>
                <a:gd name="T62" fmla="*/ 152 w 192"/>
                <a:gd name="T63" fmla="*/ 96 h 160"/>
                <a:gd name="T64" fmla="*/ 40 w 192"/>
                <a:gd name="T65" fmla="*/ 96 h 160"/>
                <a:gd name="T66" fmla="*/ 40 w 192"/>
                <a:gd name="T67" fmla="*/ 24 h 160"/>
                <a:gd name="T68" fmla="*/ 10 w 192"/>
                <a:gd name="T69" fmla="*/ 136 h 160"/>
                <a:gd name="T70" fmla="*/ 23 w 192"/>
                <a:gd name="T71" fmla="*/ 104 h 160"/>
                <a:gd name="T72" fmla="*/ 169 w 192"/>
                <a:gd name="T73" fmla="*/ 104 h 160"/>
                <a:gd name="T74" fmla="*/ 182 w 192"/>
                <a:gd name="T75" fmla="*/ 136 h 160"/>
                <a:gd name="T76" fmla="*/ 10 w 192"/>
                <a:gd name="T77"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60">
                  <a:moveTo>
                    <a:pt x="192" y="138"/>
                  </a:moveTo>
                  <a:cubicBezTo>
                    <a:pt x="176" y="99"/>
                    <a:pt x="176" y="99"/>
                    <a:pt x="176" y="99"/>
                  </a:cubicBezTo>
                  <a:cubicBezTo>
                    <a:pt x="176" y="12"/>
                    <a:pt x="176" y="12"/>
                    <a:pt x="176" y="12"/>
                  </a:cubicBezTo>
                  <a:cubicBezTo>
                    <a:pt x="176" y="5"/>
                    <a:pt x="171" y="0"/>
                    <a:pt x="164" y="0"/>
                  </a:cubicBezTo>
                  <a:cubicBezTo>
                    <a:pt x="28" y="0"/>
                    <a:pt x="28" y="0"/>
                    <a:pt x="28" y="0"/>
                  </a:cubicBezTo>
                  <a:cubicBezTo>
                    <a:pt x="21" y="0"/>
                    <a:pt x="16" y="5"/>
                    <a:pt x="16" y="12"/>
                  </a:cubicBezTo>
                  <a:cubicBezTo>
                    <a:pt x="16" y="99"/>
                    <a:pt x="16" y="99"/>
                    <a:pt x="16" y="99"/>
                  </a:cubicBezTo>
                  <a:cubicBezTo>
                    <a:pt x="0" y="138"/>
                    <a:pt x="0" y="138"/>
                    <a:pt x="0" y="138"/>
                  </a:cubicBezTo>
                  <a:cubicBezTo>
                    <a:pt x="0" y="138"/>
                    <a:pt x="0" y="138"/>
                    <a:pt x="0" y="139"/>
                  </a:cubicBezTo>
                  <a:cubicBezTo>
                    <a:pt x="0" y="139"/>
                    <a:pt x="0" y="139"/>
                    <a:pt x="0" y="139"/>
                  </a:cubicBezTo>
                  <a:cubicBezTo>
                    <a:pt x="0" y="139"/>
                    <a:pt x="0" y="140"/>
                    <a:pt x="0" y="140"/>
                  </a:cubicBezTo>
                  <a:cubicBezTo>
                    <a:pt x="0" y="140"/>
                    <a:pt x="0" y="140"/>
                    <a:pt x="0" y="140"/>
                  </a:cubicBezTo>
                  <a:cubicBezTo>
                    <a:pt x="0" y="141"/>
                    <a:pt x="0" y="141"/>
                    <a:pt x="0" y="142"/>
                  </a:cubicBezTo>
                  <a:cubicBezTo>
                    <a:pt x="0" y="142"/>
                    <a:pt x="0" y="142"/>
                    <a:pt x="1" y="142"/>
                  </a:cubicBezTo>
                  <a:cubicBezTo>
                    <a:pt x="9" y="158"/>
                    <a:pt x="9" y="158"/>
                    <a:pt x="9" y="158"/>
                  </a:cubicBezTo>
                  <a:cubicBezTo>
                    <a:pt x="9" y="159"/>
                    <a:pt x="11" y="160"/>
                    <a:pt x="12" y="160"/>
                  </a:cubicBezTo>
                  <a:cubicBezTo>
                    <a:pt x="180" y="160"/>
                    <a:pt x="180" y="160"/>
                    <a:pt x="180" y="160"/>
                  </a:cubicBezTo>
                  <a:cubicBezTo>
                    <a:pt x="182" y="160"/>
                    <a:pt x="183" y="159"/>
                    <a:pt x="184" y="158"/>
                  </a:cubicBezTo>
                  <a:cubicBezTo>
                    <a:pt x="192" y="142"/>
                    <a:pt x="192" y="142"/>
                    <a:pt x="192" y="142"/>
                  </a:cubicBezTo>
                  <a:cubicBezTo>
                    <a:pt x="192" y="141"/>
                    <a:pt x="192" y="141"/>
                    <a:pt x="192" y="140"/>
                  </a:cubicBezTo>
                  <a:cubicBezTo>
                    <a:pt x="192" y="139"/>
                    <a:pt x="192" y="138"/>
                    <a:pt x="192" y="138"/>
                  </a:cubicBezTo>
                  <a:close/>
                  <a:moveTo>
                    <a:pt x="93" y="9"/>
                  </a:moveTo>
                  <a:cubicBezTo>
                    <a:pt x="95" y="8"/>
                    <a:pt x="97" y="8"/>
                    <a:pt x="99" y="9"/>
                  </a:cubicBezTo>
                  <a:cubicBezTo>
                    <a:pt x="100" y="10"/>
                    <a:pt x="100" y="11"/>
                    <a:pt x="100" y="12"/>
                  </a:cubicBezTo>
                  <a:cubicBezTo>
                    <a:pt x="100" y="13"/>
                    <a:pt x="100" y="14"/>
                    <a:pt x="99" y="15"/>
                  </a:cubicBezTo>
                  <a:cubicBezTo>
                    <a:pt x="98" y="15"/>
                    <a:pt x="97" y="16"/>
                    <a:pt x="96" y="16"/>
                  </a:cubicBezTo>
                  <a:cubicBezTo>
                    <a:pt x="95" y="16"/>
                    <a:pt x="94" y="15"/>
                    <a:pt x="93" y="15"/>
                  </a:cubicBezTo>
                  <a:cubicBezTo>
                    <a:pt x="93" y="14"/>
                    <a:pt x="92" y="13"/>
                    <a:pt x="92" y="12"/>
                  </a:cubicBezTo>
                  <a:cubicBezTo>
                    <a:pt x="92" y="11"/>
                    <a:pt x="93" y="10"/>
                    <a:pt x="93" y="9"/>
                  </a:cubicBezTo>
                  <a:close/>
                  <a:moveTo>
                    <a:pt x="40" y="24"/>
                  </a:moveTo>
                  <a:cubicBezTo>
                    <a:pt x="152" y="24"/>
                    <a:pt x="152" y="24"/>
                    <a:pt x="152" y="24"/>
                  </a:cubicBezTo>
                  <a:cubicBezTo>
                    <a:pt x="152" y="96"/>
                    <a:pt x="152" y="96"/>
                    <a:pt x="152" y="96"/>
                  </a:cubicBezTo>
                  <a:cubicBezTo>
                    <a:pt x="40" y="96"/>
                    <a:pt x="40" y="96"/>
                    <a:pt x="40" y="96"/>
                  </a:cubicBezTo>
                  <a:lnTo>
                    <a:pt x="40" y="24"/>
                  </a:lnTo>
                  <a:close/>
                  <a:moveTo>
                    <a:pt x="10" y="136"/>
                  </a:moveTo>
                  <a:cubicBezTo>
                    <a:pt x="23" y="104"/>
                    <a:pt x="23" y="104"/>
                    <a:pt x="23" y="104"/>
                  </a:cubicBezTo>
                  <a:cubicBezTo>
                    <a:pt x="169" y="104"/>
                    <a:pt x="169" y="104"/>
                    <a:pt x="169" y="104"/>
                  </a:cubicBezTo>
                  <a:cubicBezTo>
                    <a:pt x="182" y="136"/>
                    <a:pt x="182" y="136"/>
                    <a:pt x="182" y="136"/>
                  </a:cubicBezTo>
                  <a:lnTo>
                    <a:pt x="10" y="136"/>
                  </a:ln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sp>
          <p:nvSpPr>
            <p:cNvPr id="216" name="Freeform 11"/>
            <p:cNvSpPr>
              <a:spLocks noEditPoints="1"/>
            </p:cNvSpPr>
            <p:nvPr/>
          </p:nvSpPr>
          <p:spPr bwMode="auto">
            <a:xfrm>
              <a:off x="1274806" y="4280687"/>
              <a:ext cx="1059257" cy="794444"/>
            </a:xfrm>
            <a:custGeom>
              <a:avLst/>
              <a:gdLst>
                <a:gd name="T0" fmla="*/ 180 w 192"/>
                <a:gd name="T1" fmla="*/ 0 h 144"/>
                <a:gd name="T2" fmla="*/ 12 w 192"/>
                <a:gd name="T3" fmla="*/ 0 h 144"/>
                <a:gd name="T4" fmla="*/ 0 w 192"/>
                <a:gd name="T5" fmla="*/ 12 h 144"/>
                <a:gd name="T6" fmla="*/ 0 w 192"/>
                <a:gd name="T7" fmla="*/ 116 h 144"/>
                <a:gd name="T8" fmla="*/ 13 w 192"/>
                <a:gd name="T9" fmla="*/ 128 h 144"/>
                <a:gd name="T10" fmla="*/ 78 w 192"/>
                <a:gd name="T11" fmla="*/ 128 h 144"/>
                <a:gd name="T12" fmla="*/ 73 w 192"/>
                <a:gd name="T13" fmla="*/ 138 h 144"/>
                <a:gd name="T14" fmla="*/ 74 w 192"/>
                <a:gd name="T15" fmla="*/ 143 h 144"/>
                <a:gd name="T16" fmla="*/ 76 w 192"/>
                <a:gd name="T17" fmla="*/ 144 h 144"/>
                <a:gd name="T18" fmla="*/ 80 w 192"/>
                <a:gd name="T19" fmla="*/ 142 h 144"/>
                <a:gd name="T20" fmla="*/ 87 w 192"/>
                <a:gd name="T21" fmla="*/ 128 h 144"/>
                <a:gd name="T22" fmla="*/ 106 w 192"/>
                <a:gd name="T23" fmla="*/ 128 h 144"/>
                <a:gd name="T24" fmla="*/ 113 w 192"/>
                <a:gd name="T25" fmla="*/ 142 h 144"/>
                <a:gd name="T26" fmla="*/ 116 w 192"/>
                <a:gd name="T27" fmla="*/ 144 h 144"/>
                <a:gd name="T28" fmla="*/ 118 w 192"/>
                <a:gd name="T29" fmla="*/ 143 h 144"/>
                <a:gd name="T30" fmla="*/ 120 w 192"/>
                <a:gd name="T31" fmla="*/ 138 h 144"/>
                <a:gd name="T32" fmla="*/ 115 w 192"/>
                <a:gd name="T33" fmla="*/ 128 h 144"/>
                <a:gd name="T34" fmla="*/ 181 w 192"/>
                <a:gd name="T35" fmla="*/ 128 h 144"/>
                <a:gd name="T36" fmla="*/ 192 w 192"/>
                <a:gd name="T37" fmla="*/ 116 h 144"/>
                <a:gd name="T38" fmla="*/ 192 w 192"/>
                <a:gd name="T39" fmla="*/ 12 h 144"/>
                <a:gd name="T40" fmla="*/ 180 w 192"/>
                <a:gd name="T41" fmla="*/ 0 h 144"/>
                <a:gd name="T42" fmla="*/ 176 w 192"/>
                <a:gd name="T43" fmla="*/ 108 h 144"/>
                <a:gd name="T44" fmla="*/ 172 w 192"/>
                <a:gd name="T45" fmla="*/ 112 h 144"/>
                <a:gd name="T46" fmla="*/ 20 w 192"/>
                <a:gd name="T47" fmla="*/ 112 h 144"/>
                <a:gd name="T48" fmla="*/ 16 w 192"/>
                <a:gd name="T49" fmla="*/ 108 h 144"/>
                <a:gd name="T50" fmla="*/ 16 w 192"/>
                <a:gd name="T51" fmla="*/ 20 h 144"/>
                <a:gd name="T52" fmla="*/ 20 w 192"/>
                <a:gd name="T53" fmla="*/ 16 h 144"/>
                <a:gd name="T54" fmla="*/ 172 w 192"/>
                <a:gd name="T55" fmla="*/ 16 h 144"/>
                <a:gd name="T56" fmla="*/ 176 w 192"/>
                <a:gd name="T57" fmla="*/ 20 h 144"/>
                <a:gd name="T58" fmla="*/ 176 w 192"/>
                <a:gd name="T59"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44">
                  <a:moveTo>
                    <a:pt x="180" y="0"/>
                  </a:moveTo>
                  <a:cubicBezTo>
                    <a:pt x="12" y="0"/>
                    <a:pt x="12" y="0"/>
                    <a:pt x="12" y="0"/>
                  </a:cubicBezTo>
                  <a:cubicBezTo>
                    <a:pt x="6" y="0"/>
                    <a:pt x="0" y="5"/>
                    <a:pt x="0" y="12"/>
                  </a:cubicBezTo>
                  <a:cubicBezTo>
                    <a:pt x="0" y="116"/>
                    <a:pt x="0" y="116"/>
                    <a:pt x="0" y="116"/>
                  </a:cubicBezTo>
                  <a:cubicBezTo>
                    <a:pt x="0" y="123"/>
                    <a:pt x="6" y="128"/>
                    <a:pt x="13" y="128"/>
                  </a:cubicBezTo>
                  <a:cubicBezTo>
                    <a:pt x="78" y="128"/>
                    <a:pt x="78" y="128"/>
                    <a:pt x="78" y="128"/>
                  </a:cubicBezTo>
                  <a:cubicBezTo>
                    <a:pt x="73" y="138"/>
                    <a:pt x="73" y="138"/>
                    <a:pt x="73" y="138"/>
                  </a:cubicBezTo>
                  <a:cubicBezTo>
                    <a:pt x="72" y="140"/>
                    <a:pt x="72" y="142"/>
                    <a:pt x="74" y="143"/>
                  </a:cubicBezTo>
                  <a:cubicBezTo>
                    <a:pt x="75" y="144"/>
                    <a:pt x="76" y="144"/>
                    <a:pt x="76" y="144"/>
                  </a:cubicBezTo>
                  <a:cubicBezTo>
                    <a:pt x="78" y="144"/>
                    <a:pt x="79" y="143"/>
                    <a:pt x="80" y="142"/>
                  </a:cubicBezTo>
                  <a:cubicBezTo>
                    <a:pt x="87" y="128"/>
                    <a:pt x="87" y="128"/>
                    <a:pt x="87" y="128"/>
                  </a:cubicBezTo>
                  <a:cubicBezTo>
                    <a:pt x="106" y="128"/>
                    <a:pt x="106" y="128"/>
                    <a:pt x="106" y="128"/>
                  </a:cubicBezTo>
                  <a:cubicBezTo>
                    <a:pt x="113" y="142"/>
                    <a:pt x="113" y="142"/>
                    <a:pt x="113" y="142"/>
                  </a:cubicBezTo>
                  <a:cubicBezTo>
                    <a:pt x="113" y="143"/>
                    <a:pt x="115" y="144"/>
                    <a:pt x="116" y="144"/>
                  </a:cubicBezTo>
                  <a:cubicBezTo>
                    <a:pt x="117" y="144"/>
                    <a:pt x="117" y="144"/>
                    <a:pt x="118" y="143"/>
                  </a:cubicBezTo>
                  <a:cubicBezTo>
                    <a:pt x="120" y="142"/>
                    <a:pt x="121" y="140"/>
                    <a:pt x="120" y="138"/>
                  </a:cubicBezTo>
                  <a:cubicBezTo>
                    <a:pt x="115" y="128"/>
                    <a:pt x="115" y="128"/>
                    <a:pt x="115" y="128"/>
                  </a:cubicBezTo>
                  <a:cubicBezTo>
                    <a:pt x="181" y="128"/>
                    <a:pt x="181" y="128"/>
                    <a:pt x="181" y="128"/>
                  </a:cubicBezTo>
                  <a:cubicBezTo>
                    <a:pt x="187" y="128"/>
                    <a:pt x="192" y="122"/>
                    <a:pt x="192" y="116"/>
                  </a:cubicBezTo>
                  <a:cubicBezTo>
                    <a:pt x="192" y="12"/>
                    <a:pt x="192" y="12"/>
                    <a:pt x="192" y="12"/>
                  </a:cubicBezTo>
                  <a:cubicBezTo>
                    <a:pt x="192" y="5"/>
                    <a:pt x="187" y="0"/>
                    <a:pt x="180" y="0"/>
                  </a:cubicBezTo>
                  <a:close/>
                  <a:moveTo>
                    <a:pt x="176" y="108"/>
                  </a:moveTo>
                  <a:cubicBezTo>
                    <a:pt x="176" y="110"/>
                    <a:pt x="174" y="112"/>
                    <a:pt x="172" y="112"/>
                  </a:cubicBezTo>
                  <a:cubicBezTo>
                    <a:pt x="20" y="112"/>
                    <a:pt x="20" y="112"/>
                    <a:pt x="20" y="112"/>
                  </a:cubicBezTo>
                  <a:cubicBezTo>
                    <a:pt x="18" y="112"/>
                    <a:pt x="16" y="110"/>
                    <a:pt x="16" y="108"/>
                  </a:cubicBezTo>
                  <a:cubicBezTo>
                    <a:pt x="16" y="20"/>
                    <a:pt x="16" y="20"/>
                    <a:pt x="16" y="20"/>
                  </a:cubicBezTo>
                  <a:cubicBezTo>
                    <a:pt x="16" y="18"/>
                    <a:pt x="18" y="16"/>
                    <a:pt x="20" y="16"/>
                  </a:cubicBezTo>
                  <a:cubicBezTo>
                    <a:pt x="172" y="16"/>
                    <a:pt x="172" y="16"/>
                    <a:pt x="172" y="16"/>
                  </a:cubicBezTo>
                  <a:cubicBezTo>
                    <a:pt x="174" y="16"/>
                    <a:pt x="176" y="18"/>
                    <a:pt x="176" y="20"/>
                  </a:cubicBezTo>
                  <a:lnTo>
                    <a:pt x="176" y="108"/>
                  </a:ln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grpSp>
          <p:nvGrpSpPr>
            <p:cNvPr id="217" name="组合 216"/>
            <p:cNvGrpSpPr/>
            <p:nvPr/>
          </p:nvGrpSpPr>
          <p:grpSpPr>
            <a:xfrm>
              <a:off x="2122225" y="858463"/>
              <a:ext cx="904690" cy="904690"/>
              <a:chOff x="4549775" y="5842000"/>
              <a:chExt cx="539751" cy="539751"/>
            </a:xfrm>
            <a:solidFill>
              <a:schemeClr val="bg1">
                <a:alpha val="9000"/>
              </a:schemeClr>
            </a:solidFill>
          </p:grpSpPr>
          <p:sp>
            <p:nvSpPr>
              <p:cNvPr id="457" name="Rectangle 12"/>
              <p:cNvSpPr>
                <a:spLocks noChangeArrowheads="1"/>
              </p:cNvSpPr>
              <p:nvPr/>
            </p:nvSpPr>
            <p:spPr bwMode="auto">
              <a:xfrm>
                <a:off x="4841875" y="6180138"/>
                <a:ext cx="22225" cy="6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8" name="Freeform 13"/>
              <p:cNvSpPr/>
              <p:nvPr/>
            </p:nvSpPr>
            <p:spPr bwMode="auto">
              <a:xfrm>
                <a:off x="4572000" y="5842000"/>
                <a:ext cx="495300" cy="315913"/>
              </a:xfrm>
              <a:custGeom>
                <a:avLst/>
                <a:gdLst>
                  <a:gd name="T0" fmla="*/ 172 w 176"/>
                  <a:gd name="T1" fmla="*/ 80 h 112"/>
                  <a:gd name="T2" fmla="*/ 176 w 176"/>
                  <a:gd name="T3" fmla="*/ 80 h 112"/>
                  <a:gd name="T4" fmla="*/ 176 w 176"/>
                  <a:gd name="T5" fmla="*/ 12 h 112"/>
                  <a:gd name="T6" fmla="*/ 164 w 176"/>
                  <a:gd name="T7" fmla="*/ 0 h 112"/>
                  <a:gd name="T8" fmla="*/ 12 w 176"/>
                  <a:gd name="T9" fmla="*/ 0 h 112"/>
                  <a:gd name="T10" fmla="*/ 0 w 176"/>
                  <a:gd name="T11" fmla="*/ 12 h 112"/>
                  <a:gd name="T12" fmla="*/ 0 w 176"/>
                  <a:gd name="T13" fmla="*/ 48 h 112"/>
                  <a:gd name="T14" fmla="*/ 4 w 176"/>
                  <a:gd name="T15" fmla="*/ 48 h 112"/>
                  <a:gd name="T16" fmla="*/ 76 w 176"/>
                  <a:gd name="T17" fmla="*/ 48 h 112"/>
                  <a:gd name="T18" fmla="*/ 96 w 176"/>
                  <a:gd name="T19" fmla="*/ 68 h 112"/>
                  <a:gd name="T20" fmla="*/ 96 w 176"/>
                  <a:gd name="T21" fmla="*/ 112 h 112"/>
                  <a:gd name="T22" fmla="*/ 104 w 176"/>
                  <a:gd name="T23" fmla="*/ 112 h 112"/>
                  <a:gd name="T24" fmla="*/ 104 w 176"/>
                  <a:gd name="T25" fmla="*/ 100 h 112"/>
                  <a:gd name="T26" fmla="*/ 124 w 176"/>
                  <a:gd name="T27" fmla="*/ 80 h 112"/>
                  <a:gd name="T28" fmla="*/ 172 w 176"/>
                  <a:gd name="T29" fmla="*/ 8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112">
                    <a:moveTo>
                      <a:pt x="172" y="80"/>
                    </a:moveTo>
                    <a:cubicBezTo>
                      <a:pt x="174" y="80"/>
                      <a:pt x="175" y="80"/>
                      <a:pt x="176" y="80"/>
                    </a:cubicBezTo>
                    <a:cubicBezTo>
                      <a:pt x="176" y="12"/>
                      <a:pt x="176" y="12"/>
                      <a:pt x="176" y="12"/>
                    </a:cubicBezTo>
                    <a:cubicBezTo>
                      <a:pt x="176" y="5"/>
                      <a:pt x="171" y="0"/>
                      <a:pt x="164" y="0"/>
                    </a:cubicBezTo>
                    <a:cubicBezTo>
                      <a:pt x="12" y="0"/>
                      <a:pt x="12" y="0"/>
                      <a:pt x="12" y="0"/>
                    </a:cubicBezTo>
                    <a:cubicBezTo>
                      <a:pt x="6" y="0"/>
                      <a:pt x="0" y="5"/>
                      <a:pt x="0" y="12"/>
                    </a:cubicBezTo>
                    <a:cubicBezTo>
                      <a:pt x="0" y="48"/>
                      <a:pt x="0" y="48"/>
                      <a:pt x="0" y="48"/>
                    </a:cubicBezTo>
                    <a:cubicBezTo>
                      <a:pt x="1" y="48"/>
                      <a:pt x="3" y="48"/>
                      <a:pt x="4" y="48"/>
                    </a:cubicBezTo>
                    <a:cubicBezTo>
                      <a:pt x="76" y="48"/>
                      <a:pt x="76" y="48"/>
                      <a:pt x="76" y="48"/>
                    </a:cubicBezTo>
                    <a:cubicBezTo>
                      <a:pt x="87" y="48"/>
                      <a:pt x="96" y="57"/>
                      <a:pt x="96" y="68"/>
                    </a:cubicBezTo>
                    <a:cubicBezTo>
                      <a:pt x="96" y="112"/>
                      <a:pt x="96" y="112"/>
                      <a:pt x="96" y="112"/>
                    </a:cubicBezTo>
                    <a:cubicBezTo>
                      <a:pt x="104" y="112"/>
                      <a:pt x="104" y="112"/>
                      <a:pt x="104" y="112"/>
                    </a:cubicBezTo>
                    <a:cubicBezTo>
                      <a:pt x="104" y="100"/>
                      <a:pt x="104" y="100"/>
                      <a:pt x="104" y="100"/>
                    </a:cubicBezTo>
                    <a:cubicBezTo>
                      <a:pt x="104" y="89"/>
                      <a:pt x="113" y="80"/>
                      <a:pt x="124" y="80"/>
                    </a:cubicBezTo>
                    <a:lnTo>
                      <a:pt x="172"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14"/>
              <p:cNvSpPr>
                <a:spLocks noEditPoints="1"/>
              </p:cNvSpPr>
              <p:nvPr/>
            </p:nvSpPr>
            <p:spPr bwMode="auto">
              <a:xfrm>
                <a:off x="4549775" y="5999163"/>
                <a:ext cx="269875" cy="382588"/>
              </a:xfrm>
              <a:custGeom>
                <a:avLst/>
                <a:gdLst>
                  <a:gd name="T0" fmla="*/ 84 w 96"/>
                  <a:gd name="T1" fmla="*/ 0 h 136"/>
                  <a:gd name="T2" fmla="*/ 12 w 96"/>
                  <a:gd name="T3" fmla="*/ 0 h 136"/>
                  <a:gd name="T4" fmla="*/ 0 w 96"/>
                  <a:gd name="T5" fmla="*/ 12 h 136"/>
                  <a:gd name="T6" fmla="*/ 0 w 96"/>
                  <a:gd name="T7" fmla="*/ 56 h 136"/>
                  <a:gd name="T8" fmla="*/ 0 w 96"/>
                  <a:gd name="T9" fmla="*/ 64 h 136"/>
                  <a:gd name="T10" fmla="*/ 0 w 96"/>
                  <a:gd name="T11" fmla="*/ 124 h 136"/>
                  <a:gd name="T12" fmla="*/ 12 w 96"/>
                  <a:gd name="T13" fmla="*/ 136 h 136"/>
                  <a:gd name="T14" fmla="*/ 84 w 96"/>
                  <a:gd name="T15" fmla="*/ 136 h 136"/>
                  <a:gd name="T16" fmla="*/ 96 w 96"/>
                  <a:gd name="T17" fmla="*/ 124 h 136"/>
                  <a:gd name="T18" fmla="*/ 96 w 96"/>
                  <a:gd name="T19" fmla="*/ 12 h 136"/>
                  <a:gd name="T20" fmla="*/ 84 w 96"/>
                  <a:gd name="T21" fmla="*/ 0 h 136"/>
                  <a:gd name="T22" fmla="*/ 51 w 96"/>
                  <a:gd name="T23" fmla="*/ 119 h 136"/>
                  <a:gd name="T24" fmla="*/ 48 w 96"/>
                  <a:gd name="T25" fmla="*/ 120 h 136"/>
                  <a:gd name="T26" fmla="*/ 45 w 96"/>
                  <a:gd name="T27" fmla="*/ 119 h 136"/>
                  <a:gd name="T28" fmla="*/ 44 w 96"/>
                  <a:gd name="T29" fmla="*/ 116 h 136"/>
                  <a:gd name="T30" fmla="*/ 45 w 96"/>
                  <a:gd name="T31" fmla="*/ 113 h 136"/>
                  <a:gd name="T32" fmla="*/ 51 w 96"/>
                  <a:gd name="T33" fmla="*/ 113 h 136"/>
                  <a:gd name="T34" fmla="*/ 52 w 96"/>
                  <a:gd name="T35" fmla="*/ 116 h 136"/>
                  <a:gd name="T36" fmla="*/ 51 w 96"/>
                  <a:gd name="T37" fmla="*/ 119 h 136"/>
                  <a:gd name="T38" fmla="*/ 80 w 96"/>
                  <a:gd name="T39" fmla="*/ 100 h 136"/>
                  <a:gd name="T40" fmla="*/ 76 w 96"/>
                  <a:gd name="T41" fmla="*/ 104 h 136"/>
                  <a:gd name="T42" fmla="*/ 20 w 96"/>
                  <a:gd name="T43" fmla="*/ 104 h 136"/>
                  <a:gd name="T44" fmla="*/ 16 w 96"/>
                  <a:gd name="T45" fmla="*/ 100 h 136"/>
                  <a:gd name="T46" fmla="*/ 16 w 96"/>
                  <a:gd name="T47" fmla="*/ 20 h 136"/>
                  <a:gd name="T48" fmla="*/ 20 w 96"/>
                  <a:gd name="T49" fmla="*/ 16 h 136"/>
                  <a:gd name="T50" fmla="*/ 76 w 96"/>
                  <a:gd name="T51" fmla="*/ 16 h 136"/>
                  <a:gd name="T52" fmla="*/ 80 w 96"/>
                  <a:gd name="T53" fmla="*/ 20 h 136"/>
                  <a:gd name="T54" fmla="*/ 80 w 96"/>
                  <a:gd name="T55" fmla="*/ 10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136">
                    <a:moveTo>
                      <a:pt x="84" y="0"/>
                    </a:moveTo>
                    <a:cubicBezTo>
                      <a:pt x="12" y="0"/>
                      <a:pt x="12" y="0"/>
                      <a:pt x="12" y="0"/>
                    </a:cubicBezTo>
                    <a:cubicBezTo>
                      <a:pt x="6" y="0"/>
                      <a:pt x="0" y="5"/>
                      <a:pt x="0" y="12"/>
                    </a:cubicBezTo>
                    <a:cubicBezTo>
                      <a:pt x="0" y="56"/>
                      <a:pt x="0" y="56"/>
                      <a:pt x="0" y="56"/>
                    </a:cubicBezTo>
                    <a:cubicBezTo>
                      <a:pt x="0" y="64"/>
                      <a:pt x="0" y="64"/>
                      <a:pt x="0" y="64"/>
                    </a:cubicBezTo>
                    <a:cubicBezTo>
                      <a:pt x="0" y="124"/>
                      <a:pt x="0" y="124"/>
                      <a:pt x="0" y="124"/>
                    </a:cubicBezTo>
                    <a:cubicBezTo>
                      <a:pt x="0" y="130"/>
                      <a:pt x="6" y="136"/>
                      <a:pt x="12" y="136"/>
                    </a:cubicBezTo>
                    <a:cubicBezTo>
                      <a:pt x="84" y="136"/>
                      <a:pt x="84" y="136"/>
                      <a:pt x="84" y="136"/>
                    </a:cubicBezTo>
                    <a:cubicBezTo>
                      <a:pt x="91" y="136"/>
                      <a:pt x="96" y="130"/>
                      <a:pt x="96" y="124"/>
                    </a:cubicBezTo>
                    <a:cubicBezTo>
                      <a:pt x="96" y="12"/>
                      <a:pt x="96" y="12"/>
                      <a:pt x="96" y="12"/>
                    </a:cubicBezTo>
                    <a:cubicBezTo>
                      <a:pt x="96" y="5"/>
                      <a:pt x="91" y="0"/>
                      <a:pt x="84" y="0"/>
                    </a:cubicBezTo>
                    <a:close/>
                    <a:moveTo>
                      <a:pt x="51" y="119"/>
                    </a:moveTo>
                    <a:cubicBezTo>
                      <a:pt x="50" y="119"/>
                      <a:pt x="49" y="120"/>
                      <a:pt x="48" y="120"/>
                    </a:cubicBezTo>
                    <a:cubicBezTo>
                      <a:pt x="47" y="120"/>
                      <a:pt x="46" y="119"/>
                      <a:pt x="45" y="119"/>
                    </a:cubicBezTo>
                    <a:cubicBezTo>
                      <a:pt x="45" y="118"/>
                      <a:pt x="44" y="117"/>
                      <a:pt x="44" y="116"/>
                    </a:cubicBezTo>
                    <a:cubicBezTo>
                      <a:pt x="44" y="115"/>
                      <a:pt x="45" y="114"/>
                      <a:pt x="45" y="113"/>
                    </a:cubicBezTo>
                    <a:cubicBezTo>
                      <a:pt x="47" y="112"/>
                      <a:pt x="49" y="112"/>
                      <a:pt x="51" y="113"/>
                    </a:cubicBezTo>
                    <a:cubicBezTo>
                      <a:pt x="52" y="114"/>
                      <a:pt x="52" y="115"/>
                      <a:pt x="52" y="116"/>
                    </a:cubicBezTo>
                    <a:cubicBezTo>
                      <a:pt x="52" y="117"/>
                      <a:pt x="52" y="118"/>
                      <a:pt x="51" y="119"/>
                    </a:cubicBezTo>
                    <a:close/>
                    <a:moveTo>
                      <a:pt x="80" y="100"/>
                    </a:moveTo>
                    <a:cubicBezTo>
                      <a:pt x="80" y="102"/>
                      <a:pt x="78" y="104"/>
                      <a:pt x="76" y="104"/>
                    </a:cubicBezTo>
                    <a:cubicBezTo>
                      <a:pt x="20" y="104"/>
                      <a:pt x="20" y="104"/>
                      <a:pt x="20" y="104"/>
                    </a:cubicBezTo>
                    <a:cubicBezTo>
                      <a:pt x="18" y="104"/>
                      <a:pt x="16" y="102"/>
                      <a:pt x="16" y="100"/>
                    </a:cubicBezTo>
                    <a:cubicBezTo>
                      <a:pt x="16" y="20"/>
                      <a:pt x="16" y="20"/>
                      <a:pt x="16" y="20"/>
                    </a:cubicBezTo>
                    <a:cubicBezTo>
                      <a:pt x="16" y="18"/>
                      <a:pt x="18" y="16"/>
                      <a:pt x="20" y="16"/>
                    </a:cubicBezTo>
                    <a:cubicBezTo>
                      <a:pt x="76" y="16"/>
                      <a:pt x="76" y="16"/>
                      <a:pt x="76" y="16"/>
                    </a:cubicBezTo>
                    <a:cubicBezTo>
                      <a:pt x="78" y="16"/>
                      <a:pt x="80" y="18"/>
                      <a:pt x="80" y="20"/>
                    </a:cubicBezTo>
                    <a:lnTo>
                      <a:pt x="80"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15"/>
              <p:cNvSpPr>
                <a:spLocks noEditPoints="1"/>
              </p:cNvSpPr>
              <p:nvPr/>
            </p:nvSpPr>
            <p:spPr bwMode="auto">
              <a:xfrm>
                <a:off x="4887913" y="6089650"/>
                <a:ext cx="201613" cy="292100"/>
              </a:xfrm>
              <a:custGeom>
                <a:avLst/>
                <a:gdLst>
                  <a:gd name="T0" fmla="*/ 60 w 72"/>
                  <a:gd name="T1" fmla="*/ 0 h 104"/>
                  <a:gd name="T2" fmla="*/ 12 w 72"/>
                  <a:gd name="T3" fmla="*/ 0 h 104"/>
                  <a:gd name="T4" fmla="*/ 0 w 72"/>
                  <a:gd name="T5" fmla="*/ 12 h 104"/>
                  <a:gd name="T6" fmla="*/ 0 w 72"/>
                  <a:gd name="T7" fmla="*/ 92 h 104"/>
                  <a:gd name="T8" fmla="*/ 12 w 72"/>
                  <a:gd name="T9" fmla="*/ 104 h 104"/>
                  <a:gd name="T10" fmla="*/ 60 w 72"/>
                  <a:gd name="T11" fmla="*/ 104 h 104"/>
                  <a:gd name="T12" fmla="*/ 72 w 72"/>
                  <a:gd name="T13" fmla="*/ 92 h 104"/>
                  <a:gd name="T14" fmla="*/ 72 w 72"/>
                  <a:gd name="T15" fmla="*/ 12 h 104"/>
                  <a:gd name="T16" fmla="*/ 60 w 72"/>
                  <a:gd name="T17" fmla="*/ 0 h 104"/>
                  <a:gd name="T18" fmla="*/ 39 w 72"/>
                  <a:gd name="T19" fmla="*/ 87 h 104"/>
                  <a:gd name="T20" fmla="*/ 36 w 72"/>
                  <a:gd name="T21" fmla="*/ 88 h 104"/>
                  <a:gd name="T22" fmla="*/ 33 w 72"/>
                  <a:gd name="T23" fmla="*/ 87 h 104"/>
                  <a:gd name="T24" fmla="*/ 32 w 72"/>
                  <a:gd name="T25" fmla="*/ 84 h 104"/>
                  <a:gd name="T26" fmla="*/ 33 w 72"/>
                  <a:gd name="T27" fmla="*/ 81 h 104"/>
                  <a:gd name="T28" fmla="*/ 39 w 72"/>
                  <a:gd name="T29" fmla="*/ 81 h 104"/>
                  <a:gd name="T30" fmla="*/ 40 w 72"/>
                  <a:gd name="T31" fmla="*/ 84 h 104"/>
                  <a:gd name="T32" fmla="*/ 39 w 72"/>
                  <a:gd name="T33" fmla="*/ 87 h 104"/>
                  <a:gd name="T34" fmla="*/ 56 w 72"/>
                  <a:gd name="T35" fmla="*/ 68 h 104"/>
                  <a:gd name="T36" fmla="*/ 52 w 72"/>
                  <a:gd name="T37" fmla="*/ 72 h 104"/>
                  <a:gd name="T38" fmla="*/ 20 w 72"/>
                  <a:gd name="T39" fmla="*/ 72 h 104"/>
                  <a:gd name="T40" fmla="*/ 16 w 72"/>
                  <a:gd name="T41" fmla="*/ 68 h 104"/>
                  <a:gd name="T42" fmla="*/ 16 w 72"/>
                  <a:gd name="T43" fmla="*/ 20 h 104"/>
                  <a:gd name="T44" fmla="*/ 20 w 72"/>
                  <a:gd name="T45" fmla="*/ 16 h 104"/>
                  <a:gd name="T46" fmla="*/ 52 w 72"/>
                  <a:gd name="T47" fmla="*/ 16 h 104"/>
                  <a:gd name="T48" fmla="*/ 56 w 72"/>
                  <a:gd name="T49" fmla="*/ 20 h 104"/>
                  <a:gd name="T50" fmla="*/ 56 w 72"/>
                  <a:gd name="T51" fmla="*/ 6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 h="104">
                    <a:moveTo>
                      <a:pt x="60" y="0"/>
                    </a:moveTo>
                    <a:cubicBezTo>
                      <a:pt x="12" y="0"/>
                      <a:pt x="12" y="0"/>
                      <a:pt x="12" y="0"/>
                    </a:cubicBezTo>
                    <a:cubicBezTo>
                      <a:pt x="6" y="0"/>
                      <a:pt x="0" y="5"/>
                      <a:pt x="0" y="12"/>
                    </a:cubicBezTo>
                    <a:cubicBezTo>
                      <a:pt x="0" y="92"/>
                      <a:pt x="0" y="92"/>
                      <a:pt x="0" y="92"/>
                    </a:cubicBezTo>
                    <a:cubicBezTo>
                      <a:pt x="0" y="98"/>
                      <a:pt x="6" y="104"/>
                      <a:pt x="12" y="104"/>
                    </a:cubicBezTo>
                    <a:cubicBezTo>
                      <a:pt x="60" y="104"/>
                      <a:pt x="60" y="104"/>
                      <a:pt x="60" y="104"/>
                    </a:cubicBezTo>
                    <a:cubicBezTo>
                      <a:pt x="67" y="104"/>
                      <a:pt x="72" y="98"/>
                      <a:pt x="72" y="92"/>
                    </a:cubicBezTo>
                    <a:cubicBezTo>
                      <a:pt x="72" y="12"/>
                      <a:pt x="72" y="12"/>
                      <a:pt x="72" y="12"/>
                    </a:cubicBezTo>
                    <a:cubicBezTo>
                      <a:pt x="72" y="5"/>
                      <a:pt x="67" y="0"/>
                      <a:pt x="60" y="0"/>
                    </a:cubicBezTo>
                    <a:close/>
                    <a:moveTo>
                      <a:pt x="39" y="87"/>
                    </a:moveTo>
                    <a:cubicBezTo>
                      <a:pt x="38" y="87"/>
                      <a:pt x="37" y="88"/>
                      <a:pt x="36" y="88"/>
                    </a:cubicBezTo>
                    <a:cubicBezTo>
                      <a:pt x="35" y="88"/>
                      <a:pt x="34" y="87"/>
                      <a:pt x="33" y="87"/>
                    </a:cubicBezTo>
                    <a:cubicBezTo>
                      <a:pt x="33" y="86"/>
                      <a:pt x="32" y="85"/>
                      <a:pt x="32" y="84"/>
                    </a:cubicBezTo>
                    <a:cubicBezTo>
                      <a:pt x="32" y="83"/>
                      <a:pt x="33" y="82"/>
                      <a:pt x="33" y="81"/>
                    </a:cubicBezTo>
                    <a:cubicBezTo>
                      <a:pt x="35" y="80"/>
                      <a:pt x="38" y="80"/>
                      <a:pt x="39" y="81"/>
                    </a:cubicBezTo>
                    <a:cubicBezTo>
                      <a:pt x="40" y="82"/>
                      <a:pt x="40" y="83"/>
                      <a:pt x="40" y="84"/>
                    </a:cubicBezTo>
                    <a:cubicBezTo>
                      <a:pt x="40" y="85"/>
                      <a:pt x="40" y="86"/>
                      <a:pt x="39" y="87"/>
                    </a:cubicBezTo>
                    <a:close/>
                    <a:moveTo>
                      <a:pt x="56" y="68"/>
                    </a:moveTo>
                    <a:cubicBezTo>
                      <a:pt x="56" y="70"/>
                      <a:pt x="54" y="72"/>
                      <a:pt x="52" y="72"/>
                    </a:cubicBezTo>
                    <a:cubicBezTo>
                      <a:pt x="20" y="72"/>
                      <a:pt x="20" y="72"/>
                      <a:pt x="20" y="72"/>
                    </a:cubicBezTo>
                    <a:cubicBezTo>
                      <a:pt x="18" y="72"/>
                      <a:pt x="16" y="70"/>
                      <a:pt x="16" y="68"/>
                    </a:cubicBezTo>
                    <a:cubicBezTo>
                      <a:pt x="16" y="20"/>
                      <a:pt x="16" y="20"/>
                      <a:pt x="16" y="20"/>
                    </a:cubicBezTo>
                    <a:cubicBezTo>
                      <a:pt x="16" y="18"/>
                      <a:pt x="18" y="16"/>
                      <a:pt x="20" y="16"/>
                    </a:cubicBezTo>
                    <a:cubicBezTo>
                      <a:pt x="52" y="16"/>
                      <a:pt x="52" y="16"/>
                      <a:pt x="52" y="16"/>
                    </a:cubicBezTo>
                    <a:cubicBezTo>
                      <a:pt x="54" y="16"/>
                      <a:pt x="56" y="18"/>
                      <a:pt x="56" y="20"/>
                    </a:cubicBezTo>
                    <a:lnTo>
                      <a:pt x="56"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18" name="组合 217"/>
            <p:cNvGrpSpPr/>
            <p:nvPr/>
          </p:nvGrpSpPr>
          <p:grpSpPr>
            <a:xfrm>
              <a:off x="1044291" y="930675"/>
              <a:ext cx="861545" cy="832341"/>
              <a:chOff x="549275" y="533400"/>
              <a:chExt cx="561975" cy="542926"/>
            </a:xfrm>
            <a:solidFill>
              <a:schemeClr val="bg1">
                <a:alpha val="9000"/>
              </a:schemeClr>
            </a:solidFill>
          </p:grpSpPr>
          <p:sp>
            <p:nvSpPr>
              <p:cNvPr id="450" name="Freeform 16"/>
              <p:cNvSpPr>
                <a:spLocks noEditPoints="1"/>
              </p:cNvSpPr>
              <p:nvPr/>
            </p:nvSpPr>
            <p:spPr bwMode="auto">
              <a:xfrm>
                <a:off x="549275" y="649288"/>
                <a:ext cx="463550" cy="427038"/>
              </a:xfrm>
              <a:custGeom>
                <a:avLst/>
                <a:gdLst>
                  <a:gd name="T0" fmla="*/ 149 w 165"/>
                  <a:gd name="T1" fmla="*/ 38 h 152"/>
                  <a:gd name="T2" fmla="*/ 147 w 165"/>
                  <a:gd name="T3" fmla="*/ 34 h 152"/>
                  <a:gd name="T4" fmla="*/ 137 w 165"/>
                  <a:gd name="T5" fmla="*/ 22 h 152"/>
                  <a:gd name="T6" fmla="*/ 125 w 165"/>
                  <a:gd name="T7" fmla="*/ 12 h 152"/>
                  <a:gd name="T8" fmla="*/ 121 w 165"/>
                  <a:gd name="T9" fmla="*/ 10 h 152"/>
                  <a:gd name="T10" fmla="*/ 118 w 165"/>
                  <a:gd name="T11" fmla="*/ 8 h 152"/>
                  <a:gd name="T12" fmla="*/ 83 w 165"/>
                  <a:gd name="T13" fmla="*/ 0 h 152"/>
                  <a:gd name="T14" fmla="*/ 29 w 165"/>
                  <a:gd name="T15" fmla="*/ 22 h 152"/>
                  <a:gd name="T16" fmla="*/ 29 w 165"/>
                  <a:gd name="T17" fmla="*/ 130 h 152"/>
                  <a:gd name="T18" fmla="*/ 83 w 165"/>
                  <a:gd name="T19" fmla="*/ 152 h 152"/>
                  <a:gd name="T20" fmla="*/ 137 w 165"/>
                  <a:gd name="T21" fmla="*/ 130 h 152"/>
                  <a:gd name="T22" fmla="*/ 151 w 165"/>
                  <a:gd name="T23" fmla="*/ 41 h 152"/>
                  <a:gd name="T24" fmla="*/ 149 w 165"/>
                  <a:gd name="T25" fmla="*/ 38 h 152"/>
                  <a:gd name="T26" fmla="*/ 83 w 165"/>
                  <a:gd name="T27" fmla="*/ 32 h 152"/>
                  <a:gd name="T28" fmla="*/ 52 w 165"/>
                  <a:gd name="T29" fmla="*/ 45 h 152"/>
                  <a:gd name="T30" fmla="*/ 39 w 165"/>
                  <a:gd name="T31" fmla="*/ 76 h 152"/>
                  <a:gd name="T32" fmla="*/ 52 w 165"/>
                  <a:gd name="T33" fmla="*/ 107 h 152"/>
                  <a:gd name="T34" fmla="*/ 52 w 165"/>
                  <a:gd name="T35" fmla="*/ 113 h 152"/>
                  <a:gd name="T36" fmla="*/ 49 w 165"/>
                  <a:gd name="T37" fmla="*/ 114 h 152"/>
                  <a:gd name="T38" fmla="*/ 46 w 165"/>
                  <a:gd name="T39" fmla="*/ 113 h 152"/>
                  <a:gd name="T40" fmla="*/ 31 w 165"/>
                  <a:gd name="T41" fmla="*/ 76 h 152"/>
                  <a:gd name="T42" fmla="*/ 46 w 165"/>
                  <a:gd name="T43" fmla="*/ 39 h 152"/>
                  <a:gd name="T44" fmla="*/ 83 w 165"/>
                  <a:gd name="T45" fmla="*/ 24 h 152"/>
                  <a:gd name="T46" fmla="*/ 87 w 165"/>
                  <a:gd name="T47" fmla="*/ 28 h 152"/>
                  <a:gd name="T48" fmla="*/ 83 w 165"/>
                  <a:gd name="T49" fmla="*/ 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5" h="152">
                    <a:moveTo>
                      <a:pt x="149" y="38"/>
                    </a:moveTo>
                    <a:cubicBezTo>
                      <a:pt x="148" y="37"/>
                      <a:pt x="147" y="35"/>
                      <a:pt x="147" y="34"/>
                    </a:cubicBezTo>
                    <a:cubicBezTo>
                      <a:pt x="144" y="30"/>
                      <a:pt x="141" y="26"/>
                      <a:pt x="137" y="22"/>
                    </a:cubicBezTo>
                    <a:cubicBezTo>
                      <a:pt x="133" y="18"/>
                      <a:pt x="129" y="15"/>
                      <a:pt x="125" y="12"/>
                    </a:cubicBezTo>
                    <a:cubicBezTo>
                      <a:pt x="124" y="12"/>
                      <a:pt x="122" y="11"/>
                      <a:pt x="121" y="10"/>
                    </a:cubicBezTo>
                    <a:cubicBezTo>
                      <a:pt x="120" y="9"/>
                      <a:pt x="119" y="9"/>
                      <a:pt x="118" y="8"/>
                    </a:cubicBezTo>
                    <a:cubicBezTo>
                      <a:pt x="107" y="3"/>
                      <a:pt x="95" y="0"/>
                      <a:pt x="83" y="0"/>
                    </a:cubicBezTo>
                    <a:cubicBezTo>
                      <a:pt x="63" y="0"/>
                      <a:pt x="44" y="8"/>
                      <a:pt x="29" y="22"/>
                    </a:cubicBezTo>
                    <a:cubicBezTo>
                      <a:pt x="0" y="52"/>
                      <a:pt x="0" y="100"/>
                      <a:pt x="29" y="130"/>
                    </a:cubicBezTo>
                    <a:cubicBezTo>
                      <a:pt x="44" y="144"/>
                      <a:pt x="63" y="152"/>
                      <a:pt x="83" y="152"/>
                    </a:cubicBezTo>
                    <a:cubicBezTo>
                      <a:pt x="103" y="152"/>
                      <a:pt x="123" y="144"/>
                      <a:pt x="137" y="130"/>
                    </a:cubicBezTo>
                    <a:cubicBezTo>
                      <a:pt x="161" y="106"/>
                      <a:pt x="165" y="70"/>
                      <a:pt x="151" y="41"/>
                    </a:cubicBezTo>
                    <a:cubicBezTo>
                      <a:pt x="150" y="40"/>
                      <a:pt x="150" y="39"/>
                      <a:pt x="149" y="38"/>
                    </a:cubicBezTo>
                    <a:close/>
                    <a:moveTo>
                      <a:pt x="83" y="32"/>
                    </a:moveTo>
                    <a:cubicBezTo>
                      <a:pt x="71" y="32"/>
                      <a:pt x="60" y="36"/>
                      <a:pt x="52" y="45"/>
                    </a:cubicBezTo>
                    <a:cubicBezTo>
                      <a:pt x="44" y="53"/>
                      <a:pt x="39" y="64"/>
                      <a:pt x="39" y="76"/>
                    </a:cubicBezTo>
                    <a:cubicBezTo>
                      <a:pt x="39" y="88"/>
                      <a:pt x="44" y="99"/>
                      <a:pt x="52" y="107"/>
                    </a:cubicBezTo>
                    <a:cubicBezTo>
                      <a:pt x="54" y="109"/>
                      <a:pt x="54" y="111"/>
                      <a:pt x="52" y="113"/>
                    </a:cubicBezTo>
                    <a:cubicBezTo>
                      <a:pt x="51" y="113"/>
                      <a:pt x="50" y="114"/>
                      <a:pt x="49" y="114"/>
                    </a:cubicBezTo>
                    <a:cubicBezTo>
                      <a:pt x="48" y="114"/>
                      <a:pt x="47" y="113"/>
                      <a:pt x="46" y="113"/>
                    </a:cubicBezTo>
                    <a:cubicBezTo>
                      <a:pt x="37" y="103"/>
                      <a:pt x="31" y="90"/>
                      <a:pt x="31" y="76"/>
                    </a:cubicBezTo>
                    <a:cubicBezTo>
                      <a:pt x="31" y="62"/>
                      <a:pt x="37" y="49"/>
                      <a:pt x="46" y="39"/>
                    </a:cubicBezTo>
                    <a:cubicBezTo>
                      <a:pt x="56" y="29"/>
                      <a:pt x="69" y="24"/>
                      <a:pt x="83" y="24"/>
                    </a:cubicBezTo>
                    <a:cubicBezTo>
                      <a:pt x="85" y="24"/>
                      <a:pt x="87" y="26"/>
                      <a:pt x="87" y="28"/>
                    </a:cubicBezTo>
                    <a:cubicBezTo>
                      <a:pt x="87" y="30"/>
                      <a:pt x="85" y="32"/>
                      <a:pt x="83"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17"/>
              <p:cNvSpPr/>
              <p:nvPr/>
            </p:nvSpPr>
            <p:spPr bwMode="auto">
              <a:xfrm>
                <a:off x="896938" y="623888"/>
                <a:ext cx="123825" cy="123825"/>
              </a:xfrm>
              <a:custGeom>
                <a:avLst/>
                <a:gdLst>
                  <a:gd name="T0" fmla="*/ 31 w 44"/>
                  <a:gd name="T1" fmla="*/ 19 h 44"/>
                  <a:gd name="T2" fmla="*/ 31 w 44"/>
                  <a:gd name="T3" fmla="*/ 19 h 44"/>
                  <a:gd name="T4" fmla="*/ 42 w 44"/>
                  <a:gd name="T5" fmla="*/ 8 h 44"/>
                  <a:gd name="T6" fmla="*/ 42 w 44"/>
                  <a:gd name="T7" fmla="*/ 2 h 44"/>
                  <a:gd name="T8" fmla="*/ 36 w 44"/>
                  <a:gd name="T9" fmla="*/ 2 h 44"/>
                  <a:gd name="T10" fmla="*/ 25 w 44"/>
                  <a:gd name="T11" fmla="*/ 13 h 44"/>
                  <a:gd name="T12" fmla="*/ 25 w 44"/>
                  <a:gd name="T13" fmla="*/ 13 h 44"/>
                  <a:gd name="T14" fmla="*/ 15 w 44"/>
                  <a:gd name="T15" fmla="*/ 2 h 44"/>
                  <a:gd name="T16" fmla="*/ 9 w 44"/>
                  <a:gd name="T17" fmla="*/ 2 h 44"/>
                  <a:gd name="T18" fmla="*/ 0 w 44"/>
                  <a:gd name="T19" fmla="*/ 11 h 44"/>
                  <a:gd name="T20" fmla="*/ 1 w 44"/>
                  <a:gd name="T21" fmla="*/ 12 h 44"/>
                  <a:gd name="T22" fmla="*/ 7 w 44"/>
                  <a:gd name="T23" fmla="*/ 16 h 44"/>
                  <a:gd name="T24" fmla="*/ 19 w 44"/>
                  <a:gd name="T25" fmla="*/ 26 h 44"/>
                  <a:gd name="T26" fmla="*/ 28 w 44"/>
                  <a:gd name="T27" fmla="*/ 37 h 44"/>
                  <a:gd name="T28" fmla="*/ 31 w 44"/>
                  <a:gd name="T29" fmla="*/ 41 h 44"/>
                  <a:gd name="T30" fmla="*/ 33 w 44"/>
                  <a:gd name="T31" fmla="*/ 44 h 44"/>
                  <a:gd name="T32" fmla="*/ 42 w 44"/>
                  <a:gd name="T33" fmla="*/ 35 h 44"/>
                  <a:gd name="T34" fmla="*/ 42 w 44"/>
                  <a:gd name="T35" fmla="*/ 29 h 44"/>
                  <a:gd name="T36" fmla="*/ 31 w 44"/>
                  <a:gd name="T37"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4">
                    <a:moveTo>
                      <a:pt x="31" y="19"/>
                    </a:moveTo>
                    <a:cubicBezTo>
                      <a:pt x="31" y="19"/>
                      <a:pt x="31" y="19"/>
                      <a:pt x="31" y="19"/>
                    </a:cubicBezTo>
                    <a:cubicBezTo>
                      <a:pt x="42" y="8"/>
                      <a:pt x="42" y="8"/>
                      <a:pt x="42" y="8"/>
                    </a:cubicBezTo>
                    <a:cubicBezTo>
                      <a:pt x="44" y="6"/>
                      <a:pt x="44" y="4"/>
                      <a:pt x="42" y="2"/>
                    </a:cubicBezTo>
                    <a:cubicBezTo>
                      <a:pt x="40" y="0"/>
                      <a:pt x="38" y="0"/>
                      <a:pt x="36" y="2"/>
                    </a:cubicBezTo>
                    <a:cubicBezTo>
                      <a:pt x="25" y="13"/>
                      <a:pt x="25" y="13"/>
                      <a:pt x="25" y="13"/>
                    </a:cubicBezTo>
                    <a:cubicBezTo>
                      <a:pt x="25" y="13"/>
                      <a:pt x="25" y="13"/>
                      <a:pt x="25" y="13"/>
                    </a:cubicBezTo>
                    <a:cubicBezTo>
                      <a:pt x="15" y="2"/>
                      <a:pt x="15" y="2"/>
                      <a:pt x="15" y="2"/>
                    </a:cubicBezTo>
                    <a:cubicBezTo>
                      <a:pt x="13" y="0"/>
                      <a:pt x="10" y="0"/>
                      <a:pt x="9" y="2"/>
                    </a:cubicBezTo>
                    <a:cubicBezTo>
                      <a:pt x="0" y="11"/>
                      <a:pt x="0" y="11"/>
                      <a:pt x="0" y="11"/>
                    </a:cubicBezTo>
                    <a:cubicBezTo>
                      <a:pt x="0" y="12"/>
                      <a:pt x="1" y="12"/>
                      <a:pt x="1" y="12"/>
                    </a:cubicBezTo>
                    <a:cubicBezTo>
                      <a:pt x="3" y="13"/>
                      <a:pt x="5" y="14"/>
                      <a:pt x="7" y="16"/>
                    </a:cubicBezTo>
                    <a:cubicBezTo>
                      <a:pt x="11" y="19"/>
                      <a:pt x="15" y="22"/>
                      <a:pt x="19" y="26"/>
                    </a:cubicBezTo>
                    <a:cubicBezTo>
                      <a:pt x="22" y="29"/>
                      <a:pt x="26" y="33"/>
                      <a:pt x="28" y="37"/>
                    </a:cubicBezTo>
                    <a:cubicBezTo>
                      <a:pt x="29" y="39"/>
                      <a:pt x="30" y="40"/>
                      <a:pt x="31" y="41"/>
                    </a:cubicBezTo>
                    <a:cubicBezTo>
                      <a:pt x="31" y="42"/>
                      <a:pt x="32" y="43"/>
                      <a:pt x="33" y="44"/>
                    </a:cubicBezTo>
                    <a:cubicBezTo>
                      <a:pt x="42" y="35"/>
                      <a:pt x="42" y="35"/>
                      <a:pt x="42" y="35"/>
                    </a:cubicBezTo>
                    <a:cubicBezTo>
                      <a:pt x="44" y="34"/>
                      <a:pt x="44" y="31"/>
                      <a:pt x="42" y="29"/>
                    </a:cubicBezTo>
                    <a:lnTo>
                      <a:pt x="31"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18"/>
              <p:cNvSpPr/>
              <p:nvPr/>
            </p:nvSpPr>
            <p:spPr bwMode="auto">
              <a:xfrm>
                <a:off x="1041400" y="533400"/>
                <a:ext cx="69850" cy="69850"/>
              </a:xfrm>
              <a:custGeom>
                <a:avLst/>
                <a:gdLst>
                  <a:gd name="T0" fmla="*/ 4 w 25"/>
                  <a:gd name="T1" fmla="*/ 25 h 25"/>
                  <a:gd name="T2" fmla="*/ 7 w 25"/>
                  <a:gd name="T3" fmla="*/ 24 h 25"/>
                  <a:gd name="T4" fmla="*/ 23 w 25"/>
                  <a:gd name="T5" fmla="*/ 8 h 25"/>
                  <a:gd name="T6" fmla="*/ 23 w 25"/>
                  <a:gd name="T7" fmla="*/ 2 h 25"/>
                  <a:gd name="T8" fmla="*/ 17 w 25"/>
                  <a:gd name="T9" fmla="*/ 2 h 25"/>
                  <a:gd name="T10" fmla="*/ 1 w 25"/>
                  <a:gd name="T11" fmla="*/ 18 h 25"/>
                  <a:gd name="T12" fmla="*/ 1 w 25"/>
                  <a:gd name="T13" fmla="*/ 24 h 25"/>
                  <a:gd name="T14" fmla="*/ 4 w 25"/>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4" y="25"/>
                    </a:moveTo>
                    <a:cubicBezTo>
                      <a:pt x="5" y="25"/>
                      <a:pt x="6" y="24"/>
                      <a:pt x="7" y="24"/>
                    </a:cubicBezTo>
                    <a:cubicBezTo>
                      <a:pt x="23" y="8"/>
                      <a:pt x="23" y="8"/>
                      <a:pt x="23" y="8"/>
                    </a:cubicBezTo>
                    <a:cubicBezTo>
                      <a:pt x="25" y="6"/>
                      <a:pt x="25" y="4"/>
                      <a:pt x="23" y="2"/>
                    </a:cubicBezTo>
                    <a:cubicBezTo>
                      <a:pt x="21" y="0"/>
                      <a:pt x="19" y="0"/>
                      <a:pt x="17" y="2"/>
                    </a:cubicBezTo>
                    <a:cubicBezTo>
                      <a:pt x="1" y="18"/>
                      <a:pt x="1" y="18"/>
                      <a:pt x="1" y="18"/>
                    </a:cubicBezTo>
                    <a:cubicBezTo>
                      <a:pt x="0" y="20"/>
                      <a:pt x="0" y="22"/>
                      <a:pt x="1" y="24"/>
                    </a:cubicBezTo>
                    <a:cubicBezTo>
                      <a:pt x="2" y="24"/>
                      <a:pt x="3" y="25"/>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19"/>
              <p:cNvSpPr/>
              <p:nvPr/>
            </p:nvSpPr>
            <p:spPr bwMode="auto">
              <a:xfrm>
                <a:off x="1041400" y="625475"/>
                <a:ext cx="66675" cy="23813"/>
              </a:xfrm>
              <a:custGeom>
                <a:avLst/>
                <a:gdLst>
                  <a:gd name="T0" fmla="*/ 20 w 24"/>
                  <a:gd name="T1" fmla="*/ 0 h 8"/>
                  <a:gd name="T2" fmla="*/ 4 w 24"/>
                  <a:gd name="T3" fmla="*/ 0 h 8"/>
                  <a:gd name="T4" fmla="*/ 0 w 24"/>
                  <a:gd name="T5" fmla="*/ 4 h 8"/>
                  <a:gd name="T6" fmla="*/ 4 w 24"/>
                  <a:gd name="T7" fmla="*/ 8 h 8"/>
                  <a:gd name="T8" fmla="*/ 20 w 24"/>
                  <a:gd name="T9" fmla="*/ 8 h 8"/>
                  <a:gd name="T10" fmla="*/ 24 w 24"/>
                  <a:gd name="T11" fmla="*/ 4 h 8"/>
                  <a:gd name="T12" fmla="*/ 20 w 2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0"/>
                    </a:moveTo>
                    <a:cubicBezTo>
                      <a:pt x="4" y="0"/>
                      <a:pt x="4" y="0"/>
                      <a:pt x="4" y="0"/>
                    </a:cubicBezTo>
                    <a:cubicBezTo>
                      <a:pt x="2" y="0"/>
                      <a:pt x="0" y="2"/>
                      <a:pt x="0" y="4"/>
                    </a:cubicBezTo>
                    <a:cubicBezTo>
                      <a:pt x="0" y="6"/>
                      <a:pt x="2" y="8"/>
                      <a:pt x="4" y="8"/>
                    </a:cubicBezTo>
                    <a:cubicBezTo>
                      <a:pt x="20" y="8"/>
                      <a:pt x="20" y="8"/>
                      <a:pt x="20" y="8"/>
                    </a:cubicBezTo>
                    <a:cubicBezTo>
                      <a:pt x="22" y="8"/>
                      <a:pt x="24" y="6"/>
                      <a:pt x="24" y="4"/>
                    </a:cubicBezTo>
                    <a:cubicBezTo>
                      <a:pt x="24" y="2"/>
                      <a:pt x="22"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20"/>
              <p:cNvSpPr/>
              <p:nvPr/>
            </p:nvSpPr>
            <p:spPr bwMode="auto">
              <a:xfrm>
                <a:off x="1041400" y="668338"/>
                <a:ext cx="69850" cy="58738"/>
              </a:xfrm>
              <a:custGeom>
                <a:avLst/>
                <a:gdLst>
                  <a:gd name="T0" fmla="*/ 7 w 25"/>
                  <a:gd name="T1" fmla="*/ 2 h 21"/>
                  <a:gd name="T2" fmla="*/ 1 w 25"/>
                  <a:gd name="T3" fmla="*/ 2 h 21"/>
                  <a:gd name="T4" fmla="*/ 2 w 25"/>
                  <a:gd name="T5" fmla="*/ 8 h 21"/>
                  <a:gd name="T6" fmla="*/ 18 w 25"/>
                  <a:gd name="T7" fmla="*/ 20 h 21"/>
                  <a:gd name="T8" fmla="*/ 20 w 25"/>
                  <a:gd name="T9" fmla="*/ 21 h 21"/>
                  <a:gd name="T10" fmla="*/ 23 w 25"/>
                  <a:gd name="T11" fmla="*/ 19 h 21"/>
                  <a:gd name="T12" fmla="*/ 23 w 25"/>
                  <a:gd name="T13" fmla="*/ 14 h 21"/>
                  <a:gd name="T14" fmla="*/ 7 w 25"/>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1">
                    <a:moveTo>
                      <a:pt x="7" y="2"/>
                    </a:moveTo>
                    <a:cubicBezTo>
                      <a:pt x="5" y="0"/>
                      <a:pt x="2" y="1"/>
                      <a:pt x="1" y="2"/>
                    </a:cubicBezTo>
                    <a:cubicBezTo>
                      <a:pt x="0" y="4"/>
                      <a:pt x="0" y="7"/>
                      <a:pt x="2" y="8"/>
                    </a:cubicBezTo>
                    <a:cubicBezTo>
                      <a:pt x="18" y="20"/>
                      <a:pt x="18" y="20"/>
                      <a:pt x="18" y="20"/>
                    </a:cubicBezTo>
                    <a:cubicBezTo>
                      <a:pt x="18" y="21"/>
                      <a:pt x="19" y="21"/>
                      <a:pt x="20" y="21"/>
                    </a:cubicBezTo>
                    <a:cubicBezTo>
                      <a:pt x="21" y="21"/>
                      <a:pt x="23" y="20"/>
                      <a:pt x="23" y="19"/>
                    </a:cubicBezTo>
                    <a:cubicBezTo>
                      <a:pt x="25" y="17"/>
                      <a:pt x="24" y="15"/>
                      <a:pt x="23" y="14"/>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21"/>
              <p:cNvSpPr/>
              <p:nvPr/>
            </p:nvSpPr>
            <p:spPr bwMode="auto">
              <a:xfrm>
                <a:off x="995363" y="536575"/>
                <a:ext cx="23813" cy="66675"/>
              </a:xfrm>
              <a:custGeom>
                <a:avLst/>
                <a:gdLst>
                  <a:gd name="T0" fmla="*/ 4 w 8"/>
                  <a:gd name="T1" fmla="*/ 24 h 24"/>
                  <a:gd name="T2" fmla="*/ 8 w 8"/>
                  <a:gd name="T3" fmla="*/ 20 h 24"/>
                  <a:gd name="T4" fmla="*/ 8 w 8"/>
                  <a:gd name="T5" fmla="*/ 4 h 24"/>
                  <a:gd name="T6" fmla="*/ 4 w 8"/>
                  <a:gd name="T7" fmla="*/ 0 h 24"/>
                  <a:gd name="T8" fmla="*/ 0 w 8"/>
                  <a:gd name="T9" fmla="*/ 4 h 24"/>
                  <a:gd name="T10" fmla="*/ 0 w 8"/>
                  <a:gd name="T11" fmla="*/ 20 h 24"/>
                  <a:gd name="T12" fmla="*/ 4 w 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4" y="24"/>
                    </a:moveTo>
                    <a:cubicBezTo>
                      <a:pt x="6" y="24"/>
                      <a:pt x="8" y="22"/>
                      <a:pt x="8" y="20"/>
                    </a:cubicBezTo>
                    <a:cubicBezTo>
                      <a:pt x="8" y="4"/>
                      <a:pt x="8" y="4"/>
                      <a:pt x="8" y="4"/>
                    </a:cubicBezTo>
                    <a:cubicBezTo>
                      <a:pt x="8" y="2"/>
                      <a:pt x="6" y="0"/>
                      <a:pt x="4" y="0"/>
                    </a:cubicBezTo>
                    <a:cubicBezTo>
                      <a:pt x="2" y="0"/>
                      <a:pt x="0" y="2"/>
                      <a:pt x="0" y="4"/>
                    </a:cubicBezTo>
                    <a:cubicBezTo>
                      <a:pt x="0" y="20"/>
                      <a:pt x="0" y="20"/>
                      <a:pt x="0" y="20"/>
                    </a:cubicBezTo>
                    <a:cubicBezTo>
                      <a:pt x="0" y="22"/>
                      <a:pt x="2" y="24"/>
                      <a:pt x="4"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22"/>
              <p:cNvSpPr/>
              <p:nvPr/>
            </p:nvSpPr>
            <p:spPr bwMode="auto">
              <a:xfrm>
                <a:off x="917575" y="533400"/>
                <a:ext cx="58738" cy="69850"/>
              </a:xfrm>
              <a:custGeom>
                <a:avLst/>
                <a:gdLst>
                  <a:gd name="T0" fmla="*/ 13 w 21"/>
                  <a:gd name="T1" fmla="*/ 23 h 25"/>
                  <a:gd name="T2" fmla="*/ 16 w 21"/>
                  <a:gd name="T3" fmla="*/ 25 h 25"/>
                  <a:gd name="T4" fmla="*/ 19 w 21"/>
                  <a:gd name="T5" fmla="*/ 24 h 25"/>
                  <a:gd name="T6" fmla="*/ 19 w 21"/>
                  <a:gd name="T7" fmla="*/ 18 h 25"/>
                  <a:gd name="T8" fmla="*/ 7 w 21"/>
                  <a:gd name="T9" fmla="*/ 2 h 25"/>
                  <a:gd name="T10" fmla="*/ 2 w 21"/>
                  <a:gd name="T11" fmla="*/ 2 h 25"/>
                  <a:gd name="T12" fmla="*/ 1 w 21"/>
                  <a:gd name="T13" fmla="*/ 7 h 25"/>
                  <a:gd name="T14" fmla="*/ 13 w 21"/>
                  <a:gd name="T15" fmla="*/ 2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5">
                    <a:moveTo>
                      <a:pt x="13" y="23"/>
                    </a:moveTo>
                    <a:cubicBezTo>
                      <a:pt x="14" y="24"/>
                      <a:pt x="15" y="25"/>
                      <a:pt x="16" y="25"/>
                    </a:cubicBezTo>
                    <a:cubicBezTo>
                      <a:pt x="17" y="25"/>
                      <a:pt x="18" y="25"/>
                      <a:pt x="19" y="24"/>
                    </a:cubicBezTo>
                    <a:cubicBezTo>
                      <a:pt x="20" y="23"/>
                      <a:pt x="21" y="20"/>
                      <a:pt x="19" y="18"/>
                    </a:cubicBezTo>
                    <a:cubicBezTo>
                      <a:pt x="7" y="2"/>
                      <a:pt x="7" y="2"/>
                      <a:pt x="7" y="2"/>
                    </a:cubicBezTo>
                    <a:cubicBezTo>
                      <a:pt x="6" y="1"/>
                      <a:pt x="3" y="0"/>
                      <a:pt x="2" y="2"/>
                    </a:cubicBezTo>
                    <a:cubicBezTo>
                      <a:pt x="0" y="3"/>
                      <a:pt x="0" y="5"/>
                      <a:pt x="1" y="7"/>
                    </a:cubicBezTo>
                    <a:lnTo>
                      <a:pt x="13"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19" name="组合 218"/>
            <p:cNvGrpSpPr/>
            <p:nvPr/>
          </p:nvGrpSpPr>
          <p:grpSpPr>
            <a:xfrm>
              <a:off x="3194683" y="155268"/>
              <a:ext cx="972024" cy="1071719"/>
              <a:chOff x="1917700" y="530225"/>
              <a:chExt cx="495300" cy="546100"/>
            </a:xfrm>
            <a:solidFill>
              <a:schemeClr val="bg1">
                <a:alpha val="9000"/>
              </a:schemeClr>
            </a:solidFill>
          </p:grpSpPr>
          <p:sp>
            <p:nvSpPr>
              <p:cNvPr id="448" name="Freeform 23"/>
              <p:cNvSpPr>
                <a:spLocks noEditPoints="1"/>
              </p:cNvSpPr>
              <p:nvPr/>
            </p:nvSpPr>
            <p:spPr bwMode="auto">
              <a:xfrm>
                <a:off x="1917700" y="530225"/>
                <a:ext cx="495300" cy="546100"/>
              </a:xfrm>
              <a:custGeom>
                <a:avLst/>
                <a:gdLst>
                  <a:gd name="T0" fmla="*/ 160 w 176"/>
                  <a:gd name="T1" fmla="*/ 130 h 194"/>
                  <a:gd name="T2" fmla="*/ 176 w 176"/>
                  <a:gd name="T3" fmla="*/ 114 h 194"/>
                  <a:gd name="T4" fmla="*/ 160 w 176"/>
                  <a:gd name="T5" fmla="*/ 98 h 194"/>
                  <a:gd name="T6" fmla="*/ 152 w 176"/>
                  <a:gd name="T7" fmla="*/ 100 h 194"/>
                  <a:gd name="T8" fmla="*/ 90 w 176"/>
                  <a:gd name="T9" fmla="*/ 34 h 194"/>
                  <a:gd name="T10" fmla="*/ 91 w 176"/>
                  <a:gd name="T11" fmla="*/ 32 h 194"/>
                  <a:gd name="T12" fmla="*/ 91 w 176"/>
                  <a:gd name="T13" fmla="*/ 7 h 194"/>
                  <a:gd name="T14" fmla="*/ 66 w 176"/>
                  <a:gd name="T15" fmla="*/ 7 h 194"/>
                  <a:gd name="T16" fmla="*/ 51 w 176"/>
                  <a:gd name="T17" fmla="*/ 21 h 194"/>
                  <a:gd name="T18" fmla="*/ 34 w 176"/>
                  <a:gd name="T19" fmla="*/ 18 h 194"/>
                  <a:gd name="T20" fmla="*/ 1 w 176"/>
                  <a:gd name="T21" fmla="*/ 31 h 194"/>
                  <a:gd name="T22" fmla="*/ 1 w 176"/>
                  <a:gd name="T23" fmla="*/ 37 h 194"/>
                  <a:gd name="T24" fmla="*/ 61 w 176"/>
                  <a:gd name="T25" fmla="*/ 97 h 194"/>
                  <a:gd name="T26" fmla="*/ 64 w 176"/>
                  <a:gd name="T27" fmla="*/ 98 h 194"/>
                  <a:gd name="T28" fmla="*/ 67 w 176"/>
                  <a:gd name="T29" fmla="*/ 97 h 194"/>
                  <a:gd name="T30" fmla="*/ 77 w 176"/>
                  <a:gd name="T31" fmla="*/ 47 h 194"/>
                  <a:gd name="T32" fmla="*/ 84 w 176"/>
                  <a:gd name="T33" fmla="*/ 39 h 194"/>
                  <a:gd name="T34" fmla="*/ 146 w 176"/>
                  <a:gd name="T35" fmla="*/ 106 h 194"/>
                  <a:gd name="T36" fmla="*/ 144 w 176"/>
                  <a:gd name="T37" fmla="*/ 114 h 194"/>
                  <a:gd name="T38" fmla="*/ 146 w 176"/>
                  <a:gd name="T39" fmla="*/ 122 h 194"/>
                  <a:gd name="T40" fmla="*/ 126 w 176"/>
                  <a:gd name="T41" fmla="*/ 142 h 194"/>
                  <a:gd name="T42" fmla="*/ 112 w 176"/>
                  <a:gd name="T43" fmla="*/ 138 h 194"/>
                  <a:gd name="T44" fmla="*/ 88 w 176"/>
                  <a:gd name="T45" fmla="*/ 162 h 194"/>
                  <a:gd name="T46" fmla="*/ 52 w 176"/>
                  <a:gd name="T47" fmla="*/ 162 h 194"/>
                  <a:gd name="T48" fmla="*/ 32 w 176"/>
                  <a:gd name="T49" fmla="*/ 182 h 194"/>
                  <a:gd name="T50" fmla="*/ 32 w 176"/>
                  <a:gd name="T51" fmla="*/ 190 h 194"/>
                  <a:gd name="T52" fmla="*/ 36 w 176"/>
                  <a:gd name="T53" fmla="*/ 194 h 194"/>
                  <a:gd name="T54" fmla="*/ 156 w 176"/>
                  <a:gd name="T55" fmla="*/ 194 h 194"/>
                  <a:gd name="T56" fmla="*/ 160 w 176"/>
                  <a:gd name="T57" fmla="*/ 190 h 194"/>
                  <a:gd name="T58" fmla="*/ 160 w 176"/>
                  <a:gd name="T59" fmla="*/ 182 h 194"/>
                  <a:gd name="T60" fmla="*/ 140 w 176"/>
                  <a:gd name="T61" fmla="*/ 162 h 194"/>
                  <a:gd name="T62" fmla="*/ 136 w 176"/>
                  <a:gd name="T63" fmla="*/ 162 h 194"/>
                  <a:gd name="T64" fmla="*/ 132 w 176"/>
                  <a:gd name="T65" fmla="*/ 148 h 194"/>
                  <a:gd name="T66" fmla="*/ 152 w 176"/>
                  <a:gd name="T67" fmla="*/ 128 h 194"/>
                  <a:gd name="T68" fmla="*/ 160 w 176"/>
                  <a:gd name="T69" fmla="*/ 130 h 194"/>
                  <a:gd name="T70" fmla="*/ 55 w 176"/>
                  <a:gd name="T71" fmla="*/ 48 h 194"/>
                  <a:gd name="T72" fmla="*/ 52 w 176"/>
                  <a:gd name="T73" fmla="*/ 50 h 194"/>
                  <a:gd name="T74" fmla="*/ 50 w 176"/>
                  <a:gd name="T75" fmla="*/ 48 h 194"/>
                  <a:gd name="T76" fmla="*/ 31 w 176"/>
                  <a:gd name="T77" fmla="*/ 42 h 194"/>
                  <a:gd name="T78" fmla="*/ 27 w 176"/>
                  <a:gd name="T79" fmla="*/ 39 h 194"/>
                  <a:gd name="T80" fmla="*/ 30 w 176"/>
                  <a:gd name="T81" fmla="*/ 34 h 194"/>
                  <a:gd name="T82" fmla="*/ 34 w 176"/>
                  <a:gd name="T83" fmla="*/ 34 h 194"/>
                  <a:gd name="T84" fmla="*/ 55 w 176"/>
                  <a:gd name="T85" fmla="*/ 43 h 194"/>
                  <a:gd name="T86" fmla="*/ 55 w 176"/>
                  <a:gd name="T87" fmla="*/ 4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94">
                    <a:moveTo>
                      <a:pt x="160" y="130"/>
                    </a:moveTo>
                    <a:cubicBezTo>
                      <a:pt x="169" y="130"/>
                      <a:pt x="176" y="123"/>
                      <a:pt x="176" y="114"/>
                    </a:cubicBezTo>
                    <a:cubicBezTo>
                      <a:pt x="176" y="105"/>
                      <a:pt x="169" y="98"/>
                      <a:pt x="160" y="98"/>
                    </a:cubicBezTo>
                    <a:cubicBezTo>
                      <a:pt x="157" y="98"/>
                      <a:pt x="155" y="99"/>
                      <a:pt x="152" y="100"/>
                    </a:cubicBezTo>
                    <a:cubicBezTo>
                      <a:pt x="90" y="34"/>
                      <a:pt x="90" y="34"/>
                      <a:pt x="90" y="34"/>
                    </a:cubicBezTo>
                    <a:cubicBezTo>
                      <a:pt x="91" y="32"/>
                      <a:pt x="91" y="32"/>
                      <a:pt x="91" y="32"/>
                    </a:cubicBezTo>
                    <a:cubicBezTo>
                      <a:pt x="98" y="25"/>
                      <a:pt x="98" y="14"/>
                      <a:pt x="91" y="7"/>
                    </a:cubicBezTo>
                    <a:cubicBezTo>
                      <a:pt x="84" y="0"/>
                      <a:pt x="73" y="0"/>
                      <a:pt x="66" y="7"/>
                    </a:cubicBezTo>
                    <a:cubicBezTo>
                      <a:pt x="51" y="21"/>
                      <a:pt x="51" y="21"/>
                      <a:pt x="51" y="21"/>
                    </a:cubicBezTo>
                    <a:cubicBezTo>
                      <a:pt x="46" y="19"/>
                      <a:pt x="40" y="18"/>
                      <a:pt x="34" y="18"/>
                    </a:cubicBezTo>
                    <a:cubicBezTo>
                      <a:pt x="22" y="18"/>
                      <a:pt x="10" y="23"/>
                      <a:pt x="1" y="31"/>
                    </a:cubicBezTo>
                    <a:cubicBezTo>
                      <a:pt x="0" y="33"/>
                      <a:pt x="0" y="35"/>
                      <a:pt x="1" y="37"/>
                    </a:cubicBezTo>
                    <a:cubicBezTo>
                      <a:pt x="61" y="97"/>
                      <a:pt x="61" y="97"/>
                      <a:pt x="61" y="97"/>
                    </a:cubicBezTo>
                    <a:cubicBezTo>
                      <a:pt x="62" y="97"/>
                      <a:pt x="63" y="98"/>
                      <a:pt x="64" y="98"/>
                    </a:cubicBezTo>
                    <a:cubicBezTo>
                      <a:pt x="65" y="98"/>
                      <a:pt x="66" y="97"/>
                      <a:pt x="67" y="97"/>
                    </a:cubicBezTo>
                    <a:cubicBezTo>
                      <a:pt x="80" y="83"/>
                      <a:pt x="84" y="63"/>
                      <a:pt x="77" y="47"/>
                    </a:cubicBezTo>
                    <a:cubicBezTo>
                      <a:pt x="84" y="39"/>
                      <a:pt x="84" y="39"/>
                      <a:pt x="84" y="39"/>
                    </a:cubicBezTo>
                    <a:cubicBezTo>
                      <a:pt x="146" y="106"/>
                      <a:pt x="146" y="106"/>
                      <a:pt x="146" y="106"/>
                    </a:cubicBezTo>
                    <a:cubicBezTo>
                      <a:pt x="145" y="108"/>
                      <a:pt x="144" y="111"/>
                      <a:pt x="144" y="114"/>
                    </a:cubicBezTo>
                    <a:cubicBezTo>
                      <a:pt x="144" y="117"/>
                      <a:pt x="145" y="120"/>
                      <a:pt x="146" y="122"/>
                    </a:cubicBezTo>
                    <a:cubicBezTo>
                      <a:pt x="126" y="142"/>
                      <a:pt x="126" y="142"/>
                      <a:pt x="126" y="142"/>
                    </a:cubicBezTo>
                    <a:cubicBezTo>
                      <a:pt x="122" y="140"/>
                      <a:pt x="117" y="138"/>
                      <a:pt x="112" y="138"/>
                    </a:cubicBezTo>
                    <a:cubicBezTo>
                      <a:pt x="99" y="138"/>
                      <a:pt x="88" y="149"/>
                      <a:pt x="88" y="162"/>
                    </a:cubicBezTo>
                    <a:cubicBezTo>
                      <a:pt x="52" y="162"/>
                      <a:pt x="52" y="162"/>
                      <a:pt x="52" y="162"/>
                    </a:cubicBezTo>
                    <a:cubicBezTo>
                      <a:pt x="41" y="162"/>
                      <a:pt x="32" y="171"/>
                      <a:pt x="32" y="182"/>
                    </a:cubicBezTo>
                    <a:cubicBezTo>
                      <a:pt x="32" y="190"/>
                      <a:pt x="32" y="190"/>
                      <a:pt x="32" y="190"/>
                    </a:cubicBezTo>
                    <a:cubicBezTo>
                      <a:pt x="32" y="192"/>
                      <a:pt x="34" y="194"/>
                      <a:pt x="36" y="194"/>
                    </a:cubicBezTo>
                    <a:cubicBezTo>
                      <a:pt x="156" y="194"/>
                      <a:pt x="156" y="194"/>
                      <a:pt x="156" y="194"/>
                    </a:cubicBezTo>
                    <a:cubicBezTo>
                      <a:pt x="158" y="194"/>
                      <a:pt x="160" y="192"/>
                      <a:pt x="160" y="190"/>
                    </a:cubicBezTo>
                    <a:cubicBezTo>
                      <a:pt x="160" y="182"/>
                      <a:pt x="160" y="182"/>
                      <a:pt x="160" y="182"/>
                    </a:cubicBezTo>
                    <a:cubicBezTo>
                      <a:pt x="160" y="171"/>
                      <a:pt x="151" y="162"/>
                      <a:pt x="140" y="162"/>
                    </a:cubicBezTo>
                    <a:cubicBezTo>
                      <a:pt x="136" y="162"/>
                      <a:pt x="136" y="162"/>
                      <a:pt x="136" y="162"/>
                    </a:cubicBezTo>
                    <a:cubicBezTo>
                      <a:pt x="136" y="157"/>
                      <a:pt x="134" y="152"/>
                      <a:pt x="132" y="148"/>
                    </a:cubicBezTo>
                    <a:cubicBezTo>
                      <a:pt x="152" y="128"/>
                      <a:pt x="152" y="128"/>
                      <a:pt x="152" y="128"/>
                    </a:cubicBezTo>
                    <a:cubicBezTo>
                      <a:pt x="154" y="129"/>
                      <a:pt x="157" y="130"/>
                      <a:pt x="160" y="130"/>
                    </a:cubicBezTo>
                    <a:close/>
                    <a:moveTo>
                      <a:pt x="55" y="48"/>
                    </a:moveTo>
                    <a:cubicBezTo>
                      <a:pt x="55" y="49"/>
                      <a:pt x="53" y="50"/>
                      <a:pt x="52" y="50"/>
                    </a:cubicBezTo>
                    <a:cubicBezTo>
                      <a:pt x="51" y="50"/>
                      <a:pt x="50" y="49"/>
                      <a:pt x="50" y="48"/>
                    </a:cubicBezTo>
                    <a:cubicBezTo>
                      <a:pt x="45" y="43"/>
                      <a:pt x="38" y="41"/>
                      <a:pt x="31" y="42"/>
                    </a:cubicBezTo>
                    <a:cubicBezTo>
                      <a:pt x="29" y="42"/>
                      <a:pt x="27" y="41"/>
                      <a:pt x="27" y="39"/>
                    </a:cubicBezTo>
                    <a:cubicBezTo>
                      <a:pt x="26" y="36"/>
                      <a:pt x="28" y="34"/>
                      <a:pt x="30" y="34"/>
                    </a:cubicBezTo>
                    <a:cubicBezTo>
                      <a:pt x="31" y="34"/>
                      <a:pt x="33" y="34"/>
                      <a:pt x="34" y="34"/>
                    </a:cubicBezTo>
                    <a:cubicBezTo>
                      <a:pt x="42" y="34"/>
                      <a:pt x="50" y="37"/>
                      <a:pt x="55" y="43"/>
                    </a:cubicBezTo>
                    <a:cubicBezTo>
                      <a:pt x="57" y="44"/>
                      <a:pt x="57" y="47"/>
                      <a:pt x="55"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24"/>
              <p:cNvSpPr/>
              <p:nvPr/>
            </p:nvSpPr>
            <p:spPr bwMode="auto">
              <a:xfrm>
                <a:off x="1935163" y="690563"/>
                <a:ext cx="98425" cy="93663"/>
              </a:xfrm>
              <a:custGeom>
                <a:avLst/>
                <a:gdLst>
                  <a:gd name="T0" fmla="*/ 4 w 35"/>
                  <a:gd name="T1" fmla="*/ 0 h 33"/>
                  <a:gd name="T2" fmla="*/ 9 w 35"/>
                  <a:gd name="T3" fmla="*/ 26 h 33"/>
                  <a:gd name="T4" fmla="*/ 25 w 35"/>
                  <a:gd name="T5" fmla="*/ 33 h 33"/>
                  <a:gd name="T6" fmla="*/ 35 w 35"/>
                  <a:gd name="T7" fmla="*/ 31 h 33"/>
                  <a:gd name="T8" fmla="*/ 4 w 35"/>
                  <a:gd name="T9" fmla="*/ 0 h 33"/>
                </a:gdLst>
                <a:ahLst/>
                <a:cxnLst>
                  <a:cxn ang="0">
                    <a:pos x="T0" y="T1"/>
                  </a:cxn>
                  <a:cxn ang="0">
                    <a:pos x="T2" y="T3"/>
                  </a:cxn>
                  <a:cxn ang="0">
                    <a:pos x="T4" y="T5"/>
                  </a:cxn>
                  <a:cxn ang="0">
                    <a:pos x="T6" y="T7"/>
                  </a:cxn>
                  <a:cxn ang="0">
                    <a:pos x="T8" y="T9"/>
                  </a:cxn>
                </a:cxnLst>
                <a:rect l="0" t="0" r="r" b="b"/>
                <a:pathLst>
                  <a:path w="35" h="33">
                    <a:moveTo>
                      <a:pt x="4" y="0"/>
                    </a:moveTo>
                    <a:cubicBezTo>
                      <a:pt x="0" y="9"/>
                      <a:pt x="2" y="19"/>
                      <a:pt x="9" y="26"/>
                    </a:cubicBezTo>
                    <a:cubicBezTo>
                      <a:pt x="13" y="31"/>
                      <a:pt x="19" y="33"/>
                      <a:pt x="25" y="33"/>
                    </a:cubicBezTo>
                    <a:cubicBezTo>
                      <a:pt x="28" y="33"/>
                      <a:pt x="32" y="32"/>
                      <a:pt x="35" y="31"/>
                    </a:cubicBez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20" name="组合 219"/>
            <p:cNvGrpSpPr/>
            <p:nvPr/>
          </p:nvGrpSpPr>
          <p:grpSpPr>
            <a:xfrm>
              <a:off x="3024187" y="1707875"/>
              <a:ext cx="838060" cy="1065488"/>
              <a:chOff x="3290888" y="533400"/>
              <a:chExt cx="427038" cy="542925"/>
            </a:xfrm>
            <a:solidFill>
              <a:schemeClr val="bg1">
                <a:alpha val="9000"/>
              </a:schemeClr>
            </a:solidFill>
          </p:grpSpPr>
          <p:sp>
            <p:nvSpPr>
              <p:cNvPr id="446" name="Freeform 25"/>
              <p:cNvSpPr/>
              <p:nvPr/>
            </p:nvSpPr>
            <p:spPr bwMode="auto">
              <a:xfrm>
                <a:off x="3290888" y="533400"/>
                <a:ext cx="427038" cy="542925"/>
              </a:xfrm>
              <a:custGeom>
                <a:avLst/>
                <a:gdLst>
                  <a:gd name="T0" fmla="*/ 108 w 152"/>
                  <a:gd name="T1" fmla="*/ 161 h 193"/>
                  <a:gd name="T2" fmla="*/ 68 w 152"/>
                  <a:gd name="T3" fmla="*/ 161 h 193"/>
                  <a:gd name="T4" fmla="*/ 68 w 152"/>
                  <a:gd name="T5" fmla="*/ 145 h 193"/>
                  <a:gd name="T6" fmla="*/ 121 w 152"/>
                  <a:gd name="T7" fmla="*/ 122 h 193"/>
                  <a:gd name="T8" fmla="*/ 130 w 152"/>
                  <a:gd name="T9" fmla="*/ 19 h 193"/>
                  <a:gd name="T10" fmla="*/ 130 w 152"/>
                  <a:gd name="T11" fmla="*/ 18 h 193"/>
                  <a:gd name="T12" fmla="*/ 130 w 152"/>
                  <a:gd name="T13" fmla="*/ 18 h 193"/>
                  <a:gd name="T14" fmla="*/ 128 w 152"/>
                  <a:gd name="T15" fmla="*/ 14 h 193"/>
                  <a:gd name="T16" fmla="*/ 130 w 152"/>
                  <a:gd name="T17" fmla="*/ 10 h 193"/>
                  <a:gd name="T18" fmla="*/ 137 w 152"/>
                  <a:gd name="T19" fmla="*/ 10 h 193"/>
                  <a:gd name="T20" fmla="*/ 143 w 152"/>
                  <a:gd name="T21" fmla="*/ 10 h 193"/>
                  <a:gd name="T22" fmla="*/ 143 w 152"/>
                  <a:gd name="T23" fmla="*/ 5 h 193"/>
                  <a:gd name="T24" fmla="*/ 124 w 152"/>
                  <a:gd name="T25" fmla="*/ 5 h 193"/>
                  <a:gd name="T26" fmla="*/ 120 w 152"/>
                  <a:gd name="T27" fmla="*/ 14 h 193"/>
                  <a:gd name="T28" fmla="*/ 124 w 152"/>
                  <a:gd name="T29" fmla="*/ 23 h 193"/>
                  <a:gd name="T30" fmla="*/ 124 w 152"/>
                  <a:gd name="T31" fmla="*/ 23 h 193"/>
                  <a:gd name="T32" fmla="*/ 115 w 152"/>
                  <a:gd name="T33" fmla="*/ 116 h 193"/>
                  <a:gd name="T34" fmla="*/ 23 w 152"/>
                  <a:gd name="T35" fmla="*/ 124 h 193"/>
                  <a:gd name="T36" fmla="*/ 23 w 152"/>
                  <a:gd name="T37" fmla="*/ 124 h 193"/>
                  <a:gd name="T38" fmla="*/ 4 w 152"/>
                  <a:gd name="T39" fmla="*/ 125 h 193"/>
                  <a:gd name="T40" fmla="*/ 0 w 152"/>
                  <a:gd name="T41" fmla="*/ 134 h 193"/>
                  <a:gd name="T42" fmla="*/ 4 w 152"/>
                  <a:gd name="T43" fmla="*/ 144 h 193"/>
                  <a:gd name="T44" fmla="*/ 7 w 152"/>
                  <a:gd name="T45" fmla="*/ 145 h 193"/>
                  <a:gd name="T46" fmla="*/ 10 w 152"/>
                  <a:gd name="T47" fmla="*/ 144 h 193"/>
                  <a:gd name="T48" fmla="*/ 10 w 152"/>
                  <a:gd name="T49" fmla="*/ 138 h 193"/>
                  <a:gd name="T50" fmla="*/ 8 w 152"/>
                  <a:gd name="T51" fmla="*/ 134 h 193"/>
                  <a:gd name="T52" fmla="*/ 10 w 152"/>
                  <a:gd name="T53" fmla="*/ 130 h 193"/>
                  <a:gd name="T54" fmla="*/ 18 w 152"/>
                  <a:gd name="T55" fmla="*/ 130 h 193"/>
                  <a:gd name="T56" fmla="*/ 18 w 152"/>
                  <a:gd name="T57" fmla="*/ 131 h 193"/>
                  <a:gd name="T58" fmla="*/ 18 w 152"/>
                  <a:gd name="T59" fmla="*/ 131 h 193"/>
                  <a:gd name="T60" fmla="*/ 60 w 152"/>
                  <a:gd name="T61" fmla="*/ 145 h 193"/>
                  <a:gd name="T62" fmla="*/ 60 w 152"/>
                  <a:gd name="T63" fmla="*/ 161 h 193"/>
                  <a:gd name="T64" fmla="*/ 20 w 152"/>
                  <a:gd name="T65" fmla="*/ 161 h 193"/>
                  <a:gd name="T66" fmla="*/ 0 w 152"/>
                  <a:gd name="T67" fmla="*/ 181 h 193"/>
                  <a:gd name="T68" fmla="*/ 0 w 152"/>
                  <a:gd name="T69" fmla="*/ 189 h 193"/>
                  <a:gd name="T70" fmla="*/ 4 w 152"/>
                  <a:gd name="T71" fmla="*/ 193 h 193"/>
                  <a:gd name="T72" fmla="*/ 124 w 152"/>
                  <a:gd name="T73" fmla="*/ 193 h 193"/>
                  <a:gd name="T74" fmla="*/ 128 w 152"/>
                  <a:gd name="T75" fmla="*/ 189 h 193"/>
                  <a:gd name="T76" fmla="*/ 128 w 152"/>
                  <a:gd name="T77" fmla="*/ 181 h 193"/>
                  <a:gd name="T78" fmla="*/ 108 w 152"/>
                  <a:gd name="T79"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93">
                    <a:moveTo>
                      <a:pt x="108" y="161"/>
                    </a:moveTo>
                    <a:cubicBezTo>
                      <a:pt x="68" y="161"/>
                      <a:pt x="68" y="161"/>
                      <a:pt x="68" y="161"/>
                    </a:cubicBezTo>
                    <a:cubicBezTo>
                      <a:pt x="68" y="145"/>
                      <a:pt x="68" y="145"/>
                      <a:pt x="68" y="145"/>
                    </a:cubicBezTo>
                    <a:cubicBezTo>
                      <a:pt x="88" y="144"/>
                      <a:pt x="107" y="136"/>
                      <a:pt x="121" y="122"/>
                    </a:cubicBezTo>
                    <a:cubicBezTo>
                      <a:pt x="148" y="94"/>
                      <a:pt x="152" y="50"/>
                      <a:pt x="130" y="19"/>
                    </a:cubicBezTo>
                    <a:cubicBezTo>
                      <a:pt x="130" y="18"/>
                      <a:pt x="130" y="18"/>
                      <a:pt x="130" y="18"/>
                    </a:cubicBezTo>
                    <a:cubicBezTo>
                      <a:pt x="130" y="18"/>
                      <a:pt x="130" y="18"/>
                      <a:pt x="130" y="18"/>
                    </a:cubicBezTo>
                    <a:cubicBezTo>
                      <a:pt x="129" y="17"/>
                      <a:pt x="128" y="16"/>
                      <a:pt x="128" y="14"/>
                    </a:cubicBezTo>
                    <a:cubicBezTo>
                      <a:pt x="128" y="13"/>
                      <a:pt x="129" y="11"/>
                      <a:pt x="130" y="10"/>
                    </a:cubicBezTo>
                    <a:cubicBezTo>
                      <a:pt x="132" y="8"/>
                      <a:pt x="135" y="8"/>
                      <a:pt x="137" y="10"/>
                    </a:cubicBezTo>
                    <a:cubicBezTo>
                      <a:pt x="139" y="12"/>
                      <a:pt x="141" y="12"/>
                      <a:pt x="143" y="10"/>
                    </a:cubicBezTo>
                    <a:cubicBezTo>
                      <a:pt x="144" y="9"/>
                      <a:pt x="144" y="6"/>
                      <a:pt x="143" y="5"/>
                    </a:cubicBezTo>
                    <a:cubicBezTo>
                      <a:pt x="138" y="0"/>
                      <a:pt x="129" y="0"/>
                      <a:pt x="124" y="5"/>
                    </a:cubicBezTo>
                    <a:cubicBezTo>
                      <a:pt x="121" y="7"/>
                      <a:pt x="120" y="11"/>
                      <a:pt x="120" y="14"/>
                    </a:cubicBezTo>
                    <a:cubicBezTo>
                      <a:pt x="120" y="18"/>
                      <a:pt x="121" y="21"/>
                      <a:pt x="124" y="23"/>
                    </a:cubicBezTo>
                    <a:cubicBezTo>
                      <a:pt x="124" y="23"/>
                      <a:pt x="124" y="23"/>
                      <a:pt x="124" y="23"/>
                    </a:cubicBezTo>
                    <a:cubicBezTo>
                      <a:pt x="143" y="52"/>
                      <a:pt x="140" y="92"/>
                      <a:pt x="115" y="116"/>
                    </a:cubicBezTo>
                    <a:cubicBezTo>
                      <a:pt x="91" y="140"/>
                      <a:pt x="51" y="144"/>
                      <a:pt x="23" y="124"/>
                    </a:cubicBezTo>
                    <a:cubicBezTo>
                      <a:pt x="23" y="124"/>
                      <a:pt x="23" y="124"/>
                      <a:pt x="23" y="124"/>
                    </a:cubicBezTo>
                    <a:cubicBezTo>
                      <a:pt x="17" y="120"/>
                      <a:pt x="9" y="120"/>
                      <a:pt x="4" y="125"/>
                    </a:cubicBezTo>
                    <a:cubicBezTo>
                      <a:pt x="2" y="127"/>
                      <a:pt x="0" y="131"/>
                      <a:pt x="0" y="134"/>
                    </a:cubicBezTo>
                    <a:cubicBezTo>
                      <a:pt x="0" y="138"/>
                      <a:pt x="2" y="141"/>
                      <a:pt x="4" y="144"/>
                    </a:cubicBezTo>
                    <a:cubicBezTo>
                      <a:pt x="5" y="144"/>
                      <a:pt x="6" y="145"/>
                      <a:pt x="7" y="145"/>
                    </a:cubicBezTo>
                    <a:cubicBezTo>
                      <a:pt x="8" y="145"/>
                      <a:pt x="9" y="144"/>
                      <a:pt x="10" y="144"/>
                    </a:cubicBezTo>
                    <a:cubicBezTo>
                      <a:pt x="11" y="142"/>
                      <a:pt x="11" y="140"/>
                      <a:pt x="10" y="138"/>
                    </a:cubicBezTo>
                    <a:cubicBezTo>
                      <a:pt x="9" y="137"/>
                      <a:pt x="8" y="136"/>
                      <a:pt x="8" y="134"/>
                    </a:cubicBezTo>
                    <a:cubicBezTo>
                      <a:pt x="8" y="133"/>
                      <a:pt x="9" y="131"/>
                      <a:pt x="10" y="130"/>
                    </a:cubicBezTo>
                    <a:cubicBezTo>
                      <a:pt x="12" y="128"/>
                      <a:pt x="15" y="128"/>
                      <a:pt x="18" y="130"/>
                    </a:cubicBezTo>
                    <a:cubicBezTo>
                      <a:pt x="18" y="131"/>
                      <a:pt x="18" y="131"/>
                      <a:pt x="18" y="131"/>
                    </a:cubicBezTo>
                    <a:cubicBezTo>
                      <a:pt x="18" y="131"/>
                      <a:pt x="18" y="131"/>
                      <a:pt x="18" y="131"/>
                    </a:cubicBezTo>
                    <a:cubicBezTo>
                      <a:pt x="31" y="140"/>
                      <a:pt x="45" y="144"/>
                      <a:pt x="60" y="145"/>
                    </a:cubicBezTo>
                    <a:cubicBezTo>
                      <a:pt x="60" y="161"/>
                      <a:pt x="60" y="161"/>
                      <a:pt x="60" y="161"/>
                    </a:cubicBezTo>
                    <a:cubicBezTo>
                      <a:pt x="20" y="161"/>
                      <a:pt x="20" y="161"/>
                      <a:pt x="20" y="161"/>
                    </a:cubicBezTo>
                    <a:cubicBezTo>
                      <a:pt x="9" y="161"/>
                      <a:pt x="0" y="170"/>
                      <a:pt x="0" y="181"/>
                    </a:cubicBezTo>
                    <a:cubicBezTo>
                      <a:pt x="0" y="189"/>
                      <a:pt x="0" y="189"/>
                      <a:pt x="0" y="189"/>
                    </a:cubicBezTo>
                    <a:cubicBezTo>
                      <a:pt x="0" y="191"/>
                      <a:pt x="2" y="193"/>
                      <a:pt x="4" y="193"/>
                    </a:cubicBezTo>
                    <a:cubicBezTo>
                      <a:pt x="124" y="193"/>
                      <a:pt x="124" y="193"/>
                      <a:pt x="124" y="193"/>
                    </a:cubicBezTo>
                    <a:cubicBezTo>
                      <a:pt x="127" y="193"/>
                      <a:pt x="128" y="191"/>
                      <a:pt x="128" y="189"/>
                    </a:cubicBezTo>
                    <a:cubicBezTo>
                      <a:pt x="128" y="181"/>
                      <a:pt x="128" y="181"/>
                      <a:pt x="128" y="181"/>
                    </a:cubicBezTo>
                    <a:cubicBezTo>
                      <a:pt x="128" y="170"/>
                      <a:pt x="119" y="161"/>
                      <a:pt x="108"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26"/>
              <p:cNvSpPr>
                <a:spLocks noEditPoints="1"/>
              </p:cNvSpPr>
              <p:nvPr/>
            </p:nvSpPr>
            <p:spPr bwMode="auto">
              <a:xfrm>
                <a:off x="3290888" y="536575"/>
                <a:ext cx="358775" cy="357188"/>
              </a:xfrm>
              <a:custGeom>
                <a:avLst/>
                <a:gdLst>
                  <a:gd name="T0" fmla="*/ 64 w 128"/>
                  <a:gd name="T1" fmla="*/ 127 h 127"/>
                  <a:gd name="T2" fmla="*/ 128 w 128"/>
                  <a:gd name="T3" fmla="*/ 64 h 127"/>
                  <a:gd name="T4" fmla="*/ 64 w 128"/>
                  <a:gd name="T5" fmla="*/ 0 h 127"/>
                  <a:gd name="T6" fmla="*/ 0 w 128"/>
                  <a:gd name="T7" fmla="*/ 64 h 127"/>
                  <a:gd name="T8" fmla="*/ 64 w 128"/>
                  <a:gd name="T9" fmla="*/ 127 h 127"/>
                  <a:gd name="T10" fmla="*/ 64 w 128"/>
                  <a:gd name="T11" fmla="*/ 24 h 127"/>
                  <a:gd name="T12" fmla="*/ 68 w 128"/>
                  <a:gd name="T13" fmla="*/ 28 h 127"/>
                  <a:gd name="T14" fmla="*/ 64 w 128"/>
                  <a:gd name="T15" fmla="*/ 32 h 127"/>
                  <a:gd name="T16" fmla="*/ 28 w 128"/>
                  <a:gd name="T17" fmla="*/ 68 h 127"/>
                  <a:gd name="T18" fmla="*/ 24 w 128"/>
                  <a:gd name="T19" fmla="*/ 72 h 127"/>
                  <a:gd name="T20" fmla="*/ 20 w 128"/>
                  <a:gd name="T21" fmla="*/ 68 h 127"/>
                  <a:gd name="T22" fmla="*/ 64 w 128"/>
                  <a:gd name="T23" fmla="*/ 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7">
                    <a:moveTo>
                      <a:pt x="64" y="127"/>
                    </a:moveTo>
                    <a:cubicBezTo>
                      <a:pt x="99" y="127"/>
                      <a:pt x="128" y="99"/>
                      <a:pt x="128" y="64"/>
                    </a:cubicBezTo>
                    <a:cubicBezTo>
                      <a:pt x="128" y="29"/>
                      <a:pt x="99" y="0"/>
                      <a:pt x="64" y="0"/>
                    </a:cubicBezTo>
                    <a:cubicBezTo>
                      <a:pt x="29" y="0"/>
                      <a:pt x="0" y="29"/>
                      <a:pt x="0" y="64"/>
                    </a:cubicBezTo>
                    <a:cubicBezTo>
                      <a:pt x="0" y="99"/>
                      <a:pt x="29" y="127"/>
                      <a:pt x="64" y="127"/>
                    </a:cubicBezTo>
                    <a:close/>
                    <a:moveTo>
                      <a:pt x="64" y="24"/>
                    </a:moveTo>
                    <a:cubicBezTo>
                      <a:pt x="66" y="24"/>
                      <a:pt x="68" y="26"/>
                      <a:pt x="68" y="28"/>
                    </a:cubicBezTo>
                    <a:cubicBezTo>
                      <a:pt x="68" y="30"/>
                      <a:pt x="66" y="32"/>
                      <a:pt x="64" y="32"/>
                    </a:cubicBezTo>
                    <a:cubicBezTo>
                      <a:pt x="44" y="32"/>
                      <a:pt x="28" y="48"/>
                      <a:pt x="28" y="68"/>
                    </a:cubicBezTo>
                    <a:cubicBezTo>
                      <a:pt x="28" y="70"/>
                      <a:pt x="27" y="72"/>
                      <a:pt x="24" y="72"/>
                    </a:cubicBezTo>
                    <a:cubicBezTo>
                      <a:pt x="22" y="72"/>
                      <a:pt x="20" y="70"/>
                      <a:pt x="20" y="68"/>
                    </a:cubicBezTo>
                    <a:cubicBezTo>
                      <a:pt x="20" y="44"/>
                      <a:pt x="40" y="24"/>
                      <a:pt x="64"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1" name="Freeform 27"/>
            <p:cNvSpPr>
              <a:spLocks noEditPoints="1"/>
            </p:cNvSpPr>
            <p:nvPr/>
          </p:nvSpPr>
          <p:spPr bwMode="auto">
            <a:xfrm rot="1362496">
              <a:off x="-60770" y="-12902"/>
              <a:ext cx="1059257" cy="887908"/>
            </a:xfrm>
            <a:custGeom>
              <a:avLst/>
              <a:gdLst>
                <a:gd name="T0" fmla="*/ 77 w 192"/>
                <a:gd name="T1" fmla="*/ 33 h 161"/>
                <a:gd name="T2" fmla="*/ 152 w 192"/>
                <a:gd name="T3" fmla="*/ 4 h 161"/>
                <a:gd name="T4" fmla="*/ 51 w 192"/>
                <a:gd name="T5" fmla="*/ 33 h 161"/>
                <a:gd name="T6" fmla="*/ 0 w 192"/>
                <a:gd name="T7" fmla="*/ 37 h 161"/>
                <a:gd name="T8" fmla="*/ 4 w 192"/>
                <a:gd name="T9" fmla="*/ 161 h 161"/>
                <a:gd name="T10" fmla="*/ 192 w 192"/>
                <a:gd name="T11" fmla="*/ 157 h 161"/>
                <a:gd name="T12" fmla="*/ 188 w 192"/>
                <a:gd name="T13" fmla="*/ 33 h 161"/>
                <a:gd name="T14" fmla="*/ 20 w 192"/>
                <a:gd name="T15" fmla="*/ 129 h 161"/>
                <a:gd name="T16" fmla="*/ 20 w 192"/>
                <a:gd name="T17" fmla="*/ 121 h 161"/>
                <a:gd name="T18" fmla="*/ 88 w 192"/>
                <a:gd name="T19" fmla="*/ 125 h 161"/>
                <a:gd name="T20" fmla="*/ 84 w 192"/>
                <a:gd name="T21" fmla="*/ 113 h 161"/>
                <a:gd name="T22" fmla="*/ 16 w 192"/>
                <a:gd name="T23" fmla="*/ 109 h 161"/>
                <a:gd name="T24" fmla="*/ 84 w 192"/>
                <a:gd name="T25" fmla="*/ 105 h 161"/>
                <a:gd name="T26" fmla="*/ 84 w 192"/>
                <a:gd name="T27" fmla="*/ 113 h 161"/>
                <a:gd name="T28" fmla="*/ 20 w 192"/>
                <a:gd name="T29" fmla="*/ 97 h 161"/>
                <a:gd name="T30" fmla="*/ 20 w 192"/>
                <a:gd name="T31" fmla="*/ 89 h 161"/>
                <a:gd name="T32" fmla="*/ 88 w 192"/>
                <a:gd name="T33" fmla="*/ 93 h 161"/>
                <a:gd name="T34" fmla="*/ 84 w 192"/>
                <a:gd name="T35" fmla="*/ 81 h 161"/>
                <a:gd name="T36" fmla="*/ 16 w 192"/>
                <a:gd name="T37" fmla="*/ 77 h 161"/>
                <a:gd name="T38" fmla="*/ 84 w 192"/>
                <a:gd name="T39" fmla="*/ 73 h 161"/>
                <a:gd name="T40" fmla="*/ 84 w 192"/>
                <a:gd name="T41" fmla="*/ 81 h 161"/>
                <a:gd name="T42" fmla="*/ 20 w 192"/>
                <a:gd name="T43" fmla="*/ 65 h 161"/>
                <a:gd name="T44" fmla="*/ 20 w 192"/>
                <a:gd name="T45" fmla="*/ 57 h 161"/>
                <a:gd name="T46" fmla="*/ 88 w 192"/>
                <a:gd name="T47" fmla="*/ 61 h 161"/>
                <a:gd name="T48" fmla="*/ 116 w 192"/>
                <a:gd name="T49" fmla="*/ 129 h 161"/>
                <a:gd name="T50" fmla="*/ 116 w 192"/>
                <a:gd name="T51" fmla="*/ 105 h 161"/>
                <a:gd name="T52" fmla="*/ 116 w 192"/>
                <a:gd name="T53" fmla="*/ 129 h 161"/>
                <a:gd name="T54" fmla="*/ 144 w 192"/>
                <a:gd name="T55" fmla="*/ 117 h 161"/>
                <a:gd name="T56" fmla="*/ 168 w 192"/>
                <a:gd name="T57" fmla="*/ 117 h 161"/>
                <a:gd name="T58" fmla="*/ 168 w 192"/>
                <a:gd name="T59" fmla="*/ 89 h 161"/>
                <a:gd name="T60" fmla="*/ 151 w 192"/>
                <a:gd name="T61" fmla="*/ 79 h 161"/>
                <a:gd name="T62" fmla="*/ 145 w 192"/>
                <a:gd name="T63" fmla="*/ 74 h 161"/>
                <a:gd name="T64" fmla="*/ 104 w 192"/>
                <a:gd name="T65" fmla="*/ 89 h 161"/>
                <a:gd name="T66" fmla="*/ 168 w 192"/>
                <a:gd name="T67" fmla="*/ 6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161">
                  <a:moveTo>
                    <a:pt x="188" y="33"/>
                  </a:moveTo>
                  <a:cubicBezTo>
                    <a:pt x="77" y="33"/>
                    <a:pt x="77" y="33"/>
                    <a:pt x="77" y="33"/>
                  </a:cubicBezTo>
                  <a:cubicBezTo>
                    <a:pt x="149" y="9"/>
                    <a:pt x="149" y="9"/>
                    <a:pt x="149" y="9"/>
                  </a:cubicBezTo>
                  <a:cubicBezTo>
                    <a:pt x="152" y="8"/>
                    <a:pt x="153" y="6"/>
                    <a:pt x="152" y="4"/>
                  </a:cubicBezTo>
                  <a:cubicBezTo>
                    <a:pt x="151" y="2"/>
                    <a:pt x="149" y="0"/>
                    <a:pt x="147" y="1"/>
                  </a:cubicBezTo>
                  <a:cubicBezTo>
                    <a:pt x="51" y="33"/>
                    <a:pt x="51" y="33"/>
                    <a:pt x="51" y="33"/>
                  </a:cubicBezTo>
                  <a:cubicBezTo>
                    <a:pt x="4" y="33"/>
                    <a:pt x="4" y="33"/>
                    <a:pt x="4" y="33"/>
                  </a:cubicBezTo>
                  <a:cubicBezTo>
                    <a:pt x="2" y="33"/>
                    <a:pt x="0" y="35"/>
                    <a:pt x="0" y="37"/>
                  </a:cubicBezTo>
                  <a:cubicBezTo>
                    <a:pt x="0" y="157"/>
                    <a:pt x="0" y="157"/>
                    <a:pt x="0" y="157"/>
                  </a:cubicBezTo>
                  <a:cubicBezTo>
                    <a:pt x="0" y="159"/>
                    <a:pt x="2" y="161"/>
                    <a:pt x="4" y="161"/>
                  </a:cubicBezTo>
                  <a:cubicBezTo>
                    <a:pt x="188" y="161"/>
                    <a:pt x="188" y="161"/>
                    <a:pt x="188" y="161"/>
                  </a:cubicBezTo>
                  <a:cubicBezTo>
                    <a:pt x="190" y="161"/>
                    <a:pt x="192" y="159"/>
                    <a:pt x="192" y="157"/>
                  </a:cubicBezTo>
                  <a:cubicBezTo>
                    <a:pt x="192" y="37"/>
                    <a:pt x="192" y="37"/>
                    <a:pt x="192" y="37"/>
                  </a:cubicBezTo>
                  <a:cubicBezTo>
                    <a:pt x="192" y="35"/>
                    <a:pt x="190" y="33"/>
                    <a:pt x="188" y="33"/>
                  </a:cubicBezTo>
                  <a:close/>
                  <a:moveTo>
                    <a:pt x="84" y="129"/>
                  </a:moveTo>
                  <a:cubicBezTo>
                    <a:pt x="20" y="129"/>
                    <a:pt x="20" y="129"/>
                    <a:pt x="20" y="129"/>
                  </a:cubicBezTo>
                  <a:cubicBezTo>
                    <a:pt x="18" y="129"/>
                    <a:pt x="16" y="127"/>
                    <a:pt x="16" y="125"/>
                  </a:cubicBezTo>
                  <a:cubicBezTo>
                    <a:pt x="16" y="123"/>
                    <a:pt x="18" y="121"/>
                    <a:pt x="20" y="121"/>
                  </a:cubicBezTo>
                  <a:cubicBezTo>
                    <a:pt x="84" y="121"/>
                    <a:pt x="84" y="121"/>
                    <a:pt x="84" y="121"/>
                  </a:cubicBezTo>
                  <a:cubicBezTo>
                    <a:pt x="86" y="121"/>
                    <a:pt x="88" y="123"/>
                    <a:pt x="88" y="125"/>
                  </a:cubicBezTo>
                  <a:cubicBezTo>
                    <a:pt x="88" y="127"/>
                    <a:pt x="86" y="129"/>
                    <a:pt x="84" y="129"/>
                  </a:cubicBezTo>
                  <a:close/>
                  <a:moveTo>
                    <a:pt x="84" y="113"/>
                  </a:moveTo>
                  <a:cubicBezTo>
                    <a:pt x="20" y="113"/>
                    <a:pt x="20" y="113"/>
                    <a:pt x="20" y="113"/>
                  </a:cubicBezTo>
                  <a:cubicBezTo>
                    <a:pt x="18" y="113"/>
                    <a:pt x="16" y="111"/>
                    <a:pt x="16" y="109"/>
                  </a:cubicBezTo>
                  <a:cubicBezTo>
                    <a:pt x="16" y="107"/>
                    <a:pt x="18" y="105"/>
                    <a:pt x="20" y="105"/>
                  </a:cubicBezTo>
                  <a:cubicBezTo>
                    <a:pt x="84" y="105"/>
                    <a:pt x="84" y="105"/>
                    <a:pt x="84" y="105"/>
                  </a:cubicBezTo>
                  <a:cubicBezTo>
                    <a:pt x="86" y="105"/>
                    <a:pt x="88" y="107"/>
                    <a:pt x="88" y="109"/>
                  </a:cubicBezTo>
                  <a:cubicBezTo>
                    <a:pt x="88" y="111"/>
                    <a:pt x="86" y="113"/>
                    <a:pt x="84" y="113"/>
                  </a:cubicBezTo>
                  <a:close/>
                  <a:moveTo>
                    <a:pt x="84" y="97"/>
                  </a:moveTo>
                  <a:cubicBezTo>
                    <a:pt x="20" y="97"/>
                    <a:pt x="20" y="97"/>
                    <a:pt x="20" y="97"/>
                  </a:cubicBezTo>
                  <a:cubicBezTo>
                    <a:pt x="18" y="97"/>
                    <a:pt x="16" y="95"/>
                    <a:pt x="16" y="93"/>
                  </a:cubicBezTo>
                  <a:cubicBezTo>
                    <a:pt x="16" y="91"/>
                    <a:pt x="18" y="89"/>
                    <a:pt x="20" y="89"/>
                  </a:cubicBezTo>
                  <a:cubicBezTo>
                    <a:pt x="84" y="89"/>
                    <a:pt x="84" y="89"/>
                    <a:pt x="84" y="89"/>
                  </a:cubicBezTo>
                  <a:cubicBezTo>
                    <a:pt x="86" y="89"/>
                    <a:pt x="88" y="91"/>
                    <a:pt x="88" y="93"/>
                  </a:cubicBezTo>
                  <a:cubicBezTo>
                    <a:pt x="88" y="95"/>
                    <a:pt x="86" y="97"/>
                    <a:pt x="84" y="97"/>
                  </a:cubicBezTo>
                  <a:close/>
                  <a:moveTo>
                    <a:pt x="84" y="81"/>
                  </a:moveTo>
                  <a:cubicBezTo>
                    <a:pt x="20" y="81"/>
                    <a:pt x="20" y="81"/>
                    <a:pt x="20" y="81"/>
                  </a:cubicBezTo>
                  <a:cubicBezTo>
                    <a:pt x="18" y="81"/>
                    <a:pt x="16" y="79"/>
                    <a:pt x="16" y="77"/>
                  </a:cubicBezTo>
                  <a:cubicBezTo>
                    <a:pt x="16" y="75"/>
                    <a:pt x="18" y="73"/>
                    <a:pt x="20" y="73"/>
                  </a:cubicBezTo>
                  <a:cubicBezTo>
                    <a:pt x="84" y="73"/>
                    <a:pt x="84" y="73"/>
                    <a:pt x="84" y="73"/>
                  </a:cubicBezTo>
                  <a:cubicBezTo>
                    <a:pt x="86" y="73"/>
                    <a:pt x="88" y="75"/>
                    <a:pt x="88" y="77"/>
                  </a:cubicBezTo>
                  <a:cubicBezTo>
                    <a:pt x="88" y="79"/>
                    <a:pt x="86" y="81"/>
                    <a:pt x="84" y="81"/>
                  </a:cubicBezTo>
                  <a:close/>
                  <a:moveTo>
                    <a:pt x="84" y="65"/>
                  </a:moveTo>
                  <a:cubicBezTo>
                    <a:pt x="20" y="65"/>
                    <a:pt x="20" y="65"/>
                    <a:pt x="20" y="65"/>
                  </a:cubicBezTo>
                  <a:cubicBezTo>
                    <a:pt x="18" y="65"/>
                    <a:pt x="16" y="63"/>
                    <a:pt x="16" y="61"/>
                  </a:cubicBezTo>
                  <a:cubicBezTo>
                    <a:pt x="16" y="59"/>
                    <a:pt x="18" y="57"/>
                    <a:pt x="20" y="57"/>
                  </a:cubicBezTo>
                  <a:cubicBezTo>
                    <a:pt x="84" y="57"/>
                    <a:pt x="84" y="57"/>
                    <a:pt x="84" y="57"/>
                  </a:cubicBezTo>
                  <a:cubicBezTo>
                    <a:pt x="86" y="57"/>
                    <a:pt x="88" y="59"/>
                    <a:pt x="88" y="61"/>
                  </a:cubicBezTo>
                  <a:cubicBezTo>
                    <a:pt x="88" y="63"/>
                    <a:pt x="86" y="65"/>
                    <a:pt x="84" y="65"/>
                  </a:cubicBezTo>
                  <a:close/>
                  <a:moveTo>
                    <a:pt x="116" y="129"/>
                  </a:moveTo>
                  <a:cubicBezTo>
                    <a:pt x="110" y="129"/>
                    <a:pt x="104" y="123"/>
                    <a:pt x="104" y="117"/>
                  </a:cubicBezTo>
                  <a:cubicBezTo>
                    <a:pt x="104" y="110"/>
                    <a:pt x="110" y="105"/>
                    <a:pt x="116" y="105"/>
                  </a:cubicBezTo>
                  <a:cubicBezTo>
                    <a:pt x="123" y="105"/>
                    <a:pt x="128" y="110"/>
                    <a:pt x="128" y="117"/>
                  </a:cubicBezTo>
                  <a:cubicBezTo>
                    <a:pt x="128" y="123"/>
                    <a:pt x="123" y="129"/>
                    <a:pt x="116" y="129"/>
                  </a:cubicBezTo>
                  <a:close/>
                  <a:moveTo>
                    <a:pt x="156" y="129"/>
                  </a:moveTo>
                  <a:cubicBezTo>
                    <a:pt x="150" y="129"/>
                    <a:pt x="144" y="123"/>
                    <a:pt x="144" y="117"/>
                  </a:cubicBezTo>
                  <a:cubicBezTo>
                    <a:pt x="144" y="110"/>
                    <a:pt x="150" y="105"/>
                    <a:pt x="156" y="105"/>
                  </a:cubicBezTo>
                  <a:cubicBezTo>
                    <a:pt x="163" y="105"/>
                    <a:pt x="168" y="110"/>
                    <a:pt x="168" y="117"/>
                  </a:cubicBezTo>
                  <a:cubicBezTo>
                    <a:pt x="168" y="123"/>
                    <a:pt x="163" y="129"/>
                    <a:pt x="156" y="129"/>
                  </a:cubicBezTo>
                  <a:close/>
                  <a:moveTo>
                    <a:pt x="168" y="89"/>
                  </a:moveTo>
                  <a:cubicBezTo>
                    <a:pt x="144" y="89"/>
                    <a:pt x="144" y="89"/>
                    <a:pt x="144" y="89"/>
                  </a:cubicBezTo>
                  <a:cubicBezTo>
                    <a:pt x="151" y="79"/>
                    <a:pt x="151" y="79"/>
                    <a:pt x="151" y="79"/>
                  </a:cubicBezTo>
                  <a:cubicBezTo>
                    <a:pt x="153" y="78"/>
                    <a:pt x="152" y="75"/>
                    <a:pt x="151" y="74"/>
                  </a:cubicBezTo>
                  <a:cubicBezTo>
                    <a:pt x="149" y="72"/>
                    <a:pt x="146" y="73"/>
                    <a:pt x="145" y="74"/>
                  </a:cubicBezTo>
                  <a:cubicBezTo>
                    <a:pt x="134" y="89"/>
                    <a:pt x="134" y="89"/>
                    <a:pt x="134" y="89"/>
                  </a:cubicBezTo>
                  <a:cubicBezTo>
                    <a:pt x="104" y="89"/>
                    <a:pt x="104" y="89"/>
                    <a:pt x="104" y="89"/>
                  </a:cubicBezTo>
                  <a:cubicBezTo>
                    <a:pt x="104" y="65"/>
                    <a:pt x="104" y="65"/>
                    <a:pt x="104" y="65"/>
                  </a:cubicBezTo>
                  <a:cubicBezTo>
                    <a:pt x="168" y="65"/>
                    <a:pt x="168" y="65"/>
                    <a:pt x="168" y="65"/>
                  </a:cubicBezTo>
                  <a:lnTo>
                    <a:pt x="168" y="89"/>
                  </a:ln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grpSp>
          <p:nvGrpSpPr>
            <p:cNvPr id="222" name="组合 221"/>
            <p:cNvGrpSpPr/>
            <p:nvPr/>
          </p:nvGrpSpPr>
          <p:grpSpPr>
            <a:xfrm>
              <a:off x="1076432" y="2088498"/>
              <a:ext cx="720324" cy="658886"/>
              <a:chOff x="1895475" y="1885950"/>
              <a:chExt cx="539750" cy="493713"/>
            </a:xfrm>
            <a:solidFill>
              <a:schemeClr val="bg1">
                <a:alpha val="9000"/>
              </a:schemeClr>
            </a:solidFill>
          </p:grpSpPr>
          <p:sp>
            <p:nvSpPr>
              <p:cNvPr id="443" name="Freeform 28"/>
              <p:cNvSpPr/>
              <p:nvPr/>
            </p:nvSpPr>
            <p:spPr bwMode="auto">
              <a:xfrm>
                <a:off x="1903413" y="1885950"/>
                <a:ext cx="250825" cy="134938"/>
              </a:xfrm>
              <a:custGeom>
                <a:avLst/>
                <a:gdLst>
                  <a:gd name="T0" fmla="*/ 89 w 89"/>
                  <a:gd name="T1" fmla="*/ 48 h 48"/>
                  <a:gd name="T2" fmla="*/ 89 w 89"/>
                  <a:gd name="T3" fmla="*/ 0 h 48"/>
                  <a:gd name="T4" fmla="*/ 17 w 89"/>
                  <a:gd name="T5" fmla="*/ 0 h 48"/>
                  <a:gd name="T6" fmla="*/ 13 w 89"/>
                  <a:gd name="T7" fmla="*/ 3 h 48"/>
                  <a:gd name="T8" fmla="*/ 0 w 89"/>
                  <a:gd name="T9" fmla="*/ 48 h 48"/>
                  <a:gd name="T10" fmla="*/ 1 w 89"/>
                  <a:gd name="T11" fmla="*/ 48 h 48"/>
                  <a:gd name="T12" fmla="*/ 89 w 89"/>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89" h="48">
                    <a:moveTo>
                      <a:pt x="89" y="48"/>
                    </a:moveTo>
                    <a:cubicBezTo>
                      <a:pt x="89" y="0"/>
                      <a:pt x="89" y="0"/>
                      <a:pt x="89" y="0"/>
                    </a:cubicBezTo>
                    <a:cubicBezTo>
                      <a:pt x="17" y="0"/>
                      <a:pt x="17" y="0"/>
                      <a:pt x="17" y="0"/>
                    </a:cubicBezTo>
                    <a:cubicBezTo>
                      <a:pt x="15" y="0"/>
                      <a:pt x="14" y="1"/>
                      <a:pt x="13" y="3"/>
                    </a:cubicBezTo>
                    <a:cubicBezTo>
                      <a:pt x="0" y="48"/>
                      <a:pt x="0" y="48"/>
                      <a:pt x="0" y="48"/>
                    </a:cubicBezTo>
                    <a:cubicBezTo>
                      <a:pt x="1" y="48"/>
                      <a:pt x="1" y="48"/>
                      <a:pt x="1" y="48"/>
                    </a:cubicBezTo>
                    <a:lnTo>
                      <a:pt x="89"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29"/>
              <p:cNvSpPr/>
              <p:nvPr/>
            </p:nvSpPr>
            <p:spPr bwMode="auto">
              <a:xfrm>
                <a:off x="2176463" y="1885950"/>
                <a:ext cx="250825" cy="134938"/>
              </a:xfrm>
              <a:custGeom>
                <a:avLst/>
                <a:gdLst>
                  <a:gd name="T0" fmla="*/ 89 w 89"/>
                  <a:gd name="T1" fmla="*/ 48 h 48"/>
                  <a:gd name="T2" fmla="*/ 76 w 89"/>
                  <a:gd name="T3" fmla="*/ 3 h 48"/>
                  <a:gd name="T4" fmla="*/ 72 w 89"/>
                  <a:gd name="T5" fmla="*/ 0 h 48"/>
                  <a:gd name="T6" fmla="*/ 0 w 89"/>
                  <a:gd name="T7" fmla="*/ 0 h 48"/>
                  <a:gd name="T8" fmla="*/ 0 w 89"/>
                  <a:gd name="T9" fmla="*/ 48 h 48"/>
                  <a:gd name="T10" fmla="*/ 88 w 89"/>
                  <a:gd name="T11" fmla="*/ 48 h 48"/>
                  <a:gd name="T12" fmla="*/ 89 w 89"/>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89" h="48">
                    <a:moveTo>
                      <a:pt x="89" y="48"/>
                    </a:moveTo>
                    <a:cubicBezTo>
                      <a:pt x="76" y="3"/>
                      <a:pt x="76" y="3"/>
                      <a:pt x="76" y="3"/>
                    </a:cubicBezTo>
                    <a:cubicBezTo>
                      <a:pt x="76" y="1"/>
                      <a:pt x="74" y="0"/>
                      <a:pt x="72" y="0"/>
                    </a:cubicBezTo>
                    <a:cubicBezTo>
                      <a:pt x="0" y="0"/>
                      <a:pt x="0" y="0"/>
                      <a:pt x="0" y="0"/>
                    </a:cubicBezTo>
                    <a:cubicBezTo>
                      <a:pt x="0" y="48"/>
                      <a:pt x="0" y="48"/>
                      <a:pt x="0" y="48"/>
                    </a:cubicBezTo>
                    <a:cubicBezTo>
                      <a:pt x="88" y="48"/>
                      <a:pt x="88" y="48"/>
                      <a:pt x="88" y="48"/>
                    </a:cubicBezTo>
                    <a:cubicBezTo>
                      <a:pt x="88" y="48"/>
                      <a:pt x="89" y="48"/>
                      <a:pt x="8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30"/>
              <p:cNvSpPr>
                <a:spLocks noEditPoints="1"/>
              </p:cNvSpPr>
              <p:nvPr/>
            </p:nvSpPr>
            <p:spPr bwMode="auto">
              <a:xfrm>
                <a:off x="1895475" y="2043113"/>
                <a:ext cx="539750" cy="336550"/>
              </a:xfrm>
              <a:custGeom>
                <a:avLst/>
                <a:gdLst>
                  <a:gd name="T0" fmla="*/ 192 w 192"/>
                  <a:gd name="T1" fmla="*/ 2 h 120"/>
                  <a:gd name="T2" fmla="*/ 188 w 192"/>
                  <a:gd name="T3" fmla="*/ 0 h 120"/>
                  <a:gd name="T4" fmla="*/ 100 w 192"/>
                  <a:gd name="T5" fmla="*/ 0 h 120"/>
                  <a:gd name="T6" fmla="*/ 92 w 192"/>
                  <a:gd name="T7" fmla="*/ 0 h 120"/>
                  <a:gd name="T8" fmla="*/ 4 w 192"/>
                  <a:gd name="T9" fmla="*/ 0 h 120"/>
                  <a:gd name="T10" fmla="*/ 0 w 192"/>
                  <a:gd name="T11" fmla="*/ 2 h 120"/>
                  <a:gd name="T12" fmla="*/ 0 w 192"/>
                  <a:gd name="T13" fmla="*/ 4 h 120"/>
                  <a:gd name="T14" fmla="*/ 0 w 192"/>
                  <a:gd name="T15" fmla="*/ 4 h 120"/>
                  <a:gd name="T16" fmla="*/ 0 w 192"/>
                  <a:gd name="T17" fmla="*/ 116 h 120"/>
                  <a:gd name="T18" fmla="*/ 4 w 192"/>
                  <a:gd name="T19" fmla="*/ 120 h 120"/>
                  <a:gd name="T20" fmla="*/ 188 w 192"/>
                  <a:gd name="T21" fmla="*/ 120 h 120"/>
                  <a:gd name="T22" fmla="*/ 192 w 192"/>
                  <a:gd name="T23" fmla="*/ 116 h 120"/>
                  <a:gd name="T24" fmla="*/ 192 w 192"/>
                  <a:gd name="T25" fmla="*/ 4 h 120"/>
                  <a:gd name="T26" fmla="*/ 192 w 192"/>
                  <a:gd name="T27" fmla="*/ 4 h 120"/>
                  <a:gd name="T28" fmla="*/ 192 w 192"/>
                  <a:gd name="T29" fmla="*/ 2 h 120"/>
                  <a:gd name="T30" fmla="*/ 64 w 192"/>
                  <a:gd name="T31" fmla="*/ 52 h 120"/>
                  <a:gd name="T32" fmla="*/ 64 w 192"/>
                  <a:gd name="T33" fmla="*/ 32 h 120"/>
                  <a:gd name="T34" fmla="*/ 128 w 192"/>
                  <a:gd name="T35" fmla="*/ 32 h 120"/>
                  <a:gd name="T36" fmla="*/ 128 w 192"/>
                  <a:gd name="T37" fmla="*/ 52 h 120"/>
                  <a:gd name="T38" fmla="*/ 124 w 192"/>
                  <a:gd name="T39" fmla="*/ 56 h 120"/>
                  <a:gd name="T40" fmla="*/ 68 w 192"/>
                  <a:gd name="T41" fmla="*/ 56 h 120"/>
                  <a:gd name="T42" fmla="*/ 64 w 192"/>
                  <a:gd name="T43" fmla="*/ 5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120">
                    <a:moveTo>
                      <a:pt x="192" y="2"/>
                    </a:moveTo>
                    <a:cubicBezTo>
                      <a:pt x="191" y="1"/>
                      <a:pt x="190" y="0"/>
                      <a:pt x="188" y="0"/>
                    </a:cubicBezTo>
                    <a:cubicBezTo>
                      <a:pt x="100" y="0"/>
                      <a:pt x="100" y="0"/>
                      <a:pt x="100" y="0"/>
                    </a:cubicBezTo>
                    <a:cubicBezTo>
                      <a:pt x="92" y="0"/>
                      <a:pt x="92" y="0"/>
                      <a:pt x="92" y="0"/>
                    </a:cubicBezTo>
                    <a:cubicBezTo>
                      <a:pt x="4" y="0"/>
                      <a:pt x="4" y="0"/>
                      <a:pt x="4" y="0"/>
                    </a:cubicBezTo>
                    <a:cubicBezTo>
                      <a:pt x="3" y="0"/>
                      <a:pt x="1" y="1"/>
                      <a:pt x="0" y="2"/>
                    </a:cubicBezTo>
                    <a:cubicBezTo>
                      <a:pt x="0" y="3"/>
                      <a:pt x="0" y="3"/>
                      <a:pt x="0" y="4"/>
                    </a:cubicBezTo>
                    <a:cubicBezTo>
                      <a:pt x="0" y="4"/>
                      <a:pt x="0" y="4"/>
                      <a:pt x="0" y="4"/>
                    </a:cubicBezTo>
                    <a:cubicBezTo>
                      <a:pt x="0" y="116"/>
                      <a:pt x="0" y="116"/>
                      <a:pt x="0" y="116"/>
                    </a:cubicBezTo>
                    <a:cubicBezTo>
                      <a:pt x="0" y="118"/>
                      <a:pt x="2" y="120"/>
                      <a:pt x="4" y="120"/>
                    </a:cubicBezTo>
                    <a:cubicBezTo>
                      <a:pt x="188" y="120"/>
                      <a:pt x="188" y="120"/>
                      <a:pt x="188" y="120"/>
                    </a:cubicBezTo>
                    <a:cubicBezTo>
                      <a:pt x="190" y="120"/>
                      <a:pt x="192" y="118"/>
                      <a:pt x="192" y="116"/>
                    </a:cubicBezTo>
                    <a:cubicBezTo>
                      <a:pt x="192" y="4"/>
                      <a:pt x="192" y="4"/>
                      <a:pt x="192" y="4"/>
                    </a:cubicBezTo>
                    <a:cubicBezTo>
                      <a:pt x="192" y="4"/>
                      <a:pt x="192" y="4"/>
                      <a:pt x="192" y="4"/>
                    </a:cubicBezTo>
                    <a:cubicBezTo>
                      <a:pt x="192" y="3"/>
                      <a:pt x="192" y="3"/>
                      <a:pt x="192" y="2"/>
                    </a:cubicBezTo>
                    <a:close/>
                    <a:moveTo>
                      <a:pt x="64" y="52"/>
                    </a:moveTo>
                    <a:cubicBezTo>
                      <a:pt x="64" y="32"/>
                      <a:pt x="64" y="32"/>
                      <a:pt x="64" y="32"/>
                    </a:cubicBezTo>
                    <a:cubicBezTo>
                      <a:pt x="128" y="32"/>
                      <a:pt x="128" y="32"/>
                      <a:pt x="128" y="32"/>
                    </a:cubicBezTo>
                    <a:cubicBezTo>
                      <a:pt x="128" y="52"/>
                      <a:pt x="128" y="52"/>
                      <a:pt x="128" y="52"/>
                    </a:cubicBezTo>
                    <a:cubicBezTo>
                      <a:pt x="128" y="54"/>
                      <a:pt x="126" y="56"/>
                      <a:pt x="124" y="56"/>
                    </a:cubicBezTo>
                    <a:cubicBezTo>
                      <a:pt x="68" y="56"/>
                      <a:pt x="68" y="56"/>
                      <a:pt x="68" y="56"/>
                    </a:cubicBezTo>
                    <a:cubicBezTo>
                      <a:pt x="66" y="56"/>
                      <a:pt x="64" y="54"/>
                      <a:pt x="64"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23" name="组合 222"/>
            <p:cNvGrpSpPr/>
            <p:nvPr/>
          </p:nvGrpSpPr>
          <p:grpSpPr>
            <a:xfrm>
              <a:off x="2068868" y="2453372"/>
              <a:ext cx="772940" cy="750855"/>
              <a:chOff x="3214688" y="1862138"/>
              <a:chExt cx="555625" cy="539750"/>
            </a:xfrm>
            <a:solidFill>
              <a:schemeClr val="bg1">
                <a:alpha val="9000"/>
              </a:schemeClr>
            </a:solidFill>
          </p:grpSpPr>
          <p:sp>
            <p:nvSpPr>
              <p:cNvPr id="441" name="Freeform 31"/>
              <p:cNvSpPr/>
              <p:nvPr/>
            </p:nvSpPr>
            <p:spPr bwMode="auto">
              <a:xfrm>
                <a:off x="3470275" y="2132013"/>
                <a:ext cx="44450" cy="46038"/>
              </a:xfrm>
              <a:custGeom>
                <a:avLst/>
                <a:gdLst>
                  <a:gd name="T0" fmla="*/ 8 w 16"/>
                  <a:gd name="T1" fmla="*/ 0 h 16"/>
                  <a:gd name="T2" fmla="*/ 2 w 16"/>
                  <a:gd name="T3" fmla="*/ 2 h 16"/>
                  <a:gd name="T4" fmla="*/ 0 w 16"/>
                  <a:gd name="T5" fmla="*/ 8 h 16"/>
                  <a:gd name="T6" fmla="*/ 8 w 16"/>
                  <a:gd name="T7" fmla="*/ 16 h 16"/>
                  <a:gd name="T8" fmla="*/ 14 w 16"/>
                  <a:gd name="T9" fmla="*/ 14 h 16"/>
                  <a:gd name="T10" fmla="*/ 16 w 16"/>
                  <a:gd name="T11" fmla="*/ 8 h 16"/>
                  <a:gd name="T12" fmla="*/ 8 w 1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8" y="0"/>
                    </a:moveTo>
                    <a:cubicBezTo>
                      <a:pt x="6" y="0"/>
                      <a:pt x="4" y="1"/>
                      <a:pt x="2" y="2"/>
                    </a:cubicBezTo>
                    <a:cubicBezTo>
                      <a:pt x="1" y="4"/>
                      <a:pt x="0" y="6"/>
                      <a:pt x="0" y="8"/>
                    </a:cubicBezTo>
                    <a:cubicBezTo>
                      <a:pt x="0" y="12"/>
                      <a:pt x="4" y="16"/>
                      <a:pt x="8" y="16"/>
                    </a:cubicBezTo>
                    <a:cubicBezTo>
                      <a:pt x="10" y="16"/>
                      <a:pt x="12" y="15"/>
                      <a:pt x="14" y="14"/>
                    </a:cubicBezTo>
                    <a:cubicBezTo>
                      <a:pt x="15" y="12"/>
                      <a:pt x="16" y="10"/>
                      <a:pt x="16" y="8"/>
                    </a:cubicBezTo>
                    <a:cubicBezTo>
                      <a:pt x="16" y="3"/>
                      <a:pt x="13"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 name="Freeform 32"/>
              <p:cNvSpPr>
                <a:spLocks noEditPoints="1"/>
              </p:cNvSpPr>
              <p:nvPr/>
            </p:nvSpPr>
            <p:spPr bwMode="auto">
              <a:xfrm>
                <a:off x="3214688" y="1862138"/>
                <a:ext cx="555625" cy="539750"/>
              </a:xfrm>
              <a:custGeom>
                <a:avLst/>
                <a:gdLst>
                  <a:gd name="T0" fmla="*/ 187 w 198"/>
                  <a:gd name="T1" fmla="*/ 104 h 192"/>
                  <a:gd name="T2" fmla="*/ 168 w 198"/>
                  <a:gd name="T3" fmla="*/ 33 h 192"/>
                  <a:gd name="T4" fmla="*/ 184 w 198"/>
                  <a:gd name="T5" fmla="*/ 48 h 192"/>
                  <a:gd name="T6" fmla="*/ 187 w 198"/>
                  <a:gd name="T7" fmla="*/ 8 h 192"/>
                  <a:gd name="T8" fmla="*/ 148 w 198"/>
                  <a:gd name="T9" fmla="*/ 8 h 192"/>
                  <a:gd name="T10" fmla="*/ 162 w 198"/>
                  <a:gd name="T11" fmla="*/ 27 h 192"/>
                  <a:gd name="T12" fmla="*/ 99 w 198"/>
                  <a:gd name="T13" fmla="*/ 16 h 192"/>
                  <a:gd name="T14" fmla="*/ 36 w 198"/>
                  <a:gd name="T15" fmla="*/ 27 h 192"/>
                  <a:gd name="T16" fmla="*/ 50 w 198"/>
                  <a:gd name="T17" fmla="*/ 8 h 192"/>
                  <a:gd name="T18" fmla="*/ 11 w 198"/>
                  <a:gd name="T19" fmla="*/ 8 h 192"/>
                  <a:gd name="T20" fmla="*/ 14 w 198"/>
                  <a:gd name="T21" fmla="*/ 48 h 192"/>
                  <a:gd name="T22" fmla="*/ 31 w 198"/>
                  <a:gd name="T23" fmla="*/ 33 h 192"/>
                  <a:gd name="T24" fmla="*/ 11 w 198"/>
                  <a:gd name="T25" fmla="*/ 104 h 192"/>
                  <a:gd name="T26" fmla="*/ 49 w 198"/>
                  <a:gd name="T27" fmla="*/ 176 h 192"/>
                  <a:gd name="T28" fmla="*/ 36 w 198"/>
                  <a:gd name="T29" fmla="*/ 190 h 192"/>
                  <a:gd name="T30" fmla="*/ 42 w 198"/>
                  <a:gd name="T31" fmla="*/ 191 h 192"/>
                  <a:gd name="T32" fmla="*/ 56 w 198"/>
                  <a:gd name="T33" fmla="*/ 180 h 192"/>
                  <a:gd name="T34" fmla="*/ 142 w 198"/>
                  <a:gd name="T35" fmla="*/ 180 h 192"/>
                  <a:gd name="T36" fmla="*/ 157 w 198"/>
                  <a:gd name="T37" fmla="*/ 191 h 192"/>
                  <a:gd name="T38" fmla="*/ 162 w 198"/>
                  <a:gd name="T39" fmla="*/ 190 h 192"/>
                  <a:gd name="T40" fmla="*/ 150 w 198"/>
                  <a:gd name="T41" fmla="*/ 176 h 192"/>
                  <a:gd name="T42" fmla="*/ 65 w 198"/>
                  <a:gd name="T43" fmla="*/ 49 h 192"/>
                  <a:gd name="T44" fmla="*/ 103 w 198"/>
                  <a:gd name="T45" fmla="*/ 44 h 192"/>
                  <a:gd name="T46" fmla="*/ 99 w 198"/>
                  <a:gd name="T47" fmla="*/ 64 h 192"/>
                  <a:gd name="T48" fmla="*/ 95 w 198"/>
                  <a:gd name="T49" fmla="*/ 48 h 192"/>
                  <a:gd name="T50" fmla="*/ 67 w 198"/>
                  <a:gd name="T51" fmla="*/ 56 h 192"/>
                  <a:gd name="T52" fmla="*/ 65 w 198"/>
                  <a:gd name="T53" fmla="*/ 49 h 192"/>
                  <a:gd name="T54" fmla="*/ 119 w 198"/>
                  <a:gd name="T55" fmla="*/ 128 h 192"/>
                  <a:gd name="T56" fmla="*/ 107 w 198"/>
                  <a:gd name="T57" fmla="*/ 118 h 192"/>
                  <a:gd name="T58" fmla="*/ 83 w 198"/>
                  <a:gd name="T59" fmla="*/ 104 h 192"/>
                  <a:gd name="T60" fmla="*/ 52 w 198"/>
                  <a:gd name="T61" fmla="*/ 63 h 192"/>
                  <a:gd name="T62" fmla="*/ 58 w 198"/>
                  <a:gd name="T63" fmla="*/ 57 h 192"/>
                  <a:gd name="T64" fmla="*/ 99 w 198"/>
                  <a:gd name="T65" fmla="*/ 88 h 192"/>
                  <a:gd name="T66" fmla="*/ 113 w 198"/>
                  <a:gd name="T67" fmla="*/ 112 h 192"/>
                  <a:gd name="T68" fmla="*/ 122 w 198"/>
                  <a:gd name="T69" fmla="*/ 12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8" h="192">
                    <a:moveTo>
                      <a:pt x="150" y="176"/>
                    </a:moveTo>
                    <a:cubicBezTo>
                      <a:pt x="172" y="160"/>
                      <a:pt x="187" y="134"/>
                      <a:pt x="187" y="104"/>
                    </a:cubicBezTo>
                    <a:cubicBezTo>
                      <a:pt x="187" y="79"/>
                      <a:pt x="177" y="57"/>
                      <a:pt x="160" y="41"/>
                    </a:cubicBezTo>
                    <a:cubicBezTo>
                      <a:pt x="168" y="33"/>
                      <a:pt x="168" y="33"/>
                      <a:pt x="168" y="33"/>
                    </a:cubicBezTo>
                    <a:cubicBezTo>
                      <a:pt x="181" y="47"/>
                      <a:pt x="181" y="47"/>
                      <a:pt x="181" y="47"/>
                    </a:cubicBezTo>
                    <a:cubicBezTo>
                      <a:pt x="182" y="47"/>
                      <a:pt x="183" y="48"/>
                      <a:pt x="184" y="48"/>
                    </a:cubicBezTo>
                    <a:cubicBezTo>
                      <a:pt x="185" y="48"/>
                      <a:pt x="186" y="47"/>
                      <a:pt x="187" y="47"/>
                    </a:cubicBezTo>
                    <a:cubicBezTo>
                      <a:pt x="198" y="36"/>
                      <a:pt x="198" y="19"/>
                      <a:pt x="187" y="8"/>
                    </a:cubicBezTo>
                    <a:cubicBezTo>
                      <a:pt x="182" y="3"/>
                      <a:pt x="175" y="0"/>
                      <a:pt x="168" y="0"/>
                    </a:cubicBezTo>
                    <a:cubicBezTo>
                      <a:pt x="160" y="0"/>
                      <a:pt x="153" y="3"/>
                      <a:pt x="148" y="8"/>
                    </a:cubicBezTo>
                    <a:cubicBezTo>
                      <a:pt x="147" y="9"/>
                      <a:pt x="147" y="12"/>
                      <a:pt x="148" y="14"/>
                    </a:cubicBezTo>
                    <a:cubicBezTo>
                      <a:pt x="162" y="27"/>
                      <a:pt x="162" y="27"/>
                      <a:pt x="162" y="27"/>
                    </a:cubicBezTo>
                    <a:cubicBezTo>
                      <a:pt x="154" y="35"/>
                      <a:pt x="154" y="35"/>
                      <a:pt x="154" y="35"/>
                    </a:cubicBezTo>
                    <a:cubicBezTo>
                      <a:pt x="139" y="23"/>
                      <a:pt x="120" y="16"/>
                      <a:pt x="99" y="16"/>
                    </a:cubicBezTo>
                    <a:cubicBezTo>
                      <a:pt x="78" y="16"/>
                      <a:pt x="59" y="23"/>
                      <a:pt x="44" y="35"/>
                    </a:cubicBezTo>
                    <a:cubicBezTo>
                      <a:pt x="36" y="27"/>
                      <a:pt x="36" y="27"/>
                      <a:pt x="36" y="27"/>
                    </a:cubicBezTo>
                    <a:cubicBezTo>
                      <a:pt x="50" y="14"/>
                      <a:pt x="50" y="14"/>
                      <a:pt x="50" y="14"/>
                    </a:cubicBezTo>
                    <a:cubicBezTo>
                      <a:pt x="52" y="12"/>
                      <a:pt x="52" y="9"/>
                      <a:pt x="50" y="8"/>
                    </a:cubicBezTo>
                    <a:cubicBezTo>
                      <a:pt x="45" y="3"/>
                      <a:pt x="38" y="0"/>
                      <a:pt x="31" y="0"/>
                    </a:cubicBezTo>
                    <a:cubicBezTo>
                      <a:pt x="23" y="0"/>
                      <a:pt x="16" y="3"/>
                      <a:pt x="11" y="8"/>
                    </a:cubicBezTo>
                    <a:cubicBezTo>
                      <a:pt x="0" y="19"/>
                      <a:pt x="0" y="36"/>
                      <a:pt x="11" y="47"/>
                    </a:cubicBezTo>
                    <a:cubicBezTo>
                      <a:pt x="12" y="47"/>
                      <a:pt x="13" y="48"/>
                      <a:pt x="14" y="48"/>
                    </a:cubicBezTo>
                    <a:cubicBezTo>
                      <a:pt x="15" y="48"/>
                      <a:pt x="16" y="47"/>
                      <a:pt x="17" y="47"/>
                    </a:cubicBezTo>
                    <a:cubicBezTo>
                      <a:pt x="31" y="33"/>
                      <a:pt x="31" y="33"/>
                      <a:pt x="31" y="33"/>
                    </a:cubicBezTo>
                    <a:cubicBezTo>
                      <a:pt x="38" y="41"/>
                      <a:pt x="38" y="41"/>
                      <a:pt x="38" y="41"/>
                    </a:cubicBezTo>
                    <a:cubicBezTo>
                      <a:pt x="21" y="57"/>
                      <a:pt x="11" y="79"/>
                      <a:pt x="11" y="104"/>
                    </a:cubicBezTo>
                    <a:cubicBezTo>
                      <a:pt x="11" y="134"/>
                      <a:pt x="26" y="160"/>
                      <a:pt x="49" y="176"/>
                    </a:cubicBezTo>
                    <a:cubicBezTo>
                      <a:pt x="49" y="176"/>
                      <a:pt x="49" y="176"/>
                      <a:pt x="49" y="176"/>
                    </a:cubicBezTo>
                    <a:cubicBezTo>
                      <a:pt x="37" y="185"/>
                      <a:pt x="37" y="185"/>
                      <a:pt x="37" y="185"/>
                    </a:cubicBezTo>
                    <a:cubicBezTo>
                      <a:pt x="35" y="186"/>
                      <a:pt x="35" y="188"/>
                      <a:pt x="36" y="190"/>
                    </a:cubicBezTo>
                    <a:cubicBezTo>
                      <a:pt x="37" y="191"/>
                      <a:pt x="38" y="192"/>
                      <a:pt x="39" y="192"/>
                    </a:cubicBezTo>
                    <a:cubicBezTo>
                      <a:pt x="40" y="192"/>
                      <a:pt x="41" y="192"/>
                      <a:pt x="42" y="191"/>
                    </a:cubicBezTo>
                    <a:cubicBezTo>
                      <a:pt x="56" y="180"/>
                      <a:pt x="56" y="180"/>
                      <a:pt x="56" y="180"/>
                    </a:cubicBezTo>
                    <a:cubicBezTo>
                      <a:pt x="56" y="180"/>
                      <a:pt x="56" y="180"/>
                      <a:pt x="56" y="180"/>
                    </a:cubicBezTo>
                    <a:cubicBezTo>
                      <a:pt x="69" y="188"/>
                      <a:pt x="83" y="192"/>
                      <a:pt x="99" y="192"/>
                    </a:cubicBezTo>
                    <a:cubicBezTo>
                      <a:pt x="115" y="192"/>
                      <a:pt x="130" y="188"/>
                      <a:pt x="142" y="180"/>
                    </a:cubicBezTo>
                    <a:cubicBezTo>
                      <a:pt x="142" y="180"/>
                      <a:pt x="142" y="180"/>
                      <a:pt x="142" y="180"/>
                    </a:cubicBezTo>
                    <a:cubicBezTo>
                      <a:pt x="157" y="191"/>
                      <a:pt x="157" y="191"/>
                      <a:pt x="157" y="191"/>
                    </a:cubicBezTo>
                    <a:cubicBezTo>
                      <a:pt x="157" y="192"/>
                      <a:pt x="158" y="192"/>
                      <a:pt x="159" y="192"/>
                    </a:cubicBezTo>
                    <a:cubicBezTo>
                      <a:pt x="160" y="192"/>
                      <a:pt x="162" y="191"/>
                      <a:pt x="162" y="190"/>
                    </a:cubicBezTo>
                    <a:cubicBezTo>
                      <a:pt x="164" y="188"/>
                      <a:pt x="163" y="186"/>
                      <a:pt x="162" y="185"/>
                    </a:cubicBezTo>
                    <a:cubicBezTo>
                      <a:pt x="150" y="176"/>
                      <a:pt x="150" y="176"/>
                      <a:pt x="150" y="176"/>
                    </a:cubicBezTo>
                    <a:cubicBezTo>
                      <a:pt x="150" y="176"/>
                      <a:pt x="150" y="176"/>
                      <a:pt x="150" y="176"/>
                    </a:cubicBezTo>
                    <a:close/>
                    <a:moveTo>
                      <a:pt x="65" y="49"/>
                    </a:moveTo>
                    <a:cubicBezTo>
                      <a:pt x="74" y="43"/>
                      <a:pt x="85" y="40"/>
                      <a:pt x="99" y="40"/>
                    </a:cubicBezTo>
                    <a:cubicBezTo>
                      <a:pt x="101" y="40"/>
                      <a:pt x="103" y="42"/>
                      <a:pt x="103" y="44"/>
                    </a:cubicBezTo>
                    <a:cubicBezTo>
                      <a:pt x="103" y="60"/>
                      <a:pt x="103" y="60"/>
                      <a:pt x="103" y="60"/>
                    </a:cubicBezTo>
                    <a:cubicBezTo>
                      <a:pt x="103" y="62"/>
                      <a:pt x="101" y="64"/>
                      <a:pt x="99" y="64"/>
                    </a:cubicBezTo>
                    <a:cubicBezTo>
                      <a:pt x="97" y="64"/>
                      <a:pt x="95" y="62"/>
                      <a:pt x="95" y="60"/>
                    </a:cubicBezTo>
                    <a:cubicBezTo>
                      <a:pt x="95" y="48"/>
                      <a:pt x="95" y="48"/>
                      <a:pt x="95" y="48"/>
                    </a:cubicBezTo>
                    <a:cubicBezTo>
                      <a:pt x="85" y="48"/>
                      <a:pt x="76" y="51"/>
                      <a:pt x="69" y="55"/>
                    </a:cubicBezTo>
                    <a:cubicBezTo>
                      <a:pt x="69" y="56"/>
                      <a:pt x="68" y="56"/>
                      <a:pt x="67" y="56"/>
                    </a:cubicBezTo>
                    <a:cubicBezTo>
                      <a:pt x="66" y="56"/>
                      <a:pt x="65" y="55"/>
                      <a:pt x="64" y="54"/>
                    </a:cubicBezTo>
                    <a:cubicBezTo>
                      <a:pt x="63" y="52"/>
                      <a:pt x="63" y="50"/>
                      <a:pt x="65" y="49"/>
                    </a:cubicBezTo>
                    <a:close/>
                    <a:moveTo>
                      <a:pt x="122" y="127"/>
                    </a:moveTo>
                    <a:cubicBezTo>
                      <a:pt x="121" y="127"/>
                      <a:pt x="120" y="128"/>
                      <a:pt x="119" y="128"/>
                    </a:cubicBezTo>
                    <a:cubicBezTo>
                      <a:pt x="118" y="128"/>
                      <a:pt x="117" y="127"/>
                      <a:pt x="116" y="127"/>
                    </a:cubicBezTo>
                    <a:cubicBezTo>
                      <a:pt x="107" y="118"/>
                      <a:pt x="107" y="118"/>
                      <a:pt x="107" y="118"/>
                    </a:cubicBezTo>
                    <a:cubicBezTo>
                      <a:pt x="105" y="119"/>
                      <a:pt x="102" y="120"/>
                      <a:pt x="99" y="120"/>
                    </a:cubicBezTo>
                    <a:cubicBezTo>
                      <a:pt x="90" y="120"/>
                      <a:pt x="83" y="113"/>
                      <a:pt x="83" y="104"/>
                    </a:cubicBezTo>
                    <a:cubicBezTo>
                      <a:pt x="83" y="101"/>
                      <a:pt x="84" y="98"/>
                      <a:pt x="85" y="96"/>
                    </a:cubicBezTo>
                    <a:cubicBezTo>
                      <a:pt x="52" y="63"/>
                      <a:pt x="52" y="63"/>
                      <a:pt x="52" y="63"/>
                    </a:cubicBezTo>
                    <a:cubicBezTo>
                      <a:pt x="51" y="61"/>
                      <a:pt x="51" y="59"/>
                      <a:pt x="52" y="57"/>
                    </a:cubicBezTo>
                    <a:cubicBezTo>
                      <a:pt x="54" y="55"/>
                      <a:pt x="56" y="55"/>
                      <a:pt x="58" y="57"/>
                    </a:cubicBezTo>
                    <a:cubicBezTo>
                      <a:pt x="91" y="90"/>
                      <a:pt x="91" y="90"/>
                      <a:pt x="91" y="90"/>
                    </a:cubicBezTo>
                    <a:cubicBezTo>
                      <a:pt x="93" y="89"/>
                      <a:pt x="96" y="88"/>
                      <a:pt x="99" y="88"/>
                    </a:cubicBezTo>
                    <a:cubicBezTo>
                      <a:pt x="108" y="88"/>
                      <a:pt x="115" y="95"/>
                      <a:pt x="115" y="104"/>
                    </a:cubicBezTo>
                    <a:cubicBezTo>
                      <a:pt x="115" y="107"/>
                      <a:pt x="114" y="110"/>
                      <a:pt x="113" y="112"/>
                    </a:cubicBezTo>
                    <a:cubicBezTo>
                      <a:pt x="122" y="121"/>
                      <a:pt x="122" y="121"/>
                      <a:pt x="122" y="121"/>
                    </a:cubicBezTo>
                    <a:cubicBezTo>
                      <a:pt x="124" y="123"/>
                      <a:pt x="124" y="125"/>
                      <a:pt x="122"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24" name="组合 223"/>
            <p:cNvGrpSpPr/>
            <p:nvPr/>
          </p:nvGrpSpPr>
          <p:grpSpPr>
            <a:xfrm>
              <a:off x="4269846" y="1889423"/>
              <a:ext cx="587407" cy="587407"/>
              <a:chOff x="4549775" y="1862138"/>
              <a:chExt cx="539750" cy="539750"/>
            </a:xfrm>
            <a:solidFill>
              <a:schemeClr val="bg1">
                <a:alpha val="9000"/>
              </a:schemeClr>
            </a:solidFill>
          </p:grpSpPr>
          <p:sp>
            <p:nvSpPr>
              <p:cNvPr id="439" name="Freeform 33"/>
              <p:cNvSpPr/>
              <p:nvPr/>
            </p:nvSpPr>
            <p:spPr bwMode="auto">
              <a:xfrm>
                <a:off x="4549775" y="1862138"/>
                <a:ext cx="539750" cy="269875"/>
              </a:xfrm>
              <a:custGeom>
                <a:avLst/>
                <a:gdLst>
                  <a:gd name="T0" fmla="*/ 188 w 192"/>
                  <a:gd name="T1" fmla="*/ 32 h 96"/>
                  <a:gd name="T2" fmla="*/ 132 w 192"/>
                  <a:gd name="T3" fmla="*/ 32 h 96"/>
                  <a:gd name="T4" fmla="*/ 136 w 192"/>
                  <a:gd name="T5" fmla="*/ 20 h 96"/>
                  <a:gd name="T6" fmla="*/ 116 w 192"/>
                  <a:gd name="T7" fmla="*/ 0 h 96"/>
                  <a:gd name="T8" fmla="*/ 96 w 192"/>
                  <a:gd name="T9" fmla="*/ 20 h 96"/>
                  <a:gd name="T10" fmla="*/ 100 w 192"/>
                  <a:gd name="T11" fmla="*/ 32 h 96"/>
                  <a:gd name="T12" fmla="*/ 92 w 192"/>
                  <a:gd name="T13" fmla="*/ 32 h 96"/>
                  <a:gd name="T14" fmla="*/ 96 w 192"/>
                  <a:gd name="T15" fmla="*/ 20 h 96"/>
                  <a:gd name="T16" fmla="*/ 76 w 192"/>
                  <a:gd name="T17" fmla="*/ 0 h 96"/>
                  <a:gd name="T18" fmla="*/ 56 w 192"/>
                  <a:gd name="T19" fmla="*/ 20 h 96"/>
                  <a:gd name="T20" fmla="*/ 60 w 192"/>
                  <a:gd name="T21" fmla="*/ 32 h 96"/>
                  <a:gd name="T22" fmla="*/ 4 w 192"/>
                  <a:gd name="T23" fmla="*/ 32 h 96"/>
                  <a:gd name="T24" fmla="*/ 0 w 192"/>
                  <a:gd name="T25" fmla="*/ 36 h 96"/>
                  <a:gd name="T26" fmla="*/ 0 w 192"/>
                  <a:gd name="T27" fmla="*/ 92 h 96"/>
                  <a:gd name="T28" fmla="*/ 4 w 192"/>
                  <a:gd name="T29" fmla="*/ 96 h 96"/>
                  <a:gd name="T30" fmla="*/ 16 w 192"/>
                  <a:gd name="T31" fmla="*/ 96 h 96"/>
                  <a:gd name="T32" fmla="*/ 24 w 192"/>
                  <a:gd name="T33" fmla="*/ 96 h 96"/>
                  <a:gd name="T34" fmla="*/ 80 w 192"/>
                  <a:gd name="T35" fmla="*/ 96 h 96"/>
                  <a:gd name="T36" fmla="*/ 88 w 192"/>
                  <a:gd name="T37" fmla="*/ 96 h 96"/>
                  <a:gd name="T38" fmla="*/ 88 w 192"/>
                  <a:gd name="T39" fmla="*/ 88 h 96"/>
                  <a:gd name="T40" fmla="*/ 88 w 192"/>
                  <a:gd name="T41" fmla="*/ 40 h 96"/>
                  <a:gd name="T42" fmla="*/ 104 w 192"/>
                  <a:gd name="T43" fmla="*/ 40 h 96"/>
                  <a:gd name="T44" fmla="*/ 104 w 192"/>
                  <a:gd name="T45" fmla="*/ 88 h 96"/>
                  <a:gd name="T46" fmla="*/ 104 w 192"/>
                  <a:gd name="T47" fmla="*/ 96 h 96"/>
                  <a:gd name="T48" fmla="*/ 112 w 192"/>
                  <a:gd name="T49" fmla="*/ 96 h 96"/>
                  <a:gd name="T50" fmla="*/ 168 w 192"/>
                  <a:gd name="T51" fmla="*/ 96 h 96"/>
                  <a:gd name="T52" fmla="*/ 176 w 192"/>
                  <a:gd name="T53" fmla="*/ 96 h 96"/>
                  <a:gd name="T54" fmla="*/ 188 w 192"/>
                  <a:gd name="T55" fmla="*/ 96 h 96"/>
                  <a:gd name="T56" fmla="*/ 192 w 192"/>
                  <a:gd name="T57" fmla="*/ 92 h 96"/>
                  <a:gd name="T58" fmla="*/ 192 w 192"/>
                  <a:gd name="T59" fmla="*/ 36 h 96"/>
                  <a:gd name="T60" fmla="*/ 188 w 192"/>
                  <a:gd name="T61" fmla="*/ 3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2" h="96">
                    <a:moveTo>
                      <a:pt x="188" y="32"/>
                    </a:moveTo>
                    <a:cubicBezTo>
                      <a:pt x="132" y="32"/>
                      <a:pt x="132" y="32"/>
                      <a:pt x="132" y="32"/>
                    </a:cubicBezTo>
                    <a:cubicBezTo>
                      <a:pt x="135" y="29"/>
                      <a:pt x="136" y="24"/>
                      <a:pt x="136" y="20"/>
                    </a:cubicBezTo>
                    <a:cubicBezTo>
                      <a:pt x="136" y="9"/>
                      <a:pt x="127" y="0"/>
                      <a:pt x="116" y="0"/>
                    </a:cubicBezTo>
                    <a:cubicBezTo>
                      <a:pt x="105" y="0"/>
                      <a:pt x="96" y="9"/>
                      <a:pt x="96" y="20"/>
                    </a:cubicBezTo>
                    <a:cubicBezTo>
                      <a:pt x="96" y="24"/>
                      <a:pt x="98" y="29"/>
                      <a:pt x="100" y="32"/>
                    </a:cubicBezTo>
                    <a:cubicBezTo>
                      <a:pt x="92" y="32"/>
                      <a:pt x="92" y="32"/>
                      <a:pt x="92" y="32"/>
                    </a:cubicBezTo>
                    <a:cubicBezTo>
                      <a:pt x="95" y="29"/>
                      <a:pt x="96" y="24"/>
                      <a:pt x="96" y="20"/>
                    </a:cubicBezTo>
                    <a:cubicBezTo>
                      <a:pt x="96" y="9"/>
                      <a:pt x="87" y="0"/>
                      <a:pt x="76" y="0"/>
                    </a:cubicBezTo>
                    <a:cubicBezTo>
                      <a:pt x="65" y="0"/>
                      <a:pt x="56" y="9"/>
                      <a:pt x="56" y="20"/>
                    </a:cubicBezTo>
                    <a:cubicBezTo>
                      <a:pt x="56" y="24"/>
                      <a:pt x="58" y="29"/>
                      <a:pt x="60" y="32"/>
                    </a:cubicBezTo>
                    <a:cubicBezTo>
                      <a:pt x="4" y="32"/>
                      <a:pt x="4" y="32"/>
                      <a:pt x="4" y="32"/>
                    </a:cubicBezTo>
                    <a:cubicBezTo>
                      <a:pt x="2" y="32"/>
                      <a:pt x="0" y="34"/>
                      <a:pt x="0" y="36"/>
                    </a:cubicBezTo>
                    <a:cubicBezTo>
                      <a:pt x="0" y="92"/>
                      <a:pt x="0" y="92"/>
                      <a:pt x="0" y="92"/>
                    </a:cubicBezTo>
                    <a:cubicBezTo>
                      <a:pt x="0" y="94"/>
                      <a:pt x="2" y="96"/>
                      <a:pt x="4" y="96"/>
                    </a:cubicBezTo>
                    <a:cubicBezTo>
                      <a:pt x="16" y="96"/>
                      <a:pt x="16" y="96"/>
                      <a:pt x="16" y="96"/>
                    </a:cubicBezTo>
                    <a:cubicBezTo>
                      <a:pt x="24" y="96"/>
                      <a:pt x="24" y="96"/>
                      <a:pt x="24" y="96"/>
                    </a:cubicBezTo>
                    <a:cubicBezTo>
                      <a:pt x="80" y="96"/>
                      <a:pt x="80" y="96"/>
                      <a:pt x="80" y="96"/>
                    </a:cubicBezTo>
                    <a:cubicBezTo>
                      <a:pt x="88" y="96"/>
                      <a:pt x="88" y="96"/>
                      <a:pt x="88" y="96"/>
                    </a:cubicBezTo>
                    <a:cubicBezTo>
                      <a:pt x="88" y="88"/>
                      <a:pt x="88" y="88"/>
                      <a:pt x="88" y="88"/>
                    </a:cubicBezTo>
                    <a:cubicBezTo>
                      <a:pt x="88" y="40"/>
                      <a:pt x="88" y="40"/>
                      <a:pt x="88" y="40"/>
                    </a:cubicBezTo>
                    <a:cubicBezTo>
                      <a:pt x="104" y="40"/>
                      <a:pt x="104" y="40"/>
                      <a:pt x="104" y="40"/>
                    </a:cubicBezTo>
                    <a:cubicBezTo>
                      <a:pt x="104" y="88"/>
                      <a:pt x="104" y="88"/>
                      <a:pt x="104" y="88"/>
                    </a:cubicBezTo>
                    <a:cubicBezTo>
                      <a:pt x="104" y="96"/>
                      <a:pt x="104" y="96"/>
                      <a:pt x="104" y="96"/>
                    </a:cubicBezTo>
                    <a:cubicBezTo>
                      <a:pt x="112" y="96"/>
                      <a:pt x="112" y="96"/>
                      <a:pt x="112" y="96"/>
                    </a:cubicBezTo>
                    <a:cubicBezTo>
                      <a:pt x="168" y="96"/>
                      <a:pt x="168" y="96"/>
                      <a:pt x="168" y="96"/>
                    </a:cubicBezTo>
                    <a:cubicBezTo>
                      <a:pt x="176" y="96"/>
                      <a:pt x="176" y="96"/>
                      <a:pt x="176" y="96"/>
                    </a:cubicBezTo>
                    <a:cubicBezTo>
                      <a:pt x="188" y="96"/>
                      <a:pt x="188" y="96"/>
                      <a:pt x="188" y="96"/>
                    </a:cubicBezTo>
                    <a:cubicBezTo>
                      <a:pt x="190" y="96"/>
                      <a:pt x="192" y="94"/>
                      <a:pt x="192" y="92"/>
                    </a:cubicBezTo>
                    <a:cubicBezTo>
                      <a:pt x="192" y="36"/>
                      <a:pt x="192" y="36"/>
                      <a:pt x="192" y="36"/>
                    </a:cubicBezTo>
                    <a:cubicBezTo>
                      <a:pt x="192" y="34"/>
                      <a:pt x="190" y="32"/>
                      <a:pt x="18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Freeform 34"/>
              <p:cNvSpPr>
                <a:spLocks noEditPoints="1"/>
              </p:cNvSpPr>
              <p:nvPr/>
            </p:nvSpPr>
            <p:spPr bwMode="auto">
              <a:xfrm>
                <a:off x="4594225" y="2155825"/>
                <a:ext cx="450850" cy="246063"/>
              </a:xfrm>
              <a:custGeom>
                <a:avLst/>
                <a:gdLst>
                  <a:gd name="T0" fmla="*/ 96 w 160"/>
                  <a:gd name="T1" fmla="*/ 0 h 88"/>
                  <a:gd name="T2" fmla="*/ 88 w 160"/>
                  <a:gd name="T3" fmla="*/ 0 h 88"/>
                  <a:gd name="T4" fmla="*/ 88 w 160"/>
                  <a:gd name="T5" fmla="*/ 80 h 88"/>
                  <a:gd name="T6" fmla="*/ 72 w 160"/>
                  <a:gd name="T7" fmla="*/ 80 h 88"/>
                  <a:gd name="T8" fmla="*/ 72 w 160"/>
                  <a:gd name="T9" fmla="*/ 0 h 88"/>
                  <a:gd name="T10" fmla="*/ 64 w 160"/>
                  <a:gd name="T11" fmla="*/ 0 h 88"/>
                  <a:gd name="T12" fmla="*/ 8 w 160"/>
                  <a:gd name="T13" fmla="*/ 0 h 88"/>
                  <a:gd name="T14" fmla="*/ 0 w 160"/>
                  <a:gd name="T15" fmla="*/ 0 h 88"/>
                  <a:gd name="T16" fmla="*/ 0 w 160"/>
                  <a:gd name="T17" fmla="*/ 84 h 88"/>
                  <a:gd name="T18" fmla="*/ 4 w 160"/>
                  <a:gd name="T19" fmla="*/ 88 h 88"/>
                  <a:gd name="T20" fmla="*/ 68 w 160"/>
                  <a:gd name="T21" fmla="*/ 88 h 88"/>
                  <a:gd name="T22" fmla="*/ 156 w 160"/>
                  <a:gd name="T23" fmla="*/ 88 h 88"/>
                  <a:gd name="T24" fmla="*/ 160 w 160"/>
                  <a:gd name="T25" fmla="*/ 84 h 88"/>
                  <a:gd name="T26" fmla="*/ 160 w 160"/>
                  <a:gd name="T27" fmla="*/ 0 h 88"/>
                  <a:gd name="T28" fmla="*/ 152 w 160"/>
                  <a:gd name="T29" fmla="*/ 0 h 88"/>
                  <a:gd name="T30" fmla="*/ 96 w 160"/>
                  <a:gd name="T31" fmla="*/ 0 h 88"/>
                  <a:gd name="T32" fmla="*/ 96 w 160"/>
                  <a:gd name="T33" fmla="*/ 80 h 88"/>
                  <a:gd name="T34" fmla="*/ 96 w 160"/>
                  <a:gd name="T35" fmla="*/ 80 h 88"/>
                  <a:gd name="T36" fmla="*/ 96 w 160"/>
                  <a:gd name="T37" fmla="*/ 76 h 88"/>
                  <a:gd name="T38" fmla="*/ 96 w 160"/>
                  <a:gd name="T39"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0" h="88">
                    <a:moveTo>
                      <a:pt x="96" y="0"/>
                    </a:moveTo>
                    <a:cubicBezTo>
                      <a:pt x="88" y="0"/>
                      <a:pt x="88" y="0"/>
                      <a:pt x="88" y="0"/>
                    </a:cubicBezTo>
                    <a:cubicBezTo>
                      <a:pt x="88" y="80"/>
                      <a:pt x="88" y="80"/>
                      <a:pt x="88" y="80"/>
                    </a:cubicBezTo>
                    <a:cubicBezTo>
                      <a:pt x="72" y="80"/>
                      <a:pt x="72" y="80"/>
                      <a:pt x="72" y="80"/>
                    </a:cubicBezTo>
                    <a:cubicBezTo>
                      <a:pt x="72" y="0"/>
                      <a:pt x="72" y="0"/>
                      <a:pt x="72" y="0"/>
                    </a:cubicBezTo>
                    <a:cubicBezTo>
                      <a:pt x="64" y="0"/>
                      <a:pt x="64" y="0"/>
                      <a:pt x="64" y="0"/>
                    </a:cubicBezTo>
                    <a:cubicBezTo>
                      <a:pt x="8" y="0"/>
                      <a:pt x="8" y="0"/>
                      <a:pt x="8" y="0"/>
                    </a:cubicBezTo>
                    <a:cubicBezTo>
                      <a:pt x="0" y="0"/>
                      <a:pt x="0" y="0"/>
                      <a:pt x="0" y="0"/>
                    </a:cubicBezTo>
                    <a:cubicBezTo>
                      <a:pt x="0" y="84"/>
                      <a:pt x="0" y="84"/>
                      <a:pt x="0" y="84"/>
                    </a:cubicBezTo>
                    <a:cubicBezTo>
                      <a:pt x="0" y="86"/>
                      <a:pt x="2" y="88"/>
                      <a:pt x="4" y="88"/>
                    </a:cubicBezTo>
                    <a:cubicBezTo>
                      <a:pt x="68" y="88"/>
                      <a:pt x="68" y="88"/>
                      <a:pt x="68" y="88"/>
                    </a:cubicBezTo>
                    <a:cubicBezTo>
                      <a:pt x="156" y="88"/>
                      <a:pt x="156" y="88"/>
                      <a:pt x="156" y="88"/>
                    </a:cubicBezTo>
                    <a:cubicBezTo>
                      <a:pt x="158" y="88"/>
                      <a:pt x="160" y="86"/>
                      <a:pt x="160" y="84"/>
                    </a:cubicBezTo>
                    <a:cubicBezTo>
                      <a:pt x="160" y="0"/>
                      <a:pt x="160" y="0"/>
                      <a:pt x="160" y="0"/>
                    </a:cubicBezTo>
                    <a:cubicBezTo>
                      <a:pt x="152" y="0"/>
                      <a:pt x="152" y="0"/>
                      <a:pt x="152" y="0"/>
                    </a:cubicBezTo>
                    <a:lnTo>
                      <a:pt x="96" y="0"/>
                    </a:lnTo>
                    <a:close/>
                    <a:moveTo>
                      <a:pt x="96" y="80"/>
                    </a:moveTo>
                    <a:cubicBezTo>
                      <a:pt x="96" y="80"/>
                      <a:pt x="96" y="80"/>
                      <a:pt x="96" y="80"/>
                    </a:cubicBezTo>
                    <a:cubicBezTo>
                      <a:pt x="96" y="79"/>
                      <a:pt x="96" y="77"/>
                      <a:pt x="96" y="76"/>
                    </a:cubicBezTo>
                    <a:lnTo>
                      <a:pt x="96"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25" name="组合 224"/>
            <p:cNvGrpSpPr/>
            <p:nvPr/>
          </p:nvGrpSpPr>
          <p:grpSpPr>
            <a:xfrm>
              <a:off x="2375825" y="-135923"/>
              <a:ext cx="387633" cy="580594"/>
              <a:chOff x="658813" y="3189288"/>
              <a:chExt cx="360363" cy="539750"/>
            </a:xfrm>
            <a:solidFill>
              <a:schemeClr val="bg1">
                <a:alpha val="9000"/>
              </a:schemeClr>
            </a:solidFill>
          </p:grpSpPr>
          <p:sp>
            <p:nvSpPr>
              <p:cNvPr id="437" name="Freeform 35"/>
              <p:cNvSpPr/>
              <p:nvPr/>
            </p:nvSpPr>
            <p:spPr bwMode="auto">
              <a:xfrm>
                <a:off x="749300" y="3594100"/>
                <a:ext cx="179388" cy="134938"/>
              </a:xfrm>
              <a:custGeom>
                <a:avLst/>
                <a:gdLst>
                  <a:gd name="T0" fmla="*/ 0 w 64"/>
                  <a:gd name="T1" fmla="*/ 4 h 48"/>
                  <a:gd name="T2" fmla="*/ 0 w 64"/>
                  <a:gd name="T3" fmla="*/ 28 h 48"/>
                  <a:gd name="T4" fmla="*/ 4 w 64"/>
                  <a:gd name="T5" fmla="*/ 32 h 48"/>
                  <a:gd name="T6" fmla="*/ 8 w 64"/>
                  <a:gd name="T7" fmla="*/ 32 h 48"/>
                  <a:gd name="T8" fmla="*/ 8 w 64"/>
                  <a:gd name="T9" fmla="*/ 36 h 48"/>
                  <a:gd name="T10" fmla="*/ 20 w 64"/>
                  <a:gd name="T11" fmla="*/ 48 h 48"/>
                  <a:gd name="T12" fmla="*/ 44 w 64"/>
                  <a:gd name="T13" fmla="*/ 48 h 48"/>
                  <a:gd name="T14" fmla="*/ 56 w 64"/>
                  <a:gd name="T15" fmla="*/ 36 h 48"/>
                  <a:gd name="T16" fmla="*/ 56 w 64"/>
                  <a:gd name="T17" fmla="*/ 32 h 48"/>
                  <a:gd name="T18" fmla="*/ 60 w 64"/>
                  <a:gd name="T19" fmla="*/ 32 h 48"/>
                  <a:gd name="T20" fmla="*/ 64 w 64"/>
                  <a:gd name="T21" fmla="*/ 28 h 48"/>
                  <a:gd name="T22" fmla="*/ 64 w 64"/>
                  <a:gd name="T23" fmla="*/ 4 h 48"/>
                  <a:gd name="T24" fmla="*/ 64 w 64"/>
                  <a:gd name="T25" fmla="*/ 0 h 48"/>
                  <a:gd name="T26" fmla="*/ 0 w 64"/>
                  <a:gd name="T27" fmla="*/ 0 h 48"/>
                  <a:gd name="T28" fmla="*/ 0 w 64"/>
                  <a:gd name="T29"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48">
                    <a:moveTo>
                      <a:pt x="0" y="4"/>
                    </a:moveTo>
                    <a:cubicBezTo>
                      <a:pt x="0" y="28"/>
                      <a:pt x="0" y="28"/>
                      <a:pt x="0" y="28"/>
                    </a:cubicBezTo>
                    <a:cubicBezTo>
                      <a:pt x="0" y="30"/>
                      <a:pt x="2" y="32"/>
                      <a:pt x="4" y="32"/>
                    </a:cubicBezTo>
                    <a:cubicBezTo>
                      <a:pt x="8" y="32"/>
                      <a:pt x="8" y="32"/>
                      <a:pt x="8" y="32"/>
                    </a:cubicBezTo>
                    <a:cubicBezTo>
                      <a:pt x="8" y="36"/>
                      <a:pt x="8" y="36"/>
                      <a:pt x="8" y="36"/>
                    </a:cubicBezTo>
                    <a:cubicBezTo>
                      <a:pt x="8" y="42"/>
                      <a:pt x="14" y="48"/>
                      <a:pt x="20" y="48"/>
                    </a:cubicBezTo>
                    <a:cubicBezTo>
                      <a:pt x="44" y="48"/>
                      <a:pt x="44" y="48"/>
                      <a:pt x="44" y="48"/>
                    </a:cubicBezTo>
                    <a:cubicBezTo>
                      <a:pt x="51" y="48"/>
                      <a:pt x="56" y="42"/>
                      <a:pt x="56" y="36"/>
                    </a:cubicBezTo>
                    <a:cubicBezTo>
                      <a:pt x="56" y="32"/>
                      <a:pt x="56" y="32"/>
                      <a:pt x="56" y="32"/>
                    </a:cubicBezTo>
                    <a:cubicBezTo>
                      <a:pt x="60" y="32"/>
                      <a:pt x="60" y="32"/>
                      <a:pt x="60" y="32"/>
                    </a:cubicBezTo>
                    <a:cubicBezTo>
                      <a:pt x="62" y="32"/>
                      <a:pt x="64" y="30"/>
                      <a:pt x="64" y="28"/>
                    </a:cubicBezTo>
                    <a:cubicBezTo>
                      <a:pt x="64" y="4"/>
                      <a:pt x="64" y="4"/>
                      <a:pt x="64" y="4"/>
                    </a:cubicBezTo>
                    <a:cubicBezTo>
                      <a:pt x="64" y="3"/>
                      <a:pt x="64" y="1"/>
                      <a:pt x="64" y="0"/>
                    </a:cubicBezTo>
                    <a:cubicBezTo>
                      <a:pt x="0" y="0"/>
                      <a:pt x="0" y="0"/>
                      <a:pt x="0" y="0"/>
                    </a:cubicBezTo>
                    <a:cubicBezTo>
                      <a:pt x="0" y="1"/>
                      <a:pt x="0" y="3"/>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Freeform 36"/>
              <p:cNvSpPr>
                <a:spLocks noEditPoints="1"/>
              </p:cNvSpPr>
              <p:nvPr/>
            </p:nvSpPr>
            <p:spPr bwMode="auto">
              <a:xfrm>
                <a:off x="658813" y="3189288"/>
                <a:ext cx="360363" cy="382588"/>
              </a:xfrm>
              <a:custGeom>
                <a:avLst/>
                <a:gdLst>
                  <a:gd name="T0" fmla="*/ 64 w 128"/>
                  <a:gd name="T1" fmla="*/ 0 h 136"/>
                  <a:gd name="T2" fmla="*/ 0 w 128"/>
                  <a:gd name="T3" fmla="*/ 64 h 136"/>
                  <a:gd name="T4" fmla="*/ 19 w 128"/>
                  <a:gd name="T5" fmla="*/ 115 h 136"/>
                  <a:gd name="T6" fmla="*/ 30 w 128"/>
                  <a:gd name="T7" fmla="*/ 136 h 136"/>
                  <a:gd name="T8" fmla="*/ 99 w 128"/>
                  <a:gd name="T9" fmla="*/ 136 h 136"/>
                  <a:gd name="T10" fmla="*/ 110 w 128"/>
                  <a:gd name="T11" fmla="*/ 115 h 136"/>
                  <a:gd name="T12" fmla="*/ 128 w 128"/>
                  <a:gd name="T13" fmla="*/ 64 h 136"/>
                  <a:gd name="T14" fmla="*/ 64 w 128"/>
                  <a:gd name="T15" fmla="*/ 0 h 136"/>
                  <a:gd name="T16" fmla="*/ 61 w 128"/>
                  <a:gd name="T17" fmla="*/ 32 h 136"/>
                  <a:gd name="T18" fmla="*/ 32 w 128"/>
                  <a:gd name="T19" fmla="*/ 64 h 136"/>
                  <a:gd name="T20" fmla="*/ 45 w 128"/>
                  <a:gd name="T21" fmla="*/ 94 h 136"/>
                  <a:gd name="T22" fmla="*/ 48 w 128"/>
                  <a:gd name="T23" fmla="*/ 98 h 136"/>
                  <a:gd name="T24" fmla="*/ 46 w 128"/>
                  <a:gd name="T25" fmla="*/ 104 h 136"/>
                  <a:gd name="T26" fmla="*/ 44 w 128"/>
                  <a:gd name="T27" fmla="*/ 104 h 136"/>
                  <a:gd name="T28" fmla="*/ 41 w 128"/>
                  <a:gd name="T29" fmla="*/ 102 h 136"/>
                  <a:gd name="T30" fmla="*/ 38 w 128"/>
                  <a:gd name="T31" fmla="*/ 98 h 136"/>
                  <a:gd name="T32" fmla="*/ 24 w 128"/>
                  <a:gd name="T33" fmla="*/ 64 h 136"/>
                  <a:gd name="T34" fmla="*/ 60 w 128"/>
                  <a:gd name="T35" fmla="*/ 24 h 136"/>
                  <a:gd name="T36" fmla="*/ 64 w 128"/>
                  <a:gd name="T37" fmla="*/ 28 h 136"/>
                  <a:gd name="T38" fmla="*/ 61 w 128"/>
                  <a:gd name="T39" fmla="*/ 3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36">
                    <a:moveTo>
                      <a:pt x="64" y="0"/>
                    </a:moveTo>
                    <a:cubicBezTo>
                      <a:pt x="29" y="0"/>
                      <a:pt x="0" y="29"/>
                      <a:pt x="0" y="64"/>
                    </a:cubicBezTo>
                    <a:cubicBezTo>
                      <a:pt x="0" y="83"/>
                      <a:pt x="10" y="100"/>
                      <a:pt x="19" y="115"/>
                    </a:cubicBezTo>
                    <a:cubicBezTo>
                      <a:pt x="23" y="122"/>
                      <a:pt x="27" y="129"/>
                      <a:pt x="30" y="136"/>
                    </a:cubicBezTo>
                    <a:cubicBezTo>
                      <a:pt x="99" y="136"/>
                      <a:pt x="99" y="136"/>
                      <a:pt x="99" y="136"/>
                    </a:cubicBezTo>
                    <a:cubicBezTo>
                      <a:pt x="101" y="129"/>
                      <a:pt x="105" y="122"/>
                      <a:pt x="110" y="115"/>
                    </a:cubicBezTo>
                    <a:cubicBezTo>
                      <a:pt x="118" y="100"/>
                      <a:pt x="128" y="83"/>
                      <a:pt x="128" y="64"/>
                    </a:cubicBezTo>
                    <a:cubicBezTo>
                      <a:pt x="128" y="29"/>
                      <a:pt x="99" y="0"/>
                      <a:pt x="64" y="0"/>
                    </a:cubicBezTo>
                    <a:close/>
                    <a:moveTo>
                      <a:pt x="61" y="32"/>
                    </a:moveTo>
                    <a:cubicBezTo>
                      <a:pt x="44" y="34"/>
                      <a:pt x="32" y="47"/>
                      <a:pt x="32" y="64"/>
                    </a:cubicBezTo>
                    <a:cubicBezTo>
                      <a:pt x="32" y="72"/>
                      <a:pt x="39" y="84"/>
                      <a:pt x="45" y="94"/>
                    </a:cubicBezTo>
                    <a:cubicBezTo>
                      <a:pt x="46" y="95"/>
                      <a:pt x="47" y="97"/>
                      <a:pt x="48" y="98"/>
                    </a:cubicBezTo>
                    <a:cubicBezTo>
                      <a:pt x="49" y="100"/>
                      <a:pt x="48" y="102"/>
                      <a:pt x="46" y="104"/>
                    </a:cubicBezTo>
                    <a:cubicBezTo>
                      <a:pt x="45" y="104"/>
                      <a:pt x="45" y="104"/>
                      <a:pt x="44" y="104"/>
                    </a:cubicBezTo>
                    <a:cubicBezTo>
                      <a:pt x="43" y="104"/>
                      <a:pt x="41" y="103"/>
                      <a:pt x="41" y="102"/>
                    </a:cubicBezTo>
                    <a:cubicBezTo>
                      <a:pt x="40" y="101"/>
                      <a:pt x="39" y="99"/>
                      <a:pt x="38" y="98"/>
                    </a:cubicBezTo>
                    <a:cubicBezTo>
                      <a:pt x="32" y="87"/>
                      <a:pt x="24" y="74"/>
                      <a:pt x="24" y="64"/>
                    </a:cubicBezTo>
                    <a:cubicBezTo>
                      <a:pt x="24" y="43"/>
                      <a:pt x="39" y="26"/>
                      <a:pt x="60" y="24"/>
                    </a:cubicBezTo>
                    <a:cubicBezTo>
                      <a:pt x="62" y="24"/>
                      <a:pt x="64" y="25"/>
                      <a:pt x="64" y="28"/>
                    </a:cubicBezTo>
                    <a:cubicBezTo>
                      <a:pt x="64" y="30"/>
                      <a:pt x="63" y="32"/>
                      <a:pt x="6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26" name="组合 225"/>
            <p:cNvGrpSpPr/>
            <p:nvPr/>
          </p:nvGrpSpPr>
          <p:grpSpPr>
            <a:xfrm rot="900000">
              <a:off x="-185098" y="2411441"/>
              <a:ext cx="873618" cy="693757"/>
              <a:chOff x="1895475" y="3244850"/>
              <a:chExt cx="539750" cy="428626"/>
            </a:xfrm>
            <a:solidFill>
              <a:schemeClr val="bg1">
                <a:alpha val="9000"/>
              </a:schemeClr>
            </a:solidFill>
          </p:grpSpPr>
          <p:sp>
            <p:nvSpPr>
              <p:cNvPr id="432" name="Freeform 37"/>
              <p:cNvSpPr/>
              <p:nvPr/>
            </p:nvSpPr>
            <p:spPr bwMode="auto">
              <a:xfrm>
                <a:off x="2359025" y="3492500"/>
                <a:ext cx="76200" cy="157163"/>
              </a:xfrm>
              <a:custGeom>
                <a:avLst/>
                <a:gdLst>
                  <a:gd name="T0" fmla="*/ 0 w 27"/>
                  <a:gd name="T1" fmla="*/ 56 h 56"/>
                  <a:gd name="T2" fmla="*/ 23 w 27"/>
                  <a:gd name="T3" fmla="*/ 56 h 56"/>
                  <a:gd name="T4" fmla="*/ 27 w 27"/>
                  <a:gd name="T5" fmla="*/ 52 h 56"/>
                  <a:gd name="T6" fmla="*/ 27 w 27"/>
                  <a:gd name="T7" fmla="*/ 0 h 56"/>
                  <a:gd name="T8" fmla="*/ 0 w 27"/>
                  <a:gd name="T9" fmla="*/ 56 h 56"/>
                </a:gdLst>
                <a:ahLst/>
                <a:cxnLst>
                  <a:cxn ang="0">
                    <a:pos x="T0" y="T1"/>
                  </a:cxn>
                  <a:cxn ang="0">
                    <a:pos x="T2" y="T3"/>
                  </a:cxn>
                  <a:cxn ang="0">
                    <a:pos x="T4" y="T5"/>
                  </a:cxn>
                  <a:cxn ang="0">
                    <a:pos x="T6" y="T7"/>
                  </a:cxn>
                  <a:cxn ang="0">
                    <a:pos x="T8" y="T9"/>
                  </a:cxn>
                </a:cxnLst>
                <a:rect l="0" t="0" r="r" b="b"/>
                <a:pathLst>
                  <a:path w="27" h="56">
                    <a:moveTo>
                      <a:pt x="0" y="56"/>
                    </a:moveTo>
                    <a:cubicBezTo>
                      <a:pt x="23" y="56"/>
                      <a:pt x="23" y="56"/>
                      <a:pt x="23" y="56"/>
                    </a:cubicBezTo>
                    <a:cubicBezTo>
                      <a:pt x="25" y="56"/>
                      <a:pt x="27" y="54"/>
                      <a:pt x="27" y="52"/>
                    </a:cubicBezTo>
                    <a:cubicBezTo>
                      <a:pt x="27" y="0"/>
                      <a:pt x="27" y="0"/>
                      <a:pt x="27" y="0"/>
                    </a:cubicBezTo>
                    <a:cubicBezTo>
                      <a:pt x="27" y="22"/>
                      <a:pt x="17" y="43"/>
                      <a:pt x="0"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38"/>
              <p:cNvSpPr>
                <a:spLocks noEditPoints="1"/>
              </p:cNvSpPr>
              <p:nvPr/>
            </p:nvSpPr>
            <p:spPr bwMode="auto">
              <a:xfrm>
                <a:off x="1895475" y="3244850"/>
                <a:ext cx="539750" cy="404813"/>
              </a:xfrm>
              <a:custGeom>
                <a:avLst/>
                <a:gdLst>
                  <a:gd name="T0" fmla="*/ 188 w 192"/>
                  <a:gd name="T1" fmla="*/ 24 h 144"/>
                  <a:gd name="T2" fmla="*/ 167 w 192"/>
                  <a:gd name="T3" fmla="*/ 24 h 144"/>
                  <a:gd name="T4" fmla="*/ 156 w 192"/>
                  <a:gd name="T5" fmla="*/ 2 h 144"/>
                  <a:gd name="T6" fmla="*/ 152 w 192"/>
                  <a:gd name="T7" fmla="*/ 0 h 144"/>
                  <a:gd name="T8" fmla="*/ 88 w 192"/>
                  <a:gd name="T9" fmla="*/ 0 h 144"/>
                  <a:gd name="T10" fmla="*/ 85 w 192"/>
                  <a:gd name="T11" fmla="*/ 2 h 144"/>
                  <a:gd name="T12" fmla="*/ 74 w 192"/>
                  <a:gd name="T13" fmla="*/ 24 h 144"/>
                  <a:gd name="T14" fmla="*/ 64 w 192"/>
                  <a:gd name="T15" fmla="*/ 24 h 144"/>
                  <a:gd name="T16" fmla="*/ 64 w 192"/>
                  <a:gd name="T17" fmla="*/ 24 h 144"/>
                  <a:gd name="T18" fmla="*/ 56 w 192"/>
                  <a:gd name="T19" fmla="*/ 24 h 144"/>
                  <a:gd name="T20" fmla="*/ 56 w 192"/>
                  <a:gd name="T21" fmla="*/ 24 h 144"/>
                  <a:gd name="T22" fmla="*/ 24 w 192"/>
                  <a:gd name="T23" fmla="*/ 24 h 144"/>
                  <a:gd name="T24" fmla="*/ 24 w 192"/>
                  <a:gd name="T25" fmla="*/ 24 h 144"/>
                  <a:gd name="T26" fmla="*/ 16 w 192"/>
                  <a:gd name="T27" fmla="*/ 24 h 144"/>
                  <a:gd name="T28" fmla="*/ 16 w 192"/>
                  <a:gd name="T29" fmla="*/ 24 h 144"/>
                  <a:gd name="T30" fmla="*/ 4 w 192"/>
                  <a:gd name="T31" fmla="*/ 24 h 144"/>
                  <a:gd name="T32" fmla="*/ 0 w 192"/>
                  <a:gd name="T33" fmla="*/ 28 h 144"/>
                  <a:gd name="T34" fmla="*/ 0 w 192"/>
                  <a:gd name="T35" fmla="*/ 140 h 144"/>
                  <a:gd name="T36" fmla="*/ 4 w 192"/>
                  <a:gd name="T37" fmla="*/ 144 h 144"/>
                  <a:gd name="T38" fmla="*/ 75 w 192"/>
                  <a:gd name="T39" fmla="*/ 144 h 144"/>
                  <a:gd name="T40" fmla="*/ 48 w 192"/>
                  <a:gd name="T41" fmla="*/ 88 h 144"/>
                  <a:gd name="T42" fmla="*/ 120 w 192"/>
                  <a:gd name="T43" fmla="*/ 16 h 144"/>
                  <a:gd name="T44" fmla="*/ 192 w 192"/>
                  <a:gd name="T45" fmla="*/ 88 h 144"/>
                  <a:gd name="T46" fmla="*/ 192 w 192"/>
                  <a:gd name="T47" fmla="*/ 28 h 144"/>
                  <a:gd name="T48" fmla="*/ 188 w 192"/>
                  <a:gd name="T49" fmla="*/ 24 h 144"/>
                  <a:gd name="T50" fmla="*/ 36 w 192"/>
                  <a:gd name="T51" fmla="*/ 56 h 144"/>
                  <a:gd name="T52" fmla="*/ 20 w 192"/>
                  <a:gd name="T53" fmla="*/ 56 h 144"/>
                  <a:gd name="T54" fmla="*/ 16 w 192"/>
                  <a:gd name="T55" fmla="*/ 52 h 144"/>
                  <a:gd name="T56" fmla="*/ 20 w 192"/>
                  <a:gd name="T57" fmla="*/ 48 h 144"/>
                  <a:gd name="T58" fmla="*/ 36 w 192"/>
                  <a:gd name="T59" fmla="*/ 48 h 144"/>
                  <a:gd name="T60" fmla="*/ 40 w 192"/>
                  <a:gd name="T61" fmla="*/ 52 h 144"/>
                  <a:gd name="T62" fmla="*/ 36 w 192"/>
                  <a:gd name="T63" fmla="*/ 5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144">
                    <a:moveTo>
                      <a:pt x="188" y="24"/>
                    </a:moveTo>
                    <a:cubicBezTo>
                      <a:pt x="167" y="24"/>
                      <a:pt x="167" y="24"/>
                      <a:pt x="167" y="24"/>
                    </a:cubicBezTo>
                    <a:cubicBezTo>
                      <a:pt x="156" y="2"/>
                      <a:pt x="156" y="2"/>
                      <a:pt x="156" y="2"/>
                    </a:cubicBezTo>
                    <a:cubicBezTo>
                      <a:pt x="155" y="1"/>
                      <a:pt x="154" y="0"/>
                      <a:pt x="152" y="0"/>
                    </a:cubicBezTo>
                    <a:cubicBezTo>
                      <a:pt x="88" y="0"/>
                      <a:pt x="88" y="0"/>
                      <a:pt x="88" y="0"/>
                    </a:cubicBezTo>
                    <a:cubicBezTo>
                      <a:pt x="87" y="0"/>
                      <a:pt x="85" y="1"/>
                      <a:pt x="85" y="2"/>
                    </a:cubicBezTo>
                    <a:cubicBezTo>
                      <a:pt x="74" y="24"/>
                      <a:pt x="74" y="24"/>
                      <a:pt x="74" y="24"/>
                    </a:cubicBezTo>
                    <a:cubicBezTo>
                      <a:pt x="64" y="24"/>
                      <a:pt x="64" y="24"/>
                      <a:pt x="64" y="24"/>
                    </a:cubicBezTo>
                    <a:cubicBezTo>
                      <a:pt x="64" y="24"/>
                      <a:pt x="64" y="24"/>
                      <a:pt x="64" y="24"/>
                    </a:cubicBezTo>
                    <a:cubicBezTo>
                      <a:pt x="56" y="24"/>
                      <a:pt x="56" y="24"/>
                      <a:pt x="56" y="24"/>
                    </a:cubicBezTo>
                    <a:cubicBezTo>
                      <a:pt x="56" y="24"/>
                      <a:pt x="56" y="24"/>
                      <a:pt x="56" y="24"/>
                    </a:cubicBezTo>
                    <a:cubicBezTo>
                      <a:pt x="24" y="24"/>
                      <a:pt x="24" y="24"/>
                      <a:pt x="24" y="24"/>
                    </a:cubicBezTo>
                    <a:cubicBezTo>
                      <a:pt x="24" y="24"/>
                      <a:pt x="24" y="24"/>
                      <a:pt x="24" y="24"/>
                    </a:cubicBezTo>
                    <a:cubicBezTo>
                      <a:pt x="16" y="24"/>
                      <a:pt x="16" y="24"/>
                      <a:pt x="16" y="24"/>
                    </a:cubicBezTo>
                    <a:cubicBezTo>
                      <a:pt x="16" y="24"/>
                      <a:pt x="16" y="24"/>
                      <a:pt x="16" y="24"/>
                    </a:cubicBezTo>
                    <a:cubicBezTo>
                      <a:pt x="4" y="24"/>
                      <a:pt x="4" y="24"/>
                      <a:pt x="4" y="24"/>
                    </a:cubicBezTo>
                    <a:cubicBezTo>
                      <a:pt x="2" y="24"/>
                      <a:pt x="0" y="26"/>
                      <a:pt x="0" y="28"/>
                    </a:cubicBezTo>
                    <a:cubicBezTo>
                      <a:pt x="0" y="140"/>
                      <a:pt x="0" y="140"/>
                      <a:pt x="0" y="140"/>
                    </a:cubicBezTo>
                    <a:cubicBezTo>
                      <a:pt x="0" y="142"/>
                      <a:pt x="2" y="144"/>
                      <a:pt x="4" y="144"/>
                    </a:cubicBezTo>
                    <a:cubicBezTo>
                      <a:pt x="75" y="144"/>
                      <a:pt x="75" y="144"/>
                      <a:pt x="75" y="144"/>
                    </a:cubicBezTo>
                    <a:cubicBezTo>
                      <a:pt x="59" y="131"/>
                      <a:pt x="48" y="110"/>
                      <a:pt x="48" y="88"/>
                    </a:cubicBezTo>
                    <a:cubicBezTo>
                      <a:pt x="48" y="48"/>
                      <a:pt x="80" y="16"/>
                      <a:pt x="120" y="16"/>
                    </a:cubicBezTo>
                    <a:cubicBezTo>
                      <a:pt x="160" y="16"/>
                      <a:pt x="192" y="48"/>
                      <a:pt x="192" y="88"/>
                    </a:cubicBezTo>
                    <a:cubicBezTo>
                      <a:pt x="192" y="28"/>
                      <a:pt x="192" y="28"/>
                      <a:pt x="192" y="28"/>
                    </a:cubicBezTo>
                    <a:cubicBezTo>
                      <a:pt x="192" y="26"/>
                      <a:pt x="190" y="24"/>
                      <a:pt x="188" y="24"/>
                    </a:cubicBezTo>
                    <a:close/>
                    <a:moveTo>
                      <a:pt x="36" y="56"/>
                    </a:moveTo>
                    <a:cubicBezTo>
                      <a:pt x="20" y="56"/>
                      <a:pt x="20" y="56"/>
                      <a:pt x="20" y="56"/>
                    </a:cubicBezTo>
                    <a:cubicBezTo>
                      <a:pt x="18" y="56"/>
                      <a:pt x="16" y="54"/>
                      <a:pt x="16" y="52"/>
                    </a:cubicBezTo>
                    <a:cubicBezTo>
                      <a:pt x="16" y="50"/>
                      <a:pt x="18" y="48"/>
                      <a:pt x="20" y="48"/>
                    </a:cubicBezTo>
                    <a:cubicBezTo>
                      <a:pt x="36" y="48"/>
                      <a:pt x="36" y="48"/>
                      <a:pt x="36" y="48"/>
                    </a:cubicBezTo>
                    <a:cubicBezTo>
                      <a:pt x="38" y="48"/>
                      <a:pt x="40" y="50"/>
                      <a:pt x="40" y="52"/>
                    </a:cubicBezTo>
                    <a:cubicBezTo>
                      <a:pt x="40" y="54"/>
                      <a:pt x="38" y="56"/>
                      <a:pt x="3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39"/>
              <p:cNvSpPr/>
              <p:nvPr/>
            </p:nvSpPr>
            <p:spPr bwMode="auto">
              <a:xfrm>
                <a:off x="1939925" y="3268663"/>
                <a:ext cx="134938" cy="22225"/>
              </a:xfrm>
              <a:custGeom>
                <a:avLst/>
                <a:gdLst>
                  <a:gd name="T0" fmla="*/ 48 w 48"/>
                  <a:gd name="T1" fmla="*/ 4 h 8"/>
                  <a:gd name="T2" fmla="*/ 44 w 48"/>
                  <a:gd name="T3" fmla="*/ 0 h 8"/>
                  <a:gd name="T4" fmla="*/ 4 w 48"/>
                  <a:gd name="T5" fmla="*/ 0 h 8"/>
                  <a:gd name="T6" fmla="*/ 0 w 48"/>
                  <a:gd name="T7" fmla="*/ 4 h 8"/>
                  <a:gd name="T8" fmla="*/ 0 w 48"/>
                  <a:gd name="T9" fmla="*/ 8 h 8"/>
                  <a:gd name="T10" fmla="*/ 48 w 48"/>
                  <a:gd name="T11" fmla="*/ 8 h 8"/>
                  <a:gd name="T12" fmla="*/ 48 w 4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8" y="4"/>
                    </a:moveTo>
                    <a:cubicBezTo>
                      <a:pt x="48" y="2"/>
                      <a:pt x="46" y="0"/>
                      <a:pt x="44" y="0"/>
                    </a:cubicBezTo>
                    <a:cubicBezTo>
                      <a:pt x="4" y="0"/>
                      <a:pt x="4" y="0"/>
                      <a:pt x="4" y="0"/>
                    </a:cubicBezTo>
                    <a:cubicBezTo>
                      <a:pt x="2" y="0"/>
                      <a:pt x="0" y="2"/>
                      <a:pt x="0" y="4"/>
                    </a:cubicBezTo>
                    <a:cubicBezTo>
                      <a:pt x="0" y="8"/>
                      <a:pt x="0" y="8"/>
                      <a:pt x="0" y="8"/>
                    </a:cubicBezTo>
                    <a:cubicBezTo>
                      <a:pt x="48" y="8"/>
                      <a:pt x="48" y="8"/>
                      <a:pt x="48" y="8"/>
                    </a:cubicBezTo>
                    <a:lnTo>
                      <a:pt x="48"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40"/>
              <p:cNvSpPr>
                <a:spLocks noEditPoints="1"/>
              </p:cNvSpPr>
              <p:nvPr/>
            </p:nvSpPr>
            <p:spPr bwMode="auto">
              <a:xfrm>
                <a:off x="2120900" y="3379788"/>
                <a:ext cx="225425" cy="225425"/>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37 w 80"/>
                  <a:gd name="T11" fmla="*/ 24 h 80"/>
                  <a:gd name="T12" fmla="*/ 24 w 80"/>
                  <a:gd name="T13" fmla="*/ 37 h 80"/>
                  <a:gd name="T14" fmla="*/ 21 w 80"/>
                  <a:gd name="T15" fmla="*/ 40 h 80"/>
                  <a:gd name="T16" fmla="*/ 20 w 80"/>
                  <a:gd name="T17" fmla="*/ 40 h 80"/>
                  <a:gd name="T18" fmla="*/ 17 w 80"/>
                  <a:gd name="T19" fmla="*/ 35 h 80"/>
                  <a:gd name="T20" fmla="*/ 35 w 80"/>
                  <a:gd name="T21" fmla="*/ 16 h 80"/>
                  <a:gd name="T22" fmla="*/ 40 w 80"/>
                  <a:gd name="T23" fmla="*/ 19 h 80"/>
                  <a:gd name="T24" fmla="*/ 37 w 80"/>
                  <a:gd name="T25"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37" y="24"/>
                    </a:moveTo>
                    <a:cubicBezTo>
                      <a:pt x="31" y="25"/>
                      <a:pt x="26" y="30"/>
                      <a:pt x="24" y="37"/>
                    </a:cubicBezTo>
                    <a:cubicBezTo>
                      <a:pt x="24" y="39"/>
                      <a:pt x="22" y="40"/>
                      <a:pt x="21" y="40"/>
                    </a:cubicBezTo>
                    <a:cubicBezTo>
                      <a:pt x="20" y="40"/>
                      <a:pt x="20" y="40"/>
                      <a:pt x="20" y="40"/>
                    </a:cubicBezTo>
                    <a:cubicBezTo>
                      <a:pt x="18" y="39"/>
                      <a:pt x="16" y="37"/>
                      <a:pt x="17" y="35"/>
                    </a:cubicBezTo>
                    <a:cubicBezTo>
                      <a:pt x="19" y="26"/>
                      <a:pt x="26" y="18"/>
                      <a:pt x="35" y="16"/>
                    </a:cubicBezTo>
                    <a:cubicBezTo>
                      <a:pt x="37" y="16"/>
                      <a:pt x="40" y="17"/>
                      <a:pt x="40" y="19"/>
                    </a:cubicBezTo>
                    <a:cubicBezTo>
                      <a:pt x="40" y="22"/>
                      <a:pt x="39" y="24"/>
                      <a:pt x="3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Freeform 41"/>
              <p:cNvSpPr>
                <a:spLocks noEditPoints="1"/>
              </p:cNvSpPr>
              <p:nvPr/>
            </p:nvSpPr>
            <p:spPr bwMode="auto">
              <a:xfrm>
                <a:off x="2052638" y="3313113"/>
                <a:ext cx="360363" cy="360363"/>
              </a:xfrm>
              <a:custGeom>
                <a:avLst/>
                <a:gdLst>
                  <a:gd name="T0" fmla="*/ 114 w 128"/>
                  <a:gd name="T1" fmla="*/ 104 h 128"/>
                  <a:gd name="T2" fmla="*/ 117 w 128"/>
                  <a:gd name="T3" fmla="*/ 100 h 128"/>
                  <a:gd name="T4" fmla="*/ 119 w 128"/>
                  <a:gd name="T5" fmla="*/ 97 h 128"/>
                  <a:gd name="T6" fmla="*/ 121 w 128"/>
                  <a:gd name="T7" fmla="*/ 93 h 128"/>
                  <a:gd name="T8" fmla="*/ 123 w 128"/>
                  <a:gd name="T9" fmla="*/ 89 h 128"/>
                  <a:gd name="T10" fmla="*/ 124 w 128"/>
                  <a:gd name="T11" fmla="*/ 85 h 128"/>
                  <a:gd name="T12" fmla="*/ 126 w 128"/>
                  <a:gd name="T13" fmla="*/ 82 h 128"/>
                  <a:gd name="T14" fmla="*/ 126 w 128"/>
                  <a:gd name="T15" fmla="*/ 80 h 128"/>
                  <a:gd name="T16" fmla="*/ 126 w 128"/>
                  <a:gd name="T17" fmla="*/ 79 h 128"/>
                  <a:gd name="T18" fmla="*/ 127 w 128"/>
                  <a:gd name="T19" fmla="*/ 77 h 128"/>
                  <a:gd name="T20" fmla="*/ 127 w 128"/>
                  <a:gd name="T21" fmla="*/ 74 h 128"/>
                  <a:gd name="T22" fmla="*/ 128 w 128"/>
                  <a:gd name="T23" fmla="*/ 72 h 128"/>
                  <a:gd name="T24" fmla="*/ 128 w 128"/>
                  <a:gd name="T25" fmla="*/ 69 h 128"/>
                  <a:gd name="T26" fmla="*/ 128 w 128"/>
                  <a:gd name="T27" fmla="*/ 68 h 128"/>
                  <a:gd name="T28" fmla="*/ 128 w 128"/>
                  <a:gd name="T29" fmla="*/ 64 h 128"/>
                  <a:gd name="T30" fmla="*/ 64 w 128"/>
                  <a:gd name="T31" fmla="*/ 0 h 128"/>
                  <a:gd name="T32" fmla="*/ 0 w 128"/>
                  <a:gd name="T33" fmla="*/ 64 h 128"/>
                  <a:gd name="T34" fmla="*/ 0 w 128"/>
                  <a:gd name="T35" fmla="*/ 68 h 128"/>
                  <a:gd name="T36" fmla="*/ 0 w 128"/>
                  <a:gd name="T37" fmla="*/ 69 h 128"/>
                  <a:gd name="T38" fmla="*/ 1 w 128"/>
                  <a:gd name="T39" fmla="*/ 72 h 128"/>
                  <a:gd name="T40" fmla="*/ 1 w 128"/>
                  <a:gd name="T41" fmla="*/ 74 h 128"/>
                  <a:gd name="T42" fmla="*/ 1 w 128"/>
                  <a:gd name="T43" fmla="*/ 77 h 128"/>
                  <a:gd name="T44" fmla="*/ 2 w 128"/>
                  <a:gd name="T45" fmla="*/ 79 h 128"/>
                  <a:gd name="T46" fmla="*/ 2 w 128"/>
                  <a:gd name="T47" fmla="*/ 80 h 128"/>
                  <a:gd name="T48" fmla="*/ 3 w 128"/>
                  <a:gd name="T49" fmla="*/ 82 h 128"/>
                  <a:gd name="T50" fmla="*/ 4 w 128"/>
                  <a:gd name="T51" fmla="*/ 85 h 128"/>
                  <a:gd name="T52" fmla="*/ 5 w 128"/>
                  <a:gd name="T53" fmla="*/ 89 h 128"/>
                  <a:gd name="T54" fmla="*/ 7 w 128"/>
                  <a:gd name="T55" fmla="*/ 93 h 128"/>
                  <a:gd name="T56" fmla="*/ 9 w 128"/>
                  <a:gd name="T57" fmla="*/ 97 h 128"/>
                  <a:gd name="T58" fmla="*/ 12 w 128"/>
                  <a:gd name="T59" fmla="*/ 100 h 128"/>
                  <a:gd name="T60" fmla="*/ 14 w 128"/>
                  <a:gd name="T61" fmla="*/ 104 h 128"/>
                  <a:gd name="T62" fmla="*/ 17 w 128"/>
                  <a:gd name="T63" fmla="*/ 107 h 128"/>
                  <a:gd name="T64" fmla="*/ 20 w 128"/>
                  <a:gd name="T65" fmla="*/ 110 h 128"/>
                  <a:gd name="T66" fmla="*/ 20 w 128"/>
                  <a:gd name="T67" fmla="*/ 110 h 128"/>
                  <a:gd name="T68" fmla="*/ 22 w 128"/>
                  <a:gd name="T69" fmla="*/ 112 h 128"/>
                  <a:gd name="T70" fmla="*/ 23 w 128"/>
                  <a:gd name="T71" fmla="*/ 113 h 128"/>
                  <a:gd name="T72" fmla="*/ 29 w 128"/>
                  <a:gd name="T73" fmla="*/ 117 h 128"/>
                  <a:gd name="T74" fmla="*/ 30 w 128"/>
                  <a:gd name="T75" fmla="*/ 118 h 128"/>
                  <a:gd name="T76" fmla="*/ 33 w 128"/>
                  <a:gd name="T77" fmla="*/ 120 h 128"/>
                  <a:gd name="T78" fmla="*/ 33 w 128"/>
                  <a:gd name="T79" fmla="*/ 120 h 128"/>
                  <a:gd name="T80" fmla="*/ 64 w 128"/>
                  <a:gd name="T81" fmla="*/ 128 h 128"/>
                  <a:gd name="T82" fmla="*/ 95 w 128"/>
                  <a:gd name="T83" fmla="*/ 120 h 128"/>
                  <a:gd name="T84" fmla="*/ 95 w 128"/>
                  <a:gd name="T85" fmla="*/ 120 h 128"/>
                  <a:gd name="T86" fmla="*/ 98 w 128"/>
                  <a:gd name="T87" fmla="*/ 118 h 128"/>
                  <a:gd name="T88" fmla="*/ 99 w 128"/>
                  <a:gd name="T89" fmla="*/ 117 h 128"/>
                  <a:gd name="T90" fmla="*/ 105 w 128"/>
                  <a:gd name="T91" fmla="*/ 113 h 128"/>
                  <a:gd name="T92" fmla="*/ 106 w 128"/>
                  <a:gd name="T93" fmla="*/ 112 h 128"/>
                  <a:gd name="T94" fmla="*/ 108 w 128"/>
                  <a:gd name="T95" fmla="*/ 110 h 128"/>
                  <a:gd name="T96" fmla="*/ 109 w 128"/>
                  <a:gd name="T97" fmla="*/ 110 h 128"/>
                  <a:gd name="T98" fmla="*/ 111 w 128"/>
                  <a:gd name="T99" fmla="*/ 107 h 128"/>
                  <a:gd name="T100" fmla="*/ 114 w 128"/>
                  <a:gd name="T101" fmla="*/ 104 h 128"/>
                  <a:gd name="T102" fmla="*/ 64 w 128"/>
                  <a:gd name="T103" fmla="*/ 112 h 128"/>
                  <a:gd name="T104" fmla="*/ 16 w 128"/>
                  <a:gd name="T105" fmla="*/ 64 h 128"/>
                  <a:gd name="T106" fmla="*/ 64 w 128"/>
                  <a:gd name="T107" fmla="*/ 16 h 128"/>
                  <a:gd name="T108" fmla="*/ 112 w 128"/>
                  <a:gd name="T109" fmla="*/ 64 h 128"/>
                  <a:gd name="T110" fmla="*/ 64 w 128"/>
                  <a:gd name="T111"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 h="128">
                    <a:moveTo>
                      <a:pt x="114" y="104"/>
                    </a:moveTo>
                    <a:cubicBezTo>
                      <a:pt x="115" y="103"/>
                      <a:pt x="116" y="101"/>
                      <a:pt x="117" y="100"/>
                    </a:cubicBezTo>
                    <a:cubicBezTo>
                      <a:pt x="118" y="99"/>
                      <a:pt x="118" y="98"/>
                      <a:pt x="119" y="97"/>
                    </a:cubicBezTo>
                    <a:cubicBezTo>
                      <a:pt x="120" y="96"/>
                      <a:pt x="120" y="94"/>
                      <a:pt x="121" y="93"/>
                    </a:cubicBezTo>
                    <a:cubicBezTo>
                      <a:pt x="122" y="92"/>
                      <a:pt x="122" y="91"/>
                      <a:pt x="123" y="89"/>
                    </a:cubicBezTo>
                    <a:cubicBezTo>
                      <a:pt x="123" y="88"/>
                      <a:pt x="124" y="87"/>
                      <a:pt x="124" y="85"/>
                    </a:cubicBezTo>
                    <a:cubicBezTo>
                      <a:pt x="125" y="84"/>
                      <a:pt x="125" y="83"/>
                      <a:pt x="126" y="82"/>
                    </a:cubicBezTo>
                    <a:cubicBezTo>
                      <a:pt x="126" y="81"/>
                      <a:pt x="126" y="81"/>
                      <a:pt x="126" y="80"/>
                    </a:cubicBezTo>
                    <a:cubicBezTo>
                      <a:pt x="126" y="80"/>
                      <a:pt x="126" y="79"/>
                      <a:pt x="126" y="79"/>
                    </a:cubicBezTo>
                    <a:cubicBezTo>
                      <a:pt x="127" y="78"/>
                      <a:pt x="127" y="77"/>
                      <a:pt x="127" y="77"/>
                    </a:cubicBezTo>
                    <a:cubicBezTo>
                      <a:pt x="127" y="76"/>
                      <a:pt x="127" y="75"/>
                      <a:pt x="127" y="74"/>
                    </a:cubicBezTo>
                    <a:cubicBezTo>
                      <a:pt x="128" y="73"/>
                      <a:pt x="128" y="72"/>
                      <a:pt x="128" y="72"/>
                    </a:cubicBezTo>
                    <a:cubicBezTo>
                      <a:pt x="128" y="71"/>
                      <a:pt x="128" y="70"/>
                      <a:pt x="128" y="69"/>
                    </a:cubicBezTo>
                    <a:cubicBezTo>
                      <a:pt x="128" y="69"/>
                      <a:pt x="128" y="68"/>
                      <a:pt x="128" y="68"/>
                    </a:cubicBezTo>
                    <a:cubicBezTo>
                      <a:pt x="128" y="67"/>
                      <a:pt x="128" y="65"/>
                      <a:pt x="128" y="64"/>
                    </a:cubicBezTo>
                    <a:cubicBezTo>
                      <a:pt x="128" y="29"/>
                      <a:pt x="99" y="0"/>
                      <a:pt x="64" y="0"/>
                    </a:cubicBezTo>
                    <a:cubicBezTo>
                      <a:pt x="29" y="0"/>
                      <a:pt x="0" y="29"/>
                      <a:pt x="0" y="64"/>
                    </a:cubicBezTo>
                    <a:cubicBezTo>
                      <a:pt x="0" y="65"/>
                      <a:pt x="0" y="67"/>
                      <a:pt x="0" y="68"/>
                    </a:cubicBezTo>
                    <a:cubicBezTo>
                      <a:pt x="0" y="68"/>
                      <a:pt x="0" y="69"/>
                      <a:pt x="0" y="69"/>
                    </a:cubicBezTo>
                    <a:cubicBezTo>
                      <a:pt x="0" y="70"/>
                      <a:pt x="1" y="71"/>
                      <a:pt x="1" y="72"/>
                    </a:cubicBezTo>
                    <a:cubicBezTo>
                      <a:pt x="1" y="72"/>
                      <a:pt x="1" y="73"/>
                      <a:pt x="1" y="74"/>
                    </a:cubicBezTo>
                    <a:cubicBezTo>
                      <a:pt x="1" y="75"/>
                      <a:pt x="1" y="76"/>
                      <a:pt x="1" y="77"/>
                    </a:cubicBezTo>
                    <a:cubicBezTo>
                      <a:pt x="2" y="77"/>
                      <a:pt x="2" y="78"/>
                      <a:pt x="2" y="79"/>
                    </a:cubicBezTo>
                    <a:cubicBezTo>
                      <a:pt x="2" y="79"/>
                      <a:pt x="2" y="80"/>
                      <a:pt x="2" y="80"/>
                    </a:cubicBezTo>
                    <a:cubicBezTo>
                      <a:pt x="2" y="81"/>
                      <a:pt x="3" y="81"/>
                      <a:pt x="3" y="82"/>
                    </a:cubicBezTo>
                    <a:cubicBezTo>
                      <a:pt x="3" y="83"/>
                      <a:pt x="3" y="84"/>
                      <a:pt x="4" y="85"/>
                    </a:cubicBezTo>
                    <a:cubicBezTo>
                      <a:pt x="4" y="87"/>
                      <a:pt x="5" y="88"/>
                      <a:pt x="5" y="89"/>
                    </a:cubicBezTo>
                    <a:cubicBezTo>
                      <a:pt x="6" y="91"/>
                      <a:pt x="7" y="92"/>
                      <a:pt x="7" y="93"/>
                    </a:cubicBezTo>
                    <a:cubicBezTo>
                      <a:pt x="8" y="94"/>
                      <a:pt x="9" y="96"/>
                      <a:pt x="9" y="97"/>
                    </a:cubicBezTo>
                    <a:cubicBezTo>
                      <a:pt x="10" y="98"/>
                      <a:pt x="11" y="99"/>
                      <a:pt x="12" y="100"/>
                    </a:cubicBezTo>
                    <a:cubicBezTo>
                      <a:pt x="12" y="101"/>
                      <a:pt x="13" y="103"/>
                      <a:pt x="14" y="104"/>
                    </a:cubicBezTo>
                    <a:cubicBezTo>
                      <a:pt x="15" y="105"/>
                      <a:pt x="16" y="106"/>
                      <a:pt x="17" y="107"/>
                    </a:cubicBezTo>
                    <a:cubicBezTo>
                      <a:pt x="18" y="108"/>
                      <a:pt x="19" y="109"/>
                      <a:pt x="20" y="110"/>
                    </a:cubicBezTo>
                    <a:cubicBezTo>
                      <a:pt x="20" y="110"/>
                      <a:pt x="20" y="110"/>
                      <a:pt x="20" y="110"/>
                    </a:cubicBezTo>
                    <a:cubicBezTo>
                      <a:pt x="21" y="111"/>
                      <a:pt x="21" y="111"/>
                      <a:pt x="22" y="112"/>
                    </a:cubicBezTo>
                    <a:cubicBezTo>
                      <a:pt x="23" y="113"/>
                      <a:pt x="23" y="113"/>
                      <a:pt x="23" y="113"/>
                    </a:cubicBezTo>
                    <a:cubicBezTo>
                      <a:pt x="25" y="115"/>
                      <a:pt x="27" y="116"/>
                      <a:pt x="29" y="117"/>
                    </a:cubicBezTo>
                    <a:cubicBezTo>
                      <a:pt x="29" y="118"/>
                      <a:pt x="30" y="118"/>
                      <a:pt x="30" y="118"/>
                    </a:cubicBezTo>
                    <a:cubicBezTo>
                      <a:pt x="31" y="119"/>
                      <a:pt x="32" y="119"/>
                      <a:pt x="33" y="120"/>
                    </a:cubicBezTo>
                    <a:cubicBezTo>
                      <a:pt x="33" y="120"/>
                      <a:pt x="33" y="120"/>
                      <a:pt x="33" y="120"/>
                    </a:cubicBezTo>
                    <a:cubicBezTo>
                      <a:pt x="42" y="125"/>
                      <a:pt x="53" y="128"/>
                      <a:pt x="64" y="128"/>
                    </a:cubicBezTo>
                    <a:cubicBezTo>
                      <a:pt x="75" y="128"/>
                      <a:pt x="86" y="125"/>
                      <a:pt x="95" y="120"/>
                    </a:cubicBezTo>
                    <a:cubicBezTo>
                      <a:pt x="95" y="120"/>
                      <a:pt x="95" y="120"/>
                      <a:pt x="95" y="120"/>
                    </a:cubicBezTo>
                    <a:cubicBezTo>
                      <a:pt x="96" y="119"/>
                      <a:pt x="97" y="119"/>
                      <a:pt x="98" y="118"/>
                    </a:cubicBezTo>
                    <a:cubicBezTo>
                      <a:pt x="99" y="118"/>
                      <a:pt x="99" y="118"/>
                      <a:pt x="99" y="117"/>
                    </a:cubicBezTo>
                    <a:cubicBezTo>
                      <a:pt x="101" y="116"/>
                      <a:pt x="103" y="115"/>
                      <a:pt x="105" y="113"/>
                    </a:cubicBezTo>
                    <a:cubicBezTo>
                      <a:pt x="105" y="113"/>
                      <a:pt x="106" y="113"/>
                      <a:pt x="106" y="112"/>
                    </a:cubicBezTo>
                    <a:cubicBezTo>
                      <a:pt x="107" y="111"/>
                      <a:pt x="108" y="111"/>
                      <a:pt x="108" y="110"/>
                    </a:cubicBezTo>
                    <a:cubicBezTo>
                      <a:pt x="109" y="110"/>
                      <a:pt x="109" y="110"/>
                      <a:pt x="109" y="110"/>
                    </a:cubicBezTo>
                    <a:cubicBezTo>
                      <a:pt x="110" y="109"/>
                      <a:pt x="111" y="108"/>
                      <a:pt x="111" y="107"/>
                    </a:cubicBezTo>
                    <a:cubicBezTo>
                      <a:pt x="112" y="106"/>
                      <a:pt x="113" y="105"/>
                      <a:pt x="114" y="104"/>
                    </a:cubicBezTo>
                    <a:close/>
                    <a:moveTo>
                      <a:pt x="64" y="112"/>
                    </a:moveTo>
                    <a:cubicBezTo>
                      <a:pt x="38" y="112"/>
                      <a:pt x="16" y="90"/>
                      <a:pt x="16" y="64"/>
                    </a:cubicBezTo>
                    <a:cubicBezTo>
                      <a:pt x="16" y="37"/>
                      <a:pt x="38" y="16"/>
                      <a:pt x="64" y="16"/>
                    </a:cubicBezTo>
                    <a:cubicBezTo>
                      <a:pt x="91" y="16"/>
                      <a:pt x="112" y="37"/>
                      <a:pt x="112" y="64"/>
                    </a:cubicBezTo>
                    <a:cubicBezTo>
                      <a:pt x="112" y="90"/>
                      <a:pt x="91" y="112"/>
                      <a:pt x="64"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27" name="组合 226"/>
            <p:cNvGrpSpPr/>
            <p:nvPr/>
          </p:nvGrpSpPr>
          <p:grpSpPr>
            <a:xfrm>
              <a:off x="5563289" y="3486489"/>
              <a:ext cx="488060" cy="447867"/>
              <a:chOff x="3222625" y="3211513"/>
              <a:chExt cx="539750" cy="495300"/>
            </a:xfrm>
            <a:solidFill>
              <a:schemeClr val="bg1">
                <a:alpha val="9000"/>
              </a:schemeClr>
            </a:solidFill>
          </p:grpSpPr>
          <p:sp>
            <p:nvSpPr>
              <p:cNvPr id="429" name="Freeform 42"/>
              <p:cNvSpPr>
                <a:spLocks noEditPoints="1"/>
              </p:cNvSpPr>
              <p:nvPr/>
            </p:nvSpPr>
            <p:spPr bwMode="auto">
              <a:xfrm>
                <a:off x="3222625" y="3211513"/>
                <a:ext cx="539750" cy="495300"/>
              </a:xfrm>
              <a:custGeom>
                <a:avLst/>
                <a:gdLst>
                  <a:gd name="T0" fmla="*/ 188 w 192"/>
                  <a:gd name="T1" fmla="*/ 0 h 176"/>
                  <a:gd name="T2" fmla="*/ 4 w 192"/>
                  <a:gd name="T3" fmla="*/ 0 h 176"/>
                  <a:gd name="T4" fmla="*/ 0 w 192"/>
                  <a:gd name="T5" fmla="*/ 4 h 176"/>
                  <a:gd name="T6" fmla="*/ 0 w 192"/>
                  <a:gd name="T7" fmla="*/ 172 h 176"/>
                  <a:gd name="T8" fmla="*/ 4 w 192"/>
                  <a:gd name="T9" fmla="*/ 176 h 176"/>
                  <a:gd name="T10" fmla="*/ 188 w 192"/>
                  <a:gd name="T11" fmla="*/ 176 h 176"/>
                  <a:gd name="T12" fmla="*/ 192 w 192"/>
                  <a:gd name="T13" fmla="*/ 172 h 176"/>
                  <a:gd name="T14" fmla="*/ 192 w 192"/>
                  <a:gd name="T15" fmla="*/ 4 h 176"/>
                  <a:gd name="T16" fmla="*/ 188 w 192"/>
                  <a:gd name="T17" fmla="*/ 0 h 176"/>
                  <a:gd name="T18" fmla="*/ 176 w 192"/>
                  <a:gd name="T19" fmla="*/ 132 h 176"/>
                  <a:gd name="T20" fmla="*/ 172 w 192"/>
                  <a:gd name="T21" fmla="*/ 136 h 176"/>
                  <a:gd name="T22" fmla="*/ 20 w 192"/>
                  <a:gd name="T23" fmla="*/ 136 h 176"/>
                  <a:gd name="T24" fmla="*/ 16 w 192"/>
                  <a:gd name="T25" fmla="*/ 132 h 176"/>
                  <a:gd name="T26" fmla="*/ 16 w 192"/>
                  <a:gd name="T27" fmla="*/ 20 h 176"/>
                  <a:gd name="T28" fmla="*/ 20 w 192"/>
                  <a:gd name="T29" fmla="*/ 16 h 176"/>
                  <a:gd name="T30" fmla="*/ 172 w 192"/>
                  <a:gd name="T31" fmla="*/ 16 h 176"/>
                  <a:gd name="T32" fmla="*/ 176 w 192"/>
                  <a:gd name="T33" fmla="*/ 20 h 176"/>
                  <a:gd name="T34" fmla="*/ 176 w 192"/>
                  <a:gd name="T35"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76">
                    <a:moveTo>
                      <a:pt x="188" y="0"/>
                    </a:moveTo>
                    <a:cubicBezTo>
                      <a:pt x="4" y="0"/>
                      <a:pt x="4" y="0"/>
                      <a:pt x="4" y="0"/>
                    </a:cubicBezTo>
                    <a:cubicBezTo>
                      <a:pt x="2" y="0"/>
                      <a:pt x="0" y="2"/>
                      <a:pt x="0" y="4"/>
                    </a:cubicBezTo>
                    <a:cubicBezTo>
                      <a:pt x="0" y="172"/>
                      <a:pt x="0" y="172"/>
                      <a:pt x="0" y="172"/>
                    </a:cubicBezTo>
                    <a:cubicBezTo>
                      <a:pt x="0" y="174"/>
                      <a:pt x="2" y="176"/>
                      <a:pt x="4" y="176"/>
                    </a:cubicBezTo>
                    <a:cubicBezTo>
                      <a:pt x="188" y="176"/>
                      <a:pt x="188" y="176"/>
                      <a:pt x="188" y="176"/>
                    </a:cubicBezTo>
                    <a:cubicBezTo>
                      <a:pt x="190" y="176"/>
                      <a:pt x="192" y="174"/>
                      <a:pt x="192" y="172"/>
                    </a:cubicBezTo>
                    <a:cubicBezTo>
                      <a:pt x="192" y="4"/>
                      <a:pt x="192" y="4"/>
                      <a:pt x="192" y="4"/>
                    </a:cubicBezTo>
                    <a:cubicBezTo>
                      <a:pt x="192" y="2"/>
                      <a:pt x="190" y="0"/>
                      <a:pt x="188" y="0"/>
                    </a:cubicBezTo>
                    <a:close/>
                    <a:moveTo>
                      <a:pt x="176" y="132"/>
                    </a:moveTo>
                    <a:cubicBezTo>
                      <a:pt x="176" y="134"/>
                      <a:pt x="174" y="136"/>
                      <a:pt x="172" y="136"/>
                    </a:cubicBezTo>
                    <a:cubicBezTo>
                      <a:pt x="20" y="136"/>
                      <a:pt x="20" y="136"/>
                      <a:pt x="20" y="136"/>
                    </a:cubicBezTo>
                    <a:cubicBezTo>
                      <a:pt x="18" y="136"/>
                      <a:pt x="16" y="134"/>
                      <a:pt x="16" y="132"/>
                    </a:cubicBezTo>
                    <a:cubicBezTo>
                      <a:pt x="16" y="20"/>
                      <a:pt x="16" y="20"/>
                      <a:pt x="16" y="20"/>
                    </a:cubicBezTo>
                    <a:cubicBezTo>
                      <a:pt x="16" y="18"/>
                      <a:pt x="18" y="16"/>
                      <a:pt x="20" y="16"/>
                    </a:cubicBezTo>
                    <a:cubicBezTo>
                      <a:pt x="172" y="16"/>
                      <a:pt x="172" y="16"/>
                      <a:pt x="172" y="16"/>
                    </a:cubicBezTo>
                    <a:cubicBezTo>
                      <a:pt x="174" y="16"/>
                      <a:pt x="176" y="18"/>
                      <a:pt x="176" y="20"/>
                    </a:cubicBezTo>
                    <a:lnTo>
                      <a:pt x="176"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0" name="Oval 43"/>
              <p:cNvSpPr>
                <a:spLocks noChangeArrowheads="1"/>
              </p:cNvSpPr>
              <p:nvPr/>
            </p:nvSpPr>
            <p:spPr bwMode="auto">
              <a:xfrm>
                <a:off x="3379788" y="3302000"/>
                <a:ext cx="90488" cy="904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44"/>
              <p:cNvSpPr>
                <a:spLocks noEditPoints="1"/>
              </p:cNvSpPr>
              <p:nvPr/>
            </p:nvSpPr>
            <p:spPr bwMode="auto">
              <a:xfrm>
                <a:off x="3290888" y="3363913"/>
                <a:ext cx="404813" cy="207963"/>
              </a:xfrm>
              <a:custGeom>
                <a:avLst/>
                <a:gdLst>
                  <a:gd name="T0" fmla="*/ 77 w 144"/>
                  <a:gd name="T1" fmla="*/ 7 h 74"/>
                  <a:gd name="T2" fmla="*/ 77 w 144"/>
                  <a:gd name="T3" fmla="*/ 8 h 74"/>
                  <a:gd name="T4" fmla="*/ 49 w 144"/>
                  <a:gd name="T5" fmla="*/ 36 h 74"/>
                  <a:gd name="T6" fmla="*/ 43 w 144"/>
                  <a:gd name="T7" fmla="*/ 31 h 74"/>
                  <a:gd name="T8" fmla="*/ 13 w 144"/>
                  <a:gd name="T9" fmla="*/ 32 h 74"/>
                  <a:gd name="T10" fmla="*/ 0 w 144"/>
                  <a:gd name="T11" fmla="*/ 45 h 74"/>
                  <a:gd name="T12" fmla="*/ 0 w 144"/>
                  <a:gd name="T13" fmla="*/ 56 h 74"/>
                  <a:gd name="T14" fmla="*/ 0 w 144"/>
                  <a:gd name="T15" fmla="*/ 74 h 74"/>
                  <a:gd name="T16" fmla="*/ 144 w 144"/>
                  <a:gd name="T17" fmla="*/ 74 h 74"/>
                  <a:gd name="T18" fmla="*/ 144 w 144"/>
                  <a:gd name="T19" fmla="*/ 50 h 74"/>
                  <a:gd name="T20" fmla="*/ 144 w 144"/>
                  <a:gd name="T21" fmla="*/ 40 h 74"/>
                  <a:gd name="T22" fmla="*/ 107 w 144"/>
                  <a:gd name="T23" fmla="*/ 7 h 74"/>
                  <a:gd name="T24" fmla="*/ 77 w 144"/>
                  <a:gd name="T25" fmla="*/ 7 h 74"/>
                  <a:gd name="T26" fmla="*/ 104 w 144"/>
                  <a:gd name="T27" fmla="*/ 33 h 74"/>
                  <a:gd name="T28" fmla="*/ 94 w 144"/>
                  <a:gd name="T29" fmla="*/ 27 h 74"/>
                  <a:gd name="T30" fmla="*/ 90 w 144"/>
                  <a:gd name="T31" fmla="*/ 27 h 74"/>
                  <a:gd name="T32" fmla="*/ 80 w 144"/>
                  <a:gd name="T33" fmla="*/ 33 h 74"/>
                  <a:gd name="T34" fmla="*/ 70 w 144"/>
                  <a:gd name="T35" fmla="*/ 27 h 74"/>
                  <a:gd name="T36" fmla="*/ 70 w 144"/>
                  <a:gd name="T37" fmla="*/ 26 h 74"/>
                  <a:gd name="T38" fmla="*/ 83 w 144"/>
                  <a:gd name="T39" fmla="*/ 13 h 74"/>
                  <a:gd name="T40" fmla="*/ 102 w 144"/>
                  <a:gd name="T41" fmla="*/ 13 h 74"/>
                  <a:gd name="T42" fmla="*/ 118 w 144"/>
                  <a:gd name="T43" fmla="*/ 27 h 74"/>
                  <a:gd name="T44" fmla="*/ 104 w 144"/>
                  <a:gd name="T45" fmla="*/ 3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74">
                    <a:moveTo>
                      <a:pt x="77" y="7"/>
                    </a:moveTo>
                    <a:cubicBezTo>
                      <a:pt x="77" y="7"/>
                      <a:pt x="77" y="7"/>
                      <a:pt x="77" y="8"/>
                    </a:cubicBezTo>
                    <a:cubicBezTo>
                      <a:pt x="49" y="36"/>
                      <a:pt x="49" y="36"/>
                      <a:pt x="49" y="36"/>
                    </a:cubicBezTo>
                    <a:cubicBezTo>
                      <a:pt x="43" y="31"/>
                      <a:pt x="43" y="31"/>
                      <a:pt x="43" y="31"/>
                    </a:cubicBezTo>
                    <a:cubicBezTo>
                      <a:pt x="35" y="24"/>
                      <a:pt x="22" y="24"/>
                      <a:pt x="13" y="32"/>
                    </a:cubicBezTo>
                    <a:cubicBezTo>
                      <a:pt x="0" y="45"/>
                      <a:pt x="0" y="45"/>
                      <a:pt x="0" y="45"/>
                    </a:cubicBezTo>
                    <a:cubicBezTo>
                      <a:pt x="0" y="56"/>
                      <a:pt x="0" y="56"/>
                      <a:pt x="0" y="56"/>
                    </a:cubicBezTo>
                    <a:cubicBezTo>
                      <a:pt x="0" y="74"/>
                      <a:pt x="0" y="74"/>
                      <a:pt x="0" y="74"/>
                    </a:cubicBezTo>
                    <a:cubicBezTo>
                      <a:pt x="144" y="74"/>
                      <a:pt x="144" y="74"/>
                      <a:pt x="144" y="74"/>
                    </a:cubicBezTo>
                    <a:cubicBezTo>
                      <a:pt x="144" y="50"/>
                      <a:pt x="144" y="50"/>
                      <a:pt x="144" y="50"/>
                    </a:cubicBezTo>
                    <a:cubicBezTo>
                      <a:pt x="144" y="40"/>
                      <a:pt x="144" y="40"/>
                      <a:pt x="144" y="40"/>
                    </a:cubicBezTo>
                    <a:cubicBezTo>
                      <a:pt x="107" y="7"/>
                      <a:pt x="107" y="7"/>
                      <a:pt x="107" y="7"/>
                    </a:cubicBezTo>
                    <a:cubicBezTo>
                      <a:pt x="99" y="0"/>
                      <a:pt x="85" y="0"/>
                      <a:pt x="77" y="7"/>
                    </a:cubicBezTo>
                    <a:close/>
                    <a:moveTo>
                      <a:pt x="104" y="33"/>
                    </a:moveTo>
                    <a:cubicBezTo>
                      <a:pt x="94" y="27"/>
                      <a:pt x="94" y="27"/>
                      <a:pt x="94" y="27"/>
                    </a:cubicBezTo>
                    <a:cubicBezTo>
                      <a:pt x="93" y="26"/>
                      <a:pt x="91" y="26"/>
                      <a:pt x="90" y="27"/>
                    </a:cubicBezTo>
                    <a:cubicBezTo>
                      <a:pt x="80" y="33"/>
                      <a:pt x="80" y="33"/>
                      <a:pt x="80" y="33"/>
                    </a:cubicBezTo>
                    <a:cubicBezTo>
                      <a:pt x="70" y="27"/>
                      <a:pt x="70" y="27"/>
                      <a:pt x="70" y="27"/>
                    </a:cubicBezTo>
                    <a:cubicBezTo>
                      <a:pt x="70" y="26"/>
                      <a:pt x="70" y="26"/>
                      <a:pt x="70" y="26"/>
                    </a:cubicBezTo>
                    <a:cubicBezTo>
                      <a:pt x="83" y="13"/>
                      <a:pt x="83" y="13"/>
                      <a:pt x="83" y="13"/>
                    </a:cubicBezTo>
                    <a:cubicBezTo>
                      <a:pt x="88" y="9"/>
                      <a:pt x="97" y="9"/>
                      <a:pt x="102" y="13"/>
                    </a:cubicBezTo>
                    <a:cubicBezTo>
                      <a:pt x="118" y="27"/>
                      <a:pt x="118" y="27"/>
                      <a:pt x="118" y="27"/>
                    </a:cubicBezTo>
                    <a:lnTo>
                      <a:pt x="104"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28" name="组合 227"/>
            <p:cNvGrpSpPr/>
            <p:nvPr/>
          </p:nvGrpSpPr>
          <p:grpSpPr>
            <a:xfrm rot="299365">
              <a:off x="4775255" y="5419015"/>
              <a:ext cx="898063" cy="824103"/>
              <a:chOff x="4549775" y="3211513"/>
              <a:chExt cx="539751" cy="495300"/>
            </a:xfrm>
            <a:solidFill>
              <a:schemeClr val="bg1">
                <a:alpha val="9000"/>
              </a:schemeClr>
            </a:solidFill>
          </p:grpSpPr>
          <p:sp>
            <p:nvSpPr>
              <p:cNvPr id="425" name="Freeform 45"/>
              <p:cNvSpPr>
                <a:spLocks noEditPoints="1"/>
              </p:cNvSpPr>
              <p:nvPr/>
            </p:nvSpPr>
            <p:spPr bwMode="auto">
              <a:xfrm>
                <a:off x="4549775" y="3392488"/>
                <a:ext cx="382588" cy="314325"/>
              </a:xfrm>
              <a:custGeom>
                <a:avLst/>
                <a:gdLst>
                  <a:gd name="T0" fmla="*/ 116 w 136"/>
                  <a:gd name="T1" fmla="*/ 0 h 112"/>
                  <a:gd name="T2" fmla="*/ 96 w 136"/>
                  <a:gd name="T3" fmla="*/ 0 h 112"/>
                  <a:gd name="T4" fmla="*/ 40 w 136"/>
                  <a:gd name="T5" fmla="*/ 0 h 112"/>
                  <a:gd name="T6" fmla="*/ 20 w 136"/>
                  <a:gd name="T7" fmla="*/ 0 h 112"/>
                  <a:gd name="T8" fmla="*/ 0 w 136"/>
                  <a:gd name="T9" fmla="*/ 20 h 112"/>
                  <a:gd name="T10" fmla="*/ 0 w 136"/>
                  <a:gd name="T11" fmla="*/ 92 h 112"/>
                  <a:gd name="T12" fmla="*/ 20 w 136"/>
                  <a:gd name="T13" fmla="*/ 112 h 112"/>
                  <a:gd name="T14" fmla="*/ 116 w 136"/>
                  <a:gd name="T15" fmla="*/ 112 h 112"/>
                  <a:gd name="T16" fmla="*/ 136 w 136"/>
                  <a:gd name="T17" fmla="*/ 92 h 112"/>
                  <a:gd name="T18" fmla="*/ 136 w 136"/>
                  <a:gd name="T19" fmla="*/ 20 h 112"/>
                  <a:gd name="T20" fmla="*/ 116 w 136"/>
                  <a:gd name="T21" fmla="*/ 0 h 112"/>
                  <a:gd name="T22" fmla="*/ 108 w 136"/>
                  <a:gd name="T23" fmla="*/ 88 h 112"/>
                  <a:gd name="T24" fmla="*/ 28 w 136"/>
                  <a:gd name="T25" fmla="*/ 88 h 112"/>
                  <a:gd name="T26" fmla="*/ 16 w 136"/>
                  <a:gd name="T27" fmla="*/ 76 h 112"/>
                  <a:gd name="T28" fmla="*/ 28 w 136"/>
                  <a:gd name="T29" fmla="*/ 64 h 112"/>
                  <a:gd name="T30" fmla="*/ 108 w 136"/>
                  <a:gd name="T31" fmla="*/ 64 h 112"/>
                  <a:gd name="T32" fmla="*/ 120 w 136"/>
                  <a:gd name="T33" fmla="*/ 76 h 112"/>
                  <a:gd name="T34" fmla="*/ 108 w 136"/>
                  <a:gd name="T35" fmla="*/ 88 h 112"/>
                  <a:gd name="T36" fmla="*/ 116 w 136"/>
                  <a:gd name="T37" fmla="*/ 32 h 112"/>
                  <a:gd name="T38" fmla="*/ 100 w 136"/>
                  <a:gd name="T39" fmla="*/ 32 h 112"/>
                  <a:gd name="T40" fmla="*/ 96 w 136"/>
                  <a:gd name="T41" fmla="*/ 28 h 112"/>
                  <a:gd name="T42" fmla="*/ 100 w 136"/>
                  <a:gd name="T43" fmla="*/ 24 h 112"/>
                  <a:gd name="T44" fmla="*/ 116 w 136"/>
                  <a:gd name="T45" fmla="*/ 24 h 112"/>
                  <a:gd name="T46" fmla="*/ 120 w 136"/>
                  <a:gd name="T47" fmla="*/ 28 h 112"/>
                  <a:gd name="T48" fmla="*/ 116 w 136"/>
                  <a:gd name="T49" fmla="*/ 3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12">
                    <a:moveTo>
                      <a:pt x="116" y="0"/>
                    </a:moveTo>
                    <a:cubicBezTo>
                      <a:pt x="96" y="0"/>
                      <a:pt x="96" y="0"/>
                      <a:pt x="96" y="0"/>
                    </a:cubicBezTo>
                    <a:cubicBezTo>
                      <a:pt x="40" y="0"/>
                      <a:pt x="40" y="0"/>
                      <a:pt x="40" y="0"/>
                    </a:cubicBezTo>
                    <a:cubicBezTo>
                      <a:pt x="20" y="0"/>
                      <a:pt x="20" y="0"/>
                      <a:pt x="20" y="0"/>
                    </a:cubicBezTo>
                    <a:cubicBezTo>
                      <a:pt x="9" y="0"/>
                      <a:pt x="0" y="9"/>
                      <a:pt x="0" y="20"/>
                    </a:cubicBezTo>
                    <a:cubicBezTo>
                      <a:pt x="0" y="92"/>
                      <a:pt x="0" y="92"/>
                      <a:pt x="0" y="92"/>
                    </a:cubicBezTo>
                    <a:cubicBezTo>
                      <a:pt x="0" y="103"/>
                      <a:pt x="9" y="112"/>
                      <a:pt x="20" y="112"/>
                    </a:cubicBezTo>
                    <a:cubicBezTo>
                      <a:pt x="116" y="112"/>
                      <a:pt x="116" y="112"/>
                      <a:pt x="116" y="112"/>
                    </a:cubicBezTo>
                    <a:cubicBezTo>
                      <a:pt x="127" y="112"/>
                      <a:pt x="136" y="103"/>
                      <a:pt x="136" y="92"/>
                    </a:cubicBezTo>
                    <a:cubicBezTo>
                      <a:pt x="136" y="20"/>
                      <a:pt x="136" y="20"/>
                      <a:pt x="136" y="20"/>
                    </a:cubicBezTo>
                    <a:cubicBezTo>
                      <a:pt x="136" y="9"/>
                      <a:pt x="127" y="0"/>
                      <a:pt x="116" y="0"/>
                    </a:cubicBezTo>
                    <a:close/>
                    <a:moveTo>
                      <a:pt x="108" y="88"/>
                    </a:moveTo>
                    <a:cubicBezTo>
                      <a:pt x="28" y="88"/>
                      <a:pt x="28" y="88"/>
                      <a:pt x="28" y="88"/>
                    </a:cubicBezTo>
                    <a:cubicBezTo>
                      <a:pt x="22" y="88"/>
                      <a:pt x="16" y="82"/>
                      <a:pt x="16" y="76"/>
                    </a:cubicBezTo>
                    <a:cubicBezTo>
                      <a:pt x="16" y="69"/>
                      <a:pt x="22" y="64"/>
                      <a:pt x="28" y="64"/>
                    </a:cubicBezTo>
                    <a:cubicBezTo>
                      <a:pt x="108" y="64"/>
                      <a:pt x="108" y="64"/>
                      <a:pt x="108" y="64"/>
                    </a:cubicBezTo>
                    <a:cubicBezTo>
                      <a:pt x="115" y="64"/>
                      <a:pt x="120" y="69"/>
                      <a:pt x="120" y="76"/>
                    </a:cubicBezTo>
                    <a:cubicBezTo>
                      <a:pt x="120" y="82"/>
                      <a:pt x="115" y="88"/>
                      <a:pt x="108" y="88"/>
                    </a:cubicBezTo>
                    <a:close/>
                    <a:moveTo>
                      <a:pt x="116" y="32"/>
                    </a:moveTo>
                    <a:cubicBezTo>
                      <a:pt x="100" y="32"/>
                      <a:pt x="100" y="32"/>
                      <a:pt x="100" y="32"/>
                    </a:cubicBezTo>
                    <a:cubicBezTo>
                      <a:pt x="98" y="32"/>
                      <a:pt x="96" y="30"/>
                      <a:pt x="96" y="28"/>
                    </a:cubicBezTo>
                    <a:cubicBezTo>
                      <a:pt x="96" y="26"/>
                      <a:pt x="98" y="24"/>
                      <a:pt x="100" y="24"/>
                    </a:cubicBezTo>
                    <a:cubicBezTo>
                      <a:pt x="116" y="24"/>
                      <a:pt x="116" y="24"/>
                      <a:pt x="116" y="24"/>
                    </a:cubicBezTo>
                    <a:cubicBezTo>
                      <a:pt x="118" y="24"/>
                      <a:pt x="120" y="26"/>
                      <a:pt x="120" y="28"/>
                    </a:cubicBezTo>
                    <a:cubicBezTo>
                      <a:pt x="120" y="30"/>
                      <a:pt x="118" y="32"/>
                      <a:pt x="116"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Oval 46"/>
              <p:cNvSpPr>
                <a:spLocks noChangeArrowheads="1"/>
              </p:cNvSpPr>
              <p:nvPr/>
            </p:nvSpPr>
            <p:spPr bwMode="auto">
              <a:xfrm>
                <a:off x="4572000" y="3211513"/>
                <a:ext cx="180975" cy="1809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Oval 47"/>
              <p:cNvSpPr>
                <a:spLocks noChangeArrowheads="1"/>
              </p:cNvSpPr>
              <p:nvPr/>
            </p:nvSpPr>
            <p:spPr bwMode="auto">
              <a:xfrm>
                <a:off x="4752975" y="3257550"/>
                <a:ext cx="134938" cy="1349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48"/>
              <p:cNvSpPr/>
              <p:nvPr/>
            </p:nvSpPr>
            <p:spPr bwMode="auto">
              <a:xfrm>
                <a:off x="4954588" y="3414713"/>
                <a:ext cx="134938" cy="269875"/>
              </a:xfrm>
              <a:custGeom>
                <a:avLst/>
                <a:gdLst>
                  <a:gd name="T0" fmla="*/ 47 w 48"/>
                  <a:gd name="T1" fmla="*/ 1 h 96"/>
                  <a:gd name="T2" fmla="*/ 43 w 48"/>
                  <a:gd name="T3" fmla="*/ 0 h 96"/>
                  <a:gd name="T4" fmla="*/ 0 w 48"/>
                  <a:gd name="T5" fmla="*/ 12 h 96"/>
                  <a:gd name="T6" fmla="*/ 0 w 48"/>
                  <a:gd name="T7" fmla="*/ 20 h 96"/>
                  <a:gd name="T8" fmla="*/ 0 w 48"/>
                  <a:gd name="T9" fmla="*/ 21 h 96"/>
                  <a:gd name="T10" fmla="*/ 0 w 48"/>
                  <a:gd name="T11" fmla="*/ 75 h 96"/>
                  <a:gd name="T12" fmla="*/ 0 w 48"/>
                  <a:gd name="T13" fmla="*/ 83 h 96"/>
                  <a:gd name="T14" fmla="*/ 43 w 48"/>
                  <a:gd name="T15" fmla="*/ 96 h 96"/>
                  <a:gd name="T16" fmla="*/ 44 w 48"/>
                  <a:gd name="T17" fmla="*/ 96 h 96"/>
                  <a:gd name="T18" fmla="*/ 47 w 48"/>
                  <a:gd name="T19" fmla="*/ 95 h 96"/>
                  <a:gd name="T20" fmla="*/ 48 w 48"/>
                  <a:gd name="T21" fmla="*/ 92 h 96"/>
                  <a:gd name="T22" fmla="*/ 48 w 48"/>
                  <a:gd name="T23" fmla="*/ 4 h 96"/>
                  <a:gd name="T24" fmla="*/ 47 w 48"/>
                  <a:gd name="T25" fmla="*/ 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96">
                    <a:moveTo>
                      <a:pt x="47" y="1"/>
                    </a:moveTo>
                    <a:cubicBezTo>
                      <a:pt x="46" y="0"/>
                      <a:pt x="44" y="0"/>
                      <a:pt x="43" y="0"/>
                    </a:cubicBezTo>
                    <a:cubicBezTo>
                      <a:pt x="0" y="12"/>
                      <a:pt x="0" y="12"/>
                      <a:pt x="0" y="12"/>
                    </a:cubicBezTo>
                    <a:cubicBezTo>
                      <a:pt x="0" y="20"/>
                      <a:pt x="0" y="20"/>
                      <a:pt x="0" y="20"/>
                    </a:cubicBezTo>
                    <a:cubicBezTo>
                      <a:pt x="0" y="21"/>
                      <a:pt x="0" y="21"/>
                      <a:pt x="0" y="21"/>
                    </a:cubicBezTo>
                    <a:cubicBezTo>
                      <a:pt x="0" y="75"/>
                      <a:pt x="0" y="75"/>
                      <a:pt x="0" y="75"/>
                    </a:cubicBezTo>
                    <a:cubicBezTo>
                      <a:pt x="0" y="83"/>
                      <a:pt x="0" y="83"/>
                      <a:pt x="0" y="83"/>
                    </a:cubicBezTo>
                    <a:cubicBezTo>
                      <a:pt x="43" y="96"/>
                      <a:pt x="43" y="96"/>
                      <a:pt x="43" y="96"/>
                    </a:cubicBezTo>
                    <a:cubicBezTo>
                      <a:pt x="43" y="96"/>
                      <a:pt x="44" y="96"/>
                      <a:pt x="44" y="96"/>
                    </a:cubicBezTo>
                    <a:cubicBezTo>
                      <a:pt x="45" y="96"/>
                      <a:pt x="46" y="96"/>
                      <a:pt x="47" y="95"/>
                    </a:cubicBezTo>
                    <a:cubicBezTo>
                      <a:pt x="48" y="94"/>
                      <a:pt x="48" y="93"/>
                      <a:pt x="48" y="92"/>
                    </a:cubicBezTo>
                    <a:cubicBezTo>
                      <a:pt x="48" y="4"/>
                      <a:pt x="48" y="4"/>
                      <a:pt x="48" y="4"/>
                    </a:cubicBezTo>
                    <a:cubicBezTo>
                      <a:pt x="48" y="3"/>
                      <a:pt x="48" y="1"/>
                      <a:pt x="4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29" name="组合 228"/>
            <p:cNvGrpSpPr/>
            <p:nvPr/>
          </p:nvGrpSpPr>
          <p:grpSpPr>
            <a:xfrm>
              <a:off x="2831056" y="3637268"/>
              <a:ext cx="917503" cy="839247"/>
              <a:chOff x="568325" y="4538663"/>
              <a:chExt cx="539750" cy="493713"/>
            </a:xfrm>
            <a:solidFill>
              <a:schemeClr val="bg1">
                <a:alpha val="9000"/>
              </a:schemeClr>
            </a:solidFill>
          </p:grpSpPr>
          <p:sp>
            <p:nvSpPr>
              <p:cNvPr id="423" name="Freeform 49"/>
              <p:cNvSpPr/>
              <p:nvPr/>
            </p:nvSpPr>
            <p:spPr bwMode="auto">
              <a:xfrm>
                <a:off x="771525" y="4718050"/>
                <a:ext cx="134938" cy="134938"/>
              </a:xfrm>
              <a:custGeom>
                <a:avLst/>
                <a:gdLst>
                  <a:gd name="T0" fmla="*/ 46 w 48"/>
                  <a:gd name="T1" fmla="*/ 20 h 48"/>
                  <a:gd name="T2" fmla="*/ 6 w 48"/>
                  <a:gd name="T3" fmla="*/ 0 h 48"/>
                  <a:gd name="T4" fmla="*/ 2 w 48"/>
                  <a:gd name="T5" fmla="*/ 0 h 48"/>
                  <a:gd name="T6" fmla="*/ 0 w 48"/>
                  <a:gd name="T7" fmla="*/ 4 h 48"/>
                  <a:gd name="T8" fmla="*/ 0 w 48"/>
                  <a:gd name="T9" fmla="*/ 44 h 48"/>
                  <a:gd name="T10" fmla="*/ 2 w 48"/>
                  <a:gd name="T11" fmla="*/ 47 h 48"/>
                  <a:gd name="T12" fmla="*/ 4 w 48"/>
                  <a:gd name="T13" fmla="*/ 48 h 48"/>
                  <a:gd name="T14" fmla="*/ 6 w 48"/>
                  <a:gd name="T15" fmla="*/ 47 h 48"/>
                  <a:gd name="T16" fmla="*/ 46 w 48"/>
                  <a:gd name="T17" fmla="*/ 27 h 48"/>
                  <a:gd name="T18" fmla="*/ 48 w 48"/>
                  <a:gd name="T19" fmla="*/ 24 h 48"/>
                  <a:gd name="T20" fmla="*/ 46 w 48"/>
                  <a:gd name="T21"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46" y="20"/>
                    </a:moveTo>
                    <a:cubicBezTo>
                      <a:pt x="6" y="0"/>
                      <a:pt x="6" y="0"/>
                      <a:pt x="6" y="0"/>
                    </a:cubicBezTo>
                    <a:cubicBezTo>
                      <a:pt x="5" y="0"/>
                      <a:pt x="3" y="0"/>
                      <a:pt x="2" y="0"/>
                    </a:cubicBezTo>
                    <a:cubicBezTo>
                      <a:pt x="1" y="1"/>
                      <a:pt x="0" y="2"/>
                      <a:pt x="0" y="4"/>
                    </a:cubicBezTo>
                    <a:cubicBezTo>
                      <a:pt x="0" y="44"/>
                      <a:pt x="0" y="44"/>
                      <a:pt x="0" y="44"/>
                    </a:cubicBezTo>
                    <a:cubicBezTo>
                      <a:pt x="0" y="45"/>
                      <a:pt x="1" y="47"/>
                      <a:pt x="2" y="47"/>
                    </a:cubicBezTo>
                    <a:cubicBezTo>
                      <a:pt x="3" y="48"/>
                      <a:pt x="3" y="48"/>
                      <a:pt x="4" y="48"/>
                    </a:cubicBezTo>
                    <a:cubicBezTo>
                      <a:pt x="5" y="48"/>
                      <a:pt x="5" y="48"/>
                      <a:pt x="6" y="47"/>
                    </a:cubicBezTo>
                    <a:cubicBezTo>
                      <a:pt x="46" y="27"/>
                      <a:pt x="46" y="27"/>
                      <a:pt x="46" y="27"/>
                    </a:cubicBezTo>
                    <a:cubicBezTo>
                      <a:pt x="47" y="27"/>
                      <a:pt x="48" y="25"/>
                      <a:pt x="48" y="24"/>
                    </a:cubicBezTo>
                    <a:cubicBezTo>
                      <a:pt x="48" y="22"/>
                      <a:pt x="47" y="21"/>
                      <a:pt x="4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50"/>
              <p:cNvSpPr>
                <a:spLocks noEditPoints="1"/>
              </p:cNvSpPr>
              <p:nvPr/>
            </p:nvSpPr>
            <p:spPr bwMode="auto">
              <a:xfrm>
                <a:off x="568325" y="4538663"/>
                <a:ext cx="539750" cy="493713"/>
              </a:xfrm>
              <a:custGeom>
                <a:avLst/>
                <a:gdLst>
                  <a:gd name="T0" fmla="*/ 160 w 192"/>
                  <a:gd name="T1" fmla="*/ 0 h 176"/>
                  <a:gd name="T2" fmla="*/ 120 w 192"/>
                  <a:gd name="T3" fmla="*/ 0 h 176"/>
                  <a:gd name="T4" fmla="*/ 80 w 192"/>
                  <a:gd name="T5" fmla="*/ 0 h 176"/>
                  <a:gd name="T6" fmla="*/ 40 w 192"/>
                  <a:gd name="T7" fmla="*/ 0 h 176"/>
                  <a:gd name="T8" fmla="*/ 4 w 192"/>
                  <a:gd name="T9" fmla="*/ 0 h 176"/>
                  <a:gd name="T10" fmla="*/ 0 w 192"/>
                  <a:gd name="T11" fmla="*/ 36 h 176"/>
                  <a:gd name="T12" fmla="*/ 0 w 192"/>
                  <a:gd name="T13" fmla="*/ 136 h 176"/>
                  <a:gd name="T14" fmla="*/ 0 w 192"/>
                  <a:gd name="T15" fmla="*/ 172 h 176"/>
                  <a:gd name="T16" fmla="*/ 32 w 192"/>
                  <a:gd name="T17" fmla="*/ 176 h 176"/>
                  <a:gd name="T18" fmla="*/ 72 w 192"/>
                  <a:gd name="T19" fmla="*/ 176 h 176"/>
                  <a:gd name="T20" fmla="*/ 112 w 192"/>
                  <a:gd name="T21" fmla="*/ 176 h 176"/>
                  <a:gd name="T22" fmla="*/ 152 w 192"/>
                  <a:gd name="T23" fmla="*/ 176 h 176"/>
                  <a:gd name="T24" fmla="*/ 188 w 192"/>
                  <a:gd name="T25" fmla="*/ 176 h 176"/>
                  <a:gd name="T26" fmla="*/ 192 w 192"/>
                  <a:gd name="T27" fmla="*/ 140 h 176"/>
                  <a:gd name="T28" fmla="*/ 192 w 192"/>
                  <a:gd name="T29" fmla="*/ 40 h 176"/>
                  <a:gd name="T30" fmla="*/ 192 w 192"/>
                  <a:gd name="T31" fmla="*/ 4 h 176"/>
                  <a:gd name="T32" fmla="*/ 152 w 192"/>
                  <a:gd name="T33" fmla="*/ 8 h 176"/>
                  <a:gd name="T34" fmla="*/ 160 w 192"/>
                  <a:gd name="T35" fmla="*/ 32 h 176"/>
                  <a:gd name="T36" fmla="*/ 152 w 192"/>
                  <a:gd name="T37" fmla="*/ 8 h 176"/>
                  <a:gd name="T38" fmla="*/ 120 w 192"/>
                  <a:gd name="T39" fmla="*/ 8 h 176"/>
                  <a:gd name="T40" fmla="*/ 112 w 192"/>
                  <a:gd name="T41" fmla="*/ 32 h 176"/>
                  <a:gd name="T42" fmla="*/ 72 w 192"/>
                  <a:gd name="T43" fmla="*/ 8 h 176"/>
                  <a:gd name="T44" fmla="*/ 80 w 192"/>
                  <a:gd name="T45" fmla="*/ 32 h 176"/>
                  <a:gd name="T46" fmla="*/ 72 w 192"/>
                  <a:gd name="T47" fmla="*/ 8 h 176"/>
                  <a:gd name="T48" fmla="*/ 40 w 192"/>
                  <a:gd name="T49" fmla="*/ 8 h 176"/>
                  <a:gd name="T50" fmla="*/ 32 w 192"/>
                  <a:gd name="T51" fmla="*/ 32 h 176"/>
                  <a:gd name="T52" fmla="*/ 40 w 192"/>
                  <a:gd name="T53" fmla="*/ 168 h 176"/>
                  <a:gd name="T54" fmla="*/ 32 w 192"/>
                  <a:gd name="T55" fmla="*/ 144 h 176"/>
                  <a:gd name="T56" fmla="*/ 40 w 192"/>
                  <a:gd name="T57" fmla="*/ 168 h 176"/>
                  <a:gd name="T58" fmla="*/ 72 w 192"/>
                  <a:gd name="T59" fmla="*/ 168 h 176"/>
                  <a:gd name="T60" fmla="*/ 80 w 192"/>
                  <a:gd name="T61" fmla="*/ 144 h 176"/>
                  <a:gd name="T62" fmla="*/ 120 w 192"/>
                  <a:gd name="T63" fmla="*/ 168 h 176"/>
                  <a:gd name="T64" fmla="*/ 112 w 192"/>
                  <a:gd name="T65" fmla="*/ 144 h 176"/>
                  <a:gd name="T66" fmla="*/ 120 w 192"/>
                  <a:gd name="T67" fmla="*/ 168 h 176"/>
                  <a:gd name="T68" fmla="*/ 152 w 192"/>
                  <a:gd name="T69" fmla="*/ 168 h 176"/>
                  <a:gd name="T70" fmla="*/ 160 w 192"/>
                  <a:gd name="T71" fmla="*/ 144 h 176"/>
                  <a:gd name="T72" fmla="*/ 184 w 192"/>
                  <a:gd name="T73" fmla="*/ 136 h 176"/>
                  <a:gd name="T74" fmla="*/ 32 w 192"/>
                  <a:gd name="T75" fmla="*/ 136 h 176"/>
                  <a:gd name="T76" fmla="*/ 8 w 192"/>
                  <a:gd name="T77" fmla="*/ 40 h 176"/>
                  <a:gd name="T78" fmla="*/ 160 w 192"/>
                  <a:gd name="T79" fmla="*/ 40 h 176"/>
                  <a:gd name="T80" fmla="*/ 184 w 192"/>
                  <a:gd name="T81"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176">
                    <a:moveTo>
                      <a:pt x="188" y="0"/>
                    </a:moveTo>
                    <a:cubicBezTo>
                      <a:pt x="160" y="0"/>
                      <a:pt x="160" y="0"/>
                      <a:pt x="160" y="0"/>
                    </a:cubicBezTo>
                    <a:cubicBezTo>
                      <a:pt x="152" y="0"/>
                      <a:pt x="152" y="0"/>
                      <a:pt x="152" y="0"/>
                    </a:cubicBezTo>
                    <a:cubicBezTo>
                      <a:pt x="120" y="0"/>
                      <a:pt x="120" y="0"/>
                      <a:pt x="120" y="0"/>
                    </a:cubicBezTo>
                    <a:cubicBezTo>
                      <a:pt x="112" y="0"/>
                      <a:pt x="112" y="0"/>
                      <a:pt x="112" y="0"/>
                    </a:cubicBezTo>
                    <a:cubicBezTo>
                      <a:pt x="80" y="0"/>
                      <a:pt x="80" y="0"/>
                      <a:pt x="80" y="0"/>
                    </a:cubicBezTo>
                    <a:cubicBezTo>
                      <a:pt x="72" y="0"/>
                      <a:pt x="72" y="0"/>
                      <a:pt x="72" y="0"/>
                    </a:cubicBezTo>
                    <a:cubicBezTo>
                      <a:pt x="40" y="0"/>
                      <a:pt x="40" y="0"/>
                      <a:pt x="40" y="0"/>
                    </a:cubicBezTo>
                    <a:cubicBezTo>
                      <a:pt x="32" y="0"/>
                      <a:pt x="32" y="0"/>
                      <a:pt x="32" y="0"/>
                    </a:cubicBezTo>
                    <a:cubicBezTo>
                      <a:pt x="4" y="0"/>
                      <a:pt x="4" y="0"/>
                      <a:pt x="4" y="0"/>
                    </a:cubicBezTo>
                    <a:cubicBezTo>
                      <a:pt x="2" y="0"/>
                      <a:pt x="0" y="2"/>
                      <a:pt x="0" y="4"/>
                    </a:cubicBezTo>
                    <a:cubicBezTo>
                      <a:pt x="0" y="36"/>
                      <a:pt x="0" y="36"/>
                      <a:pt x="0" y="36"/>
                    </a:cubicBezTo>
                    <a:cubicBezTo>
                      <a:pt x="0" y="40"/>
                      <a:pt x="0" y="40"/>
                      <a:pt x="0" y="40"/>
                    </a:cubicBezTo>
                    <a:cubicBezTo>
                      <a:pt x="0" y="136"/>
                      <a:pt x="0" y="136"/>
                      <a:pt x="0" y="136"/>
                    </a:cubicBezTo>
                    <a:cubicBezTo>
                      <a:pt x="0" y="140"/>
                      <a:pt x="0" y="140"/>
                      <a:pt x="0" y="140"/>
                    </a:cubicBezTo>
                    <a:cubicBezTo>
                      <a:pt x="0" y="172"/>
                      <a:pt x="0" y="172"/>
                      <a:pt x="0" y="172"/>
                    </a:cubicBezTo>
                    <a:cubicBezTo>
                      <a:pt x="0" y="174"/>
                      <a:pt x="2" y="176"/>
                      <a:pt x="4" y="176"/>
                    </a:cubicBezTo>
                    <a:cubicBezTo>
                      <a:pt x="32" y="176"/>
                      <a:pt x="32" y="176"/>
                      <a:pt x="32" y="176"/>
                    </a:cubicBezTo>
                    <a:cubicBezTo>
                      <a:pt x="40" y="176"/>
                      <a:pt x="40" y="176"/>
                      <a:pt x="40" y="176"/>
                    </a:cubicBezTo>
                    <a:cubicBezTo>
                      <a:pt x="72" y="176"/>
                      <a:pt x="72" y="176"/>
                      <a:pt x="72" y="176"/>
                    </a:cubicBezTo>
                    <a:cubicBezTo>
                      <a:pt x="80" y="176"/>
                      <a:pt x="80" y="176"/>
                      <a:pt x="80" y="176"/>
                    </a:cubicBezTo>
                    <a:cubicBezTo>
                      <a:pt x="112" y="176"/>
                      <a:pt x="112" y="176"/>
                      <a:pt x="112" y="176"/>
                    </a:cubicBezTo>
                    <a:cubicBezTo>
                      <a:pt x="120" y="176"/>
                      <a:pt x="120" y="176"/>
                      <a:pt x="120" y="176"/>
                    </a:cubicBezTo>
                    <a:cubicBezTo>
                      <a:pt x="152" y="176"/>
                      <a:pt x="152" y="176"/>
                      <a:pt x="152" y="176"/>
                    </a:cubicBezTo>
                    <a:cubicBezTo>
                      <a:pt x="160" y="176"/>
                      <a:pt x="160" y="176"/>
                      <a:pt x="160" y="176"/>
                    </a:cubicBezTo>
                    <a:cubicBezTo>
                      <a:pt x="188" y="176"/>
                      <a:pt x="188" y="176"/>
                      <a:pt x="188" y="176"/>
                    </a:cubicBezTo>
                    <a:cubicBezTo>
                      <a:pt x="190" y="176"/>
                      <a:pt x="192" y="174"/>
                      <a:pt x="192" y="172"/>
                    </a:cubicBezTo>
                    <a:cubicBezTo>
                      <a:pt x="192" y="140"/>
                      <a:pt x="192" y="140"/>
                      <a:pt x="192" y="140"/>
                    </a:cubicBezTo>
                    <a:cubicBezTo>
                      <a:pt x="192" y="136"/>
                      <a:pt x="192" y="136"/>
                      <a:pt x="192" y="136"/>
                    </a:cubicBezTo>
                    <a:cubicBezTo>
                      <a:pt x="192" y="40"/>
                      <a:pt x="192" y="40"/>
                      <a:pt x="192" y="40"/>
                    </a:cubicBezTo>
                    <a:cubicBezTo>
                      <a:pt x="192" y="36"/>
                      <a:pt x="192" y="36"/>
                      <a:pt x="192" y="36"/>
                    </a:cubicBezTo>
                    <a:cubicBezTo>
                      <a:pt x="192" y="4"/>
                      <a:pt x="192" y="4"/>
                      <a:pt x="192" y="4"/>
                    </a:cubicBezTo>
                    <a:cubicBezTo>
                      <a:pt x="192" y="2"/>
                      <a:pt x="190" y="0"/>
                      <a:pt x="188" y="0"/>
                    </a:cubicBezTo>
                    <a:close/>
                    <a:moveTo>
                      <a:pt x="152" y="8"/>
                    </a:moveTo>
                    <a:cubicBezTo>
                      <a:pt x="160" y="8"/>
                      <a:pt x="160" y="8"/>
                      <a:pt x="160" y="8"/>
                    </a:cubicBezTo>
                    <a:cubicBezTo>
                      <a:pt x="160" y="32"/>
                      <a:pt x="160" y="32"/>
                      <a:pt x="160" y="32"/>
                    </a:cubicBezTo>
                    <a:cubicBezTo>
                      <a:pt x="152" y="32"/>
                      <a:pt x="152" y="32"/>
                      <a:pt x="152" y="32"/>
                    </a:cubicBezTo>
                    <a:lnTo>
                      <a:pt x="152" y="8"/>
                    </a:lnTo>
                    <a:close/>
                    <a:moveTo>
                      <a:pt x="112" y="8"/>
                    </a:moveTo>
                    <a:cubicBezTo>
                      <a:pt x="120" y="8"/>
                      <a:pt x="120" y="8"/>
                      <a:pt x="120" y="8"/>
                    </a:cubicBezTo>
                    <a:cubicBezTo>
                      <a:pt x="120" y="32"/>
                      <a:pt x="120" y="32"/>
                      <a:pt x="120" y="32"/>
                    </a:cubicBezTo>
                    <a:cubicBezTo>
                      <a:pt x="112" y="32"/>
                      <a:pt x="112" y="32"/>
                      <a:pt x="112" y="32"/>
                    </a:cubicBezTo>
                    <a:lnTo>
                      <a:pt x="112" y="8"/>
                    </a:lnTo>
                    <a:close/>
                    <a:moveTo>
                      <a:pt x="72" y="8"/>
                    </a:moveTo>
                    <a:cubicBezTo>
                      <a:pt x="80" y="8"/>
                      <a:pt x="80" y="8"/>
                      <a:pt x="80" y="8"/>
                    </a:cubicBezTo>
                    <a:cubicBezTo>
                      <a:pt x="80" y="32"/>
                      <a:pt x="80" y="32"/>
                      <a:pt x="80" y="32"/>
                    </a:cubicBezTo>
                    <a:cubicBezTo>
                      <a:pt x="72" y="32"/>
                      <a:pt x="72" y="32"/>
                      <a:pt x="72" y="32"/>
                    </a:cubicBezTo>
                    <a:lnTo>
                      <a:pt x="72" y="8"/>
                    </a:lnTo>
                    <a:close/>
                    <a:moveTo>
                      <a:pt x="32" y="8"/>
                    </a:moveTo>
                    <a:cubicBezTo>
                      <a:pt x="40" y="8"/>
                      <a:pt x="40" y="8"/>
                      <a:pt x="40" y="8"/>
                    </a:cubicBezTo>
                    <a:cubicBezTo>
                      <a:pt x="40" y="32"/>
                      <a:pt x="40" y="32"/>
                      <a:pt x="40" y="32"/>
                    </a:cubicBezTo>
                    <a:cubicBezTo>
                      <a:pt x="32" y="32"/>
                      <a:pt x="32" y="32"/>
                      <a:pt x="32" y="32"/>
                    </a:cubicBezTo>
                    <a:lnTo>
                      <a:pt x="32" y="8"/>
                    </a:lnTo>
                    <a:close/>
                    <a:moveTo>
                      <a:pt x="40" y="168"/>
                    </a:moveTo>
                    <a:cubicBezTo>
                      <a:pt x="32" y="168"/>
                      <a:pt x="32" y="168"/>
                      <a:pt x="32" y="168"/>
                    </a:cubicBezTo>
                    <a:cubicBezTo>
                      <a:pt x="32" y="144"/>
                      <a:pt x="32" y="144"/>
                      <a:pt x="32" y="144"/>
                    </a:cubicBezTo>
                    <a:cubicBezTo>
                      <a:pt x="40" y="144"/>
                      <a:pt x="40" y="144"/>
                      <a:pt x="40" y="144"/>
                    </a:cubicBezTo>
                    <a:lnTo>
                      <a:pt x="40" y="168"/>
                    </a:lnTo>
                    <a:close/>
                    <a:moveTo>
                      <a:pt x="80" y="168"/>
                    </a:moveTo>
                    <a:cubicBezTo>
                      <a:pt x="72" y="168"/>
                      <a:pt x="72" y="168"/>
                      <a:pt x="72" y="168"/>
                    </a:cubicBezTo>
                    <a:cubicBezTo>
                      <a:pt x="72" y="144"/>
                      <a:pt x="72" y="144"/>
                      <a:pt x="72" y="144"/>
                    </a:cubicBezTo>
                    <a:cubicBezTo>
                      <a:pt x="80" y="144"/>
                      <a:pt x="80" y="144"/>
                      <a:pt x="80" y="144"/>
                    </a:cubicBezTo>
                    <a:lnTo>
                      <a:pt x="80" y="168"/>
                    </a:lnTo>
                    <a:close/>
                    <a:moveTo>
                      <a:pt x="120" y="168"/>
                    </a:moveTo>
                    <a:cubicBezTo>
                      <a:pt x="112" y="168"/>
                      <a:pt x="112" y="168"/>
                      <a:pt x="112" y="168"/>
                    </a:cubicBezTo>
                    <a:cubicBezTo>
                      <a:pt x="112" y="144"/>
                      <a:pt x="112" y="144"/>
                      <a:pt x="112" y="144"/>
                    </a:cubicBezTo>
                    <a:cubicBezTo>
                      <a:pt x="120" y="144"/>
                      <a:pt x="120" y="144"/>
                      <a:pt x="120" y="144"/>
                    </a:cubicBezTo>
                    <a:lnTo>
                      <a:pt x="120" y="168"/>
                    </a:lnTo>
                    <a:close/>
                    <a:moveTo>
                      <a:pt x="160" y="168"/>
                    </a:moveTo>
                    <a:cubicBezTo>
                      <a:pt x="152" y="168"/>
                      <a:pt x="152" y="168"/>
                      <a:pt x="152" y="168"/>
                    </a:cubicBezTo>
                    <a:cubicBezTo>
                      <a:pt x="152" y="144"/>
                      <a:pt x="152" y="144"/>
                      <a:pt x="152" y="144"/>
                    </a:cubicBezTo>
                    <a:cubicBezTo>
                      <a:pt x="160" y="144"/>
                      <a:pt x="160" y="144"/>
                      <a:pt x="160" y="144"/>
                    </a:cubicBezTo>
                    <a:lnTo>
                      <a:pt x="160" y="168"/>
                    </a:lnTo>
                    <a:close/>
                    <a:moveTo>
                      <a:pt x="184" y="136"/>
                    </a:moveTo>
                    <a:cubicBezTo>
                      <a:pt x="160" y="136"/>
                      <a:pt x="160" y="136"/>
                      <a:pt x="160" y="136"/>
                    </a:cubicBezTo>
                    <a:cubicBezTo>
                      <a:pt x="32" y="136"/>
                      <a:pt x="32" y="136"/>
                      <a:pt x="32" y="136"/>
                    </a:cubicBezTo>
                    <a:cubicBezTo>
                      <a:pt x="8" y="136"/>
                      <a:pt x="8" y="136"/>
                      <a:pt x="8" y="136"/>
                    </a:cubicBezTo>
                    <a:cubicBezTo>
                      <a:pt x="8" y="40"/>
                      <a:pt x="8" y="40"/>
                      <a:pt x="8" y="40"/>
                    </a:cubicBezTo>
                    <a:cubicBezTo>
                      <a:pt x="32" y="40"/>
                      <a:pt x="32" y="40"/>
                      <a:pt x="32" y="40"/>
                    </a:cubicBezTo>
                    <a:cubicBezTo>
                      <a:pt x="160" y="40"/>
                      <a:pt x="160" y="40"/>
                      <a:pt x="160" y="40"/>
                    </a:cubicBezTo>
                    <a:cubicBezTo>
                      <a:pt x="184" y="40"/>
                      <a:pt x="184" y="40"/>
                      <a:pt x="184" y="40"/>
                    </a:cubicBezTo>
                    <a:lnTo>
                      <a:pt x="184" y="1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0" name="组合 229"/>
            <p:cNvGrpSpPr/>
            <p:nvPr/>
          </p:nvGrpSpPr>
          <p:grpSpPr>
            <a:xfrm>
              <a:off x="-84373" y="1421146"/>
              <a:ext cx="722162" cy="722162"/>
              <a:chOff x="1895475" y="4516438"/>
              <a:chExt cx="539750" cy="539750"/>
            </a:xfrm>
            <a:solidFill>
              <a:schemeClr val="bg1">
                <a:alpha val="9000"/>
              </a:schemeClr>
            </a:solidFill>
          </p:grpSpPr>
          <p:sp>
            <p:nvSpPr>
              <p:cNvPr id="421" name="Freeform 51"/>
              <p:cNvSpPr>
                <a:spLocks noEditPoints="1"/>
              </p:cNvSpPr>
              <p:nvPr/>
            </p:nvSpPr>
            <p:spPr bwMode="auto">
              <a:xfrm>
                <a:off x="1895475" y="4516438"/>
                <a:ext cx="539750" cy="269875"/>
              </a:xfrm>
              <a:custGeom>
                <a:avLst/>
                <a:gdLst>
                  <a:gd name="T0" fmla="*/ 189 w 192"/>
                  <a:gd name="T1" fmla="*/ 39 h 96"/>
                  <a:gd name="T2" fmla="*/ 191 w 192"/>
                  <a:gd name="T3" fmla="*/ 38 h 96"/>
                  <a:gd name="T4" fmla="*/ 192 w 192"/>
                  <a:gd name="T5" fmla="*/ 36 h 96"/>
                  <a:gd name="T6" fmla="*/ 189 w 192"/>
                  <a:gd name="T7" fmla="*/ 4 h 96"/>
                  <a:gd name="T8" fmla="*/ 185 w 192"/>
                  <a:gd name="T9" fmla="*/ 0 h 96"/>
                  <a:gd name="T10" fmla="*/ 102 w 192"/>
                  <a:gd name="T11" fmla="*/ 7 h 96"/>
                  <a:gd name="T12" fmla="*/ 55 w 192"/>
                  <a:gd name="T13" fmla="*/ 12 h 96"/>
                  <a:gd name="T14" fmla="*/ 4 w 192"/>
                  <a:gd name="T15" fmla="*/ 16 h 96"/>
                  <a:gd name="T16" fmla="*/ 2 w 192"/>
                  <a:gd name="T17" fmla="*/ 17 h 96"/>
                  <a:gd name="T18" fmla="*/ 1 w 192"/>
                  <a:gd name="T19" fmla="*/ 18 h 96"/>
                  <a:gd name="T20" fmla="*/ 0 w 192"/>
                  <a:gd name="T21" fmla="*/ 19 h 96"/>
                  <a:gd name="T22" fmla="*/ 0 w 192"/>
                  <a:gd name="T23" fmla="*/ 19 h 96"/>
                  <a:gd name="T24" fmla="*/ 0 w 192"/>
                  <a:gd name="T25" fmla="*/ 21 h 96"/>
                  <a:gd name="T26" fmla="*/ 4 w 192"/>
                  <a:gd name="T27" fmla="*/ 55 h 96"/>
                  <a:gd name="T28" fmla="*/ 4 w 192"/>
                  <a:gd name="T29" fmla="*/ 56 h 96"/>
                  <a:gd name="T30" fmla="*/ 3 w 192"/>
                  <a:gd name="T31" fmla="*/ 56 h 96"/>
                  <a:gd name="T32" fmla="*/ 0 w 192"/>
                  <a:gd name="T33" fmla="*/ 58 h 96"/>
                  <a:gd name="T34" fmla="*/ 0 w 192"/>
                  <a:gd name="T35" fmla="*/ 60 h 96"/>
                  <a:gd name="T36" fmla="*/ 0 w 192"/>
                  <a:gd name="T37" fmla="*/ 96 h 96"/>
                  <a:gd name="T38" fmla="*/ 8 w 192"/>
                  <a:gd name="T39" fmla="*/ 96 h 96"/>
                  <a:gd name="T40" fmla="*/ 188 w 192"/>
                  <a:gd name="T41" fmla="*/ 96 h 96"/>
                  <a:gd name="T42" fmla="*/ 192 w 192"/>
                  <a:gd name="T43" fmla="*/ 92 h 96"/>
                  <a:gd name="T44" fmla="*/ 188 w 192"/>
                  <a:gd name="T45" fmla="*/ 56 h 96"/>
                  <a:gd name="T46" fmla="*/ 188 w 192"/>
                  <a:gd name="T47" fmla="*/ 40 h 96"/>
                  <a:gd name="T48" fmla="*/ 184 w 192"/>
                  <a:gd name="T49" fmla="*/ 82 h 96"/>
                  <a:gd name="T50" fmla="*/ 178 w 192"/>
                  <a:gd name="T51" fmla="*/ 88 h 96"/>
                  <a:gd name="T52" fmla="*/ 166 w 192"/>
                  <a:gd name="T53" fmla="*/ 64 h 96"/>
                  <a:gd name="T54" fmla="*/ 138 w 192"/>
                  <a:gd name="T55" fmla="*/ 88 h 96"/>
                  <a:gd name="T56" fmla="*/ 102 w 192"/>
                  <a:gd name="T57" fmla="*/ 64 h 96"/>
                  <a:gd name="T58" fmla="*/ 66 w 192"/>
                  <a:gd name="T59" fmla="*/ 64 h 96"/>
                  <a:gd name="T60" fmla="*/ 78 w 192"/>
                  <a:gd name="T61" fmla="*/ 88 h 96"/>
                  <a:gd name="T62" fmla="*/ 66 w 192"/>
                  <a:gd name="T63" fmla="*/ 64 h 96"/>
                  <a:gd name="T64" fmla="*/ 26 w 192"/>
                  <a:gd name="T65" fmla="*/ 88 h 96"/>
                  <a:gd name="T66" fmla="*/ 8 w 192"/>
                  <a:gd name="T67" fmla="*/ 64 h 96"/>
                  <a:gd name="T68" fmla="*/ 38 w 192"/>
                  <a:gd name="T69" fmla="*/ 88 h 96"/>
                  <a:gd name="T70" fmla="*/ 9 w 192"/>
                  <a:gd name="T71" fmla="*/ 24 h 96"/>
                  <a:gd name="T72" fmla="*/ 40 w 192"/>
                  <a:gd name="T73" fmla="*/ 45 h 96"/>
                  <a:gd name="T74" fmla="*/ 9 w 192"/>
                  <a:gd name="T75" fmla="*/ 30 h 96"/>
                  <a:gd name="T76" fmla="*/ 65 w 192"/>
                  <a:gd name="T77" fmla="*/ 19 h 96"/>
                  <a:gd name="T78" fmla="*/ 80 w 192"/>
                  <a:gd name="T79" fmla="*/ 41 h 96"/>
                  <a:gd name="T80" fmla="*/ 101 w 192"/>
                  <a:gd name="T81" fmla="*/ 15 h 96"/>
                  <a:gd name="T82" fmla="*/ 138 w 192"/>
                  <a:gd name="T83" fmla="*/ 36 h 96"/>
                  <a:gd name="T84" fmla="*/ 101 w 192"/>
                  <a:gd name="T85" fmla="*/ 15 h 96"/>
                  <a:gd name="T86" fmla="*/ 164 w 192"/>
                  <a:gd name="T87" fmla="*/ 10 h 96"/>
                  <a:gd name="T88" fmla="*/ 184 w 192"/>
                  <a:gd name="T89" fmla="*/ 32 h 96"/>
                  <a:gd name="T90" fmla="*/ 153 w 192"/>
                  <a:gd name="T91" fmla="*/ 1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96">
                    <a:moveTo>
                      <a:pt x="188" y="40"/>
                    </a:moveTo>
                    <a:cubicBezTo>
                      <a:pt x="188" y="40"/>
                      <a:pt x="188" y="40"/>
                      <a:pt x="189" y="39"/>
                    </a:cubicBezTo>
                    <a:cubicBezTo>
                      <a:pt x="189" y="39"/>
                      <a:pt x="190" y="39"/>
                      <a:pt x="190" y="39"/>
                    </a:cubicBezTo>
                    <a:cubicBezTo>
                      <a:pt x="190" y="39"/>
                      <a:pt x="191" y="39"/>
                      <a:pt x="191" y="38"/>
                    </a:cubicBezTo>
                    <a:cubicBezTo>
                      <a:pt x="192" y="38"/>
                      <a:pt x="192" y="37"/>
                      <a:pt x="192" y="36"/>
                    </a:cubicBezTo>
                    <a:cubicBezTo>
                      <a:pt x="192" y="36"/>
                      <a:pt x="192" y="36"/>
                      <a:pt x="192" y="36"/>
                    </a:cubicBezTo>
                    <a:cubicBezTo>
                      <a:pt x="192" y="35"/>
                      <a:pt x="192" y="35"/>
                      <a:pt x="192" y="35"/>
                    </a:cubicBezTo>
                    <a:cubicBezTo>
                      <a:pt x="189" y="4"/>
                      <a:pt x="189" y="4"/>
                      <a:pt x="189" y="4"/>
                    </a:cubicBezTo>
                    <a:cubicBezTo>
                      <a:pt x="189" y="2"/>
                      <a:pt x="189" y="1"/>
                      <a:pt x="188" y="1"/>
                    </a:cubicBezTo>
                    <a:cubicBezTo>
                      <a:pt x="187" y="0"/>
                      <a:pt x="186" y="0"/>
                      <a:pt x="185" y="0"/>
                    </a:cubicBezTo>
                    <a:cubicBezTo>
                      <a:pt x="103" y="7"/>
                      <a:pt x="103" y="7"/>
                      <a:pt x="103" y="7"/>
                    </a:cubicBezTo>
                    <a:cubicBezTo>
                      <a:pt x="102" y="7"/>
                      <a:pt x="102" y="7"/>
                      <a:pt x="102" y="7"/>
                    </a:cubicBezTo>
                    <a:cubicBezTo>
                      <a:pt x="55" y="12"/>
                      <a:pt x="55" y="12"/>
                      <a:pt x="55" y="12"/>
                    </a:cubicBezTo>
                    <a:cubicBezTo>
                      <a:pt x="55" y="12"/>
                      <a:pt x="55" y="12"/>
                      <a:pt x="55" y="12"/>
                    </a:cubicBezTo>
                    <a:cubicBezTo>
                      <a:pt x="4" y="16"/>
                      <a:pt x="4" y="16"/>
                      <a:pt x="4" y="16"/>
                    </a:cubicBezTo>
                    <a:cubicBezTo>
                      <a:pt x="4" y="16"/>
                      <a:pt x="4" y="16"/>
                      <a:pt x="4" y="16"/>
                    </a:cubicBezTo>
                    <a:cubicBezTo>
                      <a:pt x="3" y="16"/>
                      <a:pt x="3" y="16"/>
                      <a:pt x="3" y="16"/>
                    </a:cubicBezTo>
                    <a:cubicBezTo>
                      <a:pt x="3" y="17"/>
                      <a:pt x="3" y="17"/>
                      <a:pt x="2" y="17"/>
                    </a:cubicBezTo>
                    <a:cubicBezTo>
                      <a:pt x="2" y="17"/>
                      <a:pt x="2" y="17"/>
                      <a:pt x="1" y="18"/>
                    </a:cubicBezTo>
                    <a:cubicBezTo>
                      <a:pt x="1" y="18"/>
                      <a:pt x="1" y="18"/>
                      <a:pt x="1" y="18"/>
                    </a:cubicBezTo>
                    <a:cubicBezTo>
                      <a:pt x="1" y="18"/>
                      <a:pt x="1" y="18"/>
                      <a:pt x="1" y="18"/>
                    </a:cubicBezTo>
                    <a:cubicBezTo>
                      <a:pt x="1" y="18"/>
                      <a:pt x="0" y="19"/>
                      <a:pt x="0" y="19"/>
                    </a:cubicBezTo>
                    <a:cubicBezTo>
                      <a:pt x="0" y="19"/>
                      <a:pt x="0" y="19"/>
                      <a:pt x="0" y="19"/>
                    </a:cubicBezTo>
                    <a:cubicBezTo>
                      <a:pt x="0" y="19"/>
                      <a:pt x="0" y="19"/>
                      <a:pt x="0" y="19"/>
                    </a:cubicBezTo>
                    <a:cubicBezTo>
                      <a:pt x="0" y="20"/>
                      <a:pt x="0" y="20"/>
                      <a:pt x="0" y="21"/>
                    </a:cubicBezTo>
                    <a:cubicBezTo>
                      <a:pt x="0" y="21"/>
                      <a:pt x="0" y="21"/>
                      <a:pt x="0" y="21"/>
                    </a:cubicBezTo>
                    <a:cubicBezTo>
                      <a:pt x="3" y="52"/>
                      <a:pt x="3" y="52"/>
                      <a:pt x="3" y="52"/>
                    </a:cubicBezTo>
                    <a:cubicBezTo>
                      <a:pt x="3" y="53"/>
                      <a:pt x="4" y="54"/>
                      <a:pt x="4" y="55"/>
                    </a:cubicBezTo>
                    <a:cubicBezTo>
                      <a:pt x="5" y="56"/>
                      <a:pt x="6" y="56"/>
                      <a:pt x="7" y="56"/>
                    </a:cubicBezTo>
                    <a:cubicBezTo>
                      <a:pt x="4" y="56"/>
                      <a:pt x="4" y="56"/>
                      <a:pt x="4" y="56"/>
                    </a:cubicBezTo>
                    <a:cubicBezTo>
                      <a:pt x="4" y="56"/>
                      <a:pt x="3" y="56"/>
                      <a:pt x="3" y="56"/>
                    </a:cubicBezTo>
                    <a:cubicBezTo>
                      <a:pt x="3" y="56"/>
                      <a:pt x="3" y="56"/>
                      <a:pt x="3" y="56"/>
                    </a:cubicBezTo>
                    <a:cubicBezTo>
                      <a:pt x="2" y="56"/>
                      <a:pt x="2" y="57"/>
                      <a:pt x="1" y="57"/>
                    </a:cubicBezTo>
                    <a:cubicBezTo>
                      <a:pt x="1" y="57"/>
                      <a:pt x="1" y="58"/>
                      <a:pt x="0" y="58"/>
                    </a:cubicBezTo>
                    <a:cubicBezTo>
                      <a:pt x="0" y="59"/>
                      <a:pt x="0" y="59"/>
                      <a:pt x="0" y="59"/>
                    </a:cubicBezTo>
                    <a:cubicBezTo>
                      <a:pt x="0" y="59"/>
                      <a:pt x="0" y="60"/>
                      <a:pt x="0" y="60"/>
                    </a:cubicBezTo>
                    <a:cubicBezTo>
                      <a:pt x="0" y="92"/>
                      <a:pt x="0" y="92"/>
                      <a:pt x="0" y="92"/>
                    </a:cubicBezTo>
                    <a:cubicBezTo>
                      <a:pt x="0" y="96"/>
                      <a:pt x="0" y="96"/>
                      <a:pt x="0" y="96"/>
                    </a:cubicBezTo>
                    <a:cubicBezTo>
                      <a:pt x="4" y="96"/>
                      <a:pt x="4" y="96"/>
                      <a:pt x="4" y="96"/>
                    </a:cubicBezTo>
                    <a:cubicBezTo>
                      <a:pt x="8" y="96"/>
                      <a:pt x="8" y="96"/>
                      <a:pt x="8" y="96"/>
                    </a:cubicBezTo>
                    <a:cubicBezTo>
                      <a:pt x="184" y="96"/>
                      <a:pt x="184" y="96"/>
                      <a:pt x="184" y="96"/>
                    </a:cubicBezTo>
                    <a:cubicBezTo>
                      <a:pt x="188" y="96"/>
                      <a:pt x="188" y="96"/>
                      <a:pt x="188" y="96"/>
                    </a:cubicBezTo>
                    <a:cubicBezTo>
                      <a:pt x="192" y="96"/>
                      <a:pt x="192" y="96"/>
                      <a:pt x="192" y="96"/>
                    </a:cubicBezTo>
                    <a:cubicBezTo>
                      <a:pt x="192" y="92"/>
                      <a:pt x="192" y="92"/>
                      <a:pt x="192" y="92"/>
                    </a:cubicBezTo>
                    <a:cubicBezTo>
                      <a:pt x="192" y="60"/>
                      <a:pt x="192" y="60"/>
                      <a:pt x="192" y="60"/>
                    </a:cubicBezTo>
                    <a:cubicBezTo>
                      <a:pt x="192" y="58"/>
                      <a:pt x="190" y="56"/>
                      <a:pt x="188" y="56"/>
                    </a:cubicBezTo>
                    <a:cubicBezTo>
                      <a:pt x="7" y="56"/>
                      <a:pt x="7" y="56"/>
                      <a:pt x="7" y="56"/>
                    </a:cubicBezTo>
                    <a:cubicBezTo>
                      <a:pt x="188" y="40"/>
                      <a:pt x="188" y="40"/>
                      <a:pt x="188" y="40"/>
                    </a:cubicBezTo>
                    <a:close/>
                    <a:moveTo>
                      <a:pt x="166" y="64"/>
                    </a:moveTo>
                    <a:cubicBezTo>
                      <a:pt x="184" y="82"/>
                      <a:pt x="184" y="82"/>
                      <a:pt x="184" y="82"/>
                    </a:cubicBezTo>
                    <a:cubicBezTo>
                      <a:pt x="184" y="88"/>
                      <a:pt x="184" y="88"/>
                      <a:pt x="184" y="88"/>
                    </a:cubicBezTo>
                    <a:cubicBezTo>
                      <a:pt x="178" y="88"/>
                      <a:pt x="178" y="88"/>
                      <a:pt x="178" y="88"/>
                    </a:cubicBezTo>
                    <a:cubicBezTo>
                      <a:pt x="154" y="64"/>
                      <a:pt x="154" y="64"/>
                      <a:pt x="154" y="64"/>
                    </a:cubicBezTo>
                    <a:lnTo>
                      <a:pt x="166" y="64"/>
                    </a:lnTo>
                    <a:close/>
                    <a:moveTo>
                      <a:pt x="114" y="64"/>
                    </a:moveTo>
                    <a:cubicBezTo>
                      <a:pt x="138" y="88"/>
                      <a:pt x="138" y="88"/>
                      <a:pt x="138" y="88"/>
                    </a:cubicBezTo>
                    <a:cubicBezTo>
                      <a:pt x="126" y="88"/>
                      <a:pt x="126" y="88"/>
                      <a:pt x="126" y="88"/>
                    </a:cubicBezTo>
                    <a:cubicBezTo>
                      <a:pt x="102" y="64"/>
                      <a:pt x="102" y="64"/>
                      <a:pt x="102" y="64"/>
                    </a:cubicBezTo>
                    <a:lnTo>
                      <a:pt x="114" y="64"/>
                    </a:lnTo>
                    <a:close/>
                    <a:moveTo>
                      <a:pt x="66" y="64"/>
                    </a:moveTo>
                    <a:cubicBezTo>
                      <a:pt x="90" y="88"/>
                      <a:pt x="90" y="88"/>
                      <a:pt x="90" y="88"/>
                    </a:cubicBezTo>
                    <a:cubicBezTo>
                      <a:pt x="78" y="88"/>
                      <a:pt x="78" y="88"/>
                      <a:pt x="78" y="88"/>
                    </a:cubicBezTo>
                    <a:cubicBezTo>
                      <a:pt x="54" y="64"/>
                      <a:pt x="54" y="64"/>
                      <a:pt x="54" y="64"/>
                    </a:cubicBezTo>
                    <a:lnTo>
                      <a:pt x="66" y="64"/>
                    </a:lnTo>
                    <a:close/>
                    <a:moveTo>
                      <a:pt x="38" y="88"/>
                    </a:moveTo>
                    <a:cubicBezTo>
                      <a:pt x="26" y="88"/>
                      <a:pt x="26" y="88"/>
                      <a:pt x="26" y="88"/>
                    </a:cubicBezTo>
                    <a:cubicBezTo>
                      <a:pt x="8" y="70"/>
                      <a:pt x="8" y="70"/>
                      <a:pt x="8" y="70"/>
                    </a:cubicBezTo>
                    <a:cubicBezTo>
                      <a:pt x="8" y="64"/>
                      <a:pt x="8" y="64"/>
                      <a:pt x="8" y="64"/>
                    </a:cubicBezTo>
                    <a:cubicBezTo>
                      <a:pt x="14" y="64"/>
                      <a:pt x="14" y="64"/>
                      <a:pt x="14" y="64"/>
                    </a:cubicBezTo>
                    <a:lnTo>
                      <a:pt x="38" y="88"/>
                    </a:lnTo>
                    <a:close/>
                    <a:moveTo>
                      <a:pt x="9" y="30"/>
                    </a:moveTo>
                    <a:cubicBezTo>
                      <a:pt x="9" y="24"/>
                      <a:pt x="9" y="24"/>
                      <a:pt x="9" y="24"/>
                    </a:cubicBezTo>
                    <a:cubicBezTo>
                      <a:pt x="14" y="23"/>
                      <a:pt x="14" y="23"/>
                      <a:pt x="14" y="23"/>
                    </a:cubicBezTo>
                    <a:cubicBezTo>
                      <a:pt x="40" y="45"/>
                      <a:pt x="40" y="45"/>
                      <a:pt x="40" y="45"/>
                    </a:cubicBezTo>
                    <a:cubicBezTo>
                      <a:pt x="29" y="46"/>
                      <a:pt x="29" y="46"/>
                      <a:pt x="29" y="46"/>
                    </a:cubicBezTo>
                    <a:lnTo>
                      <a:pt x="9" y="30"/>
                    </a:lnTo>
                    <a:close/>
                    <a:moveTo>
                      <a:pt x="54" y="20"/>
                    </a:moveTo>
                    <a:cubicBezTo>
                      <a:pt x="65" y="19"/>
                      <a:pt x="65" y="19"/>
                      <a:pt x="65" y="19"/>
                    </a:cubicBezTo>
                    <a:cubicBezTo>
                      <a:pt x="91" y="40"/>
                      <a:pt x="91" y="40"/>
                      <a:pt x="91" y="40"/>
                    </a:cubicBezTo>
                    <a:cubicBezTo>
                      <a:pt x="80" y="41"/>
                      <a:pt x="80" y="41"/>
                      <a:pt x="80" y="41"/>
                    </a:cubicBezTo>
                    <a:lnTo>
                      <a:pt x="54" y="20"/>
                    </a:lnTo>
                    <a:close/>
                    <a:moveTo>
                      <a:pt x="101" y="15"/>
                    </a:moveTo>
                    <a:cubicBezTo>
                      <a:pt x="113" y="14"/>
                      <a:pt x="113" y="14"/>
                      <a:pt x="113" y="14"/>
                    </a:cubicBezTo>
                    <a:cubicBezTo>
                      <a:pt x="138" y="36"/>
                      <a:pt x="138" y="36"/>
                      <a:pt x="138" y="36"/>
                    </a:cubicBezTo>
                    <a:cubicBezTo>
                      <a:pt x="127" y="37"/>
                      <a:pt x="127" y="37"/>
                      <a:pt x="127" y="37"/>
                    </a:cubicBezTo>
                    <a:lnTo>
                      <a:pt x="101" y="15"/>
                    </a:lnTo>
                    <a:close/>
                    <a:moveTo>
                      <a:pt x="153" y="11"/>
                    </a:moveTo>
                    <a:cubicBezTo>
                      <a:pt x="164" y="10"/>
                      <a:pt x="164" y="10"/>
                      <a:pt x="164" y="10"/>
                    </a:cubicBezTo>
                    <a:cubicBezTo>
                      <a:pt x="183" y="26"/>
                      <a:pt x="183" y="26"/>
                      <a:pt x="183" y="26"/>
                    </a:cubicBezTo>
                    <a:cubicBezTo>
                      <a:pt x="184" y="32"/>
                      <a:pt x="184" y="32"/>
                      <a:pt x="184" y="32"/>
                    </a:cubicBezTo>
                    <a:cubicBezTo>
                      <a:pt x="178" y="32"/>
                      <a:pt x="178" y="32"/>
                      <a:pt x="178" y="32"/>
                    </a:cubicBezTo>
                    <a:lnTo>
                      <a:pt x="153"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 name="Freeform 52"/>
              <p:cNvSpPr>
                <a:spLocks noEditPoints="1"/>
              </p:cNvSpPr>
              <p:nvPr/>
            </p:nvSpPr>
            <p:spPr bwMode="auto">
              <a:xfrm>
                <a:off x="1895475" y="4808538"/>
                <a:ext cx="539750" cy="247650"/>
              </a:xfrm>
              <a:custGeom>
                <a:avLst/>
                <a:gdLst>
                  <a:gd name="T0" fmla="*/ 0 w 192"/>
                  <a:gd name="T1" fmla="*/ 68 h 88"/>
                  <a:gd name="T2" fmla="*/ 20 w 192"/>
                  <a:gd name="T3" fmla="*/ 88 h 88"/>
                  <a:gd name="T4" fmla="*/ 172 w 192"/>
                  <a:gd name="T5" fmla="*/ 88 h 88"/>
                  <a:gd name="T6" fmla="*/ 192 w 192"/>
                  <a:gd name="T7" fmla="*/ 68 h 88"/>
                  <a:gd name="T8" fmla="*/ 192 w 192"/>
                  <a:gd name="T9" fmla="*/ 0 h 88"/>
                  <a:gd name="T10" fmla="*/ 0 w 192"/>
                  <a:gd name="T11" fmla="*/ 0 h 88"/>
                  <a:gd name="T12" fmla="*/ 0 w 192"/>
                  <a:gd name="T13" fmla="*/ 68 h 88"/>
                  <a:gd name="T14" fmla="*/ 36 w 192"/>
                  <a:gd name="T15" fmla="*/ 16 h 88"/>
                  <a:gd name="T16" fmla="*/ 156 w 192"/>
                  <a:gd name="T17" fmla="*/ 16 h 88"/>
                  <a:gd name="T18" fmla="*/ 160 w 192"/>
                  <a:gd name="T19" fmla="*/ 20 h 88"/>
                  <a:gd name="T20" fmla="*/ 156 w 192"/>
                  <a:gd name="T21" fmla="*/ 24 h 88"/>
                  <a:gd name="T22" fmla="*/ 36 w 192"/>
                  <a:gd name="T23" fmla="*/ 24 h 88"/>
                  <a:gd name="T24" fmla="*/ 32 w 192"/>
                  <a:gd name="T25" fmla="*/ 20 h 88"/>
                  <a:gd name="T26" fmla="*/ 36 w 192"/>
                  <a:gd name="T27" fmla="*/ 16 h 88"/>
                  <a:gd name="T28" fmla="*/ 36 w 192"/>
                  <a:gd name="T29" fmla="*/ 40 h 88"/>
                  <a:gd name="T30" fmla="*/ 156 w 192"/>
                  <a:gd name="T31" fmla="*/ 40 h 88"/>
                  <a:gd name="T32" fmla="*/ 160 w 192"/>
                  <a:gd name="T33" fmla="*/ 44 h 88"/>
                  <a:gd name="T34" fmla="*/ 156 w 192"/>
                  <a:gd name="T35" fmla="*/ 48 h 88"/>
                  <a:gd name="T36" fmla="*/ 36 w 192"/>
                  <a:gd name="T37" fmla="*/ 48 h 88"/>
                  <a:gd name="T38" fmla="*/ 32 w 192"/>
                  <a:gd name="T39" fmla="*/ 44 h 88"/>
                  <a:gd name="T40" fmla="*/ 36 w 192"/>
                  <a:gd name="T41"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88">
                    <a:moveTo>
                      <a:pt x="0" y="68"/>
                    </a:moveTo>
                    <a:cubicBezTo>
                      <a:pt x="0" y="79"/>
                      <a:pt x="9" y="88"/>
                      <a:pt x="20" y="88"/>
                    </a:cubicBezTo>
                    <a:cubicBezTo>
                      <a:pt x="172" y="88"/>
                      <a:pt x="172" y="88"/>
                      <a:pt x="172" y="88"/>
                    </a:cubicBezTo>
                    <a:cubicBezTo>
                      <a:pt x="183" y="88"/>
                      <a:pt x="192" y="79"/>
                      <a:pt x="192" y="68"/>
                    </a:cubicBezTo>
                    <a:cubicBezTo>
                      <a:pt x="192" y="0"/>
                      <a:pt x="192" y="0"/>
                      <a:pt x="192" y="0"/>
                    </a:cubicBezTo>
                    <a:cubicBezTo>
                      <a:pt x="0" y="0"/>
                      <a:pt x="0" y="0"/>
                      <a:pt x="0" y="0"/>
                    </a:cubicBezTo>
                    <a:lnTo>
                      <a:pt x="0" y="68"/>
                    </a:lnTo>
                    <a:close/>
                    <a:moveTo>
                      <a:pt x="36" y="16"/>
                    </a:moveTo>
                    <a:cubicBezTo>
                      <a:pt x="156" y="16"/>
                      <a:pt x="156" y="16"/>
                      <a:pt x="156" y="16"/>
                    </a:cubicBezTo>
                    <a:cubicBezTo>
                      <a:pt x="158" y="16"/>
                      <a:pt x="160" y="18"/>
                      <a:pt x="160" y="20"/>
                    </a:cubicBezTo>
                    <a:cubicBezTo>
                      <a:pt x="160" y="22"/>
                      <a:pt x="158" y="24"/>
                      <a:pt x="156" y="24"/>
                    </a:cubicBezTo>
                    <a:cubicBezTo>
                      <a:pt x="36" y="24"/>
                      <a:pt x="36" y="24"/>
                      <a:pt x="36" y="24"/>
                    </a:cubicBezTo>
                    <a:cubicBezTo>
                      <a:pt x="34" y="24"/>
                      <a:pt x="32" y="22"/>
                      <a:pt x="32" y="20"/>
                    </a:cubicBezTo>
                    <a:cubicBezTo>
                      <a:pt x="32" y="18"/>
                      <a:pt x="34" y="16"/>
                      <a:pt x="36" y="16"/>
                    </a:cubicBezTo>
                    <a:close/>
                    <a:moveTo>
                      <a:pt x="36" y="40"/>
                    </a:moveTo>
                    <a:cubicBezTo>
                      <a:pt x="156" y="40"/>
                      <a:pt x="156" y="40"/>
                      <a:pt x="156" y="40"/>
                    </a:cubicBezTo>
                    <a:cubicBezTo>
                      <a:pt x="158" y="40"/>
                      <a:pt x="160" y="42"/>
                      <a:pt x="160" y="44"/>
                    </a:cubicBezTo>
                    <a:cubicBezTo>
                      <a:pt x="160" y="46"/>
                      <a:pt x="158" y="48"/>
                      <a:pt x="156" y="48"/>
                    </a:cubicBezTo>
                    <a:cubicBezTo>
                      <a:pt x="36" y="48"/>
                      <a:pt x="36" y="48"/>
                      <a:pt x="36" y="48"/>
                    </a:cubicBezTo>
                    <a:cubicBezTo>
                      <a:pt x="34" y="48"/>
                      <a:pt x="32" y="46"/>
                      <a:pt x="32" y="44"/>
                    </a:cubicBezTo>
                    <a:cubicBezTo>
                      <a:pt x="32" y="42"/>
                      <a:pt x="34" y="40"/>
                      <a:pt x="3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1" name="组合 230"/>
            <p:cNvGrpSpPr/>
            <p:nvPr/>
          </p:nvGrpSpPr>
          <p:grpSpPr>
            <a:xfrm>
              <a:off x="4030655" y="2758319"/>
              <a:ext cx="865977" cy="865975"/>
              <a:chOff x="4549775" y="536575"/>
              <a:chExt cx="539751" cy="539750"/>
            </a:xfrm>
            <a:solidFill>
              <a:schemeClr val="bg1">
                <a:alpha val="9000"/>
              </a:schemeClr>
            </a:solidFill>
          </p:grpSpPr>
          <p:sp>
            <p:nvSpPr>
              <p:cNvPr id="418" name="Freeform 53"/>
              <p:cNvSpPr/>
              <p:nvPr/>
            </p:nvSpPr>
            <p:spPr bwMode="auto">
              <a:xfrm>
                <a:off x="4732338" y="536575"/>
                <a:ext cx="134938" cy="131763"/>
              </a:xfrm>
              <a:custGeom>
                <a:avLst/>
                <a:gdLst>
                  <a:gd name="T0" fmla="*/ 46 w 48"/>
                  <a:gd name="T1" fmla="*/ 29 h 47"/>
                  <a:gd name="T2" fmla="*/ 46 w 48"/>
                  <a:gd name="T3" fmla="*/ 24 h 47"/>
                  <a:gd name="T4" fmla="*/ 24 w 48"/>
                  <a:gd name="T5" fmla="*/ 1 h 47"/>
                  <a:gd name="T6" fmla="*/ 21 w 48"/>
                  <a:gd name="T7" fmla="*/ 0 h 47"/>
                  <a:gd name="T8" fmla="*/ 18 w 48"/>
                  <a:gd name="T9" fmla="*/ 1 h 47"/>
                  <a:gd name="T10" fmla="*/ 0 w 48"/>
                  <a:gd name="T11" fmla="*/ 19 h 47"/>
                  <a:gd name="T12" fmla="*/ 28 w 48"/>
                  <a:gd name="T13" fmla="*/ 47 h 47"/>
                  <a:gd name="T14" fmla="*/ 46 w 48"/>
                  <a:gd name="T15" fmla="*/ 29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7">
                    <a:moveTo>
                      <a:pt x="46" y="29"/>
                    </a:moveTo>
                    <a:cubicBezTo>
                      <a:pt x="48" y="28"/>
                      <a:pt x="48" y="25"/>
                      <a:pt x="46" y="24"/>
                    </a:cubicBezTo>
                    <a:cubicBezTo>
                      <a:pt x="24" y="1"/>
                      <a:pt x="24" y="1"/>
                      <a:pt x="24" y="1"/>
                    </a:cubicBezTo>
                    <a:cubicBezTo>
                      <a:pt x="23" y="0"/>
                      <a:pt x="22" y="0"/>
                      <a:pt x="21" y="0"/>
                    </a:cubicBezTo>
                    <a:cubicBezTo>
                      <a:pt x="20" y="0"/>
                      <a:pt x="19" y="0"/>
                      <a:pt x="18" y="1"/>
                    </a:cubicBezTo>
                    <a:cubicBezTo>
                      <a:pt x="0" y="19"/>
                      <a:pt x="0" y="19"/>
                      <a:pt x="0" y="19"/>
                    </a:cubicBezTo>
                    <a:cubicBezTo>
                      <a:pt x="28" y="47"/>
                      <a:pt x="28" y="47"/>
                      <a:pt x="28" y="47"/>
                    </a:cubicBezTo>
                    <a:lnTo>
                      <a:pt x="46"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Freeform 54"/>
              <p:cNvSpPr/>
              <p:nvPr/>
            </p:nvSpPr>
            <p:spPr bwMode="auto">
              <a:xfrm>
                <a:off x="4549775" y="606425"/>
                <a:ext cx="469900" cy="469900"/>
              </a:xfrm>
              <a:custGeom>
                <a:avLst/>
                <a:gdLst>
                  <a:gd name="T0" fmla="*/ 100 w 167"/>
                  <a:gd name="T1" fmla="*/ 118 h 167"/>
                  <a:gd name="T2" fmla="*/ 76 w 167"/>
                  <a:gd name="T3" fmla="*/ 127 h 167"/>
                  <a:gd name="T4" fmla="*/ 51 w 167"/>
                  <a:gd name="T5" fmla="*/ 116 h 167"/>
                  <a:gd name="T6" fmla="*/ 40 w 167"/>
                  <a:gd name="T7" fmla="*/ 91 h 167"/>
                  <a:gd name="T8" fmla="*/ 51 w 167"/>
                  <a:gd name="T9" fmla="*/ 65 h 167"/>
                  <a:gd name="T10" fmla="*/ 88 w 167"/>
                  <a:gd name="T11" fmla="*/ 28 h 167"/>
                  <a:gd name="T12" fmla="*/ 60 w 167"/>
                  <a:gd name="T13" fmla="*/ 0 h 167"/>
                  <a:gd name="T14" fmla="*/ 22 w 167"/>
                  <a:gd name="T15" fmla="*/ 37 h 167"/>
                  <a:gd name="T16" fmla="*/ 22 w 167"/>
                  <a:gd name="T17" fmla="*/ 37 h 167"/>
                  <a:gd name="T18" fmla="*/ 0 w 167"/>
                  <a:gd name="T19" fmla="*/ 91 h 167"/>
                  <a:gd name="T20" fmla="*/ 22 w 167"/>
                  <a:gd name="T21" fmla="*/ 145 h 167"/>
                  <a:gd name="T22" fmla="*/ 76 w 167"/>
                  <a:gd name="T23" fmla="*/ 167 h 167"/>
                  <a:gd name="T24" fmla="*/ 130 w 167"/>
                  <a:gd name="T25" fmla="*/ 145 h 167"/>
                  <a:gd name="T26" fmla="*/ 130 w 167"/>
                  <a:gd name="T27" fmla="*/ 144 h 167"/>
                  <a:gd name="T28" fmla="*/ 167 w 167"/>
                  <a:gd name="T29" fmla="*/ 107 h 167"/>
                  <a:gd name="T30" fmla="*/ 139 w 167"/>
                  <a:gd name="T31" fmla="*/ 79 h 167"/>
                  <a:gd name="T32" fmla="*/ 100 w 167"/>
                  <a:gd name="T33" fmla="*/ 11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 h="167">
                    <a:moveTo>
                      <a:pt x="100" y="118"/>
                    </a:moveTo>
                    <a:cubicBezTo>
                      <a:pt x="94" y="124"/>
                      <a:pt x="85" y="127"/>
                      <a:pt x="76" y="127"/>
                    </a:cubicBezTo>
                    <a:cubicBezTo>
                      <a:pt x="67" y="127"/>
                      <a:pt x="57" y="123"/>
                      <a:pt x="51" y="116"/>
                    </a:cubicBezTo>
                    <a:cubicBezTo>
                      <a:pt x="44" y="110"/>
                      <a:pt x="40" y="100"/>
                      <a:pt x="40" y="91"/>
                    </a:cubicBezTo>
                    <a:cubicBezTo>
                      <a:pt x="40" y="81"/>
                      <a:pt x="44" y="72"/>
                      <a:pt x="51" y="65"/>
                    </a:cubicBezTo>
                    <a:cubicBezTo>
                      <a:pt x="88" y="28"/>
                      <a:pt x="88" y="28"/>
                      <a:pt x="88" y="28"/>
                    </a:cubicBezTo>
                    <a:cubicBezTo>
                      <a:pt x="60" y="0"/>
                      <a:pt x="60" y="0"/>
                      <a:pt x="60" y="0"/>
                    </a:cubicBezTo>
                    <a:cubicBezTo>
                      <a:pt x="22" y="37"/>
                      <a:pt x="22" y="37"/>
                      <a:pt x="22" y="37"/>
                    </a:cubicBezTo>
                    <a:cubicBezTo>
                      <a:pt x="22" y="37"/>
                      <a:pt x="22" y="37"/>
                      <a:pt x="22" y="37"/>
                    </a:cubicBezTo>
                    <a:cubicBezTo>
                      <a:pt x="8" y="52"/>
                      <a:pt x="0" y="71"/>
                      <a:pt x="0" y="91"/>
                    </a:cubicBezTo>
                    <a:cubicBezTo>
                      <a:pt x="0" y="111"/>
                      <a:pt x="8" y="130"/>
                      <a:pt x="22" y="145"/>
                    </a:cubicBezTo>
                    <a:cubicBezTo>
                      <a:pt x="37" y="159"/>
                      <a:pt x="56" y="167"/>
                      <a:pt x="76" y="167"/>
                    </a:cubicBezTo>
                    <a:cubicBezTo>
                      <a:pt x="96" y="167"/>
                      <a:pt x="116" y="159"/>
                      <a:pt x="130" y="145"/>
                    </a:cubicBezTo>
                    <a:cubicBezTo>
                      <a:pt x="130" y="144"/>
                      <a:pt x="130" y="144"/>
                      <a:pt x="130" y="144"/>
                    </a:cubicBezTo>
                    <a:cubicBezTo>
                      <a:pt x="167" y="107"/>
                      <a:pt x="167" y="107"/>
                      <a:pt x="167" y="107"/>
                    </a:cubicBezTo>
                    <a:cubicBezTo>
                      <a:pt x="139" y="79"/>
                      <a:pt x="139" y="79"/>
                      <a:pt x="139" y="79"/>
                    </a:cubicBezTo>
                    <a:lnTo>
                      <a:pt x="100" y="1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 name="Freeform 55"/>
              <p:cNvSpPr/>
              <p:nvPr/>
            </p:nvSpPr>
            <p:spPr bwMode="auto">
              <a:xfrm>
                <a:off x="4957763" y="758825"/>
                <a:ext cx="131763" cy="134938"/>
              </a:xfrm>
              <a:custGeom>
                <a:avLst/>
                <a:gdLst>
                  <a:gd name="T0" fmla="*/ 46 w 47"/>
                  <a:gd name="T1" fmla="*/ 24 h 48"/>
                  <a:gd name="T2" fmla="*/ 23 w 47"/>
                  <a:gd name="T3" fmla="*/ 2 h 48"/>
                  <a:gd name="T4" fmla="*/ 18 w 47"/>
                  <a:gd name="T5" fmla="*/ 2 h 48"/>
                  <a:gd name="T6" fmla="*/ 0 w 47"/>
                  <a:gd name="T7" fmla="*/ 20 h 48"/>
                  <a:gd name="T8" fmla="*/ 28 w 47"/>
                  <a:gd name="T9" fmla="*/ 48 h 48"/>
                  <a:gd name="T10" fmla="*/ 46 w 47"/>
                  <a:gd name="T11" fmla="*/ 29 h 48"/>
                  <a:gd name="T12" fmla="*/ 47 w 47"/>
                  <a:gd name="T13" fmla="*/ 27 h 48"/>
                  <a:gd name="T14" fmla="*/ 46 w 47"/>
                  <a:gd name="T15" fmla="*/ 24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6" y="24"/>
                    </a:moveTo>
                    <a:cubicBezTo>
                      <a:pt x="23" y="2"/>
                      <a:pt x="23" y="2"/>
                      <a:pt x="23" y="2"/>
                    </a:cubicBezTo>
                    <a:cubicBezTo>
                      <a:pt x="22" y="0"/>
                      <a:pt x="19" y="1"/>
                      <a:pt x="18" y="2"/>
                    </a:cubicBezTo>
                    <a:cubicBezTo>
                      <a:pt x="0" y="20"/>
                      <a:pt x="0" y="20"/>
                      <a:pt x="0" y="20"/>
                    </a:cubicBezTo>
                    <a:cubicBezTo>
                      <a:pt x="28" y="48"/>
                      <a:pt x="28" y="48"/>
                      <a:pt x="28" y="48"/>
                    </a:cubicBezTo>
                    <a:cubicBezTo>
                      <a:pt x="46" y="29"/>
                      <a:pt x="46" y="29"/>
                      <a:pt x="46" y="29"/>
                    </a:cubicBezTo>
                    <a:cubicBezTo>
                      <a:pt x="47" y="29"/>
                      <a:pt x="47" y="28"/>
                      <a:pt x="47" y="27"/>
                    </a:cubicBezTo>
                    <a:cubicBezTo>
                      <a:pt x="47" y="25"/>
                      <a:pt x="47" y="24"/>
                      <a:pt x="4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2" name="组合 231"/>
            <p:cNvGrpSpPr/>
            <p:nvPr/>
          </p:nvGrpSpPr>
          <p:grpSpPr>
            <a:xfrm rot="900000">
              <a:off x="8686403" y="2122874"/>
              <a:ext cx="700230" cy="525172"/>
              <a:chOff x="9809163" y="4586288"/>
              <a:chExt cx="539750" cy="404812"/>
            </a:xfrm>
            <a:solidFill>
              <a:schemeClr val="bg1">
                <a:alpha val="9000"/>
              </a:schemeClr>
            </a:solidFill>
          </p:grpSpPr>
          <p:sp>
            <p:nvSpPr>
              <p:cNvPr id="416" name="Freeform 59"/>
              <p:cNvSpPr/>
              <p:nvPr/>
            </p:nvSpPr>
            <p:spPr bwMode="auto">
              <a:xfrm>
                <a:off x="9809163" y="4667250"/>
                <a:ext cx="539750" cy="323850"/>
              </a:xfrm>
              <a:custGeom>
                <a:avLst/>
                <a:gdLst>
                  <a:gd name="T0" fmla="*/ 164 w 192"/>
                  <a:gd name="T1" fmla="*/ 51 h 115"/>
                  <a:gd name="T2" fmla="*/ 142 w 192"/>
                  <a:gd name="T3" fmla="*/ 51 h 115"/>
                  <a:gd name="T4" fmla="*/ 167 w 192"/>
                  <a:gd name="T5" fmla="*/ 76 h 115"/>
                  <a:gd name="T6" fmla="*/ 167 w 192"/>
                  <a:gd name="T7" fmla="*/ 82 h 115"/>
                  <a:gd name="T8" fmla="*/ 164 w 192"/>
                  <a:gd name="T9" fmla="*/ 83 h 115"/>
                  <a:gd name="T10" fmla="*/ 161 w 192"/>
                  <a:gd name="T11" fmla="*/ 82 h 115"/>
                  <a:gd name="T12" fmla="*/ 130 w 192"/>
                  <a:gd name="T13" fmla="*/ 51 h 115"/>
                  <a:gd name="T14" fmla="*/ 62 w 192"/>
                  <a:gd name="T15" fmla="*/ 51 h 115"/>
                  <a:gd name="T16" fmla="*/ 31 w 192"/>
                  <a:gd name="T17" fmla="*/ 82 h 115"/>
                  <a:gd name="T18" fmla="*/ 28 w 192"/>
                  <a:gd name="T19" fmla="*/ 83 h 115"/>
                  <a:gd name="T20" fmla="*/ 25 w 192"/>
                  <a:gd name="T21" fmla="*/ 82 h 115"/>
                  <a:gd name="T22" fmla="*/ 25 w 192"/>
                  <a:gd name="T23" fmla="*/ 76 h 115"/>
                  <a:gd name="T24" fmla="*/ 50 w 192"/>
                  <a:gd name="T25" fmla="*/ 51 h 115"/>
                  <a:gd name="T26" fmla="*/ 28 w 192"/>
                  <a:gd name="T27" fmla="*/ 51 h 115"/>
                  <a:gd name="T28" fmla="*/ 25 w 192"/>
                  <a:gd name="T29" fmla="*/ 49 h 115"/>
                  <a:gd name="T30" fmla="*/ 0 w 192"/>
                  <a:gd name="T31" fmla="*/ 0 h 115"/>
                  <a:gd name="T32" fmla="*/ 0 w 192"/>
                  <a:gd name="T33" fmla="*/ 95 h 115"/>
                  <a:gd name="T34" fmla="*/ 20 w 192"/>
                  <a:gd name="T35" fmla="*/ 115 h 115"/>
                  <a:gd name="T36" fmla="*/ 172 w 192"/>
                  <a:gd name="T37" fmla="*/ 115 h 115"/>
                  <a:gd name="T38" fmla="*/ 192 w 192"/>
                  <a:gd name="T39" fmla="*/ 95 h 115"/>
                  <a:gd name="T40" fmla="*/ 192 w 192"/>
                  <a:gd name="T41" fmla="*/ 0 h 115"/>
                  <a:gd name="T42" fmla="*/ 168 w 192"/>
                  <a:gd name="T43" fmla="*/ 49 h 115"/>
                  <a:gd name="T44" fmla="*/ 164 w 192"/>
                  <a:gd name="T45" fmla="*/ 5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 h="115">
                    <a:moveTo>
                      <a:pt x="164" y="51"/>
                    </a:moveTo>
                    <a:cubicBezTo>
                      <a:pt x="142" y="51"/>
                      <a:pt x="142" y="51"/>
                      <a:pt x="142" y="51"/>
                    </a:cubicBezTo>
                    <a:cubicBezTo>
                      <a:pt x="167" y="76"/>
                      <a:pt x="167" y="76"/>
                      <a:pt x="167" y="76"/>
                    </a:cubicBezTo>
                    <a:cubicBezTo>
                      <a:pt x="169" y="78"/>
                      <a:pt x="169" y="80"/>
                      <a:pt x="167" y="82"/>
                    </a:cubicBezTo>
                    <a:cubicBezTo>
                      <a:pt x="166" y="82"/>
                      <a:pt x="165" y="83"/>
                      <a:pt x="164" y="83"/>
                    </a:cubicBezTo>
                    <a:cubicBezTo>
                      <a:pt x="163" y="83"/>
                      <a:pt x="162" y="82"/>
                      <a:pt x="161" y="82"/>
                    </a:cubicBezTo>
                    <a:cubicBezTo>
                      <a:pt x="130" y="51"/>
                      <a:pt x="130" y="51"/>
                      <a:pt x="130" y="51"/>
                    </a:cubicBezTo>
                    <a:cubicBezTo>
                      <a:pt x="62" y="51"/>
                      <a:pt x="62" y="51"/>
                      <a:pt x="62" y="51"/>
                    </a:cubicBezTo>
                    <a:cubicBezTo>
                      <a:pt x="31" y="82"/>
                      <a:pt x="31" y="82"/>
                      <a:pt x="31" y="82"/>
                    </a:cubicBezTo>
                    <a:cubicBezTo>
                      <a:pt x="30" y="82"/>
                      <a:pt x="29" y="83"/>
                      <a:pt x="28" y="83"/>
                    </a:cubicBezTo>
                    <a:cubicBezTo>
                      <a:pt x="27" y="83"/>
                      <a:pt x="26" y="82"/>
                      <a:pt x="25" y="82"/>
                    </a:cubicBezTo>
                    <a:cubicBezTo>
                      <a:pt x="24" y="80"/>
                      <a:pt x="24" y="78"/>
                      <a:pt x="25" y="76"/>
                    </a:cubicBezTo>
                    <a:cubicBezTo>
                      <a:pt x="50" y="51"/>
                      <a:pt x="50" y="51"/>
                      <a:pt x="50" y="51"/>
                    </a:cubicBezTo>
                    <a:cubicBezTo>
                      <a:pt x="28" y="51"/>
                      <a:pt x="28" y="51"/>
                      <a:pt x="28" y="51"/>
                    </a:cubicBezTo>
                    <a:cubicBezTo>
                      <a:pt x="27" y="51"/>
                      <a:pt x="25" y="50"/>
                      <a:pt x="25" y="49"/>
                    </a:cubicBezTo>
                    <a:cubicBezTo>
                      <a:pt x="0" y="0"/>
                      <a:pt x="0" y="0"/>
                      <a:pt x="0" y="0"/>
                    </a:cubicBezTo>
                    <a:cubicBezTo>
                      <a:pt x="0" y="95"/>
                      <a:pt x="0" y="95"/>
                      <a:pt x="0" y="95"/>
                    </a:cubicBezTo>
                    <a:cubicBezTo>
                      <a:pt x="0" y="106"/>
                      <a:pt x="9" y="115"/>
                      <a:pt x="20" y="115"/>
                    </a:cubicBezTo>
                    <a:cubicBezTo>
                      <a:pt x="172" y="115"/>
                      <a:pt x="172" y="115"/>
                      <a:pt x="172" y="115"/>
                    </a:cubicBezTo>
                    <a:cubicBezTo>
                      <a:pt x="183" y="115"/>
                      <a:pt x="192" y="106"/>
                      <a:pt x="192" y="95"/>
                    </a:cubicBezTo>
                    <a:cubicBezTo>
                      <a:pt x="192" y="0"/>
                      <a:pt x="192" y="0"/>
                      <a:pt x="192" y="0"/>
                    </a:cubicBezTo>
                    <a:cubicBezTo>
                      <a:pt x="168" y="49"/>
                      <a:pt x="168" y="49"/>
                      <a:pt x="168" y="49"/>
                    </a:cubicBezTo>
                    <a:cubicBezTo>
                      <a:pt x="167" y="50"/>
                      <a:pt x="166" y="51"/>
                      <a:pt x="164"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Freeform 60"/>
              <p:cNvSpPr/>
              <p:nvPr/>
            </p:nvSpPr>
            <p:spPr bwMode="auto">
              <a:xfrm>
                <a:off x="9809163" y="4586288"/>
                <a:ext cx="539750" cy="203200"/>
              </a:xfrm>
              <a:custGeom>
                <a:avLst/>
                <a:gdLst>
                  <a:gd name="T0" fmla="*/ 188 w 192"/>
                  <a:gd name="T1" fmla="*/ 0 h 72"/>
                  <a:gd name="T2" fmla="*/ 4 w 192"/>
                  <a:gd name="T3" fmla="*/ 0 h 72"/>
                  <a:gd name="T4" fmla="*/ 1 w 192"/>
                  <a:gd name="T5" fmla="*/ 1 h 72"/>
                  <a:gd name="T6" fmla="*/ 0 w 192"/>
                  <a:gd name="T7" fmla="*/ 4 h 72"/>
                  <a:gd name="T8" fmla="*/ 0 w 192"/>
                  <a:gd name="T9" fmla="*/ 11 h 72"/>
                  <a:gd name="T10" fmla="*/ 31 w 192"/>
                  <a:gd name="T11" fmla="*/ 72 h 72"/>
                  <a:gd name="T12" fmla="*/ 162 w 192"/>
                  <a:gd name="T13" fmla="*/ 72 h 72"/>
                  <a:gd name="T14" fmla="*/ 192 w 192"/>
                  <a:gd name="T15" fmla="*/ 11 h 72"/>
                  <a:gd name="T16" fmla="*/ 192 w 192"/>
                  <a:gd name="T17" fmla="*/ 4 h 72"/>
                  <a:gd name="T18" fmla="*/ 188 w 192"/>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72">
                    <a:moveTo>
                      <a:pt x="188" y="0"/>
                    </a:moveTo>
                    <a:cubicBezTo>
                      <a:pt x="4" y="0"/>
                      <a:pt x="4" y="0"/>
                      <a:pt x="4" y="0"/>
                    </a:cubicBezTo>
                    <a:cubicBezTo>
                      <a:pt x="3" y="0"/>
                      <a:pt x="2" y="0"/>
                      <a:pt x="1" y="1"/>
                    </a:cubicBezTo>
                    <a:cubicBezTo>
                      <a:pt x="1" y="2"/>
                      <a:pt x="0" y="3"/>
                      <a:pt x="0" y="4"/>
                    </a:cubicBezTo>
                    <a:cubicBezTo>
                      <a:pt x="0" y="11"/>
                      <a:pt x="0" y="11"/>
                      <a:pt x="0" y="11"/>
                    </a:cubicBezTo>
                    <a:cubicBezTo>
                      <a:pt x="31" y="72"/>
                      <a:pt x="31" y="72"/>
                      <a:pt x="31" y="72"/>
                    </a:cubicBezTo>
                    <a:cubicBezTo>
                      <a:pt x="162" y="72"/>
                      <a:pt x="162" y="72"/>
                      <a:pt x="162" y="72"/>
                    </a:cubicBezTo>
                    <a:cubicBezTo>
                      <a:pt x="192" y="11"/>
                      <a:pt x="192" y="11"/>
                      <a:pt x="192" y="11"/>
                    </a:cubicBezTo>
                    <a:cubicBezTo>
                      <a:pt x="192" y="4"/>
                      <a:pt x="192" y="4"/>
                      <a:pt x="192" y="4"/>
                    </a:cubicBezTo>
                    <a:cubicBezTo>
                      <a:pt x="192" y="2"/>
                      <a:pt x="190" y="0"/>
                      <a:pt x="1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3" name="组合 232"/>
            <p:cNvGrpSpPr/>
            <p:nvPr/>
          </p:nvGrpSpPr>
          <p:grpSpPr>
            <a:xfrm>
              <a:off x="2707025" y="6153171"/>
              <a:ext cx="818528" cy="818526"/>
              <a:chOff x="5821363" y="5846763"/>
              <a:chExt cx="541338" cy="541337"/>
            </a:xfrm>
            <a:solidFill>
              <a:schemeClr val="bg1">
                <a:alpha val="9000"/>
              </a:schemeClr>
            </a:solidFill>
          </p:grpSpPr>
          <p:sp>
            <p:nvSpPr>
              <p:cNvPr id="413" name="Freeform 61"/>
              <p:cNvSpPr>
                <a:spLocks noEditPoints="1"/>
              </p:cNvSpPr>
              <p:nvPr/>
            </p:nvSpPr>
            <p:spPr bwMode="auto">
              <a:xfrm>
                <a:off x="5867401" y="5846763"/>
                <a:ext cx="449263" cy="358775"/>
              </a:xfrm>
              <a:custGeom>
                <a:avLst/>
                <a:gdLst>
                  <a:gd name="T0" fmla="*/ 66 w 160"/>
                  <a:gd name="T1" fmla="*/ 101 h 127"/>
                  <a:gd name="T2" fmla="*/ 80 w 160"/>
                  <a:gd name="T3" fmla="*/ 96 h 127"/>
                  <a:gd name="T4" fmla="*/ 94 w 160"/>
                  <a:gd name="T5" fmla="*/ 102 h 127"/>
                  <a:gd name="T6" fmla="*/ 123 w 160"/>
                  <a:gd name="T7" fmla="*/ 127 h 127"/>
                  <a:gd name="T8" fmla="*/ 160 w 160"/>
                  <a:gd name="T9" fmla="*/ 79 h 127"/>
                  <a:gd name="T10" fmla="*/ 160 w 160"/>
                  <a:gd name="T11" fmla="*/ 4 h 127"/>
                  <a:gd name="T12" fmla="*/ 156 w 160"/>
                  <a:gd name="T13" fmla="*/ 0 h 127"/>
                  <a:gd name="T14" fmla="*/ 4 w 160"/>
                  <a:gd name="T15" fmla="*/ 0 h 127"/>
                  <a:gd name="T16" fmla="*/ 0 w 160"/>
                  <a:gd name="T17" fmla="*/ 4 h 127"/>
                  <a:gd name="T18" fmla="*/ 0 w 160"/>
                  <a:gd name="T19" fmla="*/ 79 h 127"/>
                  <a:gd name="T20" fmla="*/ 38 w 160"/>
                  <a:gd name="T21" fmla="*/ 127 h 127"/>
                  <a:gd name="T22" fmla="*/ 66 w 160"/>
                  <a:gd name="T23" fmla="*/ 101 h 127"/>
                  <a:gd name="T24" fmla="*/ 32 w 160"/>
                  <a:gd name="T25" fmla="*/ 20 h 127"/>
                  <a:gd name="T26" fmla="*/ 36 w 160"/>
                  <a:gd name="T27" fmla="*/ 16 h 127"/>
                  <a:gd name="T28" fmla="*/ 60 w 160"/>
                  <a:gd name="T29" fmla="*/ 16 h 127"/>
                  <a:gd name="T30" fmla="*/ 64 w 160"/>
                  <a:gd name="T31" fmla="*/ 20 h 127"/>
                  <a:gd name="T32" fmla="*/ 64 w 160"/>
                  <a:gd name="T33" fmla="*/ 44 h 127"/>
                  <a:gd name="T34" fmla="*/ 60 w 160"/>
                  <a:gd name="T35" fmla="*/ 48 h 127"/>
                  <a:gd name="T36" fmla="*/ 36 w 160"/>
                  <a:gd name="T37" fmla="*/ 48 h 127"/>
                  <a:gd name="T38" fmla="*/ 32 w 160"/>
                  <a:gd name="T39" fmla="*/ 44 h 127"/>
                  <a:gd name="T40" fmla="*/ 32 w 160"/>
                  <a:gd name="T41" fmla="*/ 20 h 127"/>
                  <a:gd name="T42" fmla="*/ 36 w 160"/>
                  <a:gd name="T43" fmla="*/ 56 h 127"/>
                  <a:gd name="T44" fmla="*/ 124 w 160"/>
                  <a:gd name="T45" fmla="*/ 56 h 127"/>
                  <a:gd name="T46" fmla="*/ 128 w 160"/>
                  <a:gd name="T47" fmla="*/ 60 h 127"/>
                  <a:gd name="T48" fmla="*/ 124 w 160"/>
                  <a:gd name="T49" fmla="*/ 64 h 127"/>
                  <a:gd name="T50" fmla="*/ 36 w 160"/>
                  <a:gd name="T51" fmla="*/ 64 h 127"/>
                  <a:gd name="T52" fmla="*/ 32 w 160"/>
                  <a:gd name="T53" fmla="*/ 60 h 127"/>
                  <a:gd name="T54" fmla="*/ 36 w 160"/>
                  <a:gd name="T55" fmla="*/ 56 h 127"/>
                  <a:gd name="T56" fmla="*/ 32 w 160"/>
                  <a:gd name="T57" fmla="*/ 76 h 127"/>
                  <a:gd name="T58" fmla="*/ 36 w 160"/>
                  <a:gd name="T59" fmla="*/ 72 h 127"/>
                  <a:gd name="T60" fmla="*/ 124 w 160"/>
                  <a:gd name="T61" fmla="*/ 72 h 127"/>
                  <a:gd name="T62" fmla="*/ 128 w 160"/>
                  <a:gd name="T63" fmla="*/ 76 h 127"/>
                  <a:gd name="T64" fmla="*/ 124 w 160"/>
                  <a:gd name="T65" fmla="*/ 80 h 127"/>
                  <a:gd name="T66" fmla="*/ 36 w 160"/>
                  <a:gd name="T67" fmla="*/ 80 h 127"/>
                  <a:gd name="T68" fmla="*/ 32 w 160"/>
                  <a:gd name="T69"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27">
                    <a:moveTo>
                      <a:pt x="66" y="101"/>
                    </a:moveTo>
                    <a:cubicBezTo>
                      <a:pt x="70" y="98"/>
                      <a:pt x="75" y="96"/>
                      <a:pt x="80" y="96"/>
                    </a:cubicBezTo>
                    <a:cubicBezTo>
                      <a:pt x="86" y="96"/>
                      <a:pt x="91" y="98"/>
                      <a:pt x="94" y="102"/>
                    </a:cubicBezTo>
                    <a:cubicBezTo>
                      <a:pt x="123" y="127"/>
                      <a:pt x="123" y="127"/>
                      <a:pt x="123" y="127"/>
                    </a:cubicBezTo>
                    <a:cubicBezTo>
                      <a:pt x="160" y="79"/>
                      <a:pt x="160" y="79"/>
                      <a:pt x="160" y="79"/>
                    </a:cubicBezTo>
                    <a:cubicBezTo>
                      <a:pt x="160" y="4"/>
                      <a:pt x="160" y="4"/>
                      <a:pt x="160" y="4"/>
                    </a:cubicBezTo>
                    <a:cubicBezTo>
                      <a:pt x="160" y="2"/>
                      <a:pt x="158" y="0"/>
                      <a:pt x="156" y="0"/>
                    </a:cubicBezTo>
                    <a:cubicBezTo>
                      <a:pt x="4" y="0"/>
                      <a:pt x="4" y="0"/>
                      <a:pt x="4" y="0"/>
                    </a:cubicBezTo>
                    <a:cubicBezTo>
                      <a:pt x="2" y="0"/>
                      <a:pt x="0" y="2"/>
                      <a:pt x="0" y="4"/>
                    </a:cubicBezTo>
                    <a:cubicBezTo>
                      <a:pt x="0" y="79"/>
                      <a:pt x="0" y="79"/>
                      <a:pt x="0" y="79"/>
                    </a:cubicBezTo>
                    <a:cubicBezTo>
                      <a:pt x="38" y="127"/>
                      <a:pt x="38" y="127"/>
                      <a:pt x="38" y="127"/>
                    </a:cubicBezTo>
                    <a:lnTo>
                      <a:pt x="66" y="101"/>
                    </a:lnTo>
                    <a:close/>
                    <a:moveTo>
                      <a:pt x="32" y="20"/>
                    </a:moveTo>
                    <a:cubicBezTo>
                      <a:pt x="32" y="18"/>
                      <a:pt x="34" y="16"/>
                      <a:pt x="36" y="16"/>
                    </a:cubicBezTo>
                    <a:cubicBezTo>
                      <a:pt x="60" y="16"/>
                      <a:pt x="60" y="16"/>
                      <a:pt x="60" y="16"/>
                    </a:cubicBezTo>
                    <a:cubicBezTo>
                      <a:pt x="62" y="16"/>
                      <a:pt x="64" y="18"/>
                      <a:pt x="64" y="20"/>
                    </a:cubicBezTo>
                    <a:cubicBezTo>
                      <a:pt x="64" y="44"/>
                      <a:pt x="64" y="44"/>
                      <a:pt x="64" y="44"/>
                    </a:cubicBezTo>
                    <a:cubicBezTo>
                      <a:pt x="64" y="46"/>
                      <a:pt x="62" y="48"/>
                      <a:pt x="60" y="48"/>
                    </a:cubicBezTo>
                    <a:cubicBezTo>
                      <a:pt x="36" y="48"/>
                      <a:pt x="36" y="48"/>
                      <a:pt x="36" y="48"/>
                    </a:cubicBezTo>
                    <a:cubicBezTo>
                      <a:pt x="34" y="48"/>
                      <a:pt x="32" y="46"/>
                      <a:pt x="32" y="44"/>
                    </a:cubicBezTo>
                    <a:lnTo>
                      <a:pt x="32" y="20"/>
                    </a:lnTo>
                    <a:close/>
                    <a:moveTo>
                      <a:pt x="36" y="56"/>
                    </a:moveTo>
                    <a:cubicBezTo>
                      <a:pt x="124" y="56"/>
                      <a:pt x="124" y="56"/>
                      <a:pt x="124" y="56"/>
                    </a:cubicBezTo>
                    <a:cubicBezTo>
                      <a:pt x="126" y="56"/>
                      <a:pt x="128" y="58"/>
                      <a:pt x="128" y="60"/>
                    </a:cubicBezTo>
                    <a:cubicBezTo>
                      <a:pt x="128" y="62"/>
                      <a:pt x="126" y="64"/>
                      <a:pt x="124" y="64"/>
                    </a:cubicBezTo>
                    <a:cubicBezTo>
                      <a:pt x="36" y="64"/>
                      <a:pt x="36" y="64"/>
                      <a:pt x="36" y="64"/>
                    </a:cubicBezTo>
                    <a:cubicBezTo>
                      <a:pt x="34" y="64"/>
                      <a:pt x="32" y="62"/>
                      <a:pt x="32" y="60"/>
                    </a:cubicBezTo>
                    <a:cubicBezTo>
                      <a:pt x="32" y="58"/>
                      <a:pt x="34" y="56"/>
                      <a:pt x="36" y="56"/>
                    </a:cubicBezTo>
                    <a:close/>
                    <a:moveTo>
                      <a:pt x="32" y="76"/>
                    </a:moveTo>
                    <a:cubicBezTo>
                      <a:pt x="32" y="74"/>
                      <a:pt x="34" y="72"/>
                      <a:pt x="36" y="72"/>
                    </a:cubicBezTo>
                    <a:cubicBezTo>
                      <a:pt x="124" y="72"/>
                      <a:pt x="124" y="72"/>
                      <a:pt x="124" y="72"/>
                    </a:cubicBezTo>
                    <a:cubicBezTo>
                      <a:pt x="126" y="72"/>
                      <a:pt x="128" y="74"/>
                      <a:pt x="128" y="76"/>
                    </a:cubicBezTo>
                    <a:cubicBezTo>
                      <a:pt x="128" y="78"/>
                      <a:pt x="126" y="80"/>
                      <a:pt x="124" y="80"/>
                    </a:cubicBezTo>
                    <a:cubicBezTo>
                      <a:pt x="36" y="80"/>
                      <a:pt x="36" y="80"/>
                      <a:pt x="36" y="80"/>
                    </a:cubicBezTo>
                    <a:cubicBezTo>
                      <a:pt x="34" y="80"/>
                      <a:pt x="32" y="78"/>
                      <a:pt x="32"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Rectangle 62"/>
              <p:cNvSpPr>
                <a:spLocks noChangeArrowheads="1"/>
              </p:cNvSpPr>
              <p:nvPr/>
            </p:nvSpPr>
            <p:spPr bwMode="auto">
              <a:xfrm>
                <a:off x="5978526" y="5915025"/>
                <a:ext cx="460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5" name="Freeform 63"/>
              <p:cNvSpPr/>
              <p:nvPr/>
            </p:nvSpPr>
            <p:spPr bwMode="auto">
              <a:xfrm>
                <a:off x="5821363" y="5981700"/>
                <a:ext cx="541338" cy="406400"/>
              </a:xfrm>
              <a:custGeom>
                <a:avLst/>
                <a:gdLst>
                  <a:gd name="T0" fmla="*/ 188 w 192"/>
                  <a:gd name="T1" fmla="*/ 0 h 144"/>
                  <a:gd name="T2" fmla="*/ 184 w 192"/>
                  <a:gd name="T3" fmla="*/ 0 h 144"/>
                  <a:gd name="T4" fmla="*/ 184 w 192"/>
                  <a:gd name="T5" fmla="*/ 34 h 144"/>
                  <a:gd name="T6" fmla="*/ 145 w 192"/>
                  <a:gd name="T7" fmla="*/ 85 h 144"/>
                  <a:gd name="T8" fmla="*/ 167 w 192"/>
                  <a:gd name="T9" fmla="*/ 105 h 144"/>
                  <a:gd name="T10" fmla="*/ 167 w 192"/>
                  <a:gd name="T11" fmla="*/ 111 h 144"/>
                  <a:gd name="T12" fmla="*/ 161 w 192"/>
                  <a:gd name="T13" fmla="*/ 111 h 144"/>
                  <a:gd name="T14" fmla="*/ 105 w 192"/>
                  <a:gd name="T15" fmla="*/ 60 h 144"/>
                  <a:gd name="T16" fmla="*/ 88 w 192"/>
                  <a:gd name="T17" fmla="*/ 59 h 144"/>
                  <a:gd name="T18" fmla="*/ 31 w 192"/>
                  <a:gd name="T19" fmla="*/ 111 h 144"/>
                  <a:gd name="T20" fmla="*/ 28 w 192"/>
                  <a:gd name="T21" fmla="*/ 112 h 144"/>
                  <a:gd name="T22" fmla="*/ 25 w 192"/>
                  <a:gd name="T23" fmla="*/ 111 h 144"/>
                  <a:gd name="T24" fmla="*/ 25 w 192"/>
                  <a:gd name="T25" fmla="*/ 105 h 144"/>
                  <a:gd name="T26" fmla="*/ 48 w 192"/>
                  <a:gd name="T27" fmla="*/ 85 h 144"/>
                  <a:gd name="T28" fmla="*/ 8 w 192"/>
                  <a:gd name="T29" fmla="*/ 34 h 144"/>
                  <a:gd name="T30" fmla="*/ 8 w 192"/>
                  <a:gd name="T31" fmla="*/ 0 h 144"/>
                  <a:gd name="T32" fmla="*/ 4 w 192"/>
                  <a:gd name="T33" fmla="*/ 0 h 144"/>
                  <a:gd name="T34" fmla="*/ 0 w 192"/>
                  <a:gd name="T35" fmla="*/ 4 h 144"/>
                  <a:gd name="T36" fmla="*/ 0 w 192"/>
                  <a:gd name="T37" fmla="*/ 24 h 144"/>
                  <a:gd name="T38" fmla="*/ 0 w 192"/>
                  <a:gd name="T39" fmla="*/ 124 h 144"/>
                  <a:gd name="T40" fmla="*/ 20 w 192"/>
                  <a:gd name="T41" fmla="*/ 144 h 144"/>
                  <a:gd name="T42" fmla="*/ 172 w 192"/>
                  <a:gd name="T43" fmla="*/ 144 h 144"/>
                  <a:gd name="T44" fmla="*/ 192 w 192"/>
                  <a:gd name="T45" fmla="*/ 124 h 144"/>
                  <a:gd name="T46" fmla="*/ 192 w 192"/>
                  <a:gd name="T47" fmla="*/ 24 h 144"/>
                  <a:gd name="T48" fmla="*/ 192 w 192"/>
                  <a:gd name="T49" fmla="*/ 4 h 144"/>
                  <a:gd name="T50" fmla="*/ 188 w 192"/>
                  <a:gd name="T5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144">
                    <a:moveTo>
                      <a:pt x="188" y="0"/>
                    </a:moveTo>
                    <a:cubicBezTo>
                      <a:pt x="184" y="0"/>
                      <a:pt x="184" y="0"/>
                      <a:pt x="184" y="0"/>
                    </a:cubicBezTo>
                    <a:cubicBezTo>
                      <a:pt x="184" y="34"/>
                      <a:pt x="184" y="34"/>
                      <a:pt x="184" y="34"/>
                    </a:cubicBezTo>
                    <a:cubicBezTo>
                      <a:pt x="145" y="85"/>
                      <a:pt x="145" y="85"/>
                      <a:pt x="145" y="85"/>
                    </a:cubicBezTo>
                    <a:cubicBezTo>
                      <a:pt x="167" y="105"/>
                      <a:pt x="167" y="105"/>
                      <a:pt x="167" y="105"/>
                    </a:cubicBezTo>
                    <a:cubicBezTo>
                      <a:pt x="168" y="106"/>
                      <a:pt x="169" y="109"/>
                      <a:pt x="167" y="111"/>
                    </a:cubicBezTo>
                    <a:cubicBezTo>
                      <a:pt x="166" y="112"/>
                      <a:pt x="163" y="112"/>
                      <a:pt x="161" y="111"/>
                    </a:cubicBezTo>
                    <a:cubicBezTo>
                      <a:pt x="105" y="60"/>
                      <a:pt x="105" y="60"/>
                      <a:pt x="105" y="60"/>
                    </a:cubicBezTo>
                    <a:cubicBezTo>
                      <a:pt x="100" y="55"/>
                      <a:pt x="92" y="55"/>
                      <a:pt x="88" y="59"/>
                    </a:cubicBezTo>
                    <a:cubicBezTo>
                      <a:pt x="31" y="111"/>
                      <a:pt x="31" y="111"/>
                      <a:pt x="31" y="111"/>
                    </a:cubicBezTo>
                    <a:cubicBezTo>
                      <a:pt x="30" y="112"/>
                      <a:pt x="29" y="112"/>
                      <a:pt x="28" y="112"/>
                    </a:cubicBezTo>
                    <a:cubicBezTo>
                      <a:pt x="27" y="112"/>
                      <a:pt x="26" y="111"/>
                      <a:pt x="25" y="111"/>
                    </a:cubicBezTo>
                    <a:cubicBezTo>
                      <a:pt x="24" y="109"/>
                      <a:pt x="24" y="106"/>
                      <a:pt x="25" y="105"/>
                    </a:cubicBezTo>
                    <a:cubicBezTo>
                      <a:pt x="48" y="85"/>
                      <a:pt x="48" y="85"/>
                      <a:pt x="48" y="85"/>
                    </a:cubicBezTo>
                    <a:cubicBezTo>
                      <a:pt x="8" y="34"/>
                      <a:pt x="8" y="34"/>
                      <a:pt x="8" y="34"/>
                    </a:cubicBezTo>
                    <a:cubicBezTo>
                      <a:pt x="8" y="0"/>
                      <a:pt x="8" y="0"/>
                      <a:pt x="8" y="0"/>
                    </a:cubicBezTo>
                    <a:cubicBezTo>
                      <a:pt x="4" y="0"/>
                      <a:pt x="4" y="0"/>
                      <a:pt x="4" y="0"/>
                    </a:cubicBezTo>
                    <a:cubicBezTo>
                      <a:pt x="2" y="0"/>
                      <a:pt x="0" y="2"/>
                      <a:pt x="0" y="4"/>
                    </a:cubicBezTo>
                    <a:cubicBezTo>
                      <a:pt x="0" y="24"/>
                      <a:pt x="0" y="24"/>
                      <a:pt x="0" y="24"/>
                    </a:cubicBezTo>
                    <a:cubicBezTo>
                      <a:pt x="0" y="124"/>
                      <a:pt x="0" y="124"/>
                      <a:pt x="0" y="124"/>
                    </a:cubicBezTo>
                    <a:cubicBezTo>
                      <a:pt x="0" y="135"/>
                      <a:pt x="9" y="144"/>
                      <a:pt x="20" y="144"/>
                    </a:cubicBezTo>
                    <a:cubicBezTo>
                      <a:pt x="172" y="144"/>
                      <a:pt x="172" y="144"/>
                      <a:pt x="172" y="144"/>
                    </a:cubicBezTo>
                    <a:cubicBezTo>
                      <a:pt x="183" y="144"/>
                      <a:pt x="192" y="135"/>
                      <a:pt x="192" y="124"/>
                    </a:cubicBezTo>
                    <a:cubicBezTo>
                      <a:pt x="192" y="24"/>
                      <a:pt x="192" y="24"/>
                      <a:pt x="192" y="24"/>
                    </a:cubicBezTo>
                    <a:cubicBezTo>
                      <a:pt x="192" y="4"/>
                      <a:pt x="192" y="4"/>
                      <a:pt x="192" y="4"/>
                    </a:cubicBezTo>
                    <a:cubicBezTo>
                      <a:pt x="192" y="2"/>
                      <a:pt x="190" y="0"/>
                      <a:pt x="1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4" name="组合 233"/>
            <p:cNvGrpSpPr/>
            <p:nvPr/>
          </p:nvGrpSpPr>
          <p:grpSpPr>
            <a:xfrm>
              <a:off x="3088327" y="5306196"/>
              <a:ext cx="580436" cy="481711"/>
              <a:chOff x="7150101" y="5892800"/>
              <a:chExt cx="541338" cy="449263"/>
            </a:xfrm>
            <a:solidFill>
              <a:schemeClr val="bg1">
                <a:alpha val="9000"/>
              </a:schemeClr>
            </a:solidFill>
          </p:grpSpPr>
          <p:sp>
            <p:nvSpPr>
              <p:cNvPr id="411" name="Freeform 64"/>
              <p:cNvSpPr/>
              <p:nvPr/>
            </p:nvSpPr>
            <p:spPr bwMode="auto">
              <a:xfrm>
                <a:off x="7240588" y="6027738"/>
                <a:ext cx="112713" cy="157163"/>
              </a:xfrm>
              <a:custGeom>
                <a:avLst/>
                <a:gdLst>
                  <a:gd name="T0" fmla="*/ 28 w 40"/>
                  <a:gd name="T1" fmla="*/ 23 h 56"/>
                  <a:gd name="T2" fmla="*/ 28 w 40"/>
                  <a:gd name="T3" fmla="*/ 8 h 56"/>
                  <a:gd name="T4" fmla="*/ 20 w 40"/>
                  <a:gd name="T5" fmla="*/ 0 h 56"/>
                  <a:gd name="T6" fmla="*/ 12 w 40"/>
                  <a:gd name="T7" fmla="*/ 8 h 56"/>
                  <a:gd name="T8" fmla="*/ 12 w 40"/>
                  <a:gd name="T9" fmla="*/ 23 h 56"/>
                  <a:gd name="T10" fmla="*/ 16 w 40"/>
                  <a:gd name="T11" fmla="*/ 30 h 56"/>
                  <a:gd name="T12" fmla="*/ 16 w 40"/>
                  <a:gd name="T13" fmla="*/ 33 h 56"/>
                  <a:gd name="T14" fmla="*/ 14 w 40"/>
                  <a:gd name="T15" fmla="*/ 35 h 56"/>
                  <a:gd name="T16" fmla="*/ 0 w 40"/>
                  <a:gd name="T17" fmla="*/ 42 h 56"/>
                  <a:gd name="T18" fmla="*/ 0 w 40"/>
                  <a:gd name="T19" fmla="*/ 52 h 56"/>
                  <a:gd name="T20" fmla="*/ 4 w 40"/>
                  <a:gd name="T21" fmla="*/ 56 h 56"/>
                  <a:gd name="T22" fmla="*/ 36 w 40"/>
                  <a:gd name="T23" fmla="*/ 56 h 56"/>
                  <a:gd name="T24" fmla="*/ 40 w 40"/>
                  <a:gd name="T25" fmla="*/ 52 h 56"/>
                  <a:gd name="T26" fmla="*/ 40 w 40"/>
                  <a:gd name="T27" fmla="*/ 42 h 56"/>
                  <a:gd name="T28" fmla="*/ 24 w 40"/>
                  <a:gd name="T29" fmla="*/ 30 h 56"/>
                  <a:gd name="T30" fmla="*/ 28 w 40"/>
                  <a:gd name="T31"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6">
                    <a:moveTo>
                      <a:pt x="28" y="23"/>
                    </a:moveTo>
                    <a:cubicBezTo>
                      <a:pt x="28" y="8"/>
                      <a:pt x="28" y="8"/>
                      <a:pt x="28" y="8"/>
                    </a:cubicBezTo>
                    <a:cubicBezTo>
                      <a:pt x="28" y="3"/>
                      <a:pt x="25" y="0"/>
                      <a:pt x="20" y="0"/>
                    </a:cubicBezTo>
                    <a:cubicBezTo>
                      <a:pt x="16" y="0"/>
                      <a:pt x="12" y="3"/>
                      <a:pt x="12" y="8"/>
                    </a:cubicBezTo>
                    <a:cubicBezTo>
                      <a:pt x="12" y="23"/>
                      <a:pt x="12" y="23"/>
                      <a:pt x="12" y="23"/>
                    </a:cubicBezTo>
                    <a:cubicBezTo>
                      <a:pt x="16" y="30"/>
                      <a:pt x="16" y="30"/>
                      <a:pt x="16" y="30"/>
                    </a:cubicBezTo>
                    <a:cubicBezTo>
                      <a:pt x="16" y="31"/>
                      <a:pt x="17" y="32"/>
                      <a:pt x="16" y="33"/>
                    </a:cubicBezTo>
                    <a:cubicBezTo>
                      <a:pt x="16" y="34"/>
                      <a:pt x="15" y="35"/>
                      <a:pt x="14" y="35"/>
                    </a:cubicBezTo>
                    <a:cubicBezTo>
                      <a:pt x="0" y="42"/>
                      <a:pt x="0" y="42"/>
                      <a:pt x="0" y="42"/>
                    </a:cubicBezTo>
                    <a:cubicBezTo>
                      <a:pt x="0" y="52"/>
                      <a:pt x="0" y="52"/>
                      <a:pt x="0" y="52"/>
                    </a:cubicBezTo>
                    <a:cubicBezTo>
                      <a:pt x="0" y="54"/>
                      <a:pt x="2" y="56"/>
                      <a:pt x="4" y="56"/>
                    </a:cubicBezTo>
                    <a:cubicBezTo>
                      <a:pt x="36" y="56"/>
                      <a:pt x="36" y="56"/>
                      <a:pt x="36" y="56"/>
                    </a:cubicBezTo>
                    <a:cubicBezTo>
                      <a:pt x="38" y="56"/>
                      <a:pt x="40" y="54"/>
                      <a:pt x="40" y="52"/>
                    </a:cubicBezTo>
                    <a:cubicBezTo>
                      <a:pt x="40" y="42"/>
                      <a:pt x="40" y="42"/>
                      <a:pt x="40" y="42"/>
                    </a:cubicBezTo>
                    <a:cubicBezTo>
                      <a:pt x="24" y="30"/>
                      <a:pt x="24" y="30"/>
                      <a:pt x="24" y="30"/>
                    </a:cubicBezTo>
                    <a:lnTo>
                      <a:pt x="28"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65"/>
              <p:cNvSpPr>
                <a:spLocks noEditPoints="1"/>
              </p:cNvSpPr>
              <p:nvPr/>
            </p:nvSpPr>
            <p:spPr bwMode="auto">
              <a:xfrm>
                <a:off x="7150101" y="5892800"/>
                <a:ext cx="541338" cy="449263"/>
              </a:xfrm>
              <a:custGeom>
                <a:avLst/>
                <a:gdLst>
                  <a:gd name="T0" fmla="*/ 188 w 192"/>
                  <a:gd name="T1" fmla="*/ 24 h 160"/>
                  <a:gd name="T2" fmla="*/ 104 w 192"/>
                  <a:gd name="T3" fmla="*/ 24 h 160"/>
                  <a:gd name="T4" fmla="*/ 104 w 192"/>
                  <a:gd name="T5" fmla="*/ 4 h 160"/>
                  <a:gd name="T6" fmla="*/ 100 w 192"/>
                  <a:gd name="T7" fmla="*/ 0 h 160"/>
                  <a:gd name="T8" fmla="*/ 4 w 192"/>
                  <a:gd name="T9" fmla="*/ 0 h 160"/>
                  <a:gd name="T10" fmla="*/ 0 w 192"/>
                  <a:gd name="T11" fmla="*/ 4 h 160"/>
                  <a:gd name="T12" fmla="*/ 0 w 192"/>
                  <a:gd name="T13" fmla="*/ 156 h 160"/>
                  <a:gd name="T14" fmla="*/ 4 w 192"/>
                  <a:gd name="T15" fmla="*/ 160 h 160"/>
                  <a:gd name="T16" fmla="*/ 60 w 192"/>
                  <a:gd name="T17" fmla="*/ 160 h 160"/>
                  <a:gd name="T18" fmla="*/ 64 w 192"/>
                  <a:gd name="T19" fmla="*/ 156 h 160"/>
                  <a:gd name="T20" fmla="*/ 64 w 192"/>
                  <a:gd name="T21" fmla="*/ 136 h 160"/>
                  <a:gd name="T22" fmla="*/ 72 w 192"/>
                  <a:gd name="T23" fmla="*/ 136 h 160"/>
                  <a:gd name="T24" fmla="*/ 72 w 192"/>
                  <a:gd name="T25" fmla="*/ 156 h 160"/>
                  <a:gd name="T26" fmla="*/ 76 w 192"/>
                  <a:gd name="T27" fmla="*/ 160 h 160"/>
                  <a:gd name="T28" fmla="*/ 116 w 192"/>
                  <a:gd name="T29" fmla="*/ 160 h 160"/>
                  <a:gd name="T30" fmla="*/ 120 w 192"/>
                  <a:gd name="T31" fmla="*/ 156 h 160"/>
                  <a:gd name="T32" fmla="*/ 120 w 192"/>
                  <a:gd name="T33" fmla="*/ 136 h 160"/>
                  <a:gd name="T34" fmla="*/ 128 w 192"/>
                  <a:gd name="T35" fmla="*/ 136 h 160"/>
                  <a:gd name="T36" fmla="*/ 128 w 192"/>
                  <a:gd name="T37" fmla="*/ 156 h 160"/>
                  <a:gd name="T38" fmla="*/ 132 w 192"/>
                  <a:gd name="T39" fmla="*/ 160 h 160"/>
                  <a:gd name="T40" fmla="*/ 188 w 192"/>
                  <a:gd name="T41" fmla="*/ 160 h 160"/>
                  <a:gd name="T42" fmla="*/ 192 w 192"/>
                  <a:gd name="T43" fmla="*/ 156 h 160"/>
                  <a:gd name="T44" fmla="*/ 192 w 192"/>
                  <a:gd name="T45" fmla="*/ 28 h 160"/>
                  <a:gd name="T46" fmla="*/ 188 w 192"/>
                  <a:gd name="T47" fmla="*/ 24 h 160"/>
                  <a:gd name="T48" fmla="*/ 80 w 192"/>
                  <a:gd name="T49" fmla="*/ 100 h 160"/>
                  <a:gd name="T50" fmla="*/ 68 w 192"/>
                  <a:gd name="T51" fmla="*/ 112 h 160"/>
                  <a:gd name="T52" fmla="*/ 36 w 192"/>
                  <a:gd name="T53" fmla="*/ 112 h 160"/>
                  <a:gd name="T54" fmla="*/ 24 w 192"/>
                  <a:gd name="T55" fmla="*/ 100 h 160"/>
                  <a:gd name="T56" fmla="*/ 24 w 192"/>
                  <a:gd name="T57" fmla="*/ 88 h 160"/>
                  <a:gd name="T58" fmla="*/ 26 w 192"/>
                  <a:gd name="T59" fmla="*/ 84 h 160"/>
                  <a:gd name="T60" fmla="*/ 39 w 192"/>
                  <a:gd name="T61" fmla="*/ 78 h 160"/>
                  <a:gd name="T62" fmla="*/ 37 w 192"/>
                  <a:gd name="T63" fmla="*/ 74 h 160"/>
                  <a:gd name="T64" fmla="*/ 36 w 192"/>
                  <a:gd name="T65" fmla="*/ 72 h 160"/>
                  <a:gd name="T66" fmla="*/ 36 w 192"/>
                  <a:gd name="T67" fmla="*/ 56 h 160"/>
                  <a:gd name="T68" fmla="*/ 52 w 192"/>
                  <a:gd name="T69" fmla="*/ 40 h 160"/>
                  <a:gd name="T70" fmla="*/ 68 w 192"/>
                  <a:gd name="T71" fmla="*/ 56 h 160"/>
                  <a:gd name="T72" fmla="*/ 68 w 192"/>
                  <a:gd name="T73" fmla="*/ 72 h 160"/>
                  <a:gd name="T74" fmla="*/ 68 w 192"/>
                  <a:gd name="T75" fmla="*/ 74 h 160"/>
                  <a:gd name="T76" fmla="*/ 65 w 192"/>
                  <a:gd name="T77" fmla="*/ 78 h 160"/>
                  <a:gd name="T78" fmla="*/ 78 w 192"/>
                  <a:gd name="T79" fmla="*/ 84 h 160"/>
                  <a:gd name="T80" fmla="*/ 80 w 192"/>
                  <a:gd name="T81" fmla="*/ 88 h 160"/>
                  <a:gd name="T82" fmla="*/ 80 w 192"/>
                  <a:gd name="T83" fmla="*/ 100 h 160"/>
                  <a:gd name="T84" fmla="*/ 164 w 192"/>
                  <a:gd name="T85" fmla="*/ 112 h 160"/>
                  <a:gd name="T86" fmla="*/ 100 w 192"/>
                  <a:gd name="T87" fmla="*/ 112 h 160"/>
                  <a:gd name="T88" fmla="*/ 96 w 192"/>
                  <a:gd name="T89" fmla="*/ 108 h 160"/>
                  <a:gd name="T90" fmla="*/ 100 w 192"/>
                  <a:gd name="T91" fmla="*/ 104 h 160"/>
                  <a:gd name="T92" fmla="*/ 164 w 192"/>
                  <a:gd name="T93" fmla="*/ 104 h 160"/>
                  <a:gd name="T94" fmla="*/ 168 w 192"/>
                  <a:gd name="T95" fmla="*/ 108 h 160"/>
                  <a:gd name="T96" fmla="*/ 164 w 192"/>
                  <a:gd name="T97" fmla="*/ 112 h 160"/>
                  <a:gd name="T98" fmla="*/ 164 w 192"/>
                  <a:gd name="T99" fmla="*/ 88 h 160"/>
                  <a:gd name="T100" fmla="*/ 100 w 192"/>
                  <a:gd name="T101" fmla="*/ 88 h 160"/>
                  <a:gd name="T102" fmla="*/ 96 w 192"/>
                  <a:gd name="T103" fmla="*/ 84 h 160"/>
                  <a:gd name="T104" fmla="*/ 100 w 192"/>
                  <a:gd name="T105" fmla="*/ 80 h 160"/>
                  <a:gd name="T106" fmla="*/ 164 w 192"/>
                  <a:gd name="T107" fmla="*/ 80 h 160"/>
                  <a:gd name="T108" fmla="*/ 168 w 192"/>
                  <a:gd name="T109" fmla="*/ 84 h 160"/>
                  <a:gd name="T110" fmla="*/ 164 w 192"/>
                  <a:gd name="T111" fmla="*/ 88 h 160"/>
                  <a:gd name="T112" fmla="*/ 164 w 192"/>
                  <a:gd name="T113" fmla="*/ 64 h 160"/>
                  <a:gd name="T114" fmla="*/ 100 w 192"/>
                  <a:gd name="T115" fmla="*/ 64 h 160"/>
                  <a:gd name="T116" fmla="*/ 96 w 192"/>
                  <a:gd name="T117" fmla="*/ 60 h 160"/>
                  <a:gd name="T118" fmla="*/ 100 w 192"/>
                  <a:gd name="T119" fmla="*/ 56 h 160"/>
                  <a:gd name="T120" fmla="*/ 164 w 192"/>
                  <a:gd name="T121" fmla="*/ 56 h 160"/>
                  <a:gd name="T122" fmla="*/ 168 w 192"/>
                  <a:gd name="T123" fmla="*/ 60 h 160"/>
                  <a:gd name="T124" fmla="*/ 164 w 192"/>
                  <a:gd name="T125" fmla="*/ 6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2" h="160">
                    <a:moveTo>
                      <a:pt x="188" y="24"/>
                    </a:moveTo>
                    <a:cubicBezTo>
                      <a:pt x="104" y="24"/>
                      <a:pt x="104" y="24"/>
                      <a:pt x="104" y="24"/>
                    </a:cubicBezTo>
                    <a:cubicBezTo>
                      <a:pt x="104" y="4"/>
                      <a:pt x="104" y="4"/>
                      <a:pt x="104" y="4"/>
                    </a:cubicBezTo>
                    <a:cubicBezTo>
                      <a:pt x="104" y="2"/>
                      <a:pt x="102" y="0"/>
                      <a:pt x="100" y="0"/>
                    </a:cubicBezTo>
                    <a:cubicBezTo>
                      <a:pt x="4" y="0"/>
                      <a:pt x="4" y="0"/>
                      <a:pt x="4" y="0"/>
                    </a:cubicBezTo>
                    <a:cubicBezTo>
                      <a:pt x="2" y="0"/>
                      <a:pt x="0" y="2"/>
                      <a:pt x="0" y="4"/>
                    </a:cubicBezTo>
                    <a:cubicBezTo>
                      <a:pt x="0" y="156"/>
                      <a:pt x="0" y="156"/>
                      <a:pt x="0" y="156"/>
                    </a:cubicBezTo>
                    <a:cubicBezTo>
                      <a:pt x="0" y="158"/>
                      <a:pt x="2" y="160"/>
                      <a:pt x="4" y="160"/>
                    </a:cubicBezTo>
                    <a:cubicBezTo>
                      <a:pt x="60" y="160"/>
                      <a:pt x="60" y="160"/>
                      <a:pt x="60" y="160"/>
                    </a:cubicBezTo>
                    <a:cubicBezTo>
                      <a:pt x="62" y="160"/>
                      <a:pt x="64" y="158"/>
                      <a:pt x="64" y="156"/>
                    </a:cubicBezTo>
                    <a:cubicBezTo>
                      <a:pt x="64" y="136"/>
                      <a:pt x="64" y="136"/>
                      <a:pt x="64" y="136"/>
                    </a:cubicBezTo>
                    <a:cubicBezTo>
                      <a:pt x="72" y="136"/>
                      <a:pt x="72" y="136"/>
                      <a:pt x="72" y="136"/>
                    </a:cubicBezTo>
                    <a:cubicBezTo>
                      <a:pt x="72" y="156"/>
                      <a:pt x="72" y="156"/>
                      <a:pt x="72" y="156"/>
                    </a:cubicBezTo>
                    <a:cubicBezTo>
                      <a:pt x="72" y="158"/>
                      <a:pt x="74" y="160"/>
                      <a:pt x="76" y="160"/>
                    </a:cubicBezTo>
                    <a:cubicBezTo>
                      <a:pt x="116" y="160"/>
                      <a:pt x="116" y="160"/>
                      <a:pt x="116" y="160"/>
                    </a:cubicBezTo>
                    <a:cubicBezTo>
                      <a:pt x="118" y="160"/>
                      <a:pt x="120" y="158"/>
                      <a:pt x="120" y="156"/>
                    </a:cubicBezTo>
                    <a:cubicBezTo>
                      <a:pt x="120" y="136"/>
                      <a:pt x="120" y="136"/>
                      <a:pt x="120" y="136"/>
                    </a:cubicBezTo>
                    <a:cubicBezTo>
                      <a:pt x="128" y="136"/>
                      <a:pt x="128" y="136"/>
                      <a:pt x="128" y="136"/>
                    </a:cubicBezTo>
                    <a:cubicBezTo>
                      <a:pt x="128" y="156"/>
                      <a:pt x="128" y="156"/>
                      <a:pt x="128" y="156"/>
                    </a:cubicBezTo>
                    <a:cubicBezTo>
                      <a:pt x="128" y="158"/>
                      <a:pt x="130" y="160"/>
                      <a:pt x="132" y="160"/>
                    </a:cubicBezTo>
                    <a:cubicBezTo>
                      <a:pt x="188" y="160"/>
                      <a:pt x="188" y="160"/>
                      <a:pt x="188" y="160"/>
                    </a:cubicBezTo>
                    <a:cubicBezTo>
                      <a:pt x="190" y="160"/>
                      <a:pt x="192" y="158"/>
                      <a:pt x="192" y="156"/>
                    </a:cubicBezTo>
                    <a:cubicBezTo>
                      <a:pt x="192" y="28"/>
                      <a:pt x="192" y="28"/>
                      <a:pt x="192" y="28"/>
                    </a:cubicBezTo>
                    <a:cubicBezTo>
                      <a:pt x="192" y="26"/>
                      <a:pt x="190" y="24"/>
                      <a:pt x="188" y="24"/>
                    </a:cubicBezTo>
                    <a:close/>
                    <a:moveTo>
                      <a:pt x="80" y="100"/>
                    </a:moveTo>
                    <a:cubicBezTo>
                      <a:pt x="80" y="106"/>
                      <a:pt x="75" y="112"/>
                      <a:pt x="68" y="112"/>
                    </a:cubicBezTo>
                    <a:cubicBezTo>
                      <a:pt x="36" y="112"/>
                      <a:pt x="36" y="112"/>
                      <a:pt x="36" y="112"/>
                    </a:cubicBezTo>
                    <a:cubicBezTo>
                      <a:pt x="30" y="112"/>
                      <a:pt x="24" y="106"/>
                      <a:pt x="24" y="100"/>
                    </a:cubicBezTo>
                    <a:cubicBezTo>
                      <a:pt x="24" y="88"/>
                      <a:pt x="24" y="88"/>
                      <a:pt x="24" y="88"/>
                    </a:cubicBezTo>
                    <a:cubicBezTo>
                      <a:pt x="24" y="86"/>
                      <a:pt x="25" y="85"/>
                      <a:pt x="26" y="84"/>
                    </a:cubicBezTo>
                    <a:cubicBezTo>
                      <a:pt x="39" y="78"/>
                      <a:pt x="39" y="78"/>
                      <a:pt x="39" y="78"/>
                    </a:cubicBezTo>
                    <a:cubicBezTo>
                      <a:pt x="37" y="74"/>
                      <a:pt x="37" y="74"/>
                      <a:pt x="37" y="74"/>
                    </a:cubicBezTo>
                    <a:cubicBezTo>
                      <a:pt x="36" y="73"/>
                      <a:pt x="36" y="73"/>
                      <a:pt x="36" y="72"/>
                    </a:cubicBezTo>
                    <a:cubicBezTo>
                      <a:pt x="36" y="56"/>
                      <a:pt x="36" y="56"/>
                      <a:pt x="36" y="56"/>
                    </a:cubicBezTo>
                    <a:cubicBezTo>
                      <a:pt x="36" y="47"/>
                      <a:pt x="43" y="40"/>
                      <a:pt x="52" y="40"/>
                    </a:cubicBezTo>
                    <a:cubicBezTo>
                      <a:pt x="61" y="40"/>
                      <a:pt x="68" y="47"/>
                      <a:pt x="68" y="56"/>
                    </a:cubicBezTo>
                    <a:cubicBezTo>
                      <a:pt x="68" y="72"/>
                      <a:pt x="68" y="72"/>
                      <a:pt x="68" y="72"/>
                    </a:cubicBezTo>
                    <a:cubicBezTo>
                      <a:pt x="68" y="73"/>
                      <a:pt x="68" y="73"/>
                      <a:pt x="68" y="74"/>
                    </a:cubicBezTo>
                    <a:cubicBezTo>
                      <a:pt x="65" y="78"/>
                      <a:pt x="65" y="78"/>
                      <a:pt x="65" y="78"/>
                    </a:cubicBezTo>
                    <a:cubicBezTo>
                      <a:pt x="78" y="84"/>
                      <a:pt x="78" y="84"/>
                      <a:pt x="78" y="84"/>
                    </a:cubicBezTo>
                    <a:cubicBezTo>
                      <a:pt x="79" y="85"/>
                      <a:pt x="80" y="86"/>
                      <a:pt x="80" y="88"/>
                    </a:cubicBezTo>
                    <a:lnTo>
                      <a:pt x="80" y="100"/>
                    </a:lnTo>
                    <a:close/>
                    <a:moveTo>
                      <a:pt x="164" y="112"/>
                    </a:moveTo>
                    <a:cubicBezTo>
                      <a:pt x="100" y="112"/>
                      <a:pt x="100" y="112"/>
                      <a:pt x="100" y="112"/>
                    </a:cubicBezTo>
                    <a:cubicBezTo>
                      <a:pt x="98" y="112"/>
                      <a:pt x="96" y="110"/>
                      <a:pt x="96" y="108"/>
                    </a:cubicBezTo>
                    <a:cubicBezTo>
                      <a:pt x="96" y="106"/>
                      <a:pt x="98" y="104"/>
                      <a:pt x="100" y="104"/>
                    </a:cubicBezTo>
                    <a:cubicBezTo>
                      <a:pt x="164" y="104"/>
                      <a:pt x="164" y="104"/>
                      <a:pt x="164" y="104"/>
                    </a:cubicBezTo>
                    <a:cubicBezTo>
                      <a:pt x="166" y="104"/>
                      <a:pt x="168" y="106"/>
                      <a:pt x="168" y="108"/>
                    </a:cubicBezTo>
                    <a:cubicBezTo>
                      <a:pt x="168" y="110"/>
                      <a:pt x="166" y="112"/>
                      <a:pt x="164" y="112"/>
                    </a:cubicBezTo>
                    <a:close/>
                    <a:moveTo>
                      <a:pt x="164" y="88"/>
                    </a:moveTo>
                    <a:cubicBezTo>
                      <a:pt x="100" y="88"/>
                      <a:pt x="100" y="88"/>
                      <a:pt x="100" y="88"/>
                    </a:cubicBezTo>
                    <a:cubicBezTo>
                      <a:pt x="98" y="88"/>
                      <a:pt x="96" y="86"/>
                      <a:pt x="96" y="84"/>
                    </a:cubicBezTo>
                    <a:cubicBezTo>
                      <a:pt x="96" y="82"/>
                      <a:pt x="98" y="80"/>
                      <a:pt x="100" y="80"/>
                    </a:cubicBezTo>
                    <a:cubicBezTo>
                      <a:pt x="164" y="80"/>
                      <a:pt x="164" y="80"/>
                      <a:pt x="164" y="80"/>
                    </a:cubicBezTo>
                    <a:cubicBezTo>
                      <a:pt x="166" y="80"/>
                      <a:pt x="168" y="82"/>
                      <a:pt x="168" y="84"/>
                    </a:cubicBezTo>
                    <a:cubicBezTo>
                      <a:pt x="168" y="86"/>
                      <a:pt x="166" y="88"/>
                      <a:pt x="164" y="88"/>
                    </a:cubicBezTo>
                    <a:close/>
                    <a:moveTo>
                      <a:pt x="164" y="64"/>
                    </a:moveTo>
                    <a:cubicBezTo>
                      <a:pt x="100" y="64"/>
                      <a:pt x="100" y="64"/>
                      <a:pt x="100" y="64"/>
                    </a:cubicBezTo>
                    <a:cubicBezTo>
                      <a:pt x="98" y="64"/>
                      <a:pt x="96" y="62"/>
                      <a:pt x="96" y="60"/>
                    </a:cubicBezTo>
                    <a:cubicBezTo>
                      <a:pt x="96" y="58"/>
                      <a:pt x="98" y="56"/>
                      <a:pt x="100" y="56"/>
                    </a:cubicBezTo>
                    <a:cubicBezTo>
                      <a:pt x="164" y="56"/>
                      <a:pt x="164" y="56"/>
                      <a:pt x="164" y="56"/>
                    </a:cubicBezTo>
                    <a:cubicBezTo>
                      <a:pt x="166" y="56"/>
                      <a:pt x="168" y="58"/>
                      <a:pt x="168" y="60"/>
                    </a:cubicBezTo>
                    <a:cubicBezTo>
                      <a:pt x="168" y="62"/>
                      <a:pt x="166" y="64"/>
                      <a:pt x="164"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5" name="Freeform 66"/>
            <p:cNvSpPr>
              <a:spLocks noEditPoints="1"/>
            </p:cNvSpPr>
            <p:nvPr/>
          </p:nvSpPr>
          <p:spPr bwMode="auto">
            <a:xfrm rot="20843717">
              <a:off x="8286350" y="5393851"/>
              <a:ext cx="1059257" cy="972024"/>
            </a:xfrm>
            <a:custGeom>
              <a:avLst/>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sp>
          <p:nvSpPr>
            <p:cNvPr id="236" name="Freeform 67"/>
            <p:cNvSpPr>
              <a:spLocks noEditPoints="1"/>
            </p:cNvSpPr>
            <p:nvPr/>
          </p:nvSpPr>
          <p:spPr bwMode="auto">
            <a:xfrm>
              <a:off x="5339984" y="2485760"/>
              <a:ext cx="745931" cy="815265"/>
            </a:xfrm>
            <a:custGeom>
              <a:avLst/>
              <a:gdLst>
                <a:gd name="T0" fmla="*/ 164 w 176"/>
                <a:gd name="T1" fmla="*/ 48 h 192"/>
                <a:gd name="T2" fmla="*/ 160 w 176"/>
                <a:gd name="T3" fmla="*/ 20 h 192"/>
                <a:gd name="T4" fmla="*/ 140 w 176"/>
                <a:gd name="T5" fmla="*/ 0 h 192"/>
                <a:gd name="T6" fmla="*/ 0 w 176"/>
                <a:gd name="T7" fmla="*/ 20 h 192"/>
                <a:gd name="T8" fmla="*/ 24 w 176"/>
                <a:gd name="T9" fmla="*/ 192 h 192"/>
                <a:gd name="T10" fmla="*/ 160 w 176"/>
                <a:gd name="T11" fmla="*/ 176 h 192"/>
                <a:gd name="T12" fmla="*/ 176 w 176"/>
                <a:gd name="T13" fmla="*/ 164 h 192"/>
                <a:gd name="T14" fmla="*/ 173 w 176"/>
                <a:gd name="T15" fmla="*/ 132 h 192"/>
                <a:gd name="T16" fmla="*/ 176 w 176"/>
                <a:gd name="T17" fmla="*/ 100 h 192"/>
                <a:gd name="T18" fmla="*/ 176 w 176"/>
                <a:gd name="T19" fmla="*/ 84 h 192"/>
                <a:gd name="T20" fmla="*/ 164 w 176"/>
                <a:gd name="T21" fmla="*/ 56 h 192"/>
                <a:gd name="T22" fmla="*/ 168 w 176"/>
                <a:gd name="T23" fmla="*/ 84 h 192"/>
                <a:gd name="T24" fmla="*/ 160 w 176"/>
                <a:gd name="T25" fmla="*/ 88 h 192"/>
                <a:gd name="T26" fmla="*/ 164 w 176"/>
                <a:gd name="T27" fmla="*/ 56 h 192"/>
                <a:gd name="T28" fmla="*/ 168 w 176"/>
                <a:gd name="T29" fmla="*/ 124 h 192"/>
                <a:gd name="T30" fmla="*/ 160 w 176"/>
                <a:gd name="T31" fmla="*/ 128 h 192"/>
                <a:gd name="T32" fmla="*/ 164 w 176"/>
                <a:gd name="T33" fmla="*/ 96 h 192"/>
                <a:gd name="T34" fmla="*/ 20 w 176"/>
                <a:gd name="T35" fmla="*/ 8 h 192"/>
                <a:gd name="T36" fmla="*/ 140 w 176"/>
                <a:gd name="T37" fmla="*/ 8 h 192"/>
                <a:gd name="T38" fmla="*/ 152 w 176"/>
                <a:gd name="T39" fmla="*/ 36 h 192"/>
                <a:gd name="T40" fmla="*/ 144 w 176"/>
                <a:gd name="T41" fmla="*/ 28 h 192"/>
                <a:gd name="T42" fmla="*/ 9 w 176"/>
                <a:gd name="T43" fmla="*/ 16 h 192"/>
                <a:gd name="T44" fmla="*/ 20 w 176"/>
                <a:gd name="T45" fmla="*/ 32 h 192"/>
                <a:gd name="T46" fmla="*/ 132 w 176"/>
                <a:gd name="T47" fmla="*/ 24 h 192"/>
                <a:gd name="T48" fmla="*/ 136 w 176"/>
                <a:gd name="T49" fmla="*/ 32 h 192"/>
                <a:gd name="T50" fmla="*/ 120 w 176"/>
                <a:gd name="T51" fmla="*/ 120 h 192"/>
                <a:gd name="T52" fmla="*/ 100 w 176"/>
                <a:gd name="T53" fmla="*/ 132 h 192"/>
                <a:gd name="T54" fmla="*/ 76 w 176"/>
                <a:gd name="T55" fmla="*/ 132 h 192"/>
                <a:gd name="T56" fmla="*/ 76 w 176"/>
                <a:gd name="T57" fmla="*/ 92 h 192"/>
                <a:gd name="T58" fmla="*/ 92 w 176"/>
                <a:gd name="T59" fmla="*/ 92 h 192"/>
                <a:gd name="T60" fmla="*/ 96 w 176"/>
                <a:gd name="T61" fmla="*/ 112 h 192"/>
                <a:gd name="T62" fmla="*/ 100 w 176"/>
                <a:gd name="T63" fmla="*/ 124 h 192"/>
                <a:gd name="T64" fmla="*/ 112 w 176"/>
                <a:gd name="T65" fmla="*/ 120 h 192"/>
                <a:gd name="T66" fmla="*/ 80 w 176"/>
                <a:gd name="T67" fmla="*/ 80 h 192"/>
                <a:gd name="T68" fmla="*/ 80 w 176"/>
                <a:gd name="T69" fmla="*/ 144 h 192"/>
                <a:gd name="T70" fmla="*/ 80 w 176"/>
                <a:gd name="T71" fmla="*/ 152 h 192"/>
                <a:gd name="T72" fmla="*/ 80 w 176"/>
                <a:gd name="T73" fmla="*/ 72 h 192"/>
                <a:gd name="T74" fmla="*/ 120 w 176"/>
                <a:gd name="T75" fmla="*/ 120 h 192"/>
                <a:gd name="T76" fmla="*/ 164 w 176"/>
                <a:gd name="T77" fmla="*/ 168 h 192"/>
                <a:gd name="T78" fmla="*/ 160 w 176"/>
                <a:gd name="T79" fmla="*/ 136 h 192"/>
                <a:gd name="T80" fmla="*/ 168 w 176"/>
                <a:gd name="T81"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92">
                  <a:moveTo>
                    <a:pt x="176" y="60"/>
                  </a:moveTo>
                  <a:cubicBezTo>
                    <a:pt x="176" y="53"/>
                    <a:pt x="171" y="48"/>
                    <a:pt x="164" y="48"/>
                  </a:cubicBezTo>
                  <a:cubicBezTo>
                    <a:pt x="160" y="48"/>
                    <a:pt x="160" y="48"/>
                    <a:pt x="160" y="48"/>
                  </a:cubicBezTo>
                  <a:cubicBezTo>
                    <a:pt x="160" y="20"/>
                    <a:pt x="160" y="20"/>
                    <a:pt x="160" y="20"/>
                  </a:cubicBezTo>
                  <a:cubicBezTo>
                    <a:pt x="160" y="9"/>
                    <a:pt x="151" y="0"/>
                    <a:pt x="140" y="0"/>
                  </a:cubicBezTo>
                  <a:cubicBezTo>
                    <a:pt x="140" y="0"/>
                    <a:pt x="140" y="0"/>
                    <a:pt x="140" y="0"/>
                  </a:cubicBezTo>
                  <a:cubicBezTo>
                    <a:pt x="20" y="0"/>
                    <a:pt x="20" y="0"/>
                    <a:pt x="20" y="0"/>
                  </a:cubicBezTo>
                  <a:cubicBezTo>
                    <a:pt x="9" y="0"/>
                    <a:pt x="0" y="9"/>
                    <a:pt x="0" y="20"/>
                  </a:cubicBezTo>
                  <a:cubicBezTo>
                    <a:pt x="0" y="168"/>
                    <a:pt x="0" y="168"/>
                    <a:pt x="0" y="168"/>
                  </a:cubicBezTo>
                  <a:cubicBezTo>
                    <a:pt x="0" y="181"/>
                    <a:pt x="11" y="192"/>
                    <a:pt x="24" y="192"/>
                  </a:cubicBezTo>
                  <a:cubicBezTo>
                    <a:pt x="140" y="192"/>
                    <a:pt x="140" y="192"/>
                    <a:pt x="140" y="192"/>
                  </a:cubicBezTo>
                  <a:cubicBezTo>
                    <a:pt x="150" y="192"/>
                    <a:pt x="158" y="185"/>
                    <a:pt x="160" y="176"/>
                  </a:cubicBezTo>
                  <a:cubicBezTo>
                    <a:pt x="164" y="176"/>
                    <a:pt x="164" y="176"/>
                    <a:pt x="164" y="176"/>
                  </a:cubicBezTo>
                  <a:cubicBezTo>
                    <a:pt x="171" y="176"/>
                    <a:pt x="176" y="170"/>
                    <a:pt x="176" y="164"/>
                  </a:cubicBezTo>
                  <a:cubicBezTo>
                    <a:pt x="176" y="140"/>
                    <a:pt x="176" y="140"/>
                    <a:pt x="176" y="140"/>
                  </a:cubicBezTo>
                  <a:cubicBezTo>
                    <a:pt x="176" y="137"/>
                    <a:pt x="175" y="134"/>
                    <a:pt x="173" y="132"/>
                  </a:cubicBezTo>
                  <a:cubicBezTo>
                    <a:pt x="175" y="130"/>
                    <a:pt x="176" y="127"/>
                    <a:pt x="176" y="124"/>
                  </a:cubicBezTo>
                  <a:cubicBezTo>
                    <a:pt x="176" y="100"/>
                    <a:pt x="176" y="100"/>
                    <a:pt x="176" y="100"/>
                  </a:cubicBezTo>
                  <a:cubicBezTo>
                    <a:pt x="176" y="97"/>
                    <a:pt x="175" y="94"/>
                    <a:pt x="173" y="92"/>
                  </a:cubicBezTo>
                  <a:cubicBezTo>
                    <a:pt x="175" y="90"/>
                    <a:pt x="176" y="87"/>
                    <a:pt x="176" y="84"/>
                  </a:cubicBezTo>
                  <a:lnTo>
                    <a:pt x="176" y="60"/>
                  </a:lnTo>
                  <a:close/>
                  <a:moveTo>
                    <a:pt x="164" y="56"/>
                  </a:moveTo>
                  <a:cubicBezTo>
                    <a:pt x="166" y="56"/>
                    <a:pt x="168" y="58"/>
                    <a:pt x="168" y="60"/>
                  </a:cubicBezTo>
                  <a:cubicBezTo>
                    <a:pt x="168" y="84"/>
                    <a:pt x="168" y="84"/>
                    <a:pt x="168" y="84"/>
                  </a:cubicBezTo>
                  <a:cubicBezTo>
                    <a:pt x="168" y="86"/>
                    <a:pt x="166" y="88"/>
                    <a:pt x="164" y="88"/>
                  </a:cubicBezTo>
                  <a:cubicBezTo>
                    <a:pt x="160" y="88"/>
                    <a:pt x="160" y="88"/>
                    <a:pt x="160" y="88"/>
                  </a:cubicBezTo>
                  <a:cubicBezTo>
                    <a:pt x="160" y="56"/>
                    <a:pt x="160" y="56"/>
                    <a:pt x="160" y="56"/>
                  </a:cubicBezTo>
                  <a:lnTo>
                    <a:pt x="164" y="56"/>
                  </a:lnTo>
                  <a:close/>
                  <a:moveTo>
                    <a:pt x="168" y="100"/>
                  </a:moveTo>
                  <a:cubicBezTo>
                    <a:pt x="168" y="124"/>
                    <a:pt x="168" y="124"/>
                    <a:pt x="168" y="124"/>
                  </a:cubicBezTo>
                  <a:cubicBezTo>
                    <a:pt x="168" y="126"/>
                    <a:pt x="166" y="128"/>
                    <a:pt x="164" y="128"/>
                  </a:cubicBezTo>
                  <a:cubicBezTo>
                    <a:pt x="160" y="128"/>
                    <a:pt x="160" y="128"/>
                    <a:pt x="160" y="128"/>
                  </a:cubicBezTo>
                  <a:cubicBezTo>
                    <a:pt x="160" y="96"/>
                    <a:pt x="160" y="96"/>
                    <a:pt x="160" y="96"/>
                  </a:cubicBezTo>
                  <a:cubicBezTo>
                    <a:pt x="164" y="96"/>
                    <a:pt x="164" y="96"/>
                    <a:pt x="164" y="96"/>
                  </a:cubicBezTo>
                  <a:cubicBezTo>
                    <a:pt x="166" y="96"/>
                    <a:pt x="168" y="98"/>
                    <a:pt x="168" y="100"/>
                  </a:cubicBezTo>
                  <a:close/>
                  <a:moveTo>
                    <a:pt x="20" y="8"/>
                  </a:moveTo>
                  <a:cubicBezTo>
                    <a:pt x="140" y="8"/>
                    <a:pt x="140" y="8"/>
                    <a:pt x="140" y="8"/>
                  </a:cubicBezTo>
                  <a:cubicBezTo>
                    <a:pt x="140" y="8"/>
                    <a:pt x="140" y="8"/>
                    <a:pt x="140" y="8"/>
                  </a:cubicBezTo>
                  <a:cubicBezTo>
                    <a:pt x="147" y="8"/>
                    <a:pt x="152" y="13"/>
                    <a:pt x="152" y="20"/>
                  </a:cubicBezTo>
                  <a:cubicBezTo>
                    <a:pt x="152" y="36"/>
                    <a:pt x="152" y="36"/>
                    <a:pt x="152" y="36"/>
                  </a:cubicBezTo>
                  <a:cubicBezTo>
                    <a:pt x="150" y="34"/>
                    <a:pt x="147" y="33"/>
                    <a:pt x="144" y="32"/>
                  </a:cubicBezTo>
                  <a:cubicBezTo>
                    <a:pt x="144" y="28"/>
                    <a:pt x="144" y="28"/>
                    <a:pt x="144" y="28"/>
                  </a:cubicBezTo>
                  <a:cubicBezTo>
                    <a:pt x="144" y="21"/>
                    <a:pt x="139" y="16"/>
                    <a:pt x="132" y="16"/>
                  </a:cubicBezTo>
                  <a:cubicBezTo>
                    <a:pt x="9" y="16"/>
                    <a:pt x="9" y="16"/>
                    <a:pt x="9" y="16"/>
                  </a:cubicBezTo>
                  <a:cubicBezTo>
                    <a:pt x="11" y="11"/>
                    <a:pt x="15" y="8"/>
                    <a:pt x="20" y="8"/>
                  </a:cubicBezTo>
                  <a:close/>
                  <a:moveTo>
                    <a:pt x="20" y="32"/>
                  </a:moveTo>
                  <a:cubicBezTo>
                    <a:pt x="15" y="32"/>
                    <a:pt x="11" y="29"/>
                    <a:pt x="9" y="24"/>
                  </a:cubicBezTo>
                  <a:cubicBezTo>
                    <a:pt x="132" y="24"/>
                    <a:pt x="132" y="24"/>
                    <a:pt x="132" y="24"/>
                  </a:cubicBezTo>
                  <a:cubicBezTo>
                    <a:pt x="134" y="24"/>
                    <a:pt x="136" y="26"/>
                    <a:pt x="136" y="28"/>
                  </a:cubicBezTo>
                  <a:cubicBezTo>
                    <a:pt x="136" y="32"/>
                    <a:pt x="136" y="32"/>
                    <a:pt x="136" y="32"/>
                  </a:cubicBezTo>
                  <a:lnTo>
                    <a:pt x="20" y="32"/>
                  </a:lnTo>
                  <a:close/>
                  <a:moveTo>
                    <a:pt x="120" y="120"/>
                  </a:moveTo>
                  <a:cubicBezTo>
                    <a:pt x="120" y="126"/>
                    <a:pt x="115" y="132"/>
                    <a:pt x="108" y="132"/>
                  </a:cubicBezTo>
                  <a:cubicBezTo>
                    <a:pt x="100" y="132"/>
                    <a:pt x="100" y="132"/>
                    <a:pt x="100" y="132"/>
                  </a:cubicBezTo>
                  <a:cubicBezTo>
                    <a:pt x="96" y="132"/>
                    <a:pt x="92" y="130"/>
                    <a:pt x="90" y="126"/>
                  </a:cubicBezTo>
                  <a:cubicBezTo>
                    <a:pt x="86" y="130"/>
                    <a:pt x="82" y="132"/>
                    <a:pt x="76" y="132"/>
                  </a:cubicBezTo>
                  <a:cubicBezTo>
                    <a:pt x="65" y="132"/>
                    <a:pt x="56" y="123"/>
                    <a:pt x="56" y="112"/>
                  </a:cubicBezTo>
                  <a:cubicBezTo>
                    <a:pt x="56" y="101"/>
                    <a:pt x="65" y="92"/>
                    <a:pt x="76" y="92"/>
                  </a:cubicBezTo>
                  <a:cubicBezTo>
                    <a:pt x="81" y="92"/>
                    <a:pt x="85" y="93"/>
                    <a:pt x="88" y="96"/>
                  </a:cubicBezTo>
                  <a:cubicBezTo>
                    <a:pt x="88" y="94"/>
                    <a:pt x="90" y="92"/>
                    <a:pt x="92" y="92"/>
                  </a:cubicBezTo>
                  <a:cubicBezTo>
                    <a:pt x="94" y="92"/>
                    <a:pt x="96" y="94"/>
                    <a:pt x="96" y="96"/>
                  </a:cubicBezTo>
                  <a:cubicBezTo>
                    <a:pt x="96" y="112"/>
                    <a:pt x="96" y="112"/>
                    <a:pt x="96" y="112"/>
                  </a:cubicBezTo>
                  <a:cubicBezTo>
                    <a:pt x="96" y="120"/>
                    <a:pt x="96" y="120"/>
                    <a:pt x="96" y="120"/>
                  </a:cubicBezTo>
                  <a:cubicBezTo>
                    <a:pt x="96" y="122"/>
                    <a:pt x="98" y="124"/>
                    <a:pt x="100" y="124"/>
                  </a:cubicBezTo>
                  <a:cubicBezTo>
                    <a:pt x="108" y="124"/>
                    <a:pt x="108" y="124"/>
                    <a:pt x="108" y="124"/>
                  </a:cubicBezTo>
                  <a:cubicBezTo>
                    <a:pt x="110" y="124"/>
                    <a:pt x="112" y="122"/>
                    <a:pt x="112" y="120"/>
                  </a:cubicBezTo>
                  <a:cubicBezTo>
                    <a:pt x="112" y="112"/>
                    <a:pt x="112" y="112"/>
                    <a:pt x="112" y="112"/>
                  </a:cubicBezTo>
                  <a:cubicBezTo>
                    <a:pt x="112" y="94"/>
                    <a:pt x="98" y="80"/>
                    <a:pt x="80" y="80"/>
                  </a:cubicBezTo>
                  <a:cubicBezTo>
                    <a:pt x="63" y="80"/>
                    <a:pt x="48" y="94"/>
                    <a:pt x="48" y="112"/>
                  </a:cubicBezTo>
                  <a:cubicBezTo>
                    <a:pt x="48" y="130"/>
                    <a:pt x="63" y="144"/>
                    <a:pt x="80" y="144"/>
                  </a:cubicBezTo>
                  <a:cubicBezTo>
                    <a:pt x="82" y="144"/>
                    <a:pt x="84" y="146"/>
                    <a:pt x="84" y="148"/>
                  </a:cubicBezTo>
                  <a:cubicBezTo>
                    <a:pt x="84" y="150"/>
                    <a:pt x="82" y="152"/>
                    <a:pt x="80" y="152"/>
                  </a:cubicBezTo>
                  <a:cubicBezTo>
                    <a:pt x="58" y="152"/>
                    <a:pt x="40" y="134"/>
                    <a:pt x="40" y="112"/>
                  </a:cubicBezTo>
                  <a:cubicBezTo>
                    <a:pt x="40" y="90"/>
                    <a:pt x="58" y="72"/>
                    <a:pt x="80" y="72"/>
                  </a:cubicBezTo>
                  <a:cubicBezTo>
                    <a:pt x="102" y="72"/>
                    <a:pt x="120" y="90"/>
                    <a:pt x="120" y="112"/>
                  </a:cubicBezTo>
                  <a:lnTo>
                    <a:pt x="120" y="120"/>
                  </a:lnTo>
                  <a:close/>
                  <a:moveTo>
                    <a:pt x="168" y="164"/>
                  </a:moveTo>
                  <a:cubicBezTo>
                    <a:pt x="168" y="166"/>
                    <a:pt x="166" y="168"/>
                    <a:pt x="164" y="168"/>
                  </a:cubicBezTo>
                  <a:cubicBezTo>
                    <a:pt x="160" y="168"/>
                    <a:pt x="160" y="168"/>
                    <a:pt x="160" y="168"/>
                  </a:cubicBezTo>
                  <a:cubicBezTo>
                    <a:pt x="160" y="136"/>
                    <a:pt x="160" y="136"/>
                    <a:pt x="160" y="136"/>
                  </a:cubicBezTo>
                  <a:cubicBezTo>
                    <a:pt x="164" y="136"/>
                    <a:pt x="164" y="136"/>
                    <a:pt x="164" y="136"/>
                  </a:cubicBezTo>
                  <a:cubicBezTo>
                    <a:pt x="166" y="136"/>
                    <a:pt x="168" y="138"/>
                    <a:pt x="168" y="140"/>
                  </a:cubicBezTo>
                  <a:lnTo>
                    <a:pt x="168" y="164"/>
                  </a:ln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sp>
          <p:nvSpPr>
            <p:cNvPr id="237" name="Freeform 69"/>
            <p:cNvSpPr>
              <a:spLocks noEditPoints="1"/>
            </p:cNvSpPr>
            <p:nvPr/>
          </p:nvSpPr>
          <p:spPr bwMode="auto">
            <a:xfrm>
              <a:off x="5586861" y="966027"/>
              <a:ext cx="619978" cy="1059257"/>
            </a:xfrm>
            <a:custGeom>
              <a:avLst/>
              <a:gdLst>
                <a:gd name="T0" fmla="*/ 100 w 112"/>
                <a:gd name="T1" fmla="*/ 0 h 192"/>
                <a:gd name="T2" fmla="*/ 12 w 112"/>
                <a:gd name="T3" fmla="*/ 0 h 192"/>
                <a:gd name="T4" fmla="*/ 0 w 112"/>
                <a:gd name="T5" fmla="*/ 12 h 192"/>
                <a:gd name="T6" fmla="*/ 0 w 112"/>
                <a:gd name="T7" fmla="*/ 180 h 192"/>
                <a:gd name="T8" fmla="*/ 12 w 112"/>
                <a:gd name="T9" fmla="*/ 192 h 192"/>
                <a:gd name="T10" fmla="*/ 100 w 112"/>
                <a:gd name="T11" fmla="*/ 192 h 192"/>
                <a:gd name="T12" fmla="*/ 112 w 112"/>
                <a:gd name="T13" fmla="*/ 180 h 192"/>
                <a:gd name="T14" fmla="*/ 112 w 112"/>
                <a:gd name="T15" fmla="*/ 12 h 192"/>
                <a:gd name="T16" fmla="*/ 100 w 112"/>
                <a:gd name="T17" fmla="*/ 0 h 192"/>
                <a:gd name="T18" fmla="*/ 16 w 112"/>
                <a:gd name="T19" fmla="*/ 20 h 192"/>
                <a:gd name="T20" fmla="*/ 20 w 112"/>
                <a:gd name="T21" fmla="*/ 16 h 192"/>
                <a:gd name="T22" fmla="*/ 92 w 112"/>
                <a:gd name="T23" fmla="*/ 16 h 192"/>
                <a:gd name="T24" fmla="*/ 96 w 112"/>
                <a:gd name="T25" fmla="*/ 20 h 192"/>
                <a:gd name="T26" fmla="*/ 96 w 112"/>
                <a:gd name="T27" fmla="*/ 84 h 192"/>
                <a:gd name="T28" fmla="*/ 92 w 112"/>
                <a:gd name="T29" fmla="*/ 88 h 192"/>
                <a:gd name="T30" fmla="*/ 20 w 112"/>
                <a:gd name="T31" fmla="*/ 88 h 192"/>
                <a:gd name="T32" fmla="*/ 16 w 112"/>
                <a:gd name="T33" fmla="*/ 84 h 192"/>
                <a:gd name="T34" fmla="*/ 16 w 112"/>
                <a:gd name="T35" fmla="*/ 20 h 192"/>
                <a:gd name="T36" fmla="*/ 56 w 112"/>
                <a:gd name="T37" fmla="*/ 176 h 192"/>
                <a:gd name="T38" fmla="*/ 24 w 112"/>
                <a:gd name="T39" fmla="*/ 144 h 192"/>
                <a:gd name="T40" fmla="*/ 56 w 112"/>
                <a:gd name="T41" fmla="*/ 112 h 192"/>
                <a:gd name="T42" fmla="*/ 88 w 112"/>
                <a:gd name="T43" fmla="*/ 144 h 192"/>
                <a:gd name="T44" fmla="*/ 56 w 112"/>
                <a:gd name="T45" fmla="*/ 17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92">
                  <a:moveTo>
                    <a:pt x="100" y="0"/>
                  </a:moveTo>
                  <a:cubicBezTo>
                    <a:pt x="12" y="0"/>
                    <a:pt x="12" y="0"/>
                    <a:pt x="12" y="0"/>
                  </a:cubicBezTo>
                  <a:cubicBezTo>
                    <a:pt x="6" y="0"/>
                    <a:pt x="0" y="5"/>
                    <a:pt x="0" y="12"/>
                  </a:cubicBezTo>
                  <a:cubicBezTo>
                    <a:pt x="0" y="180"/>
                    <a:pt x="0" y="180"/>
                    <a:pt x="0" y="180"/>
                  </a:cubicBezTo>
                  <a:cubicBezTo>
                    <a:pt x="0" y="186"/>
                    <a:pt x="6" y="192"/>
                    <a:pt x="12" y="192"/>
                  </a:cubicBezTo>
                  <a:cubicBezTo>
                    <a:pt x="100" y="192"/>
                    <a:pt x="100" y="192"/>
                    <a:pt x="100" y="192"/>
                  </a:cubicBezTo>
                  <a:cubicBezTo>
                    <a:pt x="107" y="192"/>
                    <a:pt x="112" y="186"/>
                    <a:pt x="112" y="180"/>
                  </a:cubicBezTo>
                  <a:cubicBezTo>
                    <a:pt x="112" y="12"/>
                    <a:pt x="112" y="12"/>
                    <a:pt x="112" y="12"/>
                  </a:cubicBezTo>
                  <a:cubicBezTo>
                    <a:pt x="112" y="5"/>
                    <a:pt x="107" y="0"/>
                    <a:pt x="100" y="0"/>
                  </a:cubicBezTo>
                  <a:close/>
                  <a:moveTo>
                    <a:pt x="16" y="20"/>
                  </a:moveTo>
                  <a:cubicBezTo>
                    <a:pt x="16" y="18"/>
                    <a:pt x="18" y="16"/>
                    <a:pt x="20" y="16"/>
                  </a:cubicBezTo>
                  <a:cubicBezTo>
                    <a:pt x="92" y="16"/>
                    <a:pt x="92" y="16"/>
                    <a:pt x="92" y="16"/>
                  </a:cubicBezTo>
                  <a:cubicBezTo>
                    <a:pt x="94" y="16"/>
                    <a:pt x="96" y="18"/>
                    <a:pt x="96" y="20"/>
                  </a:cubicBezTo>
                  <a:cubicBezTo>
                    <a:pt x="96" y="84"/>
                    <a:pt x="96" y="84"/>
                    <a:pt x="96" y="84"/>
                  </a:cubicBezTo>
                  <a:cubicBezTo>
                    <a:pt x="96" y="86"/>
                    <a:pt x="94" y="88"/>
                    <a:pt x="92" y="88"/>
                  </a:cubicBezTo>
                  <a:cubicBezTo>
                    <a:pt x="20" y="88"/>
                    <a:pt x="20" y="88"/>
                    <a:pt x="20" y="88"/>
                  </a:cubicBezTo>
                  <a:cubicBezTo>
                    <a:pt x="18" y="88"/>
                    <a:pt x="16" y="86"/>
                    <a:pt x="16" y="84"/>
                  </a:cubicBezTo>
                  <a:lnTo>
                    <a:pt x="16" y="20"/>
                  </a:lnTo>
                  <a:close/>
                  <a:moveTo>
                    <a:pt x="56" y="176"/>
                  </a:moveTo>
                  <a:cubicBezTo>
                    <a:pt x="39" y="176"/>
                    <a:pt x="24" y="162"/>
                    <a:pt x="24" y="144"/>
                  </a:cubicBezTo>
                  <a:cubicBezTo>
                    <a:pt x="24" y="126"/>
                    <a:pt x="39" y="112"/>
                    <a:pt x="56" y="112"/>
                  </a:cubicBezTo>
                  <a:cubicBezTo>
                    <a:pt x="74" y="112"/>
                    <a:pt x="88" y="126"/>
                    <a:pt x="88" y="144"/>
                  </a:cubicBezTo>
                  <a:cubicBezTo>
                    <a:pt x="88" y="162"/>
                    <a:pt x="74" y="176"/>
                    <a:pt x="56" y="176"/>
                  </a:cubicBez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grpSp>
          <p:nvGrpSpPr>
            <p:cNvPr id="238" name="组合 237"/>
            <p:cNvGrpSpPr/>
            <p:nvPr/>
          </p:nvGrpSpPr>
          <p:grpSpPr>
            <a:xfrm>
              <a:off x="6354155" y="1876017"/>
              <a:ext cx="748183" cy="812723"/>
              <a:chOff x="5843588" y="533400"/>
              <a:chExt cx="496888" cy="539751"/>
            </a:xfrm>
            <a:solidFill>
              <a:schemeClr val="bg1">
                <a:alpha val="9000"/>
              </a:schemeClr>
            </a:solidFill>
          </p:grpSpPr>
          <p:sp>
            <p:nvSpPr>
              <p:cNvPr id="409" name="Freeform 70"/>
              <p:cNvSpPr>
                <a:spLocks noEditPoints="1"/>
              </p:cNvSpPr>
              <p:nvPr/>
            </p:nvSpPr>
            <p:spPr bwMode="auto">
              <a:xfrm>
                <a:off x="5843588" y="533400"/>
                <a:ext cx="384175" cy="517525"/>
              </a:xfrm>
              <a:custGeom>
                <a:avLst/>
                <a:gdLst>
                  <a:gd name="T0" fmla="*/ 80 w 136"/>
                  <a:gd name="T1" fmla="*/ 156 h 184"/>
                  <a:gd name="T2" fmla="*/ 68 w 136"/>
                  <a:gd name="T3" fmla="*/ 168 h 184"/>
                  <a:gd name="T4" fmla="*/ 56 w 136"/>
                  <a:gd name="T5" fmla="*/ 156 h 184"/>
                  <a:gd name="T6" fmla="*/ 68 w 136"/>
                  <a:gd name="T7" fmla="*/ 144 h 184"/>
                  <a:gd name="T8" fmla="*/ 80 w 136"/>
                  <a:gd name="T9" fmla="*/ 156 h 184"/>
                  <a:gd name="T10" fmla="*/ 80 w 136"/>
                  <a:gd name="T11" fmla="*/ 136 h 184"/>
                  <a:gd name="T12" fmla="*/ 20 w 136"/>
                  <a:gd name="T13" fmla="*/ 136 h 184"/>
                  <a:gd name="T14" fmla="*/ 16 w 136"/>
                  <a:gd name="T15" fmla="*/ 132 h 184"/>
                  <a:gd name="T16" fmla="*/ 16 w 136"/>
                  <a:gd name="T17" fmla="*/ 36 h 184"/>
                  <a:gd name="T18" fmla="*/ 20 w 136"/>
                  <a:gd name="T19" fmla="*/ 32 h 184"/>
                  <a:gd name="T20" fmla="*/ 116 w 136"/>
                  <a:gd name="T21" fmla="*/ 32 h 184"/>
                  <a:gd name="T22" fmla="*/ 120 w 136"/>
                  <a:gd name="T23" fmla="*/ 36 h 184"/>
                  <a:gd name="T24" fmla="*/ 120 w 136"/>
                  <a:gd name="T25" fmla="*/ 40 h 184"/>
                  <a:gd name="T26" fmla="*/ 136 w 136"/>
                  <a:gd name="T27" fmla="*/ 40 h 184"/>
                  <a:gd name="T28" fmla="*/ 136 w 136"/>
                  <a:gd name="T29" fmla="*/ 12 h 184"/>
                  <a:gd name="T30" fmla="*/ 124 w 136"/>
                  <a:gd name="T31" fmla="*/ 0 h 184"/>
                  <a:gd name="T32" fmla="*/ 12 w 136"/>
                  <a:gd name="T33" fmla="*/ 0 h 184"/>
                  <a:gd name="T34" fmla="*/ 0 w 136"/>
                  <a:gd name="T35" fmla="*/ 12 h 184"/>
                  <a:gd name="T36" fmla="*/ 0 w 136"/>
                  <a:gd name="T37" fmla="*/ 172 h 184"/>
                  <a:gd name="T38" fmla="*/ 12 w 136"/>
                  <a:gd name="T39" fmla="*/ 184 h 184"/>
                  <a:gd name="T40" fmla="*/ 81 w 136"/>
                  <a:gd name="T41" fmla="*/ 184 h 184"/>
                  <a:gd name="T42" fmla="*/ 80 w 136"/>
                  <a:gd name="T43" fmla="*/ 180 h 184"/>
                  <a:gd name="T44" fmla="*/ 80 w 136"/>
                  <a:gd name="T45" fmla="*/ 156 h 184"/>
                  <a:gd name="T46" fmla="*/ 65 w 136"/>
                  <a:gd name="T47" fmla="*/ 17 h 184"/>
                  <a:gd name="T48" fmla="*/ 71 w 136"/>
                  <a:gd name="T49" fmla="*/ 17 h 184"/>
                  <a:gd name="T50" fmla="*/ 72 w 136"/>
                  <a:gd name="T51" fmla="*/ 20 h 184"/>
                  <a:gd name="T52" fmla="*/ 71 w 136"/>
                  <a:gd name="T53" fmla="*/ 23 h 184"/>
                  <a:gd name="T54" fmla="*/ 68 w 136"/>
                  <a:gd name="T55" fmla="*/ 24 h 184"/>
                  <a:gd name="T56" fmla="*/ 65 w 136"/>
                  <a:gd name="T57" fmla="*/ 23 h 184"/>
                  <a:gd name="T58" fmla="*/ 64 w 136"/>
                  <a:gd name="T59" fmla="*/ 20 h 184"/>
                  <a:gd name="T60" fmla="*/ 65 w 136"/>
                  <a:gd name="T61" fmla="*/ 1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 h="184">
                    <a:moveTo>
                      <a:pt x="80" y="156"/>
                    </a:moveTo>
                    <a:cubicBezTo>
                      <a:pt x="80" y="162"/>
                      <a:pt x="75" y="168"/>
                      <a:pt x="68" y="168"/>
                    </a:cubicBezTo>
                    <a:cubicBezTo>
                      <a:pt x="62" y="168"/>
                      <a:pt x="56" y="162"/>
                      <a:pt x="56" y="156"/>
                    </a:cubicBezTo>
                    <a:cubicBezTo>
                      <a:pt x="56" y="149"/>
                      <a:pt x="62" y="144"/>
                      <a:pt x="68" y="144"/>
                    </a:cubicBezTo>
                    <a:cubicBezTo>
                      <a:pt x="75" y="144"/>
                      <a:pt x="80" y="149"/>
                      <a:pt x="80" y="156"/>
                    </a:cubicBezTo>
                    <a:cubicBezTo>
                      <a:pt x="80" y="136"/>
                      <a:pt x="80" y="136"/>
                      <a:pt x="80" y="136"/>
                    </a:cubicBezTo>
                    <a:cubicBezTo>
                      <a:pt x="20" y="136"/>
                      <a:pt x="20" y="136"/>
                      <a:pt x="20" y="136"/>
                    </a:cubicBezTo>
                    <a:cubicBezTo>
                      <a:pt x="18" y="136"/>
                      <a:pt x="16" y="134"/>
                      <a:pt x="16" y="132"/>
                    </a:cubicBezTo>
                    <a:cubicBezTo>
                      <a:pt x="16" y="36"/>
                      <a:pt x="16" y="36"/>
                      <a:pt x="16" y="36"/>
                    </a:cubicBezTo>
                    <a:cubicBezTo>
                      <a:pt x="16" y="34"/>
                      <a:pt x="18" y="32"/>
                      <a:pt x="20" y="32"/>
                    </a:cubicBezTo>
                    <a:cubicBezTo>
                      <a:pt x="116" y="32"/>
                      <a:pt x="116" y="32"/>
                      <a:pt x="116" y="32"/>
                    </a:cubicBezTo>
                    <a:cubicBezTo>
                      <a:pt x="118" y="32"/>
                      <a:pt x="120" y="34"/>
                      <a:pt x="120" y="36"/>
                    </a:cubicBezTo>
                    <a:cubicBezTo>
                      <a:pt x="120" y="40"/>
                      <a:pt x="120" y="40"/>
                      <a:pt x="120" y="40"/>
                    </a:cubicBezTo>
                    <a:cubicBezTo>
                      <a:pt x="136" y="40"/>
                      <a:pt x="136" y="40"/>
                      <a:pt x="136" y="40"/>
                    </a:cubicBezTo>
                    <a:cubicBezTo>
                      <a:pt x="136" y="12"/>
                      <a:pt x="136" y="12"/>
                      <a:pt x="136" y="12"/>
                    </a:cubicBezTo>
                    <a:cubicBezTo>
                      <a:pt x="136" y="5"/>
                      <a:pt x="131" y="0"/>
                      <a:pt x="124" y="0"/>
                    </a:cubicBezTo>
                    <a:cubicBezTo>
                      <a:pt x="12" y="0"/>
                      <a:pt x="12" y="0"/>
                      <a:pt x="12" y="0"/>
                    </a:cubicBezTo>
                    <a:cubicBezTo>
                      <a:pt x="6" y="0"/>
                      <a:pt x="0" y="5"/>
                      <a:pt x="0" y="12"/>
                    </a:cubicBezTo>
                    <a:cubicBezTo>
                      <a:pt x="0" y="172"/>
                      <a:pt x="0" y="172"/>
                      <a:pt x="0" y="172"/>
                    </a:cubicBezTo>
                    <a:cubicBezTo>
                      <a:pt x="0" y="178"/>
                      <a:pt x="6" y="184"/>
                      <a:pt x="12" y="184"/>
                    </a:cubicBezTo>
                    <a:cubicBezTo>
                      <a:pt x="81" y="184"/>
                      <a:pt x="81" y="184"/>
                      <a:pt x="81" y="184"/>
                    </a:cubicBezTo>
                    <a:cubicBezTo>
                      <a:pt x="80" y="183"/>
                      <a:pt x="80" y="181"/>
                      <a:pt x="80" y="180"/>
                    </a:cubicBezTo>
                    <a:lnTo>
                      <a:pt x="80" y="156"/>
                    </a:lnTo>
                    <a:close/>
                    <a:moveTo>
                      <a:pt x="65" y="17"/>
                    </a:moveTo>
                    <a:cubicBezTo>
                      <a:pt x="67" y="16"/>
                      <a:pt x="70" y="16"/>
                      <a:pt x="71" y="17"/>
                    </a:cubicBezTo>
                    <a:cubicBezTo>
                      <a:pt x="72" y="18"/>
                      <a:pt x="72" y="19"/>
                      <a:pt x="72" y="20"/>
                    </a:cubicBezTo>
                    <a:cubicBezTo>
                      <a:pt x="72" y="21"/>
                      <a:pt x="72" y="22"/>
                      <a:pt x="71" y="23"/>
                    </a:cubicBezTo>
                    <a:cubicBezTo>
                      <a:pt x="70" y="23"/>
                      <a:pt x="69" y="24"/>
                      <a:pt x="68" y="24"/>
                    </a:cubicBezTo>
                    <a:cubicBezTo>
                      <a:pt x="67" y="24"/>
                      <a:pt x="66" y="23"/>
                      <a:pt x="65" y="23"/>
                    </a:cubicBezTo>
                    <a:cubicBezTo>
                      <a:pt x="65" y="22"/>
                      <a:pt x="64" y="21"/>
                      <a:pt x="64" y="20"/>
                    </a:cubicBezTo>
                    <a:cubicBezTo>
                      <a:pt x="64" y="19"/>
                      <a:pt x="65" y="18"/>
                      <a:pt x="6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71"/>
              <p:cNvSpPr>
                <a:spLocks noEditPoints="1"/>
              </p:cNvSpPr>
              <p:nvPr/>
            </p:nvSpPr>
            <p:spPr bwMode="auto">
              <a:xfrm>
                <a:off x="6091238" y="668338"/>
                <a:ext cx="249238" cy="404813"/>
              </a:xfrm>
              <a:custGeom>
                <a:avLst/>
                <a:gdLst>
                  <a:gd name="T0" fmla="*/ 76 w 88"/>
                  <a:gd name="T1" fmla="*/ 0 h 144"/>
                  <a:gd name="T2" fmla="*/ 12 w 88"/>
                  <a:gd name="T3" fmla="*/ 0 h 144"/>
                  <a:gd name="T4" fmla="*/ 0 w 88"/>
                  <a:gd name="T5" fmla="*/ 12 h 144"/>
                  <a:gd name="T6" fmla="*/ 0 w 88"/>
                  <a:gd name="T7" fmla="*/ 132 h 144"/>
                  <a:gd name="T8" fmla="*/ 12 w 88"/>
                  <a:gd name="T9" fmla="*/ 144 h 144"/>
                  <a:gd name="T10" fmla="*/ 76 w 88"/>
                  <a:gd name="T11" fmla="*/ 144 h 144"/>
                  <a:gd name="T12" fmla="*/ 88 w 88"/>
                  <a:gd name="T13" fmla="*/ 132 h 144"/>
                  <a:gd name="T14" fmla="*/ 88 w 88"/>
                  <a:gd name="T15" fmla="*/ 12 h 144"/>
                  <a:gd name="T16" fmla="*/ 76 w 88"/>
                  <a:gd name="T17" fmla="*/ 0 h 144"/>
                  <a:gd name="T18" fmla="*/ 41 w 88"/>
                  <a:gd name="T19" fmla="*/ 17 h 144"/>
                  <a:gd name="T20" fmla="*/ 47 w 88"/>
                  <a:gd name="T21" fmla="*/ 17 h 144"/>
                  <a:gd name="T22" fmla="*/ 48 w 88"/>
                  <a:gd name="T23" fmla="*/ 20 h 144"/>
                  <a:gd name="T24" fmla="*/ 47 w 88"/>
                  <a:gd name="T25" fmla="*/ 23 h 144"/>
                  <a:gd name="T26" fmla="*/ 44 w 88"/>
                  <a:gd name="T27" fmla="*/ 24 h 144"/>
                  <a:gd name="T28" fmla="*/ 41 w 88"/>
                  <a:gd name="T29" fmla="*/ 23 h 144"/>
                  <a:gd name="T30" fmla="*/ 40 w 88"/>
                  <a:gd name="T31" fmla="*/ 20 h 144"/>
                  <a:gd name="T32" fmla="*/ 41 w 88"/>
                  <a:gd name="T33" fmla="*/ 17 h 144"/>
                  <a:gd name="T34" fmla="*/ 25 w 88"/>
                  <a:gd name="T35" fmla="*/ 17 h 144"/>
                  <a:gd name="T36" fmla="*/ 31 w 88"/>
                  <a:gd name="T37" fmla="*/ 17 h 144"/>
                  <a:gd name="T38" fmla="*/ 32 w 88"/>
                  <a:gd name="T39" fmla="*/ 20 h 144"/>
                  <a:gd name="T40" fmla="*/ 31 w 88"/>
                  <a:gd name="T41" fmla="*/ 23 h 144"/>
                  <a:gd name="T42" fmla="*/ 28 w 88"/>
                  <a:gd name="T43" fmla="*/ 24 h 144"/>
                  <a:gd name="T44" fmla="*/ 25 w 88"/>
                  <a:gd name="T45" fmla="*/ 23 h 144"/>
                  <a:gd name="T46" fmla="*/ 24 w 88"/>
                  <a:gd name="T47" fmla="*/ 20 h 144"/>
                  <a:gd name="T48" fmla="*/ 25 w 88"/>
                  <a:gd name="T49" fmla="*/ 17 h 144"/>
                  <a:gd name="T50" fmla="*/ 47 w 88"/>
                  <a:gd name="T51" fmla="*/ 127 h 144"/>
                  <a:gd name="T52" fmla="*/ 44 w 88"/>
                  <a:gd name="T53" fmla="*/ 128 h 144"/>
                  <a:gd name="T54" fmla="*/ 41 w 88"/>
                  <a:gd name="T55" fmla="*/ 127 h 144"/>
                  <a:gd name="T56" fmla="*/ 40 w 88"/>
                  <a:gd name="T57" fmla="*/ 124 h 144"/>
                  <a:gd name="T58" fmla="*/ 41 w 88"/>
                  <a:gd name="T59" fmla="*/ 121 h 144"/>
                  <a:gd name="T60" fmla="*/ 47 w 88"/>
                  <a:gd name="T61" fmla="*/ 121 h 144"/>
                  <a:gd name="T62" fmla="*/ 48 w 88"/>
                  <a:gd name="T63" fmla="*/ 124 h 144"/>
                  <a:gd name="T64" fmla="*/ 47 w 88"/>
                  <a:gd name="T65" fmla="*/ 127 h 144"/>
                  <a:gd name="T66" fmla="*/ 72 w 88"/>
                  <a:gd name="T67" fmla="*/ 108 h 144"/>
                  <a:gd name="T68" fmla="*/ 68 w 88"/>
                  <a:gd name="T69" fmla="*/ 112 h 144"/>
                  <a:gd name="T70" fmla="*/ 20 w 88"/>
                  <a:gd name="T71" fmla="*/ 112 h 144"/>
                  <a:gd name="T72" fmla="*/ 16 w 88"/>
                  <a:gd name="T73" fmla="*/ 108 h 144"/>
                  <a:gd name="T74" fmla="*/ 16 w 88"/>
                  <a:gd name="T75" fmla="*/ 36 h 144"/>
                  <a:gd name="T76" fmla="*/ 20 w 88"/>
                  <a:gd name="T77" fmla="*/ 32 h 144"/>
                  <a:gd name="T78" fmla="*/ 68 w 88"/>
                  <a:gd name="T79" fmla="*/ 32 h 144"/>
                  <a:gd name="T80" fmla="*/ 72 w 88"/>
                  <a:gd name="T81" fmla="*/ 36 h 144"/>
                  <a:gd name="T82" fmla="*/ 72 w 88"/>
                  <a:gd name="T83"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144">
                    <a:moveTo>
                      <a:pt x="76" y="0"/>
                    </a:moveTo>
                    <a:cubicBezTo>
                      <a:pt x="12" y="0"/>
                      <a:pt x="12" y="0"/>
                      <a:pt x="12" y="0"/>
                    </a:cubicBezTo>
                    <a:cubicBezTo>
                      <a:pt x="6" y="0"/>
                      <a:pt x="0" y="5"/>
                      <a:pt x="0" y="12"/>
                    </a:cubicBezTo>
                    <a:cubicBezTo>
                      <a:pt x="0" y="132"/>
                      <a:pt x="0" y="132"/>
                      <a:pt x="0" y="132"/>
                    </a:cubicBezTo>
                    <a:cubicBezTo>
                      <a:pt x="0" y="138"/>
                      <a:pt x="6" y="144"/>
                      <a:pt x="12" y="144"/>
                    </a:cubicBezTo>
                    <a:cubicBezTo>
                      <a:pt x="76" y="144"/>
                      <a:pt x="76" y="144"/>
                      <a:pt x="76" y="144"/>
                    </a:cubicBezTo>
                    <a:cubicBezTo>
                      <a:pt x="83" y="144"/>
                      <a:pt x="88" y="138"/>
                      <a:pt x="88" y="132"/>
                    </a:cubicBezTo>
                    <a:cubicBezTo>
                      <a:pt x="88" y="12"/>
                      <a:pt x="88" y="12"/>
                      <a:pt x="88" y="12"/>
                    </a:cubicBezTo>
                    <a:cubicBezTo>
                      <a:pt x="88" y="5"/>
                      <a:pt x="83" y="0"/>
                      <a:pt x="76" y="0"/>
                    </a:cubicBezTo>
                    <a:close/>
                    <a:moveTo>
                      <a:pt x="41" y="17"/>
                    </a:moveTo>
                    <a:cubicBezTo>
                      <a:pt x="43" y="16"/>
                      <a:pt x="45" y="16"/>
                      <a:pt x="47" y="17"/>
                    </a:cubicBezTo>
                    <a:cubicBezTo>
                      <a:pt x="48" y="18"/>
                      <a:pt x="48" y="19"/>
                      <a:pt x="48" y="20"/>
                    </a:cubicBezTo>
                    <a:cubicBezTo>
                      <a:pt x="48" y="21"/>
                      <a:pt x="48" y="22"/>
                      <a:pt x="47" y="23"/>
                    </a:cubicBezTo>
                    <a:cubicBezTo>
                      <a:pt x="46" y="23"/>
                      <a:pt x="45" y="24"/>
                      <a:pt x="44" y="24"/>
                    </a:cubicBezTo>
                    <a:cubicBezTo>
                      <a:pt x="43" y="24"/>
                      <a:pt x="42" y="23"/>
                      <a:pt x="41" y="23"/>
                    </a:cubicBezTo>
                    <a:cubicBezTo>
                      <a:pt x="41" y="22"/>
                      <a:pt x="40" y="21"/>
                      <a:pt x="40" y="20"/>
                    </a:cubicBezTo>
                    <a:cubicBezTo>
                      <a:pt x="40" y="19"/>
                      <a:pt x="41" y="18"/>
                      <a:pt x="41" y="17"/>
                    </a:cubicBezTo>
                    <a:close/>
                    <a:moveTo>
                      <a:pt x="25" y="17"/>
                    </a:moveTo>
                    <a:cubicBezTo>
                      <a:pt x="27" y="16"/>
                      <a:pt x="30" y="16"/>
                      <a:pt x="31" y="17"/>
                    </a:cubicBezTo>
                    <a:cubicBezTo>
                      <a:pt x="32" y="18"/>
                      <a:pt x="32" y="19"/>
                      <a:pt x="32" y="20"/>
                    </a:cubicBezTo>
                    <a:cubicBezTo>
                      <a:pt x="32" y="21"/>
                      <a:pt x="32" y="22"/>
                      <a:pt x="31" y="23"/>
                    </a:cubicBezTo>
                    <a:cubicBezTo>
                      <a:pt x="30" y="23"/>
                      <a:pt x="29" y="24"/>
                      <a:pt x="28" y="24"/>
                    </a:cubicBezTo>
                    <a:cubicBezTo>
                      <a:pt x="27" y="24"/>
                      <a:pt x="26" y="23"/>
                      <a:pt x="25" y="23"/>
                    </a:cubicBezTo>
                    <a:cubicBezTo>
                      <a:pt x="25" y="22"/>
                      <a:pt x="24" y="21"/>
                      <a:pt x="24" y="20"/>
                    </a:cubicBezTo>
                    <a:cubicBezTo>
                      <a:pt x="24" y="19"/>
                      <a:pt x="25" y="18"/>
                      <a:pt x="25" y="17"/>
                    </a:cubicBezTo>
                    <a:close/>
                    <a:moveTo>
                      <a:pt x="47" y="127"/>
                    </a:moveTo>
                    <a:cubicBezTo>
                      <a:pt x="46" y="127"/>
                      <a:pt x="45" y="128"/>
                      <a:pt x="44" y="128"/>
                    </a:cubicBezTo>
                    <a:cubicBezTo>
                      <a:pt x="43" y="128"/>
                      <a:pt x="42" y="127"/>
                      <a:pt x="41" y="127"/>
                    </a:cubicBezTo>
                    <a:cubicBezTo>
                      <a:pt x="41" y="126"/>
                      <a:pt x="40" y="125"/>
                      <a:pt x="40" y="124"/>
                    </a:cubicBezTo>
                    <a:cubicBezTo>
                      <a:pt x="40" y="123"/>
                      <a:pt x="41" y="122"/>
                      <a:pt x="41" y="121"/>
                    </a:cubicBezTo>
                    <a:cubicBezTo>
                      <a:pt x="43" y="120"/>
                      <a:pt x="46" y="120"/>
                      <a:pt x="47" y="121"/>
                    </a:cubicBezTo>
                    <a:cubicBezTo>
                      <a:pt x="48" y="122"/>
                      <a:pt x="48" y="123"/>
                      <a:pt x="48" y="124"/>
                    </a:cubicBezTo>
                    <a:cubicBezTo>
                      <a:pt x="48" y="125"/>
                      <a:pt x="48" y="126"/>
                      <a:pt x="47" y="127"/>
                    </a:cubicBezTo>
                    <a:close/>
                    <a:moveTo>
                      <a:pt x="72" y="108"/>
                    </a:moveTo>
                    <a:cubicBezTo>
                      <a:pt x="72" y="110"/>
                      <a:pt x="70" y="112"/>
                      <a:pt x="68" y="112"/>
                    </a:cubicBezTo>
                    <a:cubicBezTo>
                      <a:pt x="20" y="112"/>
                      <a:pt x="20" y="112"/>
                      <a:pt x="20" y="112"/>
                    </a:cubicBezTo>
                    <a:cubicBezTo>
                      <a:pt x="18" y="112"/>
                      <a:pt x="16" y="110"/>
                      <a:pt x="16" y="108"/>
                    </a:cubicBezTo>
                    <a:cubicBezTo>
                      <a:pt x="16" y="36"/>
                      <a:pt x="16" y="36"/>
                      <a:pt x="16" y="36"/>
                    </a:cubicBezTo>
                    <a:cubicBezTo>
                      <a:pt x="16" y="34"/>
                      <a:pt x="18" y="32"/>
                      <a:pt x="20" y="32"/>
                    </a:cubicBezTo>
                    <a:cubicBezTo>
                      <a:pt x="68" y="32"/>
                      <a:pt x="68" y="32"/>
                      <a:pt x="68" y="32"/>
                    </a:cubicBezTo>
                    <a:cubicBezTo>
                      <a:pt x="70" y="32"/>
                      <a:pt x="72" y="34"/>
                      <a:pt x="72" y="36"/>
                    </a:cubicBezTo>
                    <a:lnTo>
                      <a:pt x="72"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9" name="Freeform 72"/>
            <p:cNvSpPr>
              <a:spLocks noEditPoints="1"/>
            </p:cNvSpPr>
            <p:nvPr/>
          </p:nvSpPr>
          <p:spPr bwMode="auto">
            <a:xfrm rot="21048414">
              <a:off x="7090011" y="6200645"/>
              <a:ext cx="1062373" cy="794443"/>
            </a:xfrm>
            <a:custGeom>
              <a:avLst/>
              <a:gdLst>
                <a:gd name="T0" fmla="*/ 144 w 192"/>
                <a:gd name="T1" fmla="*/ 0 h 144"/>
                <a:gd name="T2" fmla="*/ 80 w 192"/>
                <a:gd name="T3" fmla="*/ 16 h 144"/>
                <a:gd name="T4" fmla="*/ 8 w 192"/>
                <a:gd name="T5" fmla="*/ 39 h 144"/>
                <a:gd name="T6" fmla="*/ 24 w 192"/>
                <a:gd name="T7" fmla="*/ 144 h 144"/>
                <a:gd name="T8" fmla="*/ 44 w 192"/>
                <a:gd name="T9" fmla="*/ 133 h 144"/>
                <a:gd name="T10" fmla="*/ 125 w 192"/>
                <a:gd name="T11" fmla="*/ 80 h 144"/>
                <a:gd name="T12" fmla="*/ 149 w 192"/>
                <a:gd name="T13" fmla="*/ 134 h 144"/>
                <a:gd name="T14" fmla="*/ 192 w 192"/>
                <a:gd name="T15" fmla="*/ 119 h 144"/>
                <a:gd name="T16" fmla="*/ 60 w 192"/>
                <a:gd name="T17" fmla="*/ 48 h 144"/>
                <a:gd name="T18" fmla="*/ 48 w 192"/>
                <a:gd name="T19" fmla="*/ 60 h 144"/>
                <a:gd name="T20" fmla="*/ 40 w 192"/>
                <a:gd name="T21" fmla="*/ 60 h 144"/>
                <a:gd name="T22" fmla="*/ 28 w 192"/>
                <a:gd name="T23" fmla="*/ 48 h 144"/>
                <a:gd name="T24" fmla="*/ 28 w 192"/>
                <a:gd name="T25" fmla="*/ 40 h 144"/>
                <a:gd name="T26" fmla="*/ 40 w 192"/>
                <a:gd name="T27" fmla="*/ 28 h 144"/>
                <a:gd name="T28" fmla="*/ 48 w 192"/>
                <a:gd name="T29" fmla="*/ 28 h 144"/>
                <a:gd name="T30" fmla="*/ 60 w 192"/>
                <a:gd name="T31" fmla="*/ 40 h 144"/>
                <a:gd name="T32" fmla="*/ 60 w 192"/>
                <a:gd name="T33" fmla="*/ 48 h 144"/>
                <a:gd name="T34" fmla="*/ 84 w 192"/>
                <a:gd name="T35" fmla="*/ 56 h 144"/>
                <a:gd name="T36" fmla="*/ 84 w 192"/>
                <a:gd name="T37" fmla="*/ 48 h 144"/>
                <a:gd name="T38" fmla="*/ 112 w 192"/>
                <a:gd name="T39" fmla="*/ 52 h 144"/>
                <a:gd name="T40" fmla="*/ 124 w 192"/>
                <a:gd name="T41" fmla="*/ 40 h 144"/>
                <a:gd name="T42" fmla="*/ 124 w 192"/>
                <a:gd name="T43" fmla="*/ 32 h 144"/>
                <a:gd name="T44" fmla="*/ 136 w 192"/>
                <a:gd name="T45" fmla="*/ 36 h 144"/>
                <a:gd name="T46" fmla="*/ 124 w 192"/>
                <a:gd name="T47" fmla="*/ 40 h 144"/>
                <a:gd name="T48" fmla="*/ 132 w 192"/>
                <a:gd name="T49" fmla="*/ 64 h 144"/>
                <a:gd name="T50" fmla="*/ 132 w 192"/>
                <a:gd name="T51" fmla="*/ 56 h 144"/>
                <a:gd name="T52" fmla="*/ 144 w 192"/>
                <a:gd name="T53" fmla="*/ 60 h 144"/>
                <a:gd name="T54" fmla="*/ 148 w 192"/>
                <a:gd name="T55" fmla="*/ 32 h 144"/>
                <a:gd name="T56" fmla="*/ 148 w 192"/>
                <a:gd name="T57" fmla="*/ 24 h 144"/>
                <a:gd name="T58" fmla="*/ 160 w 192"/>
                <a:gd name="T59" fmla="*/ 28 h 144"/>
                <a:gd name="T60" fmla="*/ 148 w 192"/>
                <a:gd name="T61" fmla="*/ 32 h 144"/>
                <a:gd name="T62" fmla="*/ 156 w 192"/>
                <a:gd name="T63" fmla="*/ 56 h 144"/>
                <a:gd name="T64" fmla="*/ 156 w 192"/>
                <a:gd name="T65" fmla="*/ 48 h 144"/>
                <a:gd name="T66" fmla="*/ 168 w 192"/>
                <a:gd name="T67" fmla="*/ 5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144">
                  <a:moveTo>
                    <a:pt x="184" y="40"/>
                  </a:moveTo>
                  <a:cubicBezTo>
                    <a:pt x="184" y="18"/>
                    <a:pt x="166" y="0"/>
                    <a:pt x="144" y="0"/>
                  </a:cubicBezTo>
                  <a:cubicBezTo>
                    <a:pt x="132" y="0"/>
                    <a:pt x="120" y="6"/>
                    <a:pt x="112" y="16"/>
                  </a:cubicBezTo>
                  <a:cubicBezTo>
                    <a:pt x="80" y="16"/>
                    <a:pt x="80" y="16"/>
                    <a:pt x="80" y="16"/>
                  </a:cubicBezTo>
                  <a:cubicBezTo>
                    <a:pt x="73" y="6"/>
                    <a:pt x="61" y="0"/>
                    <a:pt x="48" y="0"/>
                  </a:cubicBezTo>
                  <a:cubicBezTo>
                    <a:pt x="26" y="0"/>
                    <a:pt x="8" y="18"/>
                    <a:pt x="8" y="39"/>
                  </a:cubicBezTo>
                  <a:cubicBezTo>
                    <a:pt x="0" y="120"/>
                    <a:pt x="0" y="120"/>
                    <a:pt x="0" y="120"/>
                  </a:cubicBezTo>
                  <a:cubicBezTo>
                    <a:pt x="0" y="133"/>
                    <a:pt x="11" y="144"/>
                    <a:pt x="24" y="144"/>
                  </a:cubicBezTo>
                  <a:cubicBezTo>
                    <a:pt x="32" y="144"/>
                    <a:pt x="39" y="140"/>
                    <a:pt x="43" y="134"/>
                  </a:cubicBezTo>
                  <a:cubicBezTo>
                    <a:pt x="44" y="134"/>
                    <a:pt x="44" y="134"/>
                    <a:pt x="44" y="133"/>
                  </a:cubicBezTo>
                  <a:cubicBezTo>
                    <a:pt x="67" y="80"/>
                    <a:pt x="67" y="80"/>
                    <a:pt x="67" y="80"/>
                  </a:cubicBezTo>
                  <a:cubicBezTo>
                    <a:pt x="125" y="80"/>
                    <a:pt x="125" y="80"/>
                    <a:pt x="125" y="80"/>
                  </a:cubicBezTo>
                  <a:cubicBezTo>
                    <a:pt x="148" y="133"/>
                    <a:pt x="148" y="133"/>
                    <a:pt x="148" y="133"/>
                  </a:cubicBezTo>
                  <a:cubicBezTo>
                    <a:pt x="149" y="134"/>
                    <a:pt x="149" y="134"/>
                    <a:pt x="149" y="134"/>
                  </a:cubicBezTo>
                  <a:cubicBezTo>
                    <a:pt x="154" y="140"/>
                    <a:pt x="161" y="144"/>
                    <a:pt x="168" y="144"/>
                  </a:cubicBezTo>
                  <a:cubicBezTo>
                    <a:pt x="181" y="144"/>
                    <a:pt x="192" y="133"/>
                    <a:pt x="192" y="119"/>
                  </a:cubicBezTo>
                  <a:lnTo>
                    <a:pt x="184" y="40"/>
                  </a:lnTo>
                  <a:close/>
                  <a:moveTo>
                    <a:pt x="60" y="48"/>
                  </a:moveTo>
                  <a:cubicBezTo>
                    <a:pt x="48" y="48"/>
                    <a:pt x="48" y="48"/>
                    <a:pt x="48" y="48"/>
                  </a:cubicBezTo>
                  <a:cubicBezTo>
                    <a:pt x="48" y="60"/>
                    <a:pt x="48" y="60"/>
                    <a:pt x="48" y="60"/>
                  </a:cubicBezTo>
                  <a:cubicBezTo>
                    <a:pt x="48" y="62"/>
                    <a:pt x="46" y="64"/>
                    <a:pt x="44" y="64"/>
                  </a:cubicBezTo>
                  <a:cubicBezTo>
                    <a:pt x="42" y="64"/>
                    <a:pt x="40" y="62"/>
                    <a:pt x="40" y="60"/>
                  </a:cubicBezTo>
                  <a:cubicBezTo>
                    <a:pt x="40" y="48"/>
                    <a:pt x="40" y="48"/>
                    <a:pt x="40" y="48"/>
                  </a:cubicBezTo>
                  <a:cubicBezTo>
                    <a:pt x="28" y="48"/>
                    <a:pt x="28" y="48"/>
                    <a:pt x="28" y="48"/>
                  </a:cubicBezTo>
                  <a:cubicBezTo>
                    <a:pt x="26" y="48"/>
                    <a:pt x="24" y="46"/>
                    <a:pt x="24" y="44"/>
                  </a:cubicBezTo>
                  <a:cubicBezTo>
                    <a:pt x="24" y="42"/>
                    <a:pt x="26" y="40"/>
                    <a:pt x="28" y="40"/>
                  </a:cubicBezTo>
                  <a:cubicBezTo>
                    <a:pt x="40" y="40"/>
                    <a:pt x="40" y="40"/>
                    <a:pt x="40" y="40"/>
                  </a:cubicBezTo>
                  <a:cubicBezTo>
                    <a:pt x="40" y="28"/>
                    <a:pt x="40" y="28"/>
                    <a:pt x="40" y="28"/>
                  </a:cubicBezTo>
                  <a:cubicBezTo>
                    <a:pt x="40" y="26"/>
                    <a:pt x="42" y="24"/>
                    <a:pt x="44" y="24"/>
                  </a:cubicBezTo>
                  <a:cubicBezTo>
                    <a:pt x="46" y="24"/>
                    <a:pt x="48" y="26"/>
                    <a:pt x="48" y="28"/>
                  </a:cubicBezTo>
                  <a:cubicBezTo>
                    <a:pt x="48" y="40"/>
                    <a:pt x="48" y="40"/>
                    <a:pt x="48" y="40"/>
                  </a:cubicBezTo>
                  <a:cubicBezTo>
                    <a:pt x="60" y="40"/>
                    <a:pt x="60" y="40"/>
                    <a:pt x="60" y="40"/>
                  </a:cubicBezTo>
                  <a:cubicBezTo>
                    <a:pt x="62" y="40"/>
                    <a:pt x="64" y="42"/>
                    <a:pt x="64" y="44"/>
                  </a:cubicBezTo>
                  <a:cubicBezTo>
                    <a:pt x="64" y="46"/>
                    <a:pt x="62" y="48"/>
                    <a:pt x="60" y="48"/>
                  </a:cubicBezTo>
                  <a:close/>
                  <a:moveTo>
                    <a:pt x="108" y="56"/>
                  </a:moveTo>
                  <a:cubicBezTo>
                    <a:pt x="84" y="56"/>
                    <a:pt x="84" y="56"/>
                    <a:pt x="84" y="56"/>
                  </a:cubicBezTo>
                  <a:cubicBezTo>
                    <a:pt x="82" y="56"/>
                    <a:pt x="80" y="54"/>
                    <a:pt x="80" y="52"/>
                  </a:cubicBezTo>
                  <a:cubicBezTo>
                    <a:pt x="80" y="50"/>
                    <a:pt x="82" y="48"/>
                    <a:pt x="84" y="48"/>
                  </a:cubicBezTo>
                  <a:cubicBezTo>
                    <a:pt x="108" y="48"/>
                    <a:pt x="108" y="48"/>
                    <a:pt x="108" y="48"/>
                  </a:cubicBezTo>
                  <a:cubicBezTo>
                    <a:pt x="110" y="48"/>
                    <a:pt x="112" y="50"/>
                    <a:pt x="112" y="52"/>
                  </a:cubicBezTo>
                  <a:cubicBezTo>
                    <a:pt x="112" y="54"/>
                    <a:pt x="110" y="56"/>
                    <a:pt x="108" y="56"/>
                  </a:cubicBezTo>
                  <a:close/>
                  <a:moveTo>
                    <a:pt x="124" y="40"/>
                  </a:moveTo>
                  <a:cubicBezTo>
                    <a:pt x="122" y="40"/>
                    <a:pt x="120" y="38"/>
                    <a:pt x="120" y="36"/>
                  </a:cubicBezTo>
                  <a:cubicBezTo>
                    <a:pt x="120" y="34"/>
                    <a:pt x="122" y="32"/>
                    <a:pt x="124" y="32"/>
                  </a:cubicBezTo>
                  <a:cubicBezTo>
                    <a:pt x="132" y="32"/>
                    <a:pt x="132" y="32"/>
                    <a:pt x="132" y="32"/>
                  </a:cubicBezTo>
                  <a:cubicBezTo>
                    <a:pt x="134" y="32"/>
                    <a:pt x="136" y="34"/>
                    <a:pt x="136" y="36"/>
                  </a:cubicBezTo>
                  <a:cubicBezTo>
                    <a:pt x="136" y="38"/>
                    <a:pt x="134" y="40"/>
                    <a:pt x="132" y="40"/>
                  </a:cubicBezTo>
                  <a:lnTo>
                    <a:pt x="124" y="40"/>
                  </a:lnTo>
                  <a:close/>
                  <a:moveTo>
                    <a:pt x="140" y="64"/>
                  </a:moveTo>
                  <a:cubicBezTo>
                    <a:pt x="132" y="64"/>
                    <a:pt x="132" y="64"/>
                    <a:pt x="132" y="64"/>
                  </a:cubicBezTo>
                  <a:cubicBezTo>
                    <a:pt x="130" y="64"/>
                    <a:pt x="128" y="62"/>
                    <a:pt x="128" y="60"/>
                  </a:cubicBezTo>
                  <a:cubicBezTo>
                    <a:pt x="128" y="58"/>
                    <a:pt x="130" y="56"/>
                    <a:pt x="132" y="56"/>
                  </a:cubicBezTo>
                  <a:cubicBezTo>
                    <a:pt x="140" y="56"/>
                    <a:pt x="140" y="56"/>
                    <a:pt x="140" y="56"/>
                  </a:cubicBezTo>
                  <a:cubicBezTo>
                    <a:pt x="142" y="56"/>
                    <a:pt x="144" y="58"/>
                    <a:pt x="144" y="60"/>
                  </a:cubicBezTo>
                  <a:cubicBezTo>
                    <a:pt x="144" y="62"/>
                    <a:pt x="142" y="64"/>
                    <a:pt x="140" y="64"/>
                  </a:cubicBezTo>
                  <a:close/>
                  <a:moveTo>
                    <a:pt x="148" y="32"/>
                  </a:moveTo>
                  <a:cubicBezTo>
                    <a:pt x="146" y="32"/>
                    <a:pt x="144" y="30"/>
                    <a:pt x="144" y="28"/>
                  </a:cubicBezTo>
                  <a:cubicBezTo>
                    <a:pt x="144" y="26"/>
                    <a:pt x="146" y="24"/>
                    <a:pt x="148" y="24"/>
                  </a:cubicBezTo>
                  <a:cubicBezTo>
                    <a:pt x="156" y="24"/>
                    <a:pt x="156" y="24"/>
                    <a:pt x="156" y="24"/>
                  </a:cubicBezTo>
                  <a:cubicBezTo>
                    <a:pt x="158" y="24"/>
                    <a:pt x="160" y="26"/>
                    <a:pt x="160" y="28"/>
                  </a:cubicBezTo>
                  <a:cubicBezTo>
                    <a:pt x="160" y="30"/>
                    <a:pt x="158" y="32"/>
                    <a:pt x="156" y="32"/>
                  </a:cubicBezTo>
                  <a:lnTo>
                    <a:pt x="148" y="32"/>
                  </a:lnTo>
                  <a:close/>
                  <a:moveTo>
                    <a:pt x="164" y="56"/>
                  </a:moveTo>
                  <a:cubicBezTo>
                    <a:pt x="156" y="56"/>
                    <a:pt x="156" y="56"/>
                    <a:pt x="156" y="56"/>
                  </a:cubicBezTo>
                  <a:cubicBezTo>
                    <a:pt x="154" y="56"/>
                    <a:pt x="152" y="54"/>
                    <a:pt x="152" y="52"/>
                  </a:cubicBezTo>
                  <a:cubicBezTo>
                    <a:pt x="152" y="50"/>
                    <a:pt x="154" y="48"/>
                    <a:pt x="156" y="48"/>
                  </a:cubicBezTo>
                  <a:cubicBezTo>
                    <a:pt x="164" y="48"/>
                    <a:pt x="164" y="48"/>
                    <a:pt x="164" y="48"/>
                  </a:cubicBezTo>
                  <a:cubicBezTo>
                    <a:pt x="166" y="48"/>
                    <a:pt x="168" y="50"/>
                    <a:pt x="168" y="52"/>
                  </a:cubicBezTo>
                  <a:cubicBezTo>
                    <a:pt x="168" y="54"/>
                    <a:pt x="166" y="56"/>
                    <a:pt x="164" y="56"/>
                  </a:cubicBez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grpSp>
          <p:nvGrpSpPr>
            <p:cNvPr id="240" name="组合 239"/>
            <p:cNvGrpSpPr/>
            <p:nvPr/>
          </p:nvGrpSpPr>
          <p:grpSpPr>
            <a:xfrm rot="20700000">
              <a:off x="8513856" y="754527"/>
              <a:ext cx="797558" cy="1059259"/>
              <a:chOff x="9875838" y="533400"/>
              <a:chExt cx="406400" cy="539751"/>
            </a:xfrm>
            <a:solidFill>
              <a:schemeClr val="bg1">
                <a:alpha val="9000"/>
              </a:schemeClr>
            </a:solidFill>
          </p:grpSpPr>
          <p:sp>
            <p:nvSpPr>
              <p:cNvPr id="406" name="Freeform 73"/>
              <p:cNvSpPr/>
              <p:nvPr/>
            </p:nvSpPr>
            <p:spPr bwMode="auto">
              <a:xfrm>
                <a:off x="9955213" y="989013"/>
                <a:ext cx="247650" cy="84138"/>
              </a:xfrm>
              <a:custGeom>
                <a:avLst/>
                <a:gdLst>
                  <a:gd name="T0" fmla="*/ 73 w 88"/>
                  <a:gd name="T1" fmla="*/ 0 h 30"/>
                  <a:gd name="T2" fmla="*/ 64 w 88"/>
                  <a:gd name="T3" fmla="*/ 3 h 30"/>
                  <a:gd name="T4" fmla="*/ 64 w 88"/>
                  <a:gd name="T5" fmla="*/ 3 h 30"/>
                  <a:gd name="T6" fmla="*/ 44 w 88"/>
                  <a:gd name="T7" fmla="*/ 6 h 30"/>
                  <a:gd name="T8" fmla="*/ 24 w 88"/>
                  <a:gd name="T9" fmla="*/ 3 h 30"/>
                  <a:gd name="T10" fmla="*/ 24 w 88"/>
                  <a:gd name="T11" fmla="*/ 3 h 30"/>
                  <a:gd name="T12" fmla="*/ 16 w 88"/>
                  <a:gd name="T13" fmla="*/ 0 h 30"/>
                  <a:gd name="T14" fmla="*/ 1 w 88"/>
                  <a:gd name="T15" fmla="*/ 15 h 30"/>
                  <a:gd name="T16" fmla="*/ 0 w 88"/>
                  <a:gd name="T17" fmla="*/ 18 h 30"/>
                  <a:gd name="T18" fmla="*/ 0 w 88"/>
                  <a:gd name="T19" fmla="*/ 18 h 30"/>
                  <a:gd name="T20" fmla="*/ 44 w 88"/>
                  <a:gd name="T21" fmla="*/ 30 h 30"/>
                  <a:gd name="T22" fmla="*/ 88 w 88"/>
                  <a:gd name="T23" fmla="*/ 19 h 30"/>
                  <a:gd name="T24" fmla="*/ 88 w 88"/>
                  <a:gd name="T25" fmla="*/ 18 h 30"/>
                  <a:gd name="T26" fmla="*/ 87 w 88"/>
                  <a:gd name="T27" fmla="*/ 15 h 30"/>
                  <a:gd name="T28" fmla="*/ 73 w 88"/>
                  <a:gd name="T2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30">
                    <a:moveTo>
                      <a:pt x="73" y="0"/>
                    </a:moveTo>
                    <a:cubicBezTo>
                      <a:pt x="70" y="1"/>
                      <a:pt x="67" y="2"/>
                      <a:pt x="64" y="3"/>
                    </a:cubicBezTo>
                    <a:cubicBezTo>
                      <a:pt x="64" y="3"/>
                      <a:pt x="64" y="3"/>
                      <a:pt x="64" y="3"/>
                    </a:cubicBezTo>
                    <a:cubicBezTo>
                      <a:pt x="58" y="5"/>
                      <a:pt x="51" y="6"/>
                      <a:pt x="44" y="6"/>
                    </a:cubicBezTo>
                    <a:cubicBezTo>
                      <a:pt x="37" y="6"/>
                      <a:pt x="31" y="5"/>
                      <a:pt x="24" y="3"/>
                    </a:cubicBezTo>
                    <a:cubicBezTo>
                      <a:pt x="24" y="3"/>
                      <a:pt x="24" y="3"/>
                      <a:pt x="24" y="3"/>
                    </a:cubicBezTo>
                    <a:cubicBezTo>
                      <a:pt x="21" y="2"/>
                      <a:pt x="19" y="1"/>
                      <a:pt x="16" y="0"/>
                    </a:cubicBezTo>
                    <a:cubicBezTo>
                      <a:pt x="1" y="15"/>
                      <a:pt x="1" y="15"/>
                      <a:pt x="1" y="15"/>
                    </a:cubicBezTo>
                    <a:cubicBezTo>
                      <a:pt x="1" y="16"/>
                      <a:pt x="0" y="17"/>
                      <a:pt x="0" y="18"/>
                    </a:cubicBezTo>
                    <a:cubicBezTo>
                      <a:pt x="0" y="18"/>
                      <a:pt x="0" y="18"/>
                      <a:pt x="0" y="18"/>
                    </a:cubicBezTo>
                    <a:cubicBezTo>
                      <a:pt x="0" y="29"/>
                      <a:pt x="34" y="30"/>
                      <a:pt x="44" y="30"/>
                    </a:cubicBezTo>
                    <a:cubicBezTo>
                      <a:pt x="54" y="30"/>
                      <a:pt x="87" y="29"/>
                      <a:pt x="88" y="19"/>
                    </a:cubicBezTo>
                    <a:cubicBezTo>
                      <a:pt x="88" y="18"/>
                      <a:pt x="88" y="18"/>
                      <a:pt x="88" y="18"/>
                    </a:cubicBezTo>
                    <a:cubicBezTo>
                      <a:pt x="88" y="17"/>
                      <a:pt x="88" y="16"/>
                      <a:pt x="87" y="15"/>
                    </a:cubicBezTo>
                    <a:lnTo>
                      <a:pt x="7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74"/>
              <p:cNvSpPr>
                <a:spLocks noEditPoints="1"/>
              </p:cNvSpPr>
              <p:nvPr/>
            </p:nvSpPr>
            <p:spPr bwMode="auto">
              <a:xfrm>
                <a:off x="9875838" y="533400"/>
                <a:ext cx="406400" cy="450850"/>
              </a:xfrm>
              <a:custGeom>
                <a:avLst/>
                <a:gdLst>
                  <a:gd name="T0" fmla="*/ 88 w 144"/>
                  <a:gd name="T1" fmla="*/ 17 h 160"/>
                  <a:gd name="T2" fmla="*/ 88 w 144"/>
                  <a:gd name="T3" fmla="*/ 16 h 160"/>
                  <a:gd name="T4" fmla="*/ 72 w 144"/>
                  <a:gd name="T5" fmla="*/ 0 h 160"/>
                  <a:gd name="T6" fmla="*/ 56 w 144"/>
                  <a:gd name="T7" fmla="*/ 16 h 160"/>
                  <a:gd name="T8" fmla="*/ 57 w 144"/>
                  <a:gd name="T9" fmla="*/ 17 h 160"/>
                  <a:gd name="T10" fmla="*/ 0 w 144"/>
                  <a:gd name="T11" fmla="*/ 88 h 160"/>
                  <a:gd name="T12" fmla="*/ 72 w 144"/>
                  <a:gd name="T13" fmla="*/ 160 h 160"/>
                  <a:gd name="T14" fmla="*/ 144 w 144"/>
                  <a:gd name="T15" fmla="*/ 88 h 160"/>
                  <a:gd name="T16" fmla="*/ 88 w 144"/>
                  <a:gd name="T17" fmla="*/ 17 h 160"/>
                  <a:gd name="T18" fmla="*/ 64 w 144"/>
                  <a:gd name="T19" fmla="*/ 16 h 160"/>
                  <a:gd name="T20" fmla="*/ 72 w 144"/>
                  <a:gd name="T21" fmla="*/ 8 h 160"/>
                  <a:gd name="T22" fmla="*/ 80 w 144"/>
                  <a:gd name="T23" fmla="*/ 16 h 160"/>
                  <a:gd name="T24" fmla="*/ 80 w 144"/>
                  <a:gd name="T25" fmla="*/ 16 h 160"/>
                  <a:gd name="T26" fmla="*/ 72 w 144"/>
                  <a:gd name="T27" fmla="*/ 16 h 160"/>
                  <a:gd name="T28" fmla="*/ 64 w 144"/>
                  <a:gd name="T29" fmla="*/ 16 h 160"/>
                  <a:gd name="T30" fmla="*/ 64 w 144"/>
                  <a:gd name="T31" fmla="*/ 16 h 160"/>
                  <a:gd name="T32" fmla="*/ 72 w 144"/>
                  <a:gd name="T33" fmla="*/ 128 h 160"/>
                  <a:gd name="T34" fmla="*/ 32 w 144"/>
                  <a:gd name="T35" fmla="*/ 88 h 160"/>
                  <a:gd name="T36" fmla="*/ 72 w 144"/>
                  <a:gd name="T37" fmla="*/ 48 h 160"/>
                  <a:gd name="T38" fmla="*/ 112 w 144"/>
                  <a:gd name="T39" fmla="*/ 88 h 160"/>
                  <a:gd name="T40" fmla="*/ 72 w 144"/>
                  <a:gd name="T41" fmla="*/ 12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60">
                    <a:moveTo>
                      <a:pt x="88" y="17"/>
                    </a:moveTo>
                    <a:cubicBezTo>
                      <a:pt x="88" y="17"/>
                      <a:pt x="88" y="16"/>
                      <a:pt x="88" y="16"/>
                    </a:cubicBezTo>
                    <a:cubicBezTo>
                      <a:pt x="88" y="7"/>
                      <a:pt x="81" y="0"/>
                      <a:pt x="72" y="0"/>
                    </a:cubicBezTo>
                    <a:cubicBezTo>
                      <a:pt x="63" y="0"/>
                      <a:pt x="56" y="7"/>
                      <a:pt x="56" y="16"/>
                    </a:cubicBezTo>
                    <a:cubicBezTo>
                      <a:pt x="56" y="16"/>
                      <a:pt x="56" y="17"/>
                      <a:pt x="57" y="17"/>
                    </a:cubicBezTo>
                    <a:cubicBezTo>
                      <a:pt x="24" y="25"/>
                      <a:pt x="0" y="53"/>
                      <a:pt x="0" y="88"/>
                    </a:cubicBezTo>
                    <a:cubicBezTo>
                      <a:pt x="0" y="127"/>
                      <a:pt x="32" y="160"/>
                      <a:pt x="72" y="160"/>
                    </a:cubicBezTo>
                    <a:cubicBezTo>
                      <a:pt x="112" y="160"/>
                      <a:pt x="144" y="127"/>
                      <a:pt x="144" y="88"/>
                    </a:cubicBezTo>
                    <a:cubicBezTo>
                      <a:pt x="144" y="53"/>
                      <a:pt x="120" y="25"/>
                      <a:pt x="88" y="17"/>
                    </a:cubicBezTo>
                    <a:close/>
                    <a:moveTo>
                      <a:pt x="64" y="16"/>
                    </a:moveTo>
                    <a:cubicBezTo>
                      <a:pt x="64" y="11"/>
                      <a:pt x="68" y="8"/>
                      <a:pt x="72" y="8"/>
                    </a:cubicBezTo>
                    <a:cubicBezTo>
                      <a:pt x="77" y="8"/>
                      <a:pt x="80" y="11"/>
                      <a:pt x="80" y="16"/>
                    </a:cubicBezTo>
                    <a:cubicBezTo>
                      <a:pt x="80" y="16"/>
                      <a:pt x="80" y="16"/>
                      <a:pt x="80" y="16"/>
                    </a:cubicBezTo>
                    <a:cubicBezTo>
                      <a:pt x="78" y="16"/>
                      <a:pt x="75" y="16"/>
                      <a:pt x="72" y="16"/>
                    </a:cubicBezTo>
                    <a:cubicBezTo>
                      <a:pt x="69" y="16"/>
                      <a:pt x="67" y="16"/>
                      <a:pt x="64" y="16"/>
                    </a:cubicBezTo>
                    <a:cubicBezTo>
                      <a:pt x="64" y="16"/>
                      <a:pt x="64" y="16"/>
                      <a:pt x="64" y="16"/>
                    </a:cubicBezTo>
                    <a:close/>
                    <a:moveTo>
                      <a:pt x="72" y="128"/>
                    </a:moveTo>
                    <a:cubicBezTo>
                      <a:pt x="50" y="128"/>
                      <a:pt x="32" y="110"/>
                      <a:pt x="32" y="88"/>
                    </a:cubicBezTo>
                    <a:cubicBezTo>
                      <a:pt x="32" y="66"/>
                      <a:pt x="50" y="48"/>
                      <a:pt x="72" y="48"/>
                    </a:cubicBezTo>
                    <a:cubicBezTo>
                      <a:pt x="94" y="48"/>
                      <a:pt x="112" y="66"/>
                      <a:pt x="112" y="88"/>
                    </a:cubicBezTo>
                    <a:cubicBezTo>
                      <a:pt x="112" y="110"/>
                      <a:pt x="94" y="128"/>
                      <a:pt x="72"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75"/>
              <p:cNvSpPr>
                <a:spLocks noEditPoints="1"/>
              </p:cNvSpPr>
              <p:nvPr/>
            </p:nvSpPr>
            <p:spPr bwMode="auto">
              <a:xfrm>
                <a:off x="9988551" y="690563"/>
                <a:ext cx="180975" cy="180975"/>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32 w 64"/>
                  <a:gd name="T11" fmla="*/ 24 h 64"/>
                  <a:gd name="T12" fmla="*/ 24 w 64"/>
                  <a:gd name="T13" fmla="*/ 32 h 64"/>
                  <a:gd name="T14" fmla="*/ 20 w 64"/>
                  <a:gd name="T15" fmla="*/ 36 h 64"/>
                  <a:gd name="T16" fmla="*/ 16 w 64"/>
                  <a:gd name="T17" fmla="*/ 32 h 64"/>
                  <a:gd name="T18" fmla="*/ 32 w 64"/>
                  <a:gd name="T19" fmla="*/ 16 h 64"/>
                  <a:gd name="T20" fmla="*/ 36 w 64"/>
                  <a:gd name="T21" fmla="*/ 20 h 64"/>
                  <a:gd name="T22" fmla="*/ 32 w 64"/>
                  <a:gd name="T23" fmla="*/ 2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64">
                    <a:moveTo>
                      <a:pt x="32" y="0"/>
                    </a:moveTo>
                    <a:cubicBezTo>
                      <a:pt x="15" y="0"/>
                      <a:pt x="0" y="14"/>
                      <a:pt x="0" y="32"/>
                    </a:cubicBezTo>
                    <a:cubicBezTo>
                      <a:pt x="0" y="49"/>
                      <a:pt x="15" y="64"/>
                      <a:pt x="32" y="64"/>
                    </a:cubicBezTo>
                    <a:cubicBezTo>
                      <a:pt x="50" y="64"/>
                      <a:pt x="64" y="49"/>
                      <a:pt x="64" y="32"/>
                    </a:cubicBezTo>
                    <a:cubicBezTo>
                      <a:pt x="64" y="14"/>
                      <a:pt x="50" y="0"/>
                      <a:pt x="32" y="0"/>
                    </a:cubicBezTo>
                    <a:close/>
                    <a:moveTo>
                      <a:pt x="32" y="24"/>
                    </a:moveTo>
                    <a:cubicBezTo>
                      <a:pt x="28" y="24"/>
                      <a:pt x="24" y="27"/>
                      <a:pt x="24" y="32"/>
                    </a:cubicBezTo>
                    <a:cubicBezTo>
                      <a:pt x="24" y="34"/>
                      <a:pt x="22" y="36"/>
                      <a:pt x="20" y="36"/>
                    </a:cubicBezTo>
                    <a:cubicBezTo>
                      <a:pt x="18" y="36"/>
                      <a:pt x="16" y="34"/>
                      <a:pt x="16" y="32"/>
                    </a:cubicBezTo>
                    <a:cubicBezTo>
                      <a:pt x="16" y="23"/>
                      <a:pt x="23" y="16"/>
                      <a:pt x="32" y="16"/>
                    </a:cubicBezTo>
                    <a:cubicBezTo>
                      <a:pt x="34" y="16"/>
                      <a:pt x="36" y="17"/>
                      <a:pt x="36" y="20"/>
                    </a:cubicBezTo>
                    <a:cubicBezTo>
                      <a:pt x="36" y="22"/>
                      <a:pt x="34" y="24"/>
                      <a:pt x="3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1" name="组合 240"/>
            <p:cNvGrpSpPr/>
            <p:nvPr/>
          </p:nvGrpSpPr>
          <p:grpSpPr>
            <a:xfrm>
              <a:off x="6012658" y="-121152"/>
              <a:ext cx="1062373" cy="1059257"/>
              <a:chOff x="5821363" y="1862138"/>
              <a:chExt cx="541338" cy="539750"/>
            </a:xfrm>
            <a:solidFill>
              <a:schemeClr val="bg1">
                <a:alpha val="9000"/>
              </a:schemeClr>
            </a:solidFill>
          </p:grpSpPr>
          <p:sp>
            <p:nvSpPr>
              <p:cNvPr id="402" name="Freeform 76"/>
              <p:cNvSpPr>
                <a:spLocks noEditPoints="1"/>
              </p:cNvSpPr>
              <p:nvPr/>
            </p:nvSpPr>
            <p:spPr bwMode="auto">
              <a:xfrm>
                <a:off x="5821363" y="2019300"/>
                <a:ext cx="541338" cy="112713"/>
              </a:xfrm>
              <a:custGeom>
                <a:avLst/>
                <a:gdLst>
                  <a:gd name="T0" fmla="*/ 172 w 192"/>
                  <a:gd name="T1" fmla="*/ 0 h 40"/>
                  <a:gd name="T2" fmla="*/ 20 w 192"/>
                  <a:gd name="T3" fmla="*/ 0 h 40"/>
                  <a:gd name="T4" fmla="*/ 0 w 192"/>
                  <a:gd name="T5" fmla="*/ 20 h 40"/>
                  <a:gd name="T6" fmla="*/ 0 w 192"/>
                  <a:gd name="T7" fmla="*/ 40 h 40"/>
                  <a:gd name="T8" fmla="*/ 192 w 192"/>
                  <a:gd name="T9" fmla="*/ 40 h 40"/>
                  <a:gd name="T10" fmla="*/ 192 w 192"/>
                  <a:gd name="T11" fmla="*/ 20 h 40"/>
                  <a:gd name="T12" fmla="*/ 172 w 192"/>
                  <a:gd name="T13" fmla="*/ 0 h 40"/>
                  <a:gd name="T14" fmla="*/ 159 w 192"/>
                  <a:gd name="T15" fmla="*/ 23 h 40"/>
                  <a:gd name="T16" fmla="*/ 156 w 192"/>
                  <a:gd name="T17" fmla="*/ 24 h 40"/>
                  <a:gd name="T18" fmla="*/ 153 w 192"/>
                  <a:gd name="T19" fmla="*/ 23 h 40"/>
                  <a:gd name="T20" fmla="*/ 152 w 192"/>
                  <a:gd name="T21" fmla="*/ 20 h 40"/>
                  <a:gd name="T22" fmla="*/ 153 w 192"/>
                  <a:gd name="T23" fmla="*/ 17 h 40"/>
                  <a:gd name="T24" fmla="*/ 159 w 192"/>
                  <a:gd name="T25" fmla="*/ 17 h 40"/>
                  <a:gd name="T26" fmla="*/ 160 w 192"/>
                  <a:gd name="T27" fmla="*/ 20 h 40"/>
                  <a:gd name="T28" fmla="*/ 159 w 192"/>
                  <a:gd name="T29" fmla="*/ 23 h 40"/>
                  <a:gd name="T30" fmla="*/ 175 w 192"/>
                  <a:gd name="T31" fmla="*/ 23 h 40"/>
                  <a:gd name="T32" fmla="*/ 172 w 192"/>
                  <a:gd name="T33" fmla="*/ 24 h 40"/>
                  <a:gd name="T34" fmla="*/ 169 w 192"/>
                  <a:gd name="T35" fmla="*/ 23 h 40"/>
                  <a:gd name="T36" fmla="*/ 168 w 192"/>
                  <a:gd name="T37" fmla="*/ 20 h 40"/>
                  <a:gd name="T38" fmla="*/ 169 w 192"/>
                  <a:gd name="T39" fmla="*/ 17 h 40"/>
                  <a:gd name="T40" fmla="*/ 175 w 192"/>
                  <a:gd name="T41" fmla="*/ 17 h 40"/>
                  <a:gd name="T42" fmla="*/ 176 w 192"/>
                  <a:gd name="T43" fmla="*/ 20 h 40"/>
                  <a:gd name="T44" fmla="*/ 175 w 192"/>
                  <a:gd name="T45"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 h="40">
                    <a:moveTo>
                      <a:pt x="172" y="0"/>
                    </a:moveTo>
                    <a:cubicBezTo>
                      <a:pt x="20" y="0"/>
                      <a:pt x="20" y="0"/>
                      <a:pt x="20" y="0"/>
                    </a:cubicBezTo>
                    <a:cubicBezTo>
                      <a:pt x="9" y="0"/>
                      <a:pt x="0" y="9"/>
                      <a:pt x="0" y="20"/>
                    </a:cubicBezTo>
                    <a:cubicBezTo>
                      <a:pt x="0" y="40"/>
                      <a:pt x="0" y="40"/>
                      <a:pt x="0" y="40"/>
                    </a:cubicBezTo>
                    <a:cubicBezTo>
                      <a:pt x="192" y="40"/>
                      <a:pt x="192" y="40"/>
                      <a:pt x="192" y="40"/>
                    </a:cubicBezTo>
                    <a:cubicBezTo>
                      <a:pt x="192" y="20"/>
                      <a:pt x="192" y="20"/>
                      <a:pt x="192" y="20"/>
                    </a:cubicBezTo>
                    <a:cubicBezTo>
                      <a:pt x="192" y="9"/>
                      <a:pt x="183" y="0"/>
                      <a:pt x="172" y="0"/>
                    </a:cubicBezTo>
                    <a:close/>
                    <a:moveTo>
                      <a:pt x="159" y="23"/>
                    </a:moveTo>
                    <a:cubicBezTo>
                      <a:pt x="158" y="23"/>
                      <a:pt x="157" y="24"/>
                      <a:pt x="156" y="24"/>
                    </a:cubicBezTo>
                    <a:cubicBezTo>
                      <a:pt x="155" y="24"/>
                      <a:pt x="154" y="23"/>
                      <a:pt x="153" y="23"/>
                    </a:cubicBezTo>
                    <a:cubicBezTo>
                      <a:pt x="153" y="22"/>
                      <a:pt x="152" y="21"/>
                      <a:pt x="152" y="20"/>
                    </a:cubicBezTo>
                    <a:cubicBezTo>
                      <a:pt x="152" y="19"/>
                      <a:pt x="153" y="18"/>
                      <a:pt x="153" y="17"/>
                    </a:cubicBezTo>
                    <a:cubicBezTo>
                      <a:pt x="155" y="16"/>
                      <a:pt x="158" y="16"/>
                      <a:pt x="159" y="17"/>
                    </a:cubicBezTo>
                    <a:cubicBezTo>
                      <a:pt x="160" y="18"/>
                      <a:pt x="160" y="19"/>
                      <a:pt x="160" y="20"/>
                    </a:cubicBezTo>
                    <a:cubicBezTo>
                      <a:pt x="160" y="21"/>
                      <a:pt x="160" y="22"/>
                      <a:pt x="159" y="23"/>
                    </a:cubicBezTo>
                    <a:close/>
                    <a:moveTo>
                      <a:pt x="175" y="23"/>
                    </a:moveTo>
                    <a:cubicBezTo>
                      <a:pt x="174" y="23"/>
                      <a:pt x="173" y="24"/>
                      <a:pt x="172" y="24"/>
                    </a:cubicBezTo>
                    <a:cubicBezTo>
                      <a:pt x="171" y="24"/>
                      <a:pt x="170" y="23"/>
                      <a:pt x="169" y="23"/>
                    </a:cubicBezTo>
                    <a:cubicBezTo>
                      <a:pt x="169" y="22"/>
                      <a:pt x="168" y="21"/>
                      <a:pt x="168" y="20"/>
                    </a:cubicBezTo>
                    <a:cubicBezTo>
                      <a:pt x="168" y="19"/>
                      <a:pt x="169" y="18"/>
                      <a:pt x="169" y="17"/>
                    </a:cubicBezTo>
                    <a:cubicBezTo>
                      <a:pt x="171" y="16"/>
                      <a:pt x="174" y="16"/>
                      <a:pt x="175" y="17"/>
                    </a:cubicBezTo>
                    <a:cubicBezTo>
                      <a:pt x="176" y="18"/>
                      <a:pt x="176" y="19"/>
                      <a:pt x="176" y="20"/>
                    </a:cubicBezTo>
                    <a:cubicBezTo>
                      <a:pt x="176" y="21"/>
                      <a:pt x="176" y="22"/>
                      <a:pt x="17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77"/>
              <p:cNvSpPr/>
              <p:nvPr/>
            </p:nvSpPr>
            <p:spPr bwMode="auto">
              <a:xfrm>
                <a:off x="5821363" y="2154238"/>
                <a:ext cx="541338" cy="134938"/>
              </a:xfrm>
              <a:custGeom>
                <a:avLst/>
                <a:gdLst>
                  <a:gd name="T0" fmla="*/ 0 w 192"/>
                  <a:gd name="T1" fmla="*/ 44 h 48"/>
                  <a:gd name="T2" fmla="*/ 4 w 192"/>
                  <a:gd name="T3" fmla="*/ 48 h 48"/>
                  <a:gd name="T4" fmla="*/ 32 w 192"/>
                  <a:gd name="T5" fmla="*/ 48 h 48"/>
                  <a:gd name="T6" fmla="*/ 32 w 192"/>
                  <a:gd name="T7" fmla="*/ 20 h 48"/>
                  <a:gd name="T8" fmla="*/ 44 w 192"/>
                  <a:gd name="T9" fmla="*/ 8 h 48"/>
                  <a:gd name="T10" fmla="*/ 148 w 192"/>
                  <a:gd name="T11" fmla="*/ 8 h 48"/>
                  <a:gd name="T12" fmla="*/ 160 w 192"/>
                  <a:gd name="T13" fmla="*/ 20 h 48"/>
                  <a:gd name="T14" fmla="*/ 160 w 192"/>
                  <a:gd name="T15" fmla="*/ 48 h 48"/>
                  <a:gd name="T16" fmla="*/ 188 w 192"/>
                  <a:gd name="T17" fmla="*/ 48 h 48"/>
                  <a:gd name="T18" fmla="*/ 192 w 192"/>
                  <a:gd name="T19" fmla="*/ 44 h 48"/>
                  <a:gd name="T20" fmla="*/ 192 w 192"/>
                  <a:gd name="T21" fmla="*/ 0 h 48"/>
                  <a:gd name="T22" fmla="*/ 0 w 192"/>
                  <a:gd name="T23" fmla="*/ 0 h 48"/>
                  <a:gd name="T24" fmla="*/ 0 w 192"/>
                  <a:gd name="T25"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48">
                    <a:moveTo>
                      <a:pt x="0" y="44"/>
                    </a:moveTo>
                    <a:cubicBezTo>
                      <a:pt x="0" y="46"/>
                      <a:pt x="2" y="48"/>
                      <a:pt x="4" y="48"/>
                    </a:cubicBezTo>
                    <a:cubicBezTo>
                      <a:pt x="32" y="48"/>
                      <a:pt x="32" y="48"/>
                      <a:pt x="32" y="48"/>
                    </a:cubicBezTo>
                    <a:cubicBezTo>
                      <a:pt x="32" y="20"/>
                      <a:pt x="32" y="20"/>
                      <a:pt x="32" y="20"/>
                    </a:cubicBezTo>
                    <a:cubicBezTo>
                      <a:pt x="32" y="13"/>
                      <a:pt x="38" y="8"/>
                      <a:pt x="44" y="8"/>
                    </a:cubicBezTo>
                    <a:cubicBezTo>
                      <a:pt x="148" y="8"/>
                      <a:pt x="148" y="8"/>
                      <a:pt x="148" y="8"/>
                    </a:cubicBezTo>
                    <a:cubicBezTo>
                      <a:pt x="155" y="8"/>
                      <a:pt x="160" y="13"/>
                      <a:pt x="160" y="20"/>
                    </a:cubicBezTo>
                    <a:cubicBezTo>
                      <a:pt x="160" y="48"/>
                      <a:pt x="160" y="48"/>
                      <a:pt x="160" y="48"/>
                    </a:cubicBezTo>
                    <a:cubicBezTo>
                      <a:pt x="188" y="48"/>
                      <a:pt x="188" y="48"/>
                      <a:pt x="188" y="48"/>
                    </a:cubicBezTo>
                    <a:cubicBezTo>
                      <a:pt x="190" y="48"/>
                      <a:pt x="192" y="46"/>
                      <a:pt x="192" y="44"/>
                    </a:cubicBezTo>
                    <a:cubicBezTo>
                      <a:pt x="192" y="0"/>
                      <a:pt x="192" y="0"/>
                      <a:pt x="192" y="0"/>
                    </a:cubicBezTo>
                    <a:cubicBezTo>
                      <a:pt x="0" y="0"/>
                      <a:pt x="0" y="0"/>
                      <a:pt x="0" y="0"/>
                    </a:cubicBez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78"/>
              <p:cNvSpPr>
                <a:spLocks noEditPoints="1"/>
              </p:cNvSpPr>
              <p:nvPr/>
            </p:nvSpPr>
            <p:spPr bwMode="auto">
              <a:xfrm>
                <a:off x="5934076" y="2200275"/>
                <a:ext cx="315913" cy="201613"/>
              </a:xfrm>
              <a:custGeom>
                <a:avLst/>
                <a:gdLst>
                  <a:gd name="T0" fmla="*/ 108 w 112"/>
                  <a:gd name="T1" fmla="*/ 0 h 72"/>
                  <a:gd name="T2" fmla="*/ 4 w 112"/>
                  <a:gd name="T3" fmla="*/ 0 h 72"/>
                  <a:gd name="T4" fmla="*/ 0 w 112"/>
                  <a:gd name="T5" fmla="*/ 4 h 72"/>
                  <a:gd name="T6" fmla="*/ 0 w 112"/>
                  <a:gd name="T7" fmla="*/ 68 h 72"/>
                  <a:gd name="T8" fmla="*/ 4 w 112"/>
                  <a:gd name="T9" fmla="*/ 72 h 72"/>
                  <a:gd name="T10" fmla="*/ 108 w 112"/>
                  <a:gd name="T11" fmla="*/ 72 h 72"/>
                  <a:gd name="T12" fmla="*/ 112 w 112"/>
                  <a:gd name="T13" fmla="*/ 68 h 72"/>
                  <a:gd name="T14" fmla="*/ 112 w 112"/>
                  <a:gd name="T15" fmla="*/ 4 h 72"/>
                  <a:gd name="T16" fmla="*/ 108 w 112"/>
                  <a:gd name="T17" fmla="*/ 0 h 72"/>
                  <a:gd name="T18" fmla="*/ 92 w 112"/>
                  <a:gd name="T19" fmla="*/ 48 h 72"/>
                  <a:gd name="T20" fmla="*/ 20 w 112"/>
                  <a:gd name="T21" fmla="*/ 48 h 72"/>
                  <a:gd name="T22" fmla="*/ 16 w 112"/>
                  <a:gd name="T23" fmla="*/ 44 h 72"/>
                  <a:gd name="T24" fmla="*/ 20 w 112"/>
                  <a:gd name="T25" fmla="*/ 40 h 72"/>
                  <a:gd name="T26" fmla="*/ 92 w 112"/>
                  <a:gd name="T27" fmla="*/ 40 h 72"/>
                  <a:gd name="T28" fmla="*/ 96 w 112"/>
                  <a:gd name="T29" fmla="*/ 44 h 72"/>
                  <a:gd name="T30" fmla="*/ 92 w 112"/>
                  <a:gd name="T31" fmla="*/ 48 h 72"/>
                  <a:gd name="T32" fmla="*/ 92 w 112"/>
                  <a:gd name="T33" fmla="*/ 32 h 72"/>
                  <a:gd name="T34" fmla="*/ 20 w 112"/>
                  <a:gd name="T35" fmla="*/ 32 h 72"/>
                  <a:gd name="T36" fmla="*/ 16 w 112"/>
                  <a:gd name="T37" fmla="*/ 28 h 72"/>
                  <a:gd name="T38" fmla="*/ 20 w 112"/>
                  <a:gd name="T39" fmla="*/ 24 h 72"/>
                  <a:gd name="T40" fmla="*/ 92 w 112"/>
                  <a:gd name="T41" fmla="*/ 24 h 72"/>
                  <a:gd name="T42" fmla="*/ 96 w 112"/>
                  <a:gd name="T43" fmla="*/ 28 h 72"/>
                  <a:gd name="T44" fmla="*/ 92 w 112"/>
                  <a:gd name="T45" fmla="*/ 3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72">
                    <a:moveTo>
                      <a:pt x="108" y="0"/>
                    </a:moveTo>
                    <a:cubicBezTo>
                      <a:pt x="4" y="0"/>
                      <a:pt x="4" y="0"/>
                      <a:pt x="4" y="0"/>
                    </a:cubicBezTo>
                    <a:cubicBezTo>
                      <a:pt x="2" y="0"/>
                      <a:pt x="0" y="2"/>
                      <a:pt x="0" y="4"/>
                    </a:cubicBezTo>
                    <a:cubicBezTo>
                      <a:pt x="0" y="68"/>
                      <a:pt x="0" y="68"/>
                      <a:pt x="0" y="68"/>
                    </a:cubicBezTo>
                    <a:cubicBezTo>
                      <a:pt x="0" y="70"/>
                      <a:pt x="2" y="72"/>
                      <a:pt x="4" y="72"/>
                    </a:cubicBezTo>
                    <a:cubicBezTo>
                      <a:pt x="108" y="72"/>
                      <a:pt x="108" y="72"/>
                      <a:pt x="108" y="72"/>
                    </a:cubicBezTo>
                    <a:cubicBezTo>
                      <a:pt x="110" y="72"/>
                      <a:pt x="112" y="70"/>
                      <a:pt x="112" y="68"/>
                    </a:cubicBezTo>
                    <a:cubicBezTo>
                      <a:pt x="112" y="4"/>
                      <a:pt x="112" y="4"/>
                      <a:pt x="112" y="4"/>
                    </a:cubicBezTo>
                    <a:cubicBezTo>
                      <a:pt x="112" y="2"/>
                      <a:pt x="110" y="0"/>
                      <a:pt x="108" y="0"/>
                    </a:cubicBezTo>
                    <a:close/>
                    <a:moveTo>
                      <a:pt x="92" y="48"/>
                    </a:moveTo>
                    <a:cubicBezTo>
                      <a:pt x="20" y="48"/>
                      <a:pt x="20" y="48"/>
                      <a:pt x="20" y="48"/>
                    </a:cubicBezTo>
                    <a:cubicBezTo>
                      <a:pt x="18" y="48"/>
                      <a:pt x="16" y="46"/>
                      <a:pt x="16" y="44"/>
                    </a:cubicBezTo>
                    <a:cubicBezTo>
                      <a:pt x="16" y="42"/>
                      <a:pt x="18" y="40"/>
                      <a:pt x="20" y="40"/>
                    </a:cubicBezTo>
                    <a:cubicBezTo>
                      <a:pt x="92" y="40"/>
                      <a:pt x="92" y="40"/>
                      <a:pt x="92" y="40"/>
                    </a:cubicBezTo>
                    <a:cubicBezTo>
                      <a:pt x="94" y="40"/>
                      <a:pt x="96" y="42"/>
                      <a:pt x="96" y="44"/>
                    </a:cubicBezTo>
                    <a:cubicBezTo>
                      <a:pt x="96" y="46"/>
                      <a:pt x="94" y="48"/>
                      <a:pt x="92" y="48"/>
                    </a:cubicBezTo>
                    <a:close/>
                    <a:moveTo>
                      <a:pt x="92" y="32"/>
                    </a:moveTo>
                    <a:cubicBezTo>
                      <a:pt x="20" y="32"/>
                      <a:pt x="20" y="32"/>
                      <a:pt x="20" y="32"/>
                    </a:cubicBezTo>
                    <a:cubicBezTo>
                      <a:pt x="18" y="32"/>
                      <a:pt x="16" y="30"/>
                      <a:pt x="16" y="28"/>
                    </a:cubicBezTo>
                    <a:cubicBezTo>
                      <a:pt x="16" y="26"/>
                      <a:pt x="18" y="24"/>
                      <a:pt x="20" y="24"/>
                    </a:cubicBezTo>
                    <a:cubicBezTo>
                      <a:pt x="92" y="24"/>
                      <a:pt x="92" y="24"/>
                      <a:pt x="92" y="24"/>
                    </a:cubicBezTo>
                    <a:cubicBezTo>
                      <a:pt x="94" y="24"/>
                      <a:pt x="96" y="26"/>
                      <a:pt x="96" y="28"/>
                    </a:cubicBezTo>
                    <a:cubicBezTo>
                      <a:pt x="96" y="30"/>
                      <a:pt x="94" y="32"/>
                      <a:pt x="9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79"/>
              <p:cNvSpPr>
                <a:spLocks noEditPoints="1"/>
              </p:cNvSpPr>
              <p:nvPr/>
            </p:nvSpPr>
            <p:spPr bwMode="auto">
              <a:xfrm>
                <a:off x="5934076" y="1862138"/>
                <a:ext cx="315913" cy="134938"/>
              </a:xfrm>
              <a:custGeom>
                <a:avLst/>
                <a:gdLst>
                  <a:gd name="T0" fmla="*/ 104 w 112"/>
                  <a:gd name="T1" fmla="*/ 48 h 48"/>
                  <a:gd name="T2" fmla="*/ 112 w 112"/>
                  <a:gd name="T3" fmla="*/ 48 h 48"/>
                  <a:gd name="T4" fmla="*/ 112 w 112"/>
                  <a:gd name="T5" fmla="*/ 40 h 48"/>
                  <a:gd name="T6" fmla="*/ 112 w 112"/>
                  <a:gd name="T7" fmla="*/ 4 h 48"/>
                  <a:gd name="T8" fmla="*/ 108 w 112"/>
                  <a:gd name="T9" fmla="*/ 0 h 48"/>
                  <a:gd name="T10" fmla="*/ 28 w 112"/>
                  <a:gd name="T11" fmla="*/ 0 h 48"/>
                  <a:gd name="T12" fmla="*/ 27 w 112"/>
                  <a:gd name="T13" fmla="*/ 0 h 48"/>
                  <a:gd name="T14" fmla="*/ 25 w 112"/>
                  <a:gd name="T15" fmla="*/ 1 h 48"/>
                  <a:gd name="T16" fmla="*/ 1 w 112"/>
                  <a:gd name="T17" fmla="*/ 25 h 48"/>
                  <a:gd name="T18" fmla="*/ 0 w 112"/>
                  <a:gd name="T19" fmla="*/ 26 h 48"/>
                  <a:gd name="T20" fmla="*/ 0 w 112"/>
                  <a:gd name="T21" fmla="*/ 28 h 48"/>
                  <a:gd name="T22" fmla="*/ 0 w 112"/>
                  <a:gd name="T23" fmla="*/ 40 h 48"/>
                  <a:gd name="T24" fmla="*/ 0 w 112"/>
                  <a:gd name="T25" fmla="*/ 48 h 48"/>
                  <a:gd name="T26" fmla="*/ 8 w 112"/>
                  <a:gd name="T27" fmla="*/ 48 h 48"/>
                  <a:gd name="T28" fmla="*/ 104 w 112"/>
                  <a:gd name="T29" fmla="*/ 48 h 48"/>
                  <a:gd name="T30" fmla="*/ 24 w 112"/>
                  <a:gd name="T31" fmla="*/ 14 h 48"/>
                  <a:gd name="T32" fmla="*/ 24 w 112"/>
                  <a:gd name="T33" fmla="*/ 24 h 48"/>
                  <a:gd name="T34" fmla="*/ 14 w 112"/>
                  <a:gd name="T35" fmla="*/ 24 h 48"/>
                  <a:gd name="T36" fmla="*/ 24 w 112"/>
                  <a:gd name="T37"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48">
                    <a:moveTo>
                      <a:pt x="104" y="48"/>
                    </a:moveTo>
                    <a:cubicBezTo>
                      <a:pt x="112" y="48"/>
                      <a:pt x="112" y="48"/>
                      <a:pt x="112" y="48"/>
                    </a:cubicBezTo>
                    <a:cubicBezTo>
                      <a:pt x="112" y="40"/>
                      <a:pt x="112" y="40"/>
                      <a:pt x="112" y="40"/>
                    </a:cubicBezTo>
                    <a:cubicBezTo>
                      <a:pt x="112" y="4"/>
                      <a:pt x="112" y="4"/>
                      <a:pt x="112" y="4"/>
                    </a:cubicBezTo>
                    <a:cubicBezTo>
                      <a:pt x="112" y="2"/>
                      <a:pt x="110" y="0"/>
                      <a:pt x="108" y="0"/>
                    </a:cubicBezTo>
                    <a:cubicBezTo>
                      <a:pt x="28" y="0"/>
                      <a:pt x="28" y="0"/>
                      <a:pt x="28" y="0"/>
                    </a:cubicBezTo>
                    <a:cubicBezTo>
                      <a:pt x="28" y="0"/>
                      <a:pt x="27" y="0"/>
                      <a:pt x="27" y="0"/>
                    </a:cubicBezTo>
                    <a:cubicBezTo>
                      <a:pt x="26" y="0"/>
                      <a:pt x="26" y="1"/>
                      <a:pt x="25" y="1"/>
                    </a:cubicBezTo>
                    <a:cubicBezTo>
                      <a:pt x="1" y="25"/>
                      <a:pt x="1" y="25"/>
                      <a:pt x="1" y="25"/>
                    </a:cubicBezTo>
                    <a:cubicBezTo>
                      <a:pt x="1" y="25"/>
                      <a:pt x="1" y="26"/>
                      <a:pt x="0" y="26"/>
                    </a:cubicBezTo>
                    <a:cubicBezTo>
                      <a:pt x="0" y="27"/>
                      <a:pt x="0" y="27"/>
                      <a:pt x="0" y="28"/>
                    </a:cubicBezTo>
                    <a:cubicBezTo>
                      <a:pt x="0" y="40"/>
                      <a:pt x="0" y="40"/>
                      <a:pt x="0" y="40"/>
                    </a:cubicBezTo>
                    <a:cubicBezTo>
                      <a:pt x="0" y="48"/>
                      <a:pt x="0" y="48"/>
                      <a:pt x="0" y="48"/>
                    </a:cubicBezTo>
                    <a:cubicBezTo>
                      <a:pt x="8" y="48"/>
                      <a:pt x="8" y="48"/>
                      <a:pt x="8" y="48"/>
                    </a:cubicBezTo>
                    <a:lnTo>
                      <a:pt x="104" y="48"/>
                    </a:lnTo>
                    <a:close/>
                    <a:moveTo>
                      <a:pt x="24" y="14"/>
                    </a:moveTo>
                    <a:cubicBezTo>
                      <a:pt x="24" y="24"/>
                      <a:pt x="24" y="24"/>
                      <a:pt x="24" y="24"/>
                    </a:cubicBezTo>
                    <a:cubicBezTo>
                      <a:pt x="14" y="24"/>
                      <a:pt x="14" y="24"/>
                      <a:pt x="14" y="24"/>
                    </a:cubicBezTo>
                    <a:lnTo>
                      <a:pt x="24"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2" name="Freeform 80"/>
            <p:cNvSpPr>
              <a:spLocks noEditPoints="1"/>
            </p:cNvSpPr>
            <p:nvPr/>
          </p:nvSpPr>
          <p:spPr bwMode="auto">
            <a:xfrm rot="20700000">
              <a:off x="6272846" y="3006560"/>
              <a:ext cx="1062373" cy="573245"/>
            </a:xfrm>
            <a:custGeom>
              <a:avLst/>
              <a:gdLst>
                <a:gd name="T0" fmla="*/ 20 w 192"/>
                <a:gd name="T1" fmla="*/ 0 h 104"/>
                <a:gd name="T2" fmla="*/ 0 w 192"/>
                <a:gd name="T3" fmla="*/ 84 h 104"/>
                <a:gd name="T4" fmla="*/ 172 w 192"/>
                <a:gd name="T5" fmla="*/ 104 h 104"/>
                <a:gd name="T6" fmla="*/ 192 w 192"/>
                <a:gd name="T7" fmla="*/ 20 h 104"/>
                <a:gd name="T8" fmla="*/ 92 w 192"/>
                <a:gd name="T9" fmla="*/ 24 h 104"/>
                <a:gd name="T10" fmla="*/ 104 w 192"/>
                <a:gd name="T11" fmla="*/ 28 h 104"/>
                <a:gd name="T12" fmla="*/ 92 w 192"/>
                <a:gd name="T13" fmla="*/ 32 h 104"/>
                <a:gd name="T14" fmla="*/ 92 w 192"/>
                <a:gd name="T15" fmla="*/ 24 h 104"/>
                <a:gd name="T16" fmla="*/ 100 w 192"/>
                <a:gd name="T17" fmla="*/ 48 h 104"/>
                <a:gd name="T18" fmla="*/ 100 w 192"/>
                <a:gd name="T19" fmla="*/ 56 h 104"/>
                <a:gd name="T20" fmla="*/ 88 w 192"/>
                <a:gd name="T21" fmla="*/ 52 h 104"/>
                <a:gd name="T22" fmla="*/ 68 w 192"/>
                <a:gd name="T23" fmla="*/ 24 h 104"/>
                <a:gd name="T24" fmla="*/ 80 w 192"/>
                <a:gd name="T25" fmla="*/ 28 h 104"/>
                <a:gd name="T26" fmla="*/ 68 w 192"/>
                <a:gd name="T27" fmla="*/ 32 h 104"/>
                <a:gd name="T28" fmla="*/ 68 w 192"/>
                <a:gd name="T29" fmla="*/ 24 h 104"/>
                <a:gd name="T30" fmla="*/ 76 w 192"/>
                <a:gd name="T31" fmla="*/ 48 h 104"/>
                <a:gd name="T32" fmla="*/ 76 w 192"/>
                <a:gd name="T33" fmla="*/ 56 h 104"/>
                <a:gd name="T34" fmla="*/ 64 w 192"/>
                <a:gd name="T35" fmla="*/ 52 h 104"/>
                <a:gd name="T36" fmla="*/ 52 w 192"/>
                <a:gd name="T37" fmla="*/ 80 h 104"/>
                <a:gd name="T38" fmla="*/ 40 w 192"/>
                <a:gd name="T39" fmla="*/ 76 h 104"/>
                <a:gd name="T40" fmla="*/ 52 w 192"/>
                <a:gd name="T41" fmla="*/ 72 h 104"/>
                <a:gd name="T42" fmla="*/ 52 w 192"/>
                <a:gd name="T43" fmla="*/ 80 h 104"/>
                <a:gd name="T44" fmla="*/ 44 w 192"/>
                <a:gd name="T45" fmla="*/ 56 h 104"/>
                <a:gd name="T46" fmla="*/ 44 w 192"/>
                <a:gd name="T47" fmla="*/ 48 h 104"/>
                <a:gd name="T48" fmla="*/ 56 w 192"/>
                <a:gd name="T49" fmla="*/ 52 h 104"/>
                <a:gd name="T50" fmla="*/ 52 w 192"/>
                <a:gd name="T51" fmla="*/ 32 h 104"/>
                <a:gd name="T52" fmla="*/ 40 w 192"/>
                <a:gd name="T53" fmla="*/ 28 h 104"/>
                <a:gd name="T54" fmla="*/ 52 w 192"/>
                <a:gd name="T55" fmla="*/ 24 h 104"/>
                <a:gd name="T56" fmla="*/ 52 w 192"/>
                <a:gd name="T57" fmla="*/ 32 h 104"/>
                <a:gd name="T58" fmla="*/ 68 w 192"/>
                <a:gd name="T59" fmla="*/ 80 h 104"/>
                <a:gd name="T60" fmla="*/ 68 w 192"/>
                <a:gd name="T61" fmla="*/ 72 h 104"/>
                <a:gd name="T62" fmla="*/ 128 w 192"/>
                <a:gd name="T63" fmla="*/ 76 h 104"/>
                <a:gd name="T64" fmla="*/ 124 w 192"/>
                <a:gd name="T65" fmla="*/ 56 h 104"/>
                <a:gd name="T66" fmla="*/ 112 w 192"/>
                <a:gd name="T67" fmla="*/ 52 h 104"/>
                <a:gd name="T68" fmla="*/ 124 w 192"/>
                <a:gd name="T69" fmla="*/ 48 h 104"/>
                <a:gd name="T70" fmla="*/ 124 w 192"/>
                <a:gd name="T71" fmla="*/ 56 h 104"/>
                <a:gd name="T72" fmla="*/ 116 w 192"/>
                <a:gd name="T73" fmla="*/ 32 h 104"/>
                <a:gd name="T74" fmla="*/ 116 w 192"/>
                <a:gd name="T75" fmla="*/ 24 h 104"/>
                <a:gd name="T76" fmla="*/ 128 w 192"/>
                <a:gd name="T77" fmla="*/ 28 h 104"/>
                <a:gd name="T78" fmla="*/ 148 w 192"/>
                <a:gd name="T79" fmla="*/ 80 h 104"/>
                <a:gd name="T80" fmla="*/ 136 w 192"/>
                <a:gd name="T81" fmla="*/ 76 h 104"/>
                <a:gd name="T82" fmla="*/ 148 w 192"/>
                <a:gd name="T83" fmla="*/ 72 h 104"/>
                <a:gd name="T84" fmla="*/ 148 w 192"/>
                <a:gd name="T85" fmla="*/ 80 h 104"/>
                <a:gd name="T86" fmla="*/ 140 w 192"/>
                <a:gd name="T87" fmla="*/ 56 h 104"/>
                <a:gd name="T88" fmla="*/ 140 w 192"/>
                <a:gd name="T89" fmla="*/ 48 h 104"/>
                <a:gd name="T90" fmla="*/ 152 w 192"/>
                <a:gd name="T91" fmla="*/ 52 h 104"/>
                <a:gd name="T92" fmla="*/ 148 w 192"/>
                <a:gd name="T93" fmla="*/ 32 h 104"/>
                <a:gd name="T94" fmla="*/ 136 w 192"/>
                <a:gd name="T95" fmla="*/ 28 h 104"/>
                <a:gd name="T96" fmla="*/ 148 w 192"/>
                <a:gd name="T97" fmla="*/ 24 h 104"/>
                <a:gd name="T98" fmla="*/ 148 w 192"/>
                <a:gd name="T99" fmla="*/ 3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2" h="104">
                  <a:moveTo>
                    <a:pt x="172" y="0"/>
                  </a:moveTo>
                  <a:cubicBezTo>
                    <a:pt x="20" y="0"/>
                    <a:pt x="20" y="0"/>
                    <a:pt x="20" y="0"/>
                  </a:cubicBezTo>
                  <a:cubicBezTo>
                    <a:pt x="9" y="0"/>
                    <a:pt x="0" y="9"/>
                    <a:pt x="0" y="20"/>
                  </a:cubicBezTo>
                  <a:cubicBezTo>
                    <a:pt x="0" y="84"/>
                    <a:pt x="0" y="84"/>
                    <a:pt x="0" y="84"/>
                  </a:cubicBezTo>
                  <a:cubicBezTo>
                    <a:pt x="0" y="95"/>
                    <a:pt x="9" y="104"/>
                    <a:pt x="20" y="104"/>
                  </a:cubicBezTo>
                  <a:cubicBezTo>
                    <a:pt x="172" y="104"/>
                    <a:pt x="172" y="104"/>
                    <a:pt x="172" y="104"/>
                  </a:cubicBezTo>
                  <a:cubicBezTo>
                    <a:pt x="183" y="104"/>
                    <a:pt x="192" y="95"/>
                    <a:pt x="192" y="84"/>
                  </a:cubicBezTo>
                  <a:cubicBezTo>
                    <a:pt x="192" y="20"/>
                    <a:pt x="192" y="20"/>
                    <a:pt x="192" y="20"/>
                  </a:cubicBezTo>
                  <a:cubicBezTo>
                    <a:pt x="192" y="9"/>
                    <a:pt x="183" y="0"/>
                    <a:pt x="172" y="0"/>
                  </a:cubicBezTo>
                  <a:close/>
                  <a:moveTo>
                    <a:pt x="92" y="24"/>
                  </a:moveTo>
                  <a:cubicBezTo>
                    <a:pt x="100" y="24"/>
                    <a:pt x="100" y="24"/>
                    <a:pt x="100" y="24"/>
                  </a:cubicBezTo>
                  <a:cubicBezTo>
                    <a:pt x="102" y="24"/>
                    <a:pt x="104" y="26"/>
                    <a:pt x="104" y="28"/>
                  </a:cubicBezTo>
                  <a:cubicBezTo>
                    <a:pt x="104" y="30"/>
                    <a:pt x="102" y="32"/>
                    <a:pt x="100" y="32"/>
                  </a:cubicBezTo>
                  <a:cubicBezTo>
                    <a:pt x="92" y="32"/>
                    <a:pt x="92" y="32"/>
                    <a:pt x="92" y="32"/>
                  </a:cubicBezTo>
                  <a:cubicBezTo>
                    <a:pt x="90" y="32"/>
                    <a:pt x="88" y="30"/>
                    <a:pt x="88" y="28"/>
                  </a:cubicBezTo>
                  <a:cubicBezTo>
                    <a:pt x="88" y="26"/>
                    <a:pt x="90" y="24"/>
                    <a:pt x="92" y="24"/>
                  </a:cubicBezTo>
                  <a:close/>
                  <a:moveTo>
                    <a:pt x="92" y="48"/>
                  </a:moveTo>
                  <a:cubicBezTo>
                    <a:pt x="100" y="48"/>
                    <a:pt x="100" y="48"/>
                    <a:pt x="100" y="48"/>
                  </a:cubicBezTo>
                  <a:cubicBezTo>
                    <a:pt x="102" y="48"/>
                    <a:pt x="104" y="50"/>
                    <a:pt x="104" y="52"/>
                  </a:cubicBezTo>
                  <a:cubicBezTo>
                    <a:pt x="104" y="54"/>
                    <a:pt x="102" y="56"/>
                    <a:pt x="100" y="56"/>
                  </a:cubicBezTo>
                  <a:cubicBezTo>
                    <a:pt x="92" y="56"/>
                    <a:pt x="92" y="56"/>
                    <a:pt x="92" y="56"/>
                  </a:cubicBezTo>
                  <a:cubicBezTo>
                    <a:pt x="90" y="56"/>
                    <a:pt x="88" y="54"/>
                    <a:pt x="88" y="52"/>
                  </a:cubicBezTo>
                  <a:cubicBezTo>
                    <a:pt x="88" y="50"/>
                    <a:pt x="90" y="48"/>
                    <a:pt x="92" y="48"/>
                  </a:cubicBezTo>
                  <a:close/>
                  <a:moveTo>
                    <a:pt x="68" y="24"/>
                  </a:moveTo>
                  <a:cubicBezTo>
                    <a:pt x="76" y="24"/>
                    <a:pt x="76" y="24"/>
                    <a:pt x="76" y="24"/>
                  </a:cubicBezTo>
                  <a:cubicBezTo>
                    <a:pt x="78" y="24"/>
                    <a:pt x="80" y="26"/>
                    <a:pt x="80" y="28"/>
                  </a:cubicBezTo>
                  <a:cubicBezTo>
                    <a:pt x="80" y="30"/>
                    <a:pt x="78" y="32"/>
                    <a:pt x="76" y="32"/>
                  </a:cubicBezTo>
                  <a:cubicBezTo>
                    <a:pt x="68" y="32"/>
                    <a:pt x="68" y="32"/>
                    <a:pt x="68" y="32"/>
                  </a:cubicBezTo>
                  <a:cubicBezTo>
                    <a:pt x="66" y="32"/>
                    <a:pt x="64" y="30"/>
                    <a:pt x="64" y="28"/>
                  </a:cubicBezTo>
                  <a:cubicBezTo>
                    <a:pt x="64" y="26"/>
                    <a:pt x="66" y="24"/>
                    <a:pt x="68" y="24"/>
                  </a:cubicBezTo>
                  <a:close/>
                  <a:moveTo>
                    <a:pt x="68" y="48"/>
                  </a:moveTo>
                  <a:cubicBezTo>
                    <a:pt x="76" y="48"/>
                    <a:pt x="76" y="48"/>
                    <a:pt x="76" y="48"/>
                  </a:cubicBezTo>
                  <a:cubicBezTo>
                    <a:pt x="78" y="48"/>
                    <a:pt x="80" y="50"/>
                    <a:pt x="80" y="52"/>
                  </a:cubicBezTo>
                  <a:cubicBezTo>
                    <a:pt x="80" y="54"/>
                    <a:pt x="78" y="56"/>
                    <a:pt x="76" y="56"/>
                  </a:cubicBezTo>
                  <a:cubicBezTo>
                    <a:pt x="68" y="56"/>
                    <a:pt x="68" y="56"/>
                    <a:pt x="68" y="56"/>
                  </a:cubicBezTo>
                  <a:cubicBezTo>
                    <a:pt x="66" y="56"/>
                    <a:pt x="64" y="54"/>
                    <a:pt x="64" y="52"/>
                  </a:cubicBezTo>
                  <a:cubicBezTo>
                    <a:pt x="64" y="50"/>
                    <a:pt x="66" y="48"/>
                    <a:pt x="68" y="48"/>
                  </a:cubicBezTo>
                  <a:close/>
                  <a:moveTo>
                    <a:pt x="52" y="80"/>
                  </a:moveTo>
                  <a:cubicBezTo>
                    <a:pt x="44" y="80"/>
                    <a:pt x="44" y="80"/>
                    <a:pt x="44" y="80"/>
                  </a:cubicBezTo>
                  <a:cubicBezTo>
                    <a:pt x="42" y="80"/>
                    <a:pt x="40" y="78"/>
                    <a:pt x="40" y="76"/>
                  </a:cubicBezTo>
                  <a:cubicBezTo>
                    <a:pt x="40" y="74"/>
                    <a:pt x="42" y="72"/>
                    <a:pt x="44" y="72"/>
                  </a:cubicBezTo>
                  <a:cubicBezTo>
                    <a:pt x="52" y="72"/>
                    <a:pt x="52" y="72"/>
                    <a:pt x="52" y="72"/>
                  </a:cubicBezTo>
                  <a:cubicBezTo>
                    <a:pt x="54" y="72"/>
                    <a:pt x="56" y="74"/>
                    <a:pt x="56" y="76"/>
                  </a:cubicBezTo>
                  <a:cubicBezTo>
                    <a:pt x="56" y="78"/>
                    <a:pt x="54" y="80"/>
                    <a:pt x="52" y="80"/>
                  </a:cubicBezTo>
                  <a:close/>
                  <a:moveTo>
                    <a:pt x="52" y="56"/>
                  </a:moveTo>
                  <a:cubicBezTo>
                    <a:pt x="44" y="56"/>
                    <a:pt x="44" y="56"/>
                    <a:pt x="44" y="56"/>
                  </a:cubicBezTo>
                  <a:cubicBezTo>
                    <a:pt x="42" y="56"/>
                    <a:pt x="40" y="54"/>
                    <a:pt x="40" y="52"/>
                  </a:cubicBezTo>
                  <a:cubicBezTo>
                    <a:pt x="40" y="50"/>
                    <a:pt x="42" y="48"/>
                    <a:pt x="44" y="48"/>
                  </a:cubicBezTo>
                  <a:cubicBezTo>
                    <a:pt x="52" y="48"/>
                    <a:pt x="52" y="48"/>
                    <a:pt x="52" y="48"/>
                  </a:cubicBezTo>
                  <a:cubicBezTo>
                    <a:pt x="54" y="48"/>
                    <a:pt x="56" y="50"/>
                    <a:pt x="56" y="52"/>
                  </a:cubicBezTo>
                  <a:cubicBezTo>
                    <a:pt x="56" y="54"/>
                    <a:pt x="54" y="56"/>
                    <a:pt x="52" y="56"/>
                  </a:cubicBezTo>
                  <a:close/>
                  <a:moveTo>
                    <a:pt x="52" y="32"/>
                  </a:moveTo>
                  <a:cubicBezTo>
                    <a:pt x="44" y="32"/>
                    <a:pt x="44" y="32"/>
                    <a:pt x="44" y="32"/>
                  </a:cubicBezTo>
                  <a:cubicBezTo>
                    <a:pt x="42" y="32"/>
                    <a:pt x="40" y="30"/>
                    <a:pt x="40" y="28"/>
                  </a:cubicBezTo>
                  <a:cubicBezTo>
                    <a:pt x="40" y="26"/>
                    <a:pt x="42" y="24"/>
                    <a:pt x="44" y="24"/>
                  </a:cubicBezTo>
                  <a:cubicBezTo>
                    <a:pt x="52" y="24"/>
                    <a:pt x="52" y="24"/>
                    <a:pt x="52" y="24"/>
                  </a:cubicBezTo>
                  <a:cubicBezTo>
                    <a:pt x="54" y="24"/>
                    <a:pt x="56" y="26"/>
                    <a:pt x="56" y="28"/>
                  </a:cubicBezTo>
                  <a:cubicBezTo>
                    <a:pt x="56" y="30"/>
                    <a:pt x="54" y="32"/>
                    <a:pt x="52" y="32"/>
                  </a:cubicBezTo>
                  <a:close/>
                  <a:moveTo>
                    <a:pt x="124" y="80"/>
                  </a:moveTo>
                  <a:cubicBezTo>
                    <a:pt x="68" y="80"/>
                    <a:pt x="68" y="80"/>
                    <a:pt x="68" y="80"/>
                  </a:cubicBezTo>
                  <a:cubicBezTo>
                    <a:pt x="66" y="80"/>
                    <a:pt x="64" y="78"/>
                    <a:pt x="64" y="76"/>
                  </a:cubicBezTo>
                  <a:cubicBezTo>
                    <a:pt x="64" y="74"/>
                    <a:pt x="66" y="72"/>
                    <a:pt x="68" y="72"/>
                  </a:cubicBezTo>
                  <a:cubicBezTo>
                    <a:pt x="124" y="72"/>
                    <a:pt x="124" y="72"/>
                    <a:pt x="124" y="72"/>
                  </a:cubicBezTo>
                  <a:cubicBezTo>
                    <a:pt x="126" y="72"/>
                    <a:pt x="128" y="74"/>
                    <a:pt x="128" y="76"/>
                  </a:cubicBezTo>
                  <a:cubicBezTo>
                    <a:pt x="128" y="78"/>
                    <a:pt x="126" y="80"/>
                    <a:pt x="124" y="80"/>
                  </a:cubicBezTo>
                  <a:close/>
                  <a:moveTo>
                    <a:pt x="124" y="56"/>
                  </a:moveTo>
                  <a:cubicBezTo>
                    <a:pt x="116" y="56"/>
                    <a:pt x="116" y="56"/>
                    <a:pt x="116" y="56"/>
                  </a:cubicBezTo>
                  <a:cubicBezTo>
                    <a:pt x="114" y="56"/>
                    <a:pt x="112" y="54"/>
                    <a:pt x="112" y="52"/>
                  </a:cubicBezTo>
                  <a:cubicBezTo>
                    <a:pt x="112" y="50"/>
                    <a:pt x="114" y="48"/>
                    <a:pt x="116" y="48"/>
                  </a:cubicBezTo>
                  <a:cubicBezTo>
                    <a:pt x="124" y="48"/>
                    <a:pt x="124" y="48"/>
                    <a:pt x="124" y="48"/>
                  </a:cubicBezTo>
                  <a:cubicBezTo>
                    <a:pt x="126" y="48"/>
                    <a:pt x="128" y="50"/>
                    <a:pt x="128" y="52"/>
                  </a:cubicBezTo>
                  <a:cubicBezTo>
                    <a:pt x="128" y="54"/>
                    <a:pt x="126" y="56"/>
                    <a:pt x="124" y="56"/>
                  </a:cubicBezTo>
                  <a:close/>
                  <a:moveTo>
                    <a:pt x="124" y="32"/>
                  </a:moveTo>
                  <a:cubicBezTo>
                    <a:pt x="116" y="32"/>
                    <a:pt x="116" y="32"/>
                    <a:pt x="116" y="32"/>
                  </a:cubicBezTo>
                  <a:cubicBezTo>
                    <a:pt x="114" y="32"/>
                    <a:pt x="112" y="30"/>
                    <a:pt x="112" y="28"/>
                  </a:cubicBezTo>
                  <a:cubicBezTo>
                    <a:pt x="112" y="26"/>
                    <a:pt x="114" y="24"/>
                    <a:pt x="116" y="24"/>
                  </a:cubicBezTo>
                  <a:cubicBezTo>
                    <a:pt x="124" y="24"/>
                    <a:pt x="124" y="24"/>
                    <a:pt x="124" y="24"/>
                  </a:cubicBezTo>
                  <a:cubicBezTo>
                    <a:pt x="126" y="24"/>
                    <a:pt x="128" y="26"/>
                    <a:pt x="128" y="28"/>
                  </a:cubicBezTo>
                  <a:cubicBezTo>
                    <a:pt x="128" y="30"/>
                    <a:pt x="126" y="32"/>
                    <a:pt x="124" y="32"/>
                  </a:cubicBezTo>
                  <a:close/>
                  <a:moveTo>
                    <a:pt x="148" y="80"/>
                  </a:moveTo>
                  <a:cubicBezTo>
                    <a:pt x="140" y="80"/>
                    <a:pt x="140" y="80"/>
                    <a:pt x="140" y="80"/>
                  </a:cubicBezTo>
                  <a:cubicBezTo>
                    <a:pt x="138" y="80"/>
                    <a:pt x="136" y="78"/>
                    <a:pt x="136" y="76"/>
                  </a:cubicBezTo>
                  <a:cubicBezTo>
                    <a:pt x="136" y="74"/>
                    <a:pt x="138" y="72"/>
                    <a:pt x="140" y="72"/>
                  </a:cubicBezTo>
                  <a:cubicBezTo>
                    <a:pt x="148" y="72"/>
                    <a:pt x="148" y="72"/>
                    <a:pt x="148" y="72"/>
                  </a:cubicBezTo>
                  <a:cubicBezTo>
                    <a:pt x="150" y="72"/>
                    <a:pt x="152" y="74"/>
                    <a:pt x="152" y="76"/>
                  </a:cubicBezTo>
                  <a:cubicBezTo>
                    <a:pt x="152" y="78"/>
                    <a:pt x="150" y="80"/>
                    <a:pt x="148" y="80"/>
                  </a:cubicBezTo>
                  <a:close/>
                  <a:moveTo>
                    <a:pt x="148" y="56"/>
                  </a:moveTo>
                  <a:cubicBezTo>
                    <a:pt x="140" y="56"/>
                    <a:pt x="140" y="56"/>
                    <a:pt x="140" y="56"/>
                  </a:cubicBezTo>
                  <a:cubicBezTo>
                    <a:pt x="138" y="56"/>
                    <a:pt x="136" y="54"/>
                    <a:pt x="136" y="52"/>
                  </a:cubicBezTo>
                  <a:cubicBezTo>
                    <a:pt x="136" y="50"/>
                    <a:pt x="138" y="48"/>
                    <a:pt x="140" y="48"/>
                  </a:cubicBezTo>
                  <a:cubicBezTo>
                    <a:pt x="148" y="48"/>
                    <a:pt x="148" y="48"/>
                    <a:pt x="148" y="48"/>
                  </a:cubicBezTo>
                  <a:cubicBezTo>
                    <a:pt x="150" y="48"/>
                    <a:pt x="152" y="50"/>
                    <a:pt x="152" y="52"/>
                  </a:cubicBezTo>
                  <a:cubicBezTo>
                    <a:pt x="152" y="54"/>
                    <a:pt x="150" y="56"/>
                    <a:pt x="148" y="56"/>
                  </a:cubicBezTo>
                  <a:close/>
                  <a:moveTo>
                    <a:pt x="148" y="32"/>
                  </a:moveTo>
                  <a:cubicBezTo>
                    <a:pt x="140" y="32"/>
                    <a:pt x="140" y="32"/>
                    <a:pt x="140" y="32"/>
                  </a:cubicBezTo>
                  <a:cubicBezTo>
                    <a:pt x="138" y="32"/>
                    <a:pt x="136" y="30"/>
                    <a:pt x="136" y="28"/>
                  </a:cubicBezTo>
                  <a:cubicBezTo>
                    <a:pt x="136" y="26"/>
                    <a:pt x="138" y="24"/>
                    <a:pt x="140" y="24"/>
                  </a:cubicBezTo>
                  <a:cubicBezTo>
                    <a:pt x="148" y="24"/>
                    <a:pt x="148" y="24"/>
                    <a:pt x="148" y="24"/>
                  </a:cubicBezTo>
                  <a:cubicBezTo>
                    <a:pt x="150" y="24"/>
                    <a:pt x="152" y="26"/>
                    <a:pt x="152" y="28"/>
                  </a:cubicBezTo>
                  <a:cubicBezTo>
                    <a:pt x="152" y="30"/>
                    <a:pt x="150" y="32"/>
                    <a:pt x="148" y="32"/>
                  </a:cubicBez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sp>
          <p:nvSpPr>
            <p:cNvPr id="243" name="Freeform 81"/>
            <p:cNvSpPr>
              <a:spLocks noEditPoints="1"/>
            </p:cNvSpPr>
            <p:nvPr/>
          </p:nvSpPr>
          <p:spPr bwMode="auto">
            <a:xfrm rot="20732931">
              <a:off x="8056016" y="4135924"/>
              <a:ext cx="382734" cy="653916"/>
            </a:xfrm>
            <a:custGeom>
              <a:avLst/>
              <a:gdLst>
                <a:gd name="T0" fmla="*/ 68 w 112"/>
                <a:gd name="T1" fmla="*/ 0 h 192"/>
                <a:gd name="T2" fmla="*/ 44 w 112"/>
                <a:gd name="T3" fmla="*/ 0 h 192"/>
                <a:gd name="T4" fmla="*/ 0 w 112"/>
                <a:gd name="T5" fmla="*/ 44 h 192"/>
                <a:gd name="T6" fmla="*/ 0 w 112"/>
                <a:gd name="T7" fmla="*/ 148 h 192"/>
                <a:gd name="T8" fmla="*/ 44 w 112"/>
                <a:gd name="T9" fmla="*/ 192 h 192"/>
                <a:gd name="T10" fmla="*/ 68 w 112"/>
                <a:gd name="T11" fmla="*/ 192 h 192"/>
                <a:gd name="T12" fmla="*/ 112 w 112"/>
                <a:gd name="T13" fmla="*/ 148 h 192"/>
                <a:gd name="T14" fmla="*/ 112 w 112"/>
                <a:gd name="T15" fmla="*/ 44 h 192"/>
                <a:gd name="T16" fmla="*/ 68 w 112"/>
                <a:gd name="T17" fmla="*/ 0 h 192"/>
                <a:gd name="T18" fmla="*/ 56 w 112"/>
                <a:gd name="T19" fmla="*/ 72 h 192"/>
                <a:gd name="T20" fmla="*/ 40 w 112"/>
                <a:gd name="T21" fmla="*/ 56 h 192"/>
                <a:gd name="T22" fmla="*/ 56 w 112"/>
                <a:gd name="T23" fmla="*/ 40 h 192"/>
                <a:gd name="T24" fmla="*/ 72 w 112"/>
                <a:gd name="T25" fmla="*/ 56 h 192"/>
                <a:gd name="T26" fmla="*/ 56 w 112"/>
                <a:gd name="T27" fmla="*/ 7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92">
                  <a:moveTo>
                    <a:pt x="68" y="0"/>
                  </a:moveTo>
                  <a:cubicBezTo>
                    <a:pt x="44" y="0"/>
                    <a:pt x="44" y="0"/>
                    <a:pt x="44" y="0"/>
                  </a:cubicBezTo>
                  <a:cubicBezTo>
                    <a:pt x="20" y="0"/>
                    <a:pt x="0" y="20"/>
                    <a:pt x="0" y="44"/>
                  </a:cubicBezTo>
                  <a:cubicBezTo>
                    <a:pt x="0" y="148"/>
                    <a:pt x="0" y="148"/>
                    <a:pt x="0" y="148"/>
                  </a:cubicBezTo>
                  <a:cubicBezTo>
                    <a:pt x="0" y="172"/>
                    <a:pt x="20" y="192"/>
                    <a:pt x="44" y="192"/>
                  </a:cubicBezTo>
                  <a:cubicBezTo>
                    <a:pt x="68" y="192"/>
                    <a:pt x="68" y="192"/>
                    <a:pt x="68" y="192"/>
                  </a:cubicBezTo>
                  <a:cubicBezTo>
                    <a:pt x="92" y="192"/>
                    <a:pt x="112" y="172"/>
                    <a:pt x="112" y="148"/>
                  </a:cubicBezTo>
                  <a:cubicBezTo>
                    <a:pt x="112" y="44"/>
                    <a:pt x="112" y="44"/>
                    <a:pt x="112" y="44"/>
                  </a:cubicBezTo>
                  <a:cubicBezTo>
                    <a:pt x="112" y="20"/>
                    <a:pt x="92" y="0"/>
                    <a:pt x="68" y="0"/>
                  </a:cubicBezTo>
                  <a:close/>
                  <a:moveTo>
                    <a:pt x="56" y="72"/>
                  </a:moveTo>
                  <a:cubicBezTo>
                    <a:pt x="47" y="72"/>
                    <a:pt x="40" y="65"/>
                    <a:pt x="40" y="56"/>
                  </a:cubicBezTo>
                  <a:cubicBezTo>
                    <a:pt x="40" y="47"/>
                    <a:pt x="47" y="40"/>
                    <a:pt x="56" y="40"/>
                  </a:cubicBezTo>
                  <a:cubicBezTo>
                    <a:pt x="65" y="40"/>
                    <a:pt x="72" y="47"/>
                    <a:pt x="72" y="56"/>
                  </a:cubicBezTo>
                  <a:cubicBezTo>
                    <a:pt x="72" y="65"/>
                    <a:pt x="65" y="72"/>
                    <a:pt x="56" y="72"/>
                  </a:cubicBez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grpSp>
          <p:nvGrpSpPr>
            <p:cNvPr id="244" name="组合 243"/>
            <p:cNvGrpSpPr/>
            <p:nvPr/>
          </p:nvGrpSpPr>
          <p:grpSpPr>
            <a:xfrm rot="900000">
              <a:off x="7658387" y="2291615"/>
              <a:ext cx="774614" cy="774614"/>
              <a:chOff x="9809163" y="1862138"/>
              <a:chExt cx="539750" cy="539750"/>
            </a:xfrm>
            <a:solidFill>
              <a:schemeClr val="bg1">
                <a:alpha val="9000"/>
              </a:schemeClr>
            </a:solidFill>
          </p:grpSpPr>
          <p:sp>
            <p:nvSpPr>
              <p:cNvPr id="398" name="Oval 82"/>
              <p:cNvSpPr>
                <a:spLocks noChangeArrowheads="1"/>
              </p:cNvSpPr>
              <p:nvPr/>
            </p:nvSpPr>
            <p:spPr bwMode="auto">
              <a:xfrm>
                <a:off x="10213976" y="2289175"/>
                <a:ext cx="44450" cy="460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83"/>
              <p:cNvSpPr>
                <a:spLocks noEditPoints="1"/>
              </p:cNvSpPr>
              <p:nvPr/>
            </p:nvSpPr>
            <p:spPr bwMode="auto">
              <a:xfrm>
                <a:off x="9809163" y="2222500"/>
                <a:ext cx="539750" cy="179388"/>
              </a:xfrm>
              <a:custGeom>
                <a:avLst/>
                <a:gdLst>
                  <a:gd name="T0" fmla="*/ 192 w 192"/>
                  <a:gd name="T1" fmla="*/ 11 h 64"/>
                  <a:gd name="T2" fmla="*/ 192 w 192"/>
                  <a:gd name="T3" fmla="*/ 11 h 64"/>
                  <a:gd name="T4" fmla="*/ 182 w 192"/>
                  <a:gd name="T5" fmla="*/ 0 h 64"/>
                  <a:gd name="T6" fmla="*/ 180 w 192"/>
                  <a:gd name="T7" fmla="*/ 0 h 64"/>
                  <a:gd name="T8" fmla="*/ 12 w 192"/>
                  <a:gd name="T9" fmla="*/ 0 h 64"/>
                  <a:gd name="T10" fmla="*/ 10 w 192"/>
                  <a:gd name="T11" fmla="*/ 0 h 64"/>
                  <a:gd name="T12" fmla="*/ 0 w 192"/>
                  <a:gd name="T13" fmla="*/ 11 h 64"/>
                  <a:gd name="T14" fmla="*/ 0 w 192"/>
                  <a:gd name="T15" fmla="*/ 11 h 64"/>
                  <a:gd name="T16" fmla="*/ 0 w 192"/>
                  <a:gd name="T17" fmla="*/ 12 h 64"/>
                  <a:gd name="T18" fmla="*/ 0 w 192"/>
                  <a:gd name="T19" fmla="*/ 52 h 64"/>
                  <a:gd name="T20" fmla="*/ 12 w 192"/>
                  <a:gd name="T21" fmla="*/ 64 h 64"/>
                  <a:gd name="T22" fmla="*/ 180 w 192"/>
                  <a:gd name="T23" fmla="*/ 64 h 64"/>
                  <a:gd name="T24" fmla="*/ 192 w 192"/>
                  <a:gd name="T25" fmla="*/ 52 h 64"/>
                  <a:gd name="T26" fmla="*/ 192 w 192"/>
                  <a:gd name="T27" fmla="*/ 12 h 64"/>
                  <a:gd name="T28" fmla="*/ 192 w 192"/>
                  <a:gd name="T29" fmla="*/ 11 h 64"/>
                  <a:gd name="T30" fmla="*/ 24 w 192"/>
                  <a:gd name="T31" fmla="*/ 44 h 64"/>
                  <a:gd name="T32" fmla="*/ 20 w 192"/>
                  <a:gd name="T33" fmla="*/ 48 h 64"/>
                  <a:gd name="T34" fmla="*/ 16 w 192"/>
                  <a:gd name="T35" fmla="*/ 44 h 64"/>
                  <a:gd name="T36" fmla="*/ 16 w 192"/>
                  <a:gd name="T37" fmla="*/ 20 h 64"/>
                  <a:gd name="T38" fmla="*/ 20 w 192"/>
                  <a:gd name="T39" fmla="*/ 16 h 64"/>
                  <a:gd name="T40" fmla="*/ 24 w 192"/>
                  <a:gd name="T41" fmla="*/ 20 h 64"/>
                  <a:gd name="T42" fmla="*/ 24 w 192"/>
                  <a:gd name="T43" fmla="*/ 44 h 64"/>
                  <a:gd name="T44" fmla="*/ 40 w 192"/>
                  <a:gd name="T45" fmla="*/ 44 h 64"/>
                  <a:gd name="T46" fmla="*/ 36 w 192"/>
                  <a:gd name="T47" fmla="*/ 48 h 64"/>
                  <a:gd name="T48" fmla="*/ 32 w 192"/>
                  <a:gd name="T49" fmla="*/ 44 h 64"/>
                  <a:gd name="T50" fmla="*/ 32 w 192"/>
                  <a:gd name="T51" fmla="*/ 20 h 64"/>
                  <a:gd name="T52" fmla="*/ 36 w 192"/>
                  <a:gd name="T53" fmla="*/ 16 h 64"/>
                  <a:gd name="T54" fmla="*/ 40 w 192"/>
                  <a:gd name="T55" fmla="*/ 20 h 64"/>
                  <a:gd name="T56" fmla="*/ 40 w 192"/>
                  <a:gd name="T57" fmla="*/ 44 h 64"/>
                  <a:gd name="T58" fmla="*/ 56 w 192"/>
                  <a:gd name="T59" fmla="*/ 44 h 64"/>
                  <a:gd name="T60" fmla="*/ 52 w 192"/>
                  <a:gd name="T61" fmla="*/ 48 h 64"/>
                  <a:gd name="T62" fmla="*/ 48 w 192"/>
                  <a:gd name="T63" fmla="*/ 44 h 64"/>
                  <a:gd name="T64" fmla="*/ 48 w 192"/>
                  <a:gd name="T65" fmla="*/ 20 h 64"/>
                  <a:gd name="T66" fmla="*/ 52 w 192"/>
                  <a:gd name="T67" fmla="*/ 16 h 64"/>
                  <a:gd name="T68" fmla="*/ 56 w 192"/>
                  <a:gd name="T69" fmla="*/ 20 h 64"/>
                  <a:gd name="T70" fmla="*/ 56 w 192"/>
                  <a:gd name="T71" fmla="*/ 44 h 64"/>
                  <a:gd name="T72" fmla="*/ 72 w 192"/>
                  <a:gd name="T73" fmla="*/ 44 h 64"/>
                  <a:gd name="T74" fmla="*/ 68 w 192"/>
                  <a:gd name="T75" fmla="*/ 48 h 64"/>
                  <a:gd name="T76" fmla="*/ 64 w 192"/>
                  <a:gd name="T77" fmla="*/ 44 h 64"/>
                  <a:gd name="T78" fmla="*/ 64 w 192"/>
                  <a:gd name="T79" fmla="*/ 20 h 64"/>
                  <a:gd name="T80" fmla="*/ 68 w 192"/>
                  <a:gd name="T81" fmla="*/ 16 h 64"/>
                  <a:gd name="T82" fmla="*/ 72 w 192"/>
                  <a:gd name="T83" fmla="*/ 20 h 64"/>
                  <a:gd name="T84" fmla="*/ 72 w 192"/>
                  <a:gd name="T85" fmla="*/ 44 h 64"/>
                  <a:gd name="T86" fmla="*/ 88 w 192"/>
                  <a:gd name="T87" fmla="*/ 44 h 64"/>
                  <a:gd name="T88" fmla="*/ 84 w 192"/>
                  <a:gd name="T89" fmla="*/ 48 h 64"/>
                  <a:gd name="T90" fmla="*/ 80 w 192"/>
                  <a:gd name="T91" fmla="*/ 44 h 64"/>
                  <a:gd name="T92" fmla="*/ 80 w 192"/>
                  <a:gd name="T93" fmla="*/ 20 h 64"/>
                  <a:gd name="T94" fmla="*/ 84 w 192"/>
                  <a:gd name="T95" fmla="*/ 16 h 64"/>
                  <a:gd name="T96" fmla="*/ 88 w 192"/>
                  <a:gd name="T97" fmla="*/ 20 h 64"/>
                  <a:gd name="T98" fmla="*/ 88 w 192"/>
                  <a:gd name="T99" fmla="*/ 44 h 64"/>
                  <a:gd name="T100" fmla="*/ 104 w 192"/>
                  <a:gd name="T101" fmla="*/ 44 h 64"/>
                  <a:gd name="T102" fmla="*/ 100 w 192"/>
                  <a:gd name="T103" fmla="*/ 48 h 64"/>
                  <a:gd name="T104" fmla="*/ 96 w 192"/>
                  <a:gd name="T105" fmla="*/ 44 h 64"/>
                  <a:gd name="T106" fmla="*/ 96 w 192"/>
                  <a:gd name="T107" fmla="*/ 20 h 64"/>
                  <a:gd name="T108" fmla="*/ 100 w 192"/>
                  <a:gd name="T109" fmla="*/ 16 h 64"/>
                  <a:gd name="T110" fmla="*/ 104 w 192"/>
                  <a:gd name="T111" fmla="*/ 20 h 64"/>
                  <a:gd name="T112" fmla="*/ 104 w 192"/>
                  <a:gd name="T113" fmla="*/ 44 h 64"/>
                  <a:gd name="T114" fmla="*/ 152 w 192"/>
                  <a:gd name="T115" fmla="*/ 48 h 64"/>
                  <a:gd name="T116" fmla="*/ 136 w 192"/>
                  <a:gd name="T117" fmla="*/ 32 h 64"/>
                  <a:gd name="T118" fmla="*/ 152 w 192"/>
                  <a:gd name="T119" fmla="*/ 16 h 64"/>
                  <a:gd name="T120" fmla="*/ 168 w 192"/>
                  <a:gd name="T121" fmla="*/ 32 h 64"/>
                  <a:gd name="T122" fmla="*/ 152 w 192"/>
                  <a:gd name="T123"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2" h="64">
                    <a:moveTo>
                      <a:pt x="192" y="11"/>
                    </a:moveTo>
                    <a:cubicBezTo>
                      <a:pt x="192" y="11"/>
                      <a:pt x="192" y="11"/>
                      <a:pt x="192" y="11"/>
                    </a:cubicBezTo>
                    <a:cubicBezTo>
                      <a:pt x="192" y="5"/>
                      <a:pt x="188" y="1"/>
                      <a:pt x="182" y="0"/>
                    </a:cubicBezTo>
                    <a:cubicBezTo>
                      <a:pt x="182" y="0"/>
                      <a:pt x="181" y="0"/>
                      <a:pt x="180" y="0"/>
                    </a:cubicBezTo>
                    <a:cubicBezTo>
                      <a:pt x="12" y="0"/>
                      <a:pt x="12" y="0"/>
                      <a:pt x="12" y="0"/>
                    </a:cubicBezTo>
                    <a:cubicBezTo>
                      <a:pt x="11" y="0"/>
                      <a:pt x="11" y="0"/>
                      <a:pt x="10" y="0"/>
                    </a:cubicBezTo>
                    <a:cubicBezTo>
                      <a:pt x="5" y="1"/>
                      <a:pt x="1" y="5"/>
                      <a:pt x="0" y="11"/>
                    </a:cubicBezTo>
                    <a:cubicBezTo>
                      <a:pt x="0" y="11"/>
                      <a:pt x="0" y="11"/>
                      <a:pt x="0" y="11"/>
                    </a:cubicBezTo>
                    <a:cubicBezTo>
                      <a:pt x="0" y="11"/>
                      <a:pt x="0" y="11"/>
                      <a:pt x="0" y="12"/>
                    </a:cubicBezTo>
                    <a:cubicBezTo>
                      <a:pt x="0" y="52"/>
                      <a:pt x="0" y="52"/>
                      <a:pt x="0" y="52"/>
                    </a:cubicBezTo>
                    <a:cubicBezTo>
                      <a:pt x="0" y="58"/>
                      <a:pt x="6" y="64"/>
                      <a:pt x="12" y="64"/>
                    </a:cubicBezTo>
                    <a:cubicBezTo>
                      <a:pt x="180" y="64"/>
                      <a:pt x="180" y="64"/>
                      <a:pt x="180" y="64"/>
                    </a:cubicBezTo>
                    <a:cubicBezTo>
                      <a:pt x="187" y="64"/>
                      <a:pt x="192" y="58"/>
                      <a:pt x="192" y="52"/>
                    </a:cubicBezTo>
                    <a:cubicBezTo>
                      <a:pt x="192" y="12"/>
                      <a:pt x="192" y="12"/>
                      <a:pt x="192" y="12"/>
                    </a:cubicBezTo>
                    <a:cubicBezTo>
                      <a:pt x="192" y="11"/>
                      <a:pt x="192" y="11"/>
                      <a:pt x="192" y="11"/>
                    </a:cubicBezTo>
                    <a:close/>
                    <a:moveTo>
                      <a:pt x="24" y="44"/>
                    </a:moveTo>
                    <a:cubicBezTo>
                      <a:pt x="24" y="46"/>
                      <a:pt x="22" y="48"/>
                      <a:pt x="20" y="48"/>
                    </a:cubicBezTo>
                    <a:cubicBezTo>
                      <a:pt x="18" y="48"/>
                      <a:pt x="16" y="46"/>
                      <a:pt x="16" y="44"/>
                    </a:cubicBezTo>
                    <a:cubicBezTo>
                      <a:pt x="16" y="20"/>
                      <a:pt x="16" y="20"/>
                      <a:pt x="16" y="20"/>
                    </a:cubicBezTo>
                    <a:cubicBezTo>
                      <a:pt x="16" y="18"/>
                      <a:pt x="18" y="16"/>
                      <a:pt x="20" y="16"/>
                    </a:cubicBezTo>
                    <a:cubicBezTo>
                      <a:pt x="22" y="16"/>
                      <a:pt x="24" y="18"/>
                      <a:pt x="24" y="20"/>
                    </a:cubicBezTo>
                    <a:lnTo>
                      <a:pt x="24" y="44"/>
                    </a:lnTo>
                    <a:close/>
                    <a:moveTo>
                      <a:pt x="40" y="44"/>
                    </a:moveTo>
                    <a:cubicBezTo>
                      <a:pt x="40" y="46"/>
                      <a:pt x="38" y="48"/>
                      <a:pt x="36" y="48"/>
                    </a:cubicBezTo>
                    <a:cubicBezTo>
                      <a:pt x="34" y="48"/>
                      <a:pt x="32" y="46"/>
                      <a:pt x="32" y="44"/>
                    </a:cubicBezTo>
                    <a:cubicBezTo>
                      <a:pt x="32" y="20"/>
                      <a:pt x="32" y="20"/>
                      <a:pt x="32" y="20"/>
                    </a:cubicBezTo>
                    <a:cubicBezTo>
                      <a:pt x="32" y="18"/>
                      <a:pt x="34" y="16"/>
                      <a:pt x="36" y="16"/>
                    </a:cubicBezTo>
                    <a:cubicBezTo>
                      <a:pt x="38" y="16"/>
                      <a:pt x="40" y="18"/>
                      <a:pt x="40" y="20"/>
                    </a:cubicBezTo>
                    <a:lnTo>
                      <a:pt x="40" y="44"/>
                    </a:lnTo>
                    <a:close/>
                    <a:moveTo>
                      <a:pt x="56" y="44"/>
                    </a:moveTo>
                    <a:cubicBezTo>
                      <a:pt x="56" y="46"/>
                      <a:pt x="54" y="48"/>
                      <a:pt x="52" y="48"/>
                    </a:cubicBezTo>
                    <a:cubicBezTo>
                      <a:pt x="50" y="48"/>
                      <a:pt x="48" y="46"/>
                      <a:pt x="48" y="44"/>
                    </a:cubicBezTo>
                    <a:cubicBezTo>
                      <a:pt x="48" y="20"/>
                      <a:pt x="48" y="20"/>
                      <a:pt x="48" y="20"/>
                    </a:cubicBezTo>
                    <a:cubicBezTo>
                      <a:pt x="48" y="18"/>
                      <a:pt x="50" y="16"/>
                      <a:pt x="52" y="16"/>
                    </a:cubicBezTo>
                    <a:cubicBezTo>
                      <a:pt x="54" y="16"/>
                      <a:pt x="56" y="18"/>
                      <a:pt x="56" y="20"/>
                    </a:cubicBezTo>
                    <a:lnTo>
                      <a:pt x="56" y="44"/>
                    </a:lnTo>
                    <a:close/>
                    <a:moveTo>
                      <a:pt x="72" y="44"/>
                    </a:moveTo>
                    <a:cubicBezTo>
                      <a:pt x="72" y="46"/>
                      <a:pt x="70" y="48"/>
                      <a:pt x="68" y="48"/>
                    </a:cubicBezTo>
                    <a:cubicBezTo>
                      <a:pt x="66" y="48"/>
                      <a:pt x="64" y="46"/>
                      <a:pt x="64" y="44"/>
                    </a:cubicBezTo>
                    <a:cubicBezTo>
                      <a:pt x="64" y="20"/>
                      <a:pt x="64" y="20"/>
                      <a:pt x="64" y="20"/>
                    </a:cubicBezTo>
                    <a:cubicBezTo>
                      <a:pt x="64" y="18"/>
                      <a:pt x="66" y="16"/>
                      <a:pt x="68" y="16"/>
                    </a:cubicBezTo>
                    <a:cubicBezTo>
                      <a:pt x="70" y="16"/>
                      <a:pt x="72" y="18"/>
                      <a:pt x="72" y="20"/>
                    </a:cubicBezTo>
                    <a:lnTo>
                      <a:pt x="72" y="44"/>
                    </a:lnTo>
                    <a:close/>
                    <a:moveTo>
                      <a:pt x="88" y="44"/>
                    </a:moveTo>
                    <a:cubicBezTo>
                      <a:pt x="88" y="46"/>
                      <a:pt x="86" y="48"/>
                      <a:pt x="84" y="48"/>
                    </a:cubicBezTo>
                    <a:cubicBezTo>
                      <a:pt x="82" y="48"/>
                      <a:pt x="80" y="46"/>
                      <a:pt x="80" y="44"/>
                    </a:cubicBezTo>
                    <a:cubicBezTo>
                      <a:pt x="80" y="20"/>
                      <a:pt x="80" y="20"/>
                      <a:pt x="80" y="20"/>
                    </a:cubicBezTo>
                    <a:cubicBezTo>
                      <a:pt x="80" y="18"/>
                      <a:pt x="82" y="16"/>
                      <a:pt x="84" y="16"/>
                    </a:cubicBezTo>
                    <a:cubicBezTo>
                      <a:pt x="86" y="16"/>
                      <a:pt x="88" y="18"/>
                      <a:pt x="88" y="20"/>
                    </a:cubicBezTo>
                    <a:lnTo>
                      <a:pt x="88" y="44"/>
                    </a:lnTo>
                    <a:close/>
                    <a:moveTo>
                      <a:pt x="104" y="44"/>
                    </a:moveTo>
                    <a:cubicBezTo>
                      <a:pt x="104" y="46"/>
                      <a:pt x="102" y="48"/>
                      <a:pt x="100" y="48"/>
                    </a:cubicBezTo>
                    <a:cubicBezTo>
                      <a:pt x="98" y="48"/>
                      <a:pt x="96" y="46"/>
                      <a:pt x="96" y="44"/>
                    </a:cubicBezTo>
                    <a:cubicBezTo>
                      <a:pt x="96" y="20"/>
                      <a:pt x="96" y="20"/>
                      <a:pt x="96" y="20"/>
                    </a:cubicBezTo>
                    <a:cubicBezTo>
                      <a:pt x="96" y="18"/>
                      <a:pt x="98" y="16"/>
                      <a:pt x="100" y="16"/>
                    </a:cubicBezTo>
                    <a:cubicBezTo>
                      <a:pt x="102" y="16"/>
                      <a:pt x="104" y="18"/>
                      <a:pt x="104" y="20"/>
                    </a:cubicBezTo>
                    <a:lnTo>
                      <a:pt x="104" y="44"/>
                    </a:lnTo>
                    <a:close/>
                    <a:moveTo>
                      <a:pt x="152" y="48"/>
                    </a:moveTo>
                    <a:cubicBezTo>
                      <a:pt x="143" y="48"/>
                      <a:pt x="136" y="41"/>
                      <a:pt x="136" y="32"/>
                    </a:cubicBezTo>
                    <a:cubicBezTo>
                      <a:pt x="136" y="23"/>
                      <a:pt x="143" y="16"/>
                      <a:pt x="152" y="16"/>
                    </a:cubicBezTo>
                    <a:cubicBezTo>
                      <a:pt x="161" y="16"/>
                      <a:pt x="168" y="23"/>
                      <a:pt x="168" y="32"/>
                    </a:cubicBezTo>
                    <a:cubicBezTo>
                      <a:pt x="168" y="41"/>
                      <a:pt x="161" y="48"/>
                      <a:pt x="152"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Oval 84"/>
              <p:cNvSpPr>
                <a:spLocks noChangeArrowheads="1"/>
              </p:cNvSpPr>
              <p:nvPr/>
            </p:nvSpPr>
            <p:spPr bwMode="auto">
              <a:xfrm>
                <a:off x="9944101" y="1974850"/>
                <a:ext cx="269875" cy="157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85"/>
              <p:cNvSpPr>
                <a:spLocks noEditPoints="1"/>
              </p:cNvSpPr>
              <p:nvPr/>
            </p:nvSpPr>
            <p:spPr bwMode="auto">
              <a:xfrm>
                <a:off x="9817101" y="1862138"/>
                <a:ext cx="523875" cy="342900"/>
              </a:xfrm>
              <a:custGeom>
                <a:avLst/>
                <a:gdLst>
                  <a:gd name="T0" fmla="*/ 8 w 186"/>
                  <a:gd name="T1" fmla="*/ 120 h 122"/>
                  <a:gd name="T2" fmla="*/ 178 w 186"/>
                  <a:gd name="T3" fmla="*/ 120 h 122"/>
                  <a:gd name="T4" fmla="*/ 181 w 186"/>
                  <a:gd name="T5" fmla="*/ 120 h 122"/>
                  <a:gd name="T6" fmla="*/ 186 w 186"/>
                  <a:gd name="T7" fmla="*/ 122 h 122"/>
                  <a:gd name="T8" fmla="*/ 167 w 186"/>
                  <a:gd name="T9" fmla="*/ 11 h 122"/>
                  <a:gd name="T10" fmla="*/ 153 w 186"/>
                  <a:gd name="T11" fmla="*/ 0 h 122"/>
                  <a:gd name="T12" fmla="*/ 33 w 186"/>
                  <a:gd name="T13" fmla="*/ 0 h 122"/>
                  <a:gd name="T14" fmla="*/ 20 w 186"/>
                  <a:gd name="T15" fmla="*/ 11 h 122"/>
                  <a:gd name="T16" fmla="*/ 0 w 186"/>
                  <a:gd name="T17" fmla="*/ 122 h 122"/>
                  <a:gd name="T18" fmla="*/ 5 w 186"/>
                  <a:gd name="T19" fmla="*/ 120 h 122"/>
                  <a:gd name="T20" fmla="*/ 8 w 186"/>
                  <a:gd name="T21" fmla="*/ 120 h 122"/>
                  <a:gd name="T22" fmla="*/ 93 w 186"/>
                  <a:gd name="T23" fmla="*/ 32 h 122"/>
                  <a:gd name="T24" fmla="*/ 149 w 186"/>
                  <a:gd name="T25" fmla="*/ 68 h 122"/>
                  <a:gd name="T26" fmla="*/ 93 w 186"/>
                  <a:gd name="T27" fmla="*/ 104 h 122"/>
                  <a:gd name="T28" fmla="*/ 37 w 186"/>
                  <a:gd name="T29" fmla="*/ 68 h 122"/>
                  <a:gd name="T30" fmla="*/ 93 w 186"/>
                  <a:gd name="T31" fmla="*/ 3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22">
                    <a:moveTo>
                      <a:pt x="8" y="120"/>
                    </a:moveTo>
                    <a:cubicBezTo>
                      <a:pt x="178" y="120"/>
                      <a:pt x="178" y="120"/>
                      <a:pt x="178" y="120"/>
                    </a:cubicBezTo>
                    <a:cubicBezTo>
                      <a:pt x="179" y="120"/>
                      <a:pt x="180" y="120"/>
                      <a:pt x="181" y="120"/>
                    </a:cubicBezTo>
                    <a:cubicBezTo>
                      <a:pt x="183" y="121"/>
                      <a:pt x="185" y="121"/>
                      <a:pt x="186" y="122"/>
                    </a:cubicBezTo>
                    <a:cubicBezTo>
                      <a:pt x="167" y="11"/>
                      <a:pt x="167" y="11"/>
                      <a:pt x="167" y="11"/>
                    </a:cubicBezTo>
                    <a:cubicBezTo>
                      <a:pt x="165" y="5"/>
                      <a:pt x="159" y="0"/>
                      <a:pt x="153" y="0"/>
                    </a:cubicBezTo>
                    <a:cubicBezTo>
                      <a:pt x="33" y="0"/>
                      <a:pt x="33" y="0"/>
                      <a:pt x="33" y="0"/>
                    </a:cubicBezTo>
                    <a:cubicBezTo>
                      <a:pt x="27" y="0"/>
                      <a:pt x="21" y="5"/>
                      <a:pt x="20" y="11"/>
                    </a:cubicBezTo>
                    <a:cubicBezTo>
                      <a:pt x="0" y="122"/>
                      <a:pt x="0" y="122"/>
                      <a:pt x="0" y="122"/>
                    </a:cubicBezTo>
                    <a:cubicBezTo>
                      <a:pt x="2" y="121"/>
                      <a:pt x="3" y="121"/>
                      <a:pt x="5" y="120"/>
                    </a:cubicBezTo>
                    <a:cubicBezTo>
                      <a:pt x="7" y="120"/>
                      <a:pt x="8" y="120"/>
                      <a:pt x="8" y="120"/>
                    </a:cubicBezTo>
                    <a:close/>
                    <a:moveTo>
                      <a:pt x="93" y="32"/>
                    </a:moveTo>
                    <a:cubicBezTo>
                      <a:pt x="125" y="32"/>
                      <a:pt x="149" y="48"/>
                      <a:pt x="149" y="68"/>
                    </a:cubicBezTo>
                    <a:cubicBezTo>
                      <a:pt x="149" y="88"/>
                      <a:pt x="125" y="104"/>
                      <a:pt x="93" y="104"/>
                    </a:cubicBezTo>
                    <a:cubicBezTo>
                      <a:pt x="62" y="104"/>
                      <a:pt x="37" y="88"/>
                      <a:pt x="37" y="68"/>
                    </a:cubicBezTo>
                    <a:cubicBezTo>
                      <a:pt x="37" y="48"/>
                      <a:pt x="62" y="32"/>
                      <a:pt x="93"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5" name="组合 244"/>
            <p:cNvGrpSpPr/>
            <p:nvPr/>
          </p:nvGrpSpPr>
          <p:grpSpPr>
            <a:xfrm rot="21024669">
              <a:off x="3811309" y="6009467"/>
              <a:ext cx="786558" cy="719666"/>
              <a:chOff x="5821363" y="3213100"/>
              <a:chExt cx="541338" cy="495300"/>
            </a:xfrm>
            <a:solidFill>
              <a:schemeClr val="bg1">
                <a:alpha val="9000"/>
              </a:schemeClr>
            </a:solidFill>
          </p:grpSpPr>
          <p:sp>
            <p:nvSpPr>
              <p:cNvPr id="394" name="Freeform 86"/>
              <p:cNvSpPr/>
              <p:nvPr/>
            </p:nvSpPr>
            <p:spPr bwMode="auto">
              <a:xfrm>
                <a:off x="6227763" y="3370263"/>
                <a:ext cx="134938" cy="269875"/>
              </a:xfrm>
              <a:custGeom>
                <a:avLst/>
                <a:gdLst>
                  <a:gd name="T0" fmla="*/ 44 w 48"/>
                  <a:gd name="T1" fmla="*/ 0 h 96"/>
                  <a:gd name="T2" fmla="*/ 24 w 48"/>
                  <a:gd name="T3" fmla="*/ 0 h 96"/>
                  <a:gd name="T4" fmla="*/ 21 w 48"/>
                  <a:gd name="T5" fmla="*/ 1 h 96"/>
                  <a:gd name="T6" fmla="*/ 10 w 48"/>
                  <a:gd name="T7" fmla="*/ 16 h 96"/>
                  <a:gd name="T8" fmla="*/ 0 w 48"/>
                  <a:gd name="T9" fmla="*/ 16 h 96"/>
                  <a:gd name="T10" fmla="*/ 0 w 48"/>
                  <a:gd name="T11" fmla="*/ 80 h 96"/>
                  <a:gd name="T12" fmla="*/ 10 w 48"/>
                  <a:gd name="T13" fmla="*/ 80 h 96"/>
                  <a:gd name="T14" fmla="*/ 21 w 48"/>
                  <a:gd name="T15" fmla="*/ 94 h 96"/>
                  <a:gd name="T16" fmla="*/ 24 w 48"/>
                  <a:gd name="T17" fmla="*/ 96 h 96"/>
                  <a:gd name="T18" fmla="*/ 44 w 48"/>
                  <a:gd name="T19" fmla="*/ 96 h 96"/>
                  <a:gd name="T20" fmla="*/ 48 w 48"/>
                  <a:gd name="T21" fmla="*/ 92 h 96"/>
                  <a:gd name="T22" fmla="*/ 48 w 48"/>
                  <a:gd name="T23" fmla="*/ 4 h 96"/>
                  <a:gd name="T24" fmla="*/ 44 w 48"/>
                  <a:gd name="T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96">
                    <a:moveTo>
                      <a:pt x="44" y="0"/>
                    </a:moveTo>
                    <a:cubicBezTo>
                      <a:pt x="24" y="0"/>
                      <a:pt x="24" y="0"/>
                      <a:pt x="24" y="0"/>
                    </a:cubicBezTo>
                    <a:cubicBezTo>
                      <a:pt x="23" y="0"/>
                      <a:pt x="22" y="0"/>
                      <a:pt x="21" y="1"/>
                    </a:cubicBezTo>
                    <a:cubicBezTo>
                      <a:pt x="10" y="16"/>
                      <a:pt x="10" y="16"/>
                      <a:pt x="10" y="16"/>
                    </a:cubicBezTo>
                    <a:cubicBezTo>
                      <a:pt x="0" y="16"/>
                      <a:pt x="0" y="16"/>
                      <a:pt x="0" y="16"/>
                    </a:cubicBezTo>
                    <a:cubicBezTo>
                      <a:pt x="0" y="80"/>
                      <a:pt x="0" y="80"/>
                      <a:pt x="0" y="80"/>
                    </a:cubicBezTo>
                    <a:cubicBezTo>
                      <a:pt x="10" y="80"/>
                      <a:pt x="10" y="80"/>
                      <a:pt x="10" y="80"/>
                    </a:cubicBezTo>
                    <a:cubicBezTo>
                      <a:pt x="21" y="94"/>
                      <a:pt x="21" y="94"/>
                      <a:pt x="21" y="94"/>
                    </a:cubicBezTo>
                    <a:cubicBezTo>
                      <a:pt x="22" y="95"/>
                      <a:pt x="23" y="96"/>
                      <a:pt x="24" y="96"/>
                    </a:cubicBezTo>
                    <a:cubicBezTo>
                      <a:pt x="44" y="96"/>
                      <a:pt x="44" y="96"/>
                      <a:pt x="44" y="96"/>
                    </a:cubicBezTo>
                    <a:cubicBezTo>
                      <a:pt x="46" y="96"/>
                      <a:pt x="48" y="94"/>
                      <a:pt x="48" y="92"/>
                    </a:cubicBezTo>
                    <a:cubicBezTo>
                      <a:pt x="48" y="4"/>
                      <a:pt x="48" y="4"/>
                      <a:pt x="48" y="4"/>
                    </a:cubicBezTo>
                    <a:cubicBezTo>
                      <a:pt x="48" y="2"/>
                      <a:pt x="46"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Oval 87"/>
              <p:cNvSpPr>
                <a:spLocks noChangeArrowheads="1"/>
              </p:cNvSpPr>
              <p:nvPr/>
            </p:nvSpPr>
            <p:spPr bwMode="auto">
              <a:xfrm>
                <a:off x="5889626" y="3438525"/>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88"/>
              <p:cNvSpPr>
                <a:spLocks noEditPoints="1"/>
              </p:cNvSpPr>
              <p:nvPr/>
            </p:nvSpPr>
            <p:spPr bwMode="auto">
              <a:xfrm>
                <a:off x="5821363" y="3213100"/>
                <a:ext cx="519113" cy="495300"/>
              </a:xfrm>
              <a:custGeom>
                <a:avLst/>
                <a:gdLst>
                  <a:gd name="T0" fmla="*/ 124 w 184"/>
                  <a:gd name="T1" fmla="*/ 48 h 176"/>
                  <a:gd name="T2" fmla="*/ 93 w 184"/>
                  <a:gd name="T3" fmla="*/ 48 h 176"/>
                  <a:gd name="T4" fmla="*/ 98 w 184"/>
                  <a:gd name="T5" fmla="*/ 29 h 176"/>
                  <a:gd name="T6" fmla="*/ 104 w 184"/>
                  <a:gd name="T7" fmla="*/ 24 h 176"/>
                  <a:gd name="T8" fmla="*/ 109 w 184"/>
                  <a:gd name="T9" fmla="*/ 24 h 176"/>
                  <a:gd name="T10" fmla="*/ 128 w 184"/>
                  <a:gd name="T11" fmla="*/ 40 h 176"/>
                  <a:gd name="T12" fmla="*/ 164 w 184"/>
                  <a:gd name="T13" fmla="*/ 40 h 176"/>
                  <a:gd name="T14" fmla="*/ 184 w 184"/>
                  <a:gd name="T15" fmla="*/ 20 h 176"/>
                  <a:gd name="T16" fmla="*/ 164 w 184"/>
                  <a:gd name="T17" fmla="*/ 0 h 176"/>
                  <a:gd name="T18" fmla="*/ 128 w 184"/>
                  <a:gd name="T19" fmla="*/ 0 h 176"/>
                  <a:gd name="T20" fmla="*/ 109 w 184"/>
                  <a:gd name="T21" fmla="*/ 16 h 176"/>
                  <a:gd name="T22" fmla="*/ 104 w 184"/>
                  <a:gd name="T23" fmla="*/ 16 h 176"/>
                  <a:gd name="T24" fmla="*/ 90 w 184"/>
                  <a:gd name="T25" fmla="*/ 27 h 176"/>
                  <a:gd name="T26" fmla="*/ 85 w 184"/>
                  <a:gd name="T27" fmla="*/ 48 h 176"/>
                  <a:gd name="T28" fmla="*/ 12 w 184"/>
                  <a:gd name="T29" fmla="*/ 48 h 176"/>
                  <a:gd name="T30" fmla="*/ 0 w 184"/>
                  <a:gd name="T31" fmla="*/ 60 h 176"/>
                  <a:gd name="T32" fmla="*/ 0 w 184"/>
                  <a:gd name="T33" fmla="*/ 148 h 176"/>
                  <a:gd name="T34" fmla="*/ 8 w 184"/>
                  <a:gd name="T35" fmla="*/ 159 h 176"/>
                  <a:gd name="T36" fmla="*/ 8 w 184"/>
                  <a:gd name="T37" fmla="*/ 164 h 176"/>
                  <a:gd name="T38" fmla="*/ 20 w 184"/>
                  <a:gd name="T39" fmla="*/ 176 h 176"/>
                  <a:gd name="T40" fmla="*/ 52 w 184"/>
                  <a:gd name="T41" fmla="*/ 176 h 176"/>
                  <a:gd name="T42" fmla="*/ 64 w 184"/>
                  <a:gd name="T43" fmla="*/ 164 h 176"/>
                  <a:gd name="T44" fmla="*/ 64 w 184"/>
                  <a:gd name="T45" fmla="*/ 160 h 176"/>
                  <a:gd name="T46" fmla="*/ 72 w 184"/>
                  <a:gd name="T47" fmla="*/ 160 h 176"/>
                  <a:gd name="T48" fmla="*/ 72 w 184"/>
                  <a:gd name="T49" fmla="*/ 164 h 176"/>
                  <a:gd name="T50" fmla="*/ 84 w 184"/>
                  <a:gd name="T51" fmla="*/ 176 h 176"/>
                  <a:gd name="T52" fmla="*/ 116 w 184"/>
                  <a:gd name="T53" fmla="*/ 176 h 176"/>
                  <a:gd name="T54" fmla="*/ 128 w 184"/>
                  <a:gd name="T55" fmla="*/ 164 h 176"/>
                  <a:gd name="T56" fmla="*/ 128 w 184"/>
                  <a:gd name="T57" fmla="*/ 159 h 176"/>
                  <a:gd name="T58" fmla="*/ 136 w 184"/>
                  <a:gd name="T59" fmla="*/ 148 h 176"/>
                  <a:gd name="T60" fmla="*/ 136 w 184"/>
                  <a:gd name="T61" fmla="*/ 60 h 176"/>
                  <a:gd name="T62" fmla="*/ 124 w 184"/>
                  <a:gd name="T63" fmla="*/ 48 h 176"/>
                  <a:gd name="T64" fmla="*/ 28 w 184"/>
                  <a:gd name="T65" fmla="*/ 96 h 176"/>
                  <a:gd name="T66" fmla="*/ 16 w 184"/>
                  <a:gd name="T67" fmla="*/ 84 h 176"/>
                  <a:gd name="T68" fmla="*/ 28 w 184"/>
                  <a:gd name="T69" fmla="*/ 72 h 176"/>
                  <a:gd name="T70" fmla="*/ 40 w 184"/>
                  <a:gd name="T71" fmla="*/ 84 h 176"/>
                  <a:gd name="T72" fmla="*/ 28 w 184"/>
                  <a:gd name="T73" fmla="*/ 96 h 176"/>
                  <a:gd name="T74" fmla="*/ 112 w 184"/>
                  <a:gd name="T75" fmla="*/ 132 h 176"/>
                  <a:gd name="T76" fmla="*/ 108 w 184"/>
                  <a:gd name="T77" fmla="*/ 136 h 176"/>
                  <a:gd name="T78" fmla="*/ 60 w 184"/>
                  <a:gd name="T79" fmla="*/ 136 h 176"/>
                  <a:gd name="T80" fmla="*/ 56 w 184"/>
                  <a:gd name="T81" fmla="*/ 132 h 176"/>
                  <a:gd name="T82" fmla="*/ 56 w 184"/>
                  <a:gd name="T83" fmla="*/ 76 h 176"/>
                  <a:gd name="T84" fmla="*/ 60 w 184"/>
                  <a:gd name="T85" fmla="*/ 72 h 176"/>
                  <a:gd name="T86" fmla="*/ 108 w 184"/>
                  <a:gd name="T87" fmla="*/ 72 h 176"/>
                  <a:gd name="T88" fmla="*/ 112 w 184"/>
                  <a:gd name="T89" fmla="*/ 76 h 176"/>
                  <a:gd name="T90" fmla="*/ 112 w 184"/>
                  <a:gd name="T91"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76">
                    <a:moveTo>
                      <a:pt x="124" y="48"/>
                    </a:moveTo>
                    <a:cubicBezTo>
                      <a:pt x="93" y="48"/>
                      <a:pt x="93" y="48"/>
                      <a:pt x="93" y="48"/>
                    </a:cubicBezTo>
                    <a:cubicBezTo>
                      <a:pt x="98" y="29"/>
                      <a:pt x="98" y="29"/>
                      <a:pt x="98" y="29"/>
                    </a:cubicBezTo>
                    <a:cubicBezTo>
                      <a:pt x="99" y="26"/>
                      <a:pt x="102" y="24"/>
                      <a:pt x="104" y="24"/>
                    </a:cubicBezTo>
                    <a:cubicBezTo>
                      <a:pt x="109" y="24"/>
                      <a:pt x="109" y="24"/>
                      <a:pt x="109" y="24"/>
                    </a:cubicBezTo>
                    <a:cubicBezTo>
                      <a:pt x="110" y="33"/>
                      <a:pt x="118" y="40"/>
                      <a:pt x="128" y="40"/>
                    </a:cubicBezTo>
                    <a:cubicBezTo>
                      <a:pt x="164" y="40"/>
                      <a:pt x="164" y="40"/>
                      <a:pt x="164" y="40"/>
                    </a:cubicBezTo>
                    <a:cubicBezTo>
                      <a:pt x="175" y="40"/>
                      <a:pt x="184" y="31"/>
                      <a:pt x="184" y="20"/>
                    </a:cubicBezTo>
                    <a:cubicBezTo>
                      <a:pt x="184" y="9"/>
                      <a:pt x="175" y="0"/>
                      <a:pt x="164" y="0"/>
                    </a:cubicBezTo>
                    <a:cubicBezTo>
                      <a:pt x="128" y="0"/>
                      <a:pt x="128" y="0"/>
                      <a:pt x="128" y="0"/>
                    </a:cubicBezTo>
                    <a:cubicBezTo>
                      <a:pt x="118" y="0"/>
                      <a:pt x="110" y="7"/>
                      <a:pt x="109" y="16"/>
                    </a:cubicBezTo>
                    <a:cubicBezTo>
                      <a:pt x="104" y="16"/>
                      <a:pt x="104" y="16"/>
                      <a:pt x="104" y="16"/>
                    </a:cubicBezTo>
                    <a:cubicBezTo>
                      <a:pt x="98" y="16"/>
                      <a:pt x="92" y="21"/>
                      <a:pt x="90" y="27"/>
                    </a:cubicBezTo>
                    <a:cubicBezTo>
                      <a:pt x="85" y="48"/>
                      <a:pt x="85" y="48"/>
                      <a:pt x="85" y="48"/>
                    </a:cubicBezTo>
                    <a:cubicBezTo>
                      <a:pt x="12" y="48"/>
                      <a:pt x="12" y="48"/>
                      <a:pt x="12" y="48"/>
                    </a:cubicBezTo>
                    <a:cubicBezTo>
                      <a:pt x="6" y="48"/>
                      <a:pt x="0" y="53"/>
                      <a:pt x="0" y="60"/>
                    </a:cubicBezTo>
                    <a:cubicBezTo>
                      <a:pt x="0" y="148"/>
                      <a:pt x="0" y="148"/>
                      <a:pt x="0" y="148"/>
                    </a:cubicBezTo>
                    <a:cubicBezTo>
                      <a:pt x="0" y="153"/>
                      <a:pt x="3" y="157"/>
                      <a:pt x="8" y="159"/>
                    </a:cubicBezTo>
                    <a:cubicBezTo>
                      <a:pt x="8" y="164"/>
                      <a:pt x="8" y="164"/>
                      <a:pt x="8" y="164"/>
                    </a:cubicBezTo>
                    <a:cubicBezTo>
                      <a:pt x="8" y="170"/>
                      <a:pt x="14" y="176"/>
                      <a:pt x="20" y="176"/>
                    </a:cubicBezTo>
                    <a:cubicBezTo>
                      <a:pt x="52" y="176"/>
                      <a:pt x="52" y="176"/>
                      <a:pt x="52" y="176"/>
                    </a:cubicBezTo>
                    <a:cubicBezTo>
                      <a:pt x="59" y="176"/>
                      <a:pt x="64" y="170"/>
                      <a:pt x="64" y="164"/>
                    </a:cubicBezTo>
                    <a:cubicBezTo>
                      <a:pt x="64" y="160"/>
                      <a:pt x="64" y="160"/>
                      <a:pt x="64" y="160"/>
                    </a:cubicBezTo>
                    <a:cubicBezTo>
                      <a:pt x="72" y="160"/>
                      <a:pt x="72" y="160"/>
                      <a:pt x="72" y="160"/>
                    </a:cubicBezTo>
                    <a:cubicBezTo>
                      <a:pt x="72" y="164"/>
                      <a:pt x="72" y="164"/>
                      <a:pt x="72" y="164"/>
                    </a:cubicBezTo>
                    <a:cubicBezTo>
                      <a:pt x="72" y="170"/>
                      <a:pt x="78" y="176"/>
                      <a:pt x="84" y="176"/>
                    </a:cubicBezTo>
                    <a:cubicBezTo>
                      <a:pt x="116" y="176"/>
                      <a:pt x="116" y="176"/>
                      <a:pt x="116" y="176"/>
                    </a:cubicBezTo>
                    <a:cubicBezTo>
                      <a:pt x="123" y="176"/>
                      <a:pt x="128" y="170"/>
                      <a:pt x="128" y="164"/>
                    </a:cubicBezTo>
                    <a:cubicBezTo>
                      <a:pt x="128" y="159"/>
                      <a:pt x="128" y="159"/>
                      <a:pt x="128" y="159"/>
                    </a:cubicBezTo>
                    <a:cubicBezTo>
                      <a:pt x="133" y="157"/>
                      <a:pt x="136" y="153"/>
                      <a:pt x="136" y="148"/>
                    </a:cubicBezTo>
                    <a:cubicBezTo>
                      <a:pt x="136" y="60"/>
                      <a:pt x="136" y="60"/>
                      <a:pt x="136" y="60"/>
                    </a:cubicBezTo>
                    <a:cubicBezTo>
                      <a:pt x="136" y="53"/>
                      <a:pt x="131" y="48"/>
                      <a:pt x="124" y="48"/>
                    </a:cubicBezTo>
                    <a:close/>
                    <a:moveTo>
                      <a:pt x="28" y="96"/>
                    </a:moveTo>
                    <a:cubicBezTo>
                      <a:pt x="22" y="96"/>
                      <a:pt x="16" y="90"/>
                      <a:pt x="16" y="84"/>
                    </a:cubicBezTo>
                    <a:cubicBezTo>
                      <a:pt x="16" y="77"/>
                      <a:pt x="22" y="72"/>
                      <a:pt x="28" y="72"/>
                    </a:cubicBezTo>
                    <a:cubicBezTo>
                      <a:pt x="35" y="72"/>
                      <a:pt x="40" y="77"/>
                      <a:pt x="40" y="84"/>
                    </a:cubicBezTo>
                    <a:cubicBezTo>
                      <a:pt x="40" y="90"/>
                      <a:pt x="35" y="96"/>
                      <a:pt x="28" y="96"/>
                    </a:cubicBezTo>
                    <a:close/>
                    <a:moveTo>
                      <a:pt x="112" y="132"/>
                    </a:moveTo>
                    <a:cubicBezTo>
                      <a:pt x="112" y="134"/>
                      <a:pt x="110" y="136"/>
                      <a:pt x="108" y="136"/>
                    </a:cubicBezTo>
                    <a:cubicBezTo>
                      <a:pt x="60" y="136"/>
                      <a:pt x="60" y="136"/>
                      <a:pt x="60" y="136"/>
                    </a:cubicBezTo>
                    <a:cubicBezTo>
                      <a:pt x="58" y="136"/>
                      <a:pt x="56" y="134"/>
                      <a:pt x="56" y="132"/>
                    </a:cubicBezTo>
                    <a:cubicBezTo>
                      <a:pt x="56" y="76"/>
                      <a:pt x="56" y="76"/>
                      <a:pt x="56" y="76"/>
                    </a:cubicBezTo>
                    <a:cubicBezTo>
                      <a:pt x="56" y="74"/>
                      <a:pt x="58" y="72"/>
                      <a:pt x="60" y="72"/>
                    </a:cubicBezTo>
                    <a:cubicBezTo>
                      <a:pt x="108" y="72"/>
                      <a:pt x="108" y="72"/>
                      <a:pt x="108" y="72"/>
                    </a:cubicBezTo>
                    <a:cubicBezTo>
                      <a:pt x="110" y="72"/>
                      <a:pt x="112" y="74"/>
                      <a:pt x="112" y="76"/>
                    </a:cubicBezTo>
                    <a:lnTo>
                      <a:pt x="112"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Rectangle 89"/>
              <p:cNvSpPr>
                <a:spLocks noChangeArrowheads="1"/>
              </p:cNvSpPr>
              <p:nvPr/>
            </p:nvSpPr>
            <p:spPr bwMode="auto">
              <a:xfrm>
                <a:off x="6002338" y="3438525"/>
                <a:ext cx="112713" cy="134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246" name="组合 245"/>
            <p:cNvGrpSpPr/>
            <p:nvPr/>
          </p:nvGrpSpPr>
          <p:grpSpPr>
            <a:xfrm rot="21234525">
              <a:off x="5910024" y="5358058"/>
              <a:ext cx="1062373" cy="1059257"/>
              <a:chOff x="7150101" y="3190875"/>
              <a:chExt cx="541338" cy="539750"/>
            </a:xfrm>
            <a:solidFill>
              <a:schemeClr val="bg1">
                <a:alpha val="9000"/>
              </a:schemeClr>
            </a:solidFill>
          </p:grpSpPr>
          <p:sp>
            <p:nvSpPr>
              <p:cNvPr id="391" name="Freeform 90"/>
              <p:cNvSpPr>
                <a:spLocks noEditPoints="1"/>
              </p:cNvSpPr>
              <p:nvPr/>
            </p:nvSpPr>
            <p:spPr bwMode="auto">
              <a:xfrm>
                <a:off x="7353301" y="3392488"/>
                <a:ext cx="134938" cy="134938"/>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1 w 48"/>
                  <a:gd name="T11" fmla="*/ 16 h 48"/>
                  <a:gd name="T12" fmla="*/ 16 w 48"/>
                  <a:gd name="T13" fmla="*/ 21 h 48"/>
                  <a:gd name="T14" fmla="*/ 12 w 48"/>
                  <a:gd name="T15" fmla="*/ 24 h 48"/>
                  <a:gd name="T16" fmla="*/ 11 w 48"/>
                  <a:gd name="T17" fmla="*/ 24 h 48"/>
                  <a:gd name="T18" fmla="*/ 8 w 48"/>
                  <a:gd name="T19" fmla="*/ 19 h 48"/>
                  <a:gd name="T20" fmla="*/ 19 w 48"/>
                  <a:gd name="T21" fmla="*/ 8 h 48"/>
                  <a:gd name="T22" fmla="*/ 24 w 48"/>
                  <a:gd name="T23" fmla="*/ 11 h 48"/>
                  <a:gd name="T24" fmla="*/ 21 w 48"/>
                  <a:gd name="T25"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8">
                    <a:moveTo>
                      <a:pt x="24" y="0"/>
                    </a:moveTo>
                    <a:cubicBezTo>
                      <a:pt x="11" y="0"/>
                      <a:pt x="0" y="11"/>
                      <a:pt x="0" y="24"/>
                    </a:cubicBezTo>
                    <a:cubicBezTo>
                      <a:pt x="0" y="37"/>
                      <a:pt x="11" y="48"/>
                      <a:pt x="24" y="48"/>
                    </a:cubicBezTo>
                    <a:cubicBezTo>
                      <a:pt x="37" y="48"/>
                      <a:pt x="48" y="37"/>
                      <a:pt x="48" y="24"/>
                    </a:cubicBezTo>
                    <a:cubicBezTo>
                      <a:pt x="48" y="11"/>
                      <a:pt x="37" y="0"/>
                      <a:pt x="24" y="0"/>
                    </a:cubicBezTo>
                    <a:close/>
                    <a:moveTo>
                      <a:pt x="21" y="16"/>
                    </a:moveTo>
                    <a:cubicBezTo>
                      <a:pt x="19" y="17"/>
                      <a:pt x="17" y="19"/>
                      <a:pt x="16" y="21"/>
                    </a:cubicBezTo>
                    <a:cubicBezTo>
                      <a:pt x="15" y="23"/>
                      <a:pt x="14" y="24"/>
                      <a:pt x="12" y="24"/>
                    </a:cubicBezTo>
                    <a:cubicBezTo>
                      <a:pt x="12" y="24"/>
                      <a:pt x="11" y="24"/>
                      <a:pt x="11" y="24"/>
                    </a:cubicBezTo>
                    <a:cubicBezTo>
                      <a:pt x="9" y="23"/>
                      <a:pt x="8" y="21"/>
                      <a:pt x="8" y="19"/>
                    </a:cubicBezTo>
                    <a:cubicBezTo>
                      <a:pt x="10" y="14"/>
                      <a:pt x="14" y="10"/>
                      <a:pt x="19" y="8"/>
                    </a:cubicBezTo>
                    <a:cubicBezTo>
                      <a:pt x="21" y="7"/>
                      <a:pt x="23" y="8"/>
                      <a:pt x="24" y="11"/>
                    </a:cubicBezTo>
                    <a:cubicBezTo>
                      <a:pt x="25" y="13"/>
                      <a:pt x="24" y="15"/>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91"/>
              <p:cNvSpPr>
                <a:spLocks noEditPoints="1"/>
              </p:cNvSpPr>
              <p:nvPr/>
            </p:nvSpPr>
            <p:spPr bwMode="auto">
              <a:xfrm>
                <a:off x="7150101" y="3190875"/>
                <a:ext cx="541338" cy="539750"/>
              </a:xfrm>
              <a:custGeom>
                <a:avLst/>
                <a:gdLst>
                  <a:gd name="T0" fmla="*/ 179 w 192"/>
                  <a:gd name="T1" fmla="*/ 47 h 192"/>
                  <a:gd name="T2" fmla="*/ 185 w 192"/>
                  <a:gd name="T3" fmla="*/ 41 h 192"/>
                  <a:gd name="T4" fmla="*/ 192 w 192"/>
                  <a:gd name="T5" fmla="*/ 24 h 192"/>
                  <a:gd name="T6" fmla="*/ 185 w 192"/>
                  <a:gd name="T7" fmla="*/ 7 h 192"/>
                  <a:gd name="T8" fmla="*/ 168 w 192"/>
                  <a:gd name="T9" fmla="*/ 0 h 192"/>
                  <a:gd name="T10" fmla="*/ 151 w 192"/>
                  <a:gd name="T11" fmla="*/ 7 h 192"/>
                  <a:gd name="T12" fmla="*/ 145 w 192"/>
                  <a:gd name="T13" fmla="*/ 13 h 192"/>
                  <a:gd name="T14" fmla="*/ 96 w 192"/>
                  <a:gd name="T15" fmla="*/ 0 h 192"/>
                  <a:gd name="T16" fmla="*/ 47 w 192"/>
                  <a:gd name="T17" fmla="*/ 13 h 192"/>
                  <a:gd name="T18" fmla="*/ 41 w 192"/>
                  <a:gd name="T19" fmla="*/ 7 h 192"/>
                  <a:gd name="T20" fmla="*/ 24 w 192"/>
                  <a:gd name="T21" fmla="*/ 0 h 192"/>
                  <a:gd name="T22" fmla="*/ 7 w 192"/>
                  <a:gd name="T23" fmla="*/ 7 h 192"/>
                  <a:gd name="T24" fmla="*/ 0 w 192"/>
                  <a:gd name="T25" fmla="*/ 24 h 192"/>
                  <a:gd name="T26" fmla="*/ 7 w 192"/>
                  <a:gd name="T27" fmla="*/ 41 h 192"/>
                  <a:gd name="T28" fmla="*/ 14 w 192"/>
                  <a:gd name="T29" fmla="*/ 47 h 192"/>
                  <a:gd name="T30" fmla="*/ 0 w 192"/>
                  <a:gd name="T31" fmla="*/ 96 h 192"/>
                  <a:gd name="T32" fmla="*/ 13 w 192"/>
                  <a:gd name="T33" fmla="*/ 145 h 192"/>
                  <a:gd name="T34" fmla="*/ 7 w 192"/>
                  <a:gd name="T35" fmla="*/ 151 h 192"/>
                  <a:gd name="T36" fmla="*/ 0 w 192"/>
                  <a:gd name="T37" fmla="*/ 168 h 192"/>
                  <a:gd name="T38" fmla="*/ 7 w 192"/>
                  <a:gd name="T39" fmla="*/ 185 h 192"/>
                  <a:gd name="T40" fmla="*/ 24 w 192"/>
                  <a:gd name="T41" fmla="*/ 192 h 192"/>
                  <a:gd name="T42" fmla="*/ 41 w 192"/>
                  <a:gd name="T43" fmla="*/ 185 h 192"/>
                  <a:gd name="T44" fmla="*/ 47 w 192"/>
                  <a:gd name="T45" fmla="*/ 179 h 192"/>
                  <a:gd name="T46" fmla="*/ 96 w 192"/>
                  <a:gd name="T47" fmla="*/ 192 h 192"/>
                  <a:gd name="T48" fmla="*/ 145 w 192"/>
                  <a:gd name="T49" fmla="*/ 179 h 192"/>
                  <a:gd name="T50" fmla="*/ 151 w 192"/>
                  <a:gd name="T51" fmla="*/ 185 h 192"/>
                  <a:gd name="T52" fmla="*/ 168 w 192"/>
                  <a:gd name="T53" fmla="*/ 192 h 192"/>
                  <a:gd name="T54" fmla="*/ 185 w 192"/>
                  <a:gd name="T55" fmla="*/ 185 h 192"/>
                  <a:gd name="T56" fmla="*/ 192 w 192"/>
                  <a:gd name="T57" fmla="*/ 168 h 192"/>
                  <a:gd name="T58" fmla="*/ 185 w 192"/>
                  <a:gd name="T59" fmla="*/ 151 h 192"/>
                  <a:gd name="T60" fmla="*/ 179 w 192"/>
                  <a:gd name="T61" fmla="*/ 145 h 192"/>
                  <a:gd name="T62" fmla="*/ 192 w 192"/>
                  <a:gd name="T63" fmla="*/ 96 h 192"/>
                  <a:gd name="T64" fmla="*/ 179 w 192"/>
                  <a:gd name="T65" fmla="*/ 47 h 192"/>
                  <a:gd name="T66" fmla="*/ 96 w 192"/>
                  <a:gd name="T67" fmla="*/ 176 h 192"/>
                  <a:gd name="T68" fmla="*/ 16 w 192"/>
                  <a:gd name="T69" fmla="*/ 96 h 192"/>
                  <a:gd name="T70" fmla="*/ 96 w 192"/>
                  <a:gd name="T71" fmla="*/ 16 h 192"/>
                  <a:gd name="T72" fmla="*/ 176 w 192"/>
                  <a:gd name="T73" fmla="*/ 96 h 192"/>
                  <a:gd name="T74" fmla="*/ 96 w 192"/>
                  <a:gd name="T75" fmla="*/ 17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92">
                    <a:moveTo>
                      <a:pt x="179" y="47"/>
                    </a:moveTo>
                    <a:cubicBezTo>
                      <a:pt x="185" y="41"/>
                      <a:pt x="185" y="41"/>
                      <a:pt x="185" y="41"/>
                    </a:cubicBezTo>
                    <a:cubicBezTo>
                      <a:pt x="190" y="36"/>
                      <a:pt x="192" y="30"/>
                      <a:pt x="192" y="24"/>
                    </a:cubicBezTo>
                    <a:cubicBezTo>
                      <a:pt x="192" y="17"/>
                      <a:pt x="190" y="11"/>
                      <a:pt x="185" y="7"/>
                    </a:cubicBezTo>
                    <a:cubicBezTo>
                      <a:pt x="181" y="2"/>
                      <a:pt x="175" y="0"/>
                      <a:pt x="168" y="0"/>
                    </a:cubicBezTo>
                    <a:cubicBezTo>
                      <a:pt x="162" y="0"/>
                      <a:pt x="156" y="2"/>
                      <a:pt x="151" y="7"/>
                    </a:cubicBezTo>
                    <a:cubicBezTo>
                      <a:pt x="145" y="13"/>
                      <a:pt x="145" y="13"/>
                      <a:pt x="145" y="13"/>
                    </a:cubicBezTo>
                    <a:cubicBezTo>
                      <a:pt x="130" y="5"/>
                      <a:pt x="113" y="0"/>
                      <a:pt x="96" y="0"/>
                    </a:cubicBezTo>
                    <a:cubicBezTo>
                      <a:pt x="79" y="0"/>
                      <a:pt x="62" y="5"/>
                      <a:pt x="47" y="13"/>
                    </a:cubicBezTo>
                    <a:cubicBezTo>
                      <a:pt x="41" y="7"/>
                      <a:pt x="41" y="7"/>
                      <a:pt x="41" y="7"/>
                    </a:cubicBezTo>
                    <a:cubicBezTo>
                      <a:pt x="37" y="2"/>
                      <a:pt x="31" y="0"/>
                      <a:pt x="24" y="0"/>
                    </a:cubicBezTo>
                    <a:cubicBezTo>
                      <a:pt x="18" y="0"/>
                      <a:pt x="12" y="2"/>
                      <a:pt x="7" y="7"/>
                    </a:cubicBezTo>
                    <a:cubicBezTo>
                      <a:pt x="3" y="11"/>
                      <a:pt x="0" y="17"/>
                      <a:pt x="0" y="24"/>
                    </a:cubicBezTo>
                    <a:cubicBezTo>
                      <a:pt x="0" y="30"/>
                      <a:pt x="3" y="36"/>
                      <a:pt x="7" y="41"/>
                    </a:cubicBezTo>
                    <a:cubicBezTo>
                      <a:pt x="14" y="47"/>
                      <a:pt x="14" y="47"/>
                      <a:pt x="14" y="47"/>
                    </a:cubicBezTo>
                    <a:cubicBezTo>
                      <a:pt x="5" y="62"/>
                      <a:pt x="0" y="79"/>
                      <a:pt x="0" y="96"/>
                    </a:cubicBezTo>
                    <a:cubicBezTo>
                      <a:pt x="0" y="113"/>
                      <a:pt x="5" y="130"/>
                      <a:pt x="13" y="145"/>
                    </a:cubicBezTo>
                    <a:cubicBezTo>
                      <a:pt x="7" y="151"/>
                      <a:pt x="7" y="151"/>
                      <a:pt x="7" y="151"/>
                    </a:cubicBezTo>
                    <a:cubicBezTo>
                      <a:pt x="3" y="155"/>
                      <a:pt x="0" y="161"/>
                      <a:pt x="0" y="168"/>
                    </a:cubicBezTo>
                    <a:cubicBezTo>
                      <a:pt x="0" y="174"/>
                      <a:pt x="3" y="180"/>
                      <a:pt x="7" y="185"/>
                    </a:cubicBezTo>
                    <a:cubicBezTo>
                      <a:pt x="12" y="189"/>
                      <a:pt x="18" y="192"/>
                      <a:pt x="24" y="192"/>
                    </a:cubicBezTo>
                    <a:cubicBezTo>
                      <a:pt x="31" y="192"/>
                      <a:pt x="37" y="189"/>
                      <a:pt x="41" y="185"/>
                    </a:cubicBezTo>
                    <a:cubicBezTo>
                      <a:pt x="47" y="179"/>
                      <a:pt x="47" y="179"/>
                      <a:pt x="47" y="179"/>
                    </a:cubicBezTo>
                    <a:cubicBezTo>
                      <a:pt x="62" y="187"/>
                      <a:pt x="79" y="192"/>
                      <a:pt x="96" y="192"/>
                    </a:cubicBezTo>
                    <a:cubicBezTo>
                      <a:pt x="113" y="192"/>
                      <a:pt x="130" y="187"/>
                      <a:pt x="145" y="179"/>
                    </a:cubicBezTo>
                    <a:cubicBezTo>
                      <a:pt x="151" y="185"/>
                      <a:pt x="151" y="185"/>
                      <a:pt x="151" y="185"/>
                    </a:cubicBezTo>
                    <a:cubicBezTo>
                      <a:pt x="156" y="189"/>
                      <a:pt x="162" y="192"/>
                      <a:pt x="168" y="192"/>
                    </a:cubicBezTo>
                    <a:cubicBezTo>
                      <a:pt x="175" y="192"/>
                      <a:pt x="181" y="189"/>
                      <a:pt x="185" y="185"/>
                    </a:cubicBezTo>
                    <a:cubicBezTo>
                      <a:pt x="190" y="180"/>
                      <a:pt x="192" y="174"/>
                      <a:pt x="192" y="168"/>
                    </a:cubicBezTo>
                    <a:cubicBezTo>
                      <a:pt x="192" y="161"/>
                      <a:pt x="190" y="155"/>
                      <a:pt x="185" y="151"/>
                    </a:cubicBezTo>
                    <a:cubicBezTo>
                      <a:pt x="179" y="145"/>
                      <a:pt x="179" y="145"/>
                      <a:pt x="179" y="145"/>
                    </a:cubicBezTo>
                    <a:cubicBezTo>
                      <a:pt x="188" y="130"/>
                      <a:pt x="192" y="113"/>
                      <a:pt x="192" y="96"/>
                    </a:cubicBezTo>
                    <a:cubicBezTo>
                      <a:pt x="192" y="79"/>
                      <a:pt x="188" y="62"/>
                      <a:pt x="179" y="47"/>
                    </a:cubicBezTo>
                    <a:close/>
                    <a:moveTo>
                      <a:pt x="96" y="176"/>
                    </a:moveTo>
                    <a:cubicBezTo>
                      <a:pt x="52" y="176"/>
                      <a:pt x="16" y="140"/>
                      <a:pt x="16" y="96"/>
                    </a:cubicBezTo>
                    <a:cubicBezTo>
                      <a:pt x="16" y="52"/>
                      <a:pt x="52" y="16"/>
                      <a:pt x="96" y="16"/>
                    </a:cubicBezTo>
                    <a:cubicBezTo>
                      <a:pt x="140" y="16"/>
                      <a:pt x="176" y="52"/>
                      <a:pt x="176" y="96"/>
                    </a:cubicBezTo>
                    <a:cubicBezTo>
                      <a:pt x="176" y="140"/>
                      <a:pt x="140" y="176"/>
                      <a:pt x="96" y="1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Freeform 92"/>
              <p:cNvSpPr>
                <a:spLocks noEditPoints="1"/>
              </p:cNvSpPr>
              <p:nvPr/>
            </p:nvSpPr>
            <p:spPr bwMode="auto">
              <a:xfrm>
                <a:off x="7218363" y="3257550"/>
                <a:ext cx="404813" cy="40640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04 w 144"/>
                  <a:gd name="T11" fmla="*/ 72 h 144"/>
                  <a:gd name="T12" fmla="*/ 72 w 144"/>
                  <a:gd name="T13" fmla="*/ 104 h 144"/>
                  <a:gd name="T14" fmla="*/ 40 w 144"/>
                  <a:gd name="T15" fmla="*/ 72 h 144"/>
                  <a:gd name="T16" fmla="*/ 47 w 144"/>
                  <a:gd name="T17" fmla="*/ 52 h 144"/>
                  <a:gd name="T18" fmla="*/ 41 w 144"/>
                  <a:gd name="T19" fmla="*/ 47 h 144"/>
                  <a:gd name="T20" fmla="*/ 41 w 144"/>
                  <a:gd name="T21" fmla="*/ 41 h 144"/>
                  <a:gd name="T22" fmla="*/ 47 w 144"/>
                  <a:gd name="T23" fmla="*/ 41 h 144"/>
                  <a:gd name="T24" fmla="*/ 53 w 144"/>
                  <a:gd name="T25" fmla="*/ 47 h 144"/>
                  <a:gd name="T26" fmla="*/ 72 w 144"/>
                  <a:gd name="T27" fmla="*/ 40 h 144"/>
                  <a:gd name="T28" fmla="*/ 92 w 144"/>
                  <a:gd name="T29" fmla="*/ 47 h 144"/>
                  <a:gd name="T30" fmla="*/ 98 w 144"/>
                  <a:gd name="T31" fmla="*/ 41 h 144"/>
                  <a:gd name="T32" fmla="*/ 103 w 144"/>
                  <a:gd name="T33" fmla="*/ 41 h 144"/>
                  <a:gd name="T34" fmla="*/ 103 w 144"/>
                  <a:gd name="T35" fmla="*/ 47 h 144"/>
                  <a:gd name="T36" fmla="*/ 97 w 144"/>
                  <a:gd name="T37" fmla="*/ 52 h 144"/>
                  <a:gd name="T38" fmla="*/ 104 w 144"/>
                  <a:gd name="T39"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04" y="72"/>
                    </a:moveTo>
                    <a:cubicBezTo>
                      <a:pt x="104" y="90"/>
                      <a:pt x="90" y="104"/>
                      <a:pt x="72" y="104"/>
                    </a:cubicBezTo>
                    <a:cubicBezTo>
                      <a:pt x="55" y="104"/>
                      <a:pt x="40" y="90"/>
                      <a:pt x="40" y="72"/>
                    </a:cubicBezTo>
                    <a:cubicBezTo>
                      <a:pt x="40" y="64"/>
                      <a:pt x="43" y="58"/>
                      <a:pt x="47" y="52"/>
                    </a:cubicBezTo>
                    <a:cubicBezTo>
                      <a:pt x="41" y="47"/>
                      <a:pt x="41" y="47"/>
                      <a:pt x="41" y="47"/>
                    </a:cubicBezTo>
                    <a:cubicBezTo>
                      <a:pt x="40" y="45"/>
                      <a:pt x="40" y="43"/>
                      <a:pt x="41" y="41"/>
                    </a:cubicBezTo>
                    <a:cubicBezTo>
                      <a:pt x="43" y="39"/>
                      <a:pt x="45" y="39"/>
                      <a:pt x="47" y="41"/>
                    </a:cubicBezTo>
                    <a:cubicBezTo>
                      <a:pt x="53" y="47"/>
                      <a:pt x="53" y="47"/>
                      <a:pt x="53" y="47"/>
                    </a:cubicBezTo>
                    <a:cubicBezTo>
                      <a:pt x="58" y="42"/>
                      <a:pt x="65" y="40"/>
                      <a:pt x="72" y="40"/>
                    </a:cubicBezTo>
                    <a:cubicBezTo>
                      <a:pt x="80" y="40"/>
                      <a:pt x="86" y="42"/>
                      <a:pt x="92" y="47"/>
                    </a:cubicBezTo>
                    <a:cubicBezTo>
                      <a:pt x="98" y="41"/>
                      <a:pt x="98" y="41"/>
                      <a:pt x="98" y="41"/>
                    </a:cubicBezTo>
                    <a:cubicBezTo>
                      <a:pt x="99" y="39"/>
                      <a:pt x="102" y="39"/>
                      <a:pt x="103" y="41"/>
                    </a:cubicBezTo>
                    <a:cubicBezTo>
                      <a:pt x="105" y="43"/>
                      <a:pt x="105" y="45"/>
                      <a:pt x="103" y="47"/>
                    </a:cubicBezTo>
                    <a:cubicBezTo>
                      <a:pt x="97" y="52"/>
                      <a:pt x="97" y="52"/>
                      <a:pt x="97" y="52"/>
                    </a:cubicBezTo>
                    <a:cubicBezTo>
                      <a:pt x="102" y="58"/>
                      <a:pt x="104" y="65"/>
                      <a:pt x="10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7" name="Freeform 93"/>
            <p:cNvSpPr/>
            <p:nvPr/>
          </p:nvSpPr>
          <p:spPr bwMode="auto">
            <a:xfrm>
              <a:off x="7339088" y="72948"/>
              <a:ext cx="1062373" cy="884791"/>
            </a:xfrm>
            <a:custGeom>
              <a:avLst/>
              <a:gdLst>
                <a:gd name="T0" fmla="*/ 176 w 192"/>
                <a:gd name="T1" fmla="*/ 92 h 160"/>
                <a:gd name="T2" fmla="*/ 176 w 192"/>
                <a:gd name="T3" fmla="*/ 91 h 160"/>
                <a:gd name="T4" fmla="*/ 176 w 192"/>
                <a:gd name="T5" fmla="*/ 48 h 160"/>
                <a:gd name="T6" fmla="*/ 176 w 192"/>
                <a:gd name="T7" fmla="*/ 46 h 160"/>
                <a:gd name="T8" fmla="*/ 96 w 192"/>
                <a:gd name="T9" fmla="*/ 0 h 160"/>
                <a:gd name="T10" fmla="*/ 17 w 192"/>
                <a:gd name="T11" fmla="*/ 46 h 160"/>
                <a:gd name="T12" fmla="*/ 17 w 192"/>
                <a:gd name="T13" fmla="*/ 46 h 160"/>
                <a:gd name="T14" fmla="*/ 16 w 192"/>
                <a:gd name="T15" fmla="*/ 47 h 160"/>
                <a:gd name="T16" fmla="*/ 16 w 192"/>
                <a:gd name="T17" fmla="*/ 48 h 160"/>
                <a:gd name="T18" fmla="*/ 16 w 192"/>
                <a:gd name="T19" fmla="*/ 48 h 160"/>
                <a:gd name="T20" fmla="*/ 16 w 192"/>
                <a:gd name="T21" fmla="*/ 91 h 160"/>
                <a:gd name="T22" fmla="*/ 16 w 192"/>
                <a:gd name="T23" fmla="*/ 92 h 160"/>
                <a:gd name="T24" fmla="*/ 0 w 192"/>
                <a:gd name="T25" fmla="*/ 120 h 160"/>
                <a:gd name="T26" fmla="*/ 32 w 192"/>
                <a:gd name="T27" fmla="*/ 152 h 160"/>
                <a:gd name="T28" fmla="*/ 33 w 192"/>
                <a:gd name="T29" fmla="*/ 152 h 160"/>
                <a:gd name="T30" fmla="*/ 44 w 192"/>
                <a:gd name="T31" fmla="*/ 160 h 160"/>
                <a:gd name="T32" fmla="*/ 56 w 192"/>
                <a:gd name="T33" fmla="*/ 148 h 160"/>
                <a:gd name="T34" fmla="*/ 56 w 192"/>
                <a:gd name="T35" fmla="*/ 92 h 160"/>
                <a:gd name="T36" fmla="*/ 44 w 192"/>
                <a:gd name="T37" fmla="*/ 80 h 160"/>
                <a:gd name="T38" fmla="*/ 33 w 192"/>
                <a:gd name="T39" fmla="*/ 88 h 160"/>
                <a:gd name="T40" fmla="*/ 32 w 192"/>
                <a:gd name="T41" fmla="*/ 88 h 160"/>
                <a:gd name="T42" fmla="*/ 24 w 192"/>
                <a:gd name="T43" fmla="*/ 89 h 160"/>
                <a:gd name="T44" fmla="*/ 24 w 192"/>
                <a:gd name="T45" fmla="*/ 49 h 160"/>
                <a:gd name="T46" fmla="*/ 46 w 192"/>
                <a:gd name="T47" fmla="*/ 24 h 160"/>
                <a:gd name="T48" fmla="*/ 52 w 192"/>
                <a:gd name="T49" fmla="*/ 31 h 160"/>
                <a:gd name="T50" fmla="*/ 57 w 192"/>
                <a:gd name="T51" fmla="*/ 31 h 160"/>
                <a:gd name="T52" fmla="*/ 96 w 192"/>
                <a:gd name="T53" fmla="*/ 24 h 160"/>
                <a:gd name="T54" fmla="*/ 135 w 192"/>
                <a:gd name="T55" fmla="*/ 31 h 160"/>
                <a:gd name="T56" fmla="*/ 137 w 192"/>
                <a:gd name="T57" fmla="*/ 32 h 160"/>
                <a:gd name="T58" fmla="*/ 140 w 192"/>
                <a:gd name="T59" fmla="*/ 31 h 160"/>
                <a:gd name="T60" fmla="*/ 147 w 192"/>
                <a:gd name="T61" fmla="*/ 24 h 160"/>
                <a:gd name="T62" fmla="*/ 168 w 192"/>
                <a:gd name="T63" fmla="*/ 49 h 160"/>
                <a:gd name="T64" fmla="*/ 168 w 192"/>
                <a:gd name="T65" fmla="*/ 89 h 160"/>
                <a:gd name="T66" fmla="*/ 160 w 192"/>
                <a:gd name="T67" fmla="*/ 88 h 160"/>
                <a:gd name="T68" fmla="*/ 159 w 192"/>
                <a:gd name="T69" fmla="*/ 88 h 160"/>
                <a:gd name="T70" fmla="*/ 148 w 192"/>
                <a:gd name="T71" fmla="*/ 80 h 160"/>
                <a:gd name="T72" fmla="*/ 136 w 192"/>
                <a:gd name="T73" fmla="*/ 92 h 160"/>
                <a:gd name="T74" fmla="*/ 136 w 192"/>
                <a:gd name="T75" fmla="*/ 148 h 160"/>
                <a:gd name="T76" fmla="*/ 148 w 192"/>
                <a:gd name="T77" fmla="*/ 160 h 160"/>
                <a:gd name="T78" fmla="*/ 159 w 192"/>
                <a:gd name="T79" fmla="*/ 152 h 160"/>
                <a:gd name="T80" fmla="*/ 160 w 192"/>
                <a:gd name="T81" fmla="*/ 152 h 160"/>
                <a:gd name="T82" fmla="*/ 192 w 192"/>
                <a:gd name="T83" fmla="*/ 120 h 160"/>
                <a:gd name="T84" fmla="*/ 176 w 192"/>
                <a:gd name="T85" fmla="*/ 9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60">
                  <a:moveTo>
                    <a:pt x="176" y="92"/>
                  </a:moveTo>
                  <a:cubicBezTo>
                    <a:pt x="176" y="92"/>
                    <a:pt x="176" y="92"/>
                    <a:pt x="176" y="91"/>
                  </a:cubicBezTo>
                  <a:cubicBezTo>
                    <a:pt x="176" y="48"/>
                    <a:pt x="176" y="48"/>
                    <a:pt x="176" y="48"/>
                  </a:cubicBezTo>
                  <a:cubicBezTo>
                    <a:pt x="176" y="47"/>
                    <a:pt x="176" y="47"/>
                    <a:pt x="176" y="46"/>
                  </a:cubicBezTo>
                  <a:cubicBezTo>
                    <a:pt x="166" y="23"/>
                    <a:pt x="135" y="0"/>
                    <a:pt x="96" y="0"/>
                  </a:cubicBezTo>
                  <a:cubicBezTo>
                    <a:pt x="57" y="0"/>
                    <a:pt x="27" y="23"/>
                    <a:pt x="17" y="46"/>
                  </a:cubicBezTo>
                  <a:cubicBezTo>
                    <a:pt x="17" y="46"/>
                    <a:pt x="17" y="46"/>
                    <a:pt x="17" y="46"/>
                  </a:cubicBezTo>
                  <a:cubicBezTo>
                    <a:pt x="17" y="46"/>
                    <a:pt x="17" y="47"/>
                    <a:pt x="16" y="47"/>
                  </a:cubicBezTo>
                  <a:cubicBezTo>
                    <a:pt x="16" y="47"/>
                    <a:pt x="16" y="47"/>
                    <a:pt x="16" y="48"/>
                  </a:cubicBezTo>
                  <a:cubicBezTo>
                    <a:pt x="16" y="48"/>
                    <a:pt x="16" y="48"/>
                    <a:pt x="16" y="48"/>
                  </a:cubicBezTo>
                  <a:cubicBezTo>
                    <a:pt x="16" y="91"/>
                    <a:pt x="16" y="91"/>
                    <a:pt x="16" y="91"/>
                  </a:cubicBezTo>
                  <a:cubicBezTo>
                    <a:pt x="16" y="92"/>
                    <a:pt x="16" y="92"/>
                    <a:pt x="16" y="92"/>
                  </a:cubicBezTo>
                  <a:cubicBezTo>
                    <a:pt x="7" y="98"/>
                    <a:pt x="0" y="108"/>
                    <a:pt x="0" y="120"/>
                  </a:cubicBezTo>
                  <a:cubicBezTo>
                    <a:pt x="0" y="138"/>
                    <a:pt x="14" y="152"/>
                    <a:pt x="32" y="152"/>
                  </a:cubicBezTo>
                  <a:cubicBezTo>
                    <a:pt x="33" y="152"/>
                    <a:pt x="33" y="152"/>
                    <a:pt x="33" y="152"/>
                  </a:cubicBezTo>
                  <a:cubicBezTo>
                    <a:pt x="35" y="157"/>
                    <a:pt x="39" y="160"/>
                    <a:pt x="44" y="160"/>
                  </a:cubicBezTo>
                  <a:cubicBezTo>
                    <a:pt x="51" y="160"/>
                    <a:pt x="56" y="154"/>
                    <a:pt x="56" y="148"/>
                  </a:cubicBezTo>
                  <a:cubicBezTo>
                    <a:pt x="56" y="92"/>
                    <a:pt x="56" y="92"/>
                    <a:pt x="56" y="92"/>
                  </a:cubicBezTo>
                  <a:cubicBezTo>
                    <a:pt x="56" y="85"/>
                    <a:pt x="51" y="80"/>
                    <a:pt x="44" y="80"/>
                  </a:cubicBezTo>
                  <a:cubicBezTo>
                    <a:pt x="39" y="80"/>
                    <a:pt x="35" y="83"/>
                    <a:pt x="33" y="88"/>
                  </a:cubicBezTo>
                  <a:cubicBezTo>
                    <a:pt x="32" y="88"/>
                    <a:pt x="32" y="88"/>
                    <a:pt x="32" y="88"/>
                  </a:cubicBezTo>
                  <a:cubicBezTo>
                    <a:pt x="29" y="88"/>
                    <a:pt x="27" y="88"/>
                    <a:pt x="24" y="89"/>
                  </a:cubicBezTo>
                  <a:cubicBezTo>
                    <a:pt x="24" y="49"/>
                    <a:pt x="24" y="49"/>
                    <a:pt x="24" y="49"/>
                  </a:cubicBezTo>
                  <a:cubicBezTo>
                    <a:pt x="28" y="40"/>
                    <a:pt x="36" y="31"/>
                    <a:pt x="46" y="24"/>
                  </a:cubicBezTo>
                  <a:cubicBezTo>
                    <a:pt x="52" y="31"/>
                    <a:pt x="52" y="31"/>
                    <a:pt x="52" y="31"/>
                  </a:cubicBezTo>
                  <a:cubicBezTo>
                    <a:pt x="54" y="32"/>
                    <a:pt x="56" y="32"/>
                    <a:pt x="57" y="31"/>
                  </a:cubicBezTo>
                  <a:cubicBezTo>
                    <a:pt x="57" y="31"/>
                    <a:pt x="69" y="24"/>
                    <a:pt x="96" y="24"/>
                  </a:cubicBezTo>
                  <a:cubicBezTo>
                    <a:pt x="123" y="24"/>
                    <a:pt x="135" y="31"/>
                    <a:pt x="135" y="31"/>
                  </a:cubicBezTo>
                  <a:cubicBezTo>
                    <a:pt x="136" y="32"/>
                    <a:pt x="136" y="32"/>
                    <a:pt x="137" y="32"/>
                  </a:cubicBezTo>
                  <a:cubicBezTo>
                    <a:pt x="138" y="32"/>
                    <a:pt x="139" y="31"/>
                    <a:pt x="140" y="31"/>
                  </a:cubicBezTo>
                  <a:cubicBezTo>
                    <a:pt x="147" y="24"/>
                    <a:pt x="147" y="24"/>
                    <a:pt x="147" y="24"/>
                  </a:cubicBezTo>
                  <a:cubicBezTo>
                    <a:pt x="157" y="31"/>
                    <a:pt x="164" y="40"/>
                    <a:pt x="168" y="49"/>
                  </a:cubicBezTo>
                  <a:cubicBezTo>
                    <a:pt x="168" y="89"/>
                    <a:pt x="168" y="89"/>
                    <a:pt x="168" y="89"/>
                  </a:cubicBezTo>
                  <a:cubicBezTo>
                    <a:pt x="166" y="88"/>
                    <a:pt x="163" y="88"/>
                    <a:pt x="160" y="88"/>
                  </a:cubicBezTo>
                  <a:cubicBezTo>
                    <a:pt x="159" y="88"/>
                    <a:pt x="159" y="88"/>
                    <a:pt x="159" y="88"/>
                  </a:cubicBezTo>
                  <a:cubicBezTo>
                    <a:pt x="158" y="83"/>
                    <a:pt x="153" y="80"/>
                    <a:pt x="148" y="80"/>
                  </a:cubicBezTo>
                  <a:cubicBezTo>
                    <a:pt x="142" y="80"/>
                    <a:pt x="136" y="85"/>
                    <a:pt x="136" y="92"/>
                  </a:cubicBezTo>
                  <a:cubicBezTo>
                    <a:pt x="136" y="148"/>
                    <a:pt x="136" y="148"/>
                    <a:pt x="136" y="148"/>
                  </a:cubicBezTo>
                  <a:cubicBezTo>
                    <a:pt x="136" y="154"/>
                    <a:pt x="142" y="160"/>
                    <a:pt x="148" y="160"/>
                  </a:cubicBezTo>
                  <a:cubicBezTo>
                    <a:pt x="153" y="160"/>
                    <a:pt x="158" y="157"/>
                    <a:pt x="159" y="152"/>
                  </a:cubicBezTo>
                  <a:cubicBezTo>
                    <a:pt x="160" y="152"/>
                    <a:pt x="160" y="152"/>
                    <a:pt x="160" y="152"/>
                  </a:cubicBezTo>
                  <a:cubicBezTo>
                    <a:pt x="178" y="152"/>
                    <a:pt x="192" y="138"/>
                    <a:pt x="192" y="120"/>
                  </a:cubicBezTo>
                  <a:cubicBezTo>
                    <a:pt x="192" y="108"/>
                    <a:pt x="186" y="98"/>
                    <a:pt x="176" y="92"/>
                  </a:cubicBez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sp>
          <p:nvSpPr>
            <p:cNvPr id="248" name="Freeform 94"/>
            <p:cNvSpPr/>
            <p:nvPr/>
          </p:nvSpPr>
          <p:spPr bwMode="auto">
            <a:xfrm rot="21328132">
              <a:off x="8453924" y="3028604"/>
              <a:ext cx="1059257" cy="1059257"/>
            </a:xfrm>
            <a:custGeom>
              <a:avLst/>
              <a:gdLst>
                <a:gd name="T0" fmla="*/ 176 w 192"/>
                <a:gd name="T1" fmla="*/ 147 h 192"/>
                <a:gd name="T2" fmla="*/ 192 w 192"/>
                <a:gd name="T3" fmla="*/ 120 h 192"/>
                <a:gd name="T4" fmla="*/ 176 w 192"/>
                <a:gd name="T5" fmla="*/ 92 h 192"/>
                <a:gd name="T6" fmla="*/ 176 w 192"/>
                <a:gd name="T7" fmla="*/ 91 h 192"/>
                <a:gd name="T8" fmla="*/ 176 w 192"/>
                <a:gd name="T9" fmla="*/ 48 h 192"/>
                <a:gd name="T10" fmla="*/ 176 w 192"/>
                <a:gd name="T11" fmla="*/ 46 h 192"/>
                <a:gd name="T12" fmla="*/ 96 w 192"/>
                <a:gd name="T13" fmla="*/ 0 h 192"/>
                <a:gd name="T14" fmla="*/ 17 w 192"/>
                <a:gd name="T15" fmla="*/ 46 h 192"/>
                <a:gd name="T16" fmla="*/ 17 w 192"/>
                <a:gd name="T17" fmla="*/ 46 h 192"/>
                <a:gd name="T18" fmla="*/ 16 w 192"/>
                <a:gd name="T19" fmla="*/ 47 h 192"/>
                <a:gd name="T20" fmla="*/ 16 w 192"/>
                <a:gd name="T21" fmla="*/ 48 h 192"/>
                <a:gd name="T22" fmla="*/ 16 w 192"/>
                <a:gd name="T23" fmla="*/ 48 h 192"/>
                <a:gd name="T24" fmla="*/ 16 w 192"/>
                <a:gd name="T25" fmla="*/ 91 h 192"/>
                <a:gd name="T26" fmla="*/ 16 w 192"/>
                <a:gd name="T27" fmla="*/ 92 h 192"/>
                <a:gd name="T28" fmla="*/ 0 w 192"/>
                <a:gd name="T29" fmla="*/ 120 h 192"/>
                <a:gd name="T30" fmla="*/ 32 w 192"/>
                <a:gd name="T31" fmla="*/ 152 h 192"/>
                <a:gd name="T32" fmla="*/ 33 w 192"/>
                <a:gd name="T33" fmla="*/ 152 h 192"/>
                <a:gd name="T34" fmla="*/ 44 w 192"/>
                <a:gd name="T35" fmla="*/ 160 h 192"/>
                <a:gd name="T36" fmla="*/ 56 w 192"/>
                <a:gd name="T37" fmla="*/ 148 h 192"/>
                <a:gd name="T38" fmla="*/ 56 w 192"/>
                <a:gd name="T39" fmla="*/ 92 h 192"/>
                <a:gd name="T40" fmla="*/ 44 w 192"/>
                <a:gd name="T41" fmla="*/ 80 h 192"/>
                <a:gd name="T42" fmla="*/ 33 w 192"/>
                <a:gd name="T43" fmla="*/ 88 h 192"/>
                <a:gd name="T44" fmla="*/ 32 w 192"/>
                <a:gd name="T45" fmla="*/ 88 h 192"/>
                <a:gd name="T46" fmla="*/ 24 w 192"/>
                <a:gd name="T47" fmla="*/ 89 h 192"/>
                <a:gd name="T48" fmla="*/ 24 w 192"/>
                <a:gd name="T49" fmla="*/ 49 h 192"/>
                <a:gd name="T50" fmla="*/ 46 w 192"/>
                <a:gd name="T51" fmla="*/ 24 h 192"/>
                <a:gd name="T52" fmla="*/ 52 w 192"/>
                <a:gd name="T53" fmla="*/ 31 h 192"/>
                <a:gd name="T54" fmla="*/ 57 w 192"/>
                <a:gd name="T55" fmla="*/ 31 h 192"/>
                <a:gd name="T56" fmla="*/ 96 w 192"/>
                <a:gd name="T57" fmla="*/ 24 h 192"/>
                <a:gd name="T58" fmla="*/ 135 w 192"/>
                <a:gd name="T59" fmla="*/ 31 h 192"/>
                <a:gd name="T60" fmla="*/ 137 w 192"/>
                <a:gd name="T61" fmla="*/ 32 h 192"/>
                <a:gd name="T62" fmla="*/ 140 w 192"/>
                <a:gd name="T63" fmla="*/ 31 h 192"/>
                <a:gd name="T64" fmla="*/ 147 w 192"/>
                <a:gd name="T65" fmla="*/ 24 h 192"/>
                <a:gd name="T66" fmla="*/ 168 w 192"/>
                <a:gd name="T67" fmla="*/ 49 h 192"/>
                <a:gd name="T68" fmla="*/ 168 w 192"/>
                <a:gd name="T69" fmla="*/ 89 h 192"/>
                <a:gd name="T70" fmla="*/ 160 w 192"/>
                <a:gd name="T71" fmla="*/ 88 h 192"/>
                <a:gd name="T72" fmla="*/ 159 w 192"/>
                <a:gd name="T73" fmla="*/ 88 h 192"/>
                <a:gd name="T74" fmla="*/ 148 w 192"/>
                <a:gd name="T75" fmla="*/ 80 h 192"/>
                <a:gd name="T76" fmla="*/ 136 w 192"/>
                <a:gd name="T77" fmla="*/ 92 h 192"/>
                <a:gd name="T78" fmla="*/ 136 w 192"/>
                <a:gd name="T79" fmla="*/ 148 h 192"/>
                <a:gd name="T80" fmla="*/ 148 w 192"/>
                <a:gd name="T81" fmla="*/ 160 h 192"/>
                <a:gd name="T82" fmla="*/ 159 w 192"/>
                <a:gd name="T83" fmla="*/ 152 h 192"/>
                <a:gd name="T84" fmla="*/ 160 w 192"/>
                <a:gd name="T85" fmla="*/ 152 h 192"/>
                <a:gd name="T86" fmla="*/ 169 w 192"/>
                <a:gd name="T87" fmla="*/ 151 h 192"/>
                <a:gd name="T88" fmla="*/ 175 w 192"/>
                <a:gd name="T89" fmla="*/ 162 h 192"/>
                <a:gd name="T90" fmla="*/ 143 w 192"/>
                <a:gd name="T91" fmla="*/ 174 h 192"/>
                <a:gd name="T92" fmla="*/ 141 w 192"/>
                <a:gd name="T93" fmla="*/ 171 h 192"/>
                <a:gd name="T94" fmla="*/ 132 w 192"/>
                <a:gd name="T95" fmla="*/ 168 h 192"/>
                <a:gd name="T96" fmla="*/ 116 w 192"/>
                <a:gd name="T97" fmla="*/ 168 h 192"/>
                <a:gd name="T98" fmla="*/ 104 w 192"/>
                <a:gd name="T99" fmla="*/ 180 h 192"/>
                <a:gd name="T100" fmla="*/ 116 w 192"/>
                <a:gd name="T101" fmla="*/ 192 h 192"/>
                <a:gd name="T102" fmla="*/ 132 w 192"/>
                <a:gd name="T103" fmla="*/ 192 h 192"/>
                <a:gd name="T104" fmla="*/ 144 w 192"/>
                <a:gd name="T105" fmla="*/ 183 h 192"/>
                <a:gd name="T106" fmla="*/ 182 w 192"/>
                <a:gd name="T107" fmla="*/ 167 h 192"/>
                <a:gd name="T108" fmla="*/ 184 w 192"/>
                <a:gd name="T109" fmla="*/ 165 h 192"/>
                <a:gd name="T110" fmla="*/ 184 w 192"/>
                <a:gd name="T111" fmla="*/ 162 h 192"/>
                <a:gd name="T112" fmla="*/ 176 w 192"/>
                <a:gd name="T113" fmla="*/ 14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2" h="192">
                  <a:moveTo>
                    <a:pt x="176" y="147"/>
                  </a:moveTo>
                  <a:cubicBezTo>
                    <a:pt x="186" y="142"/>
                    <a:pt x="192" y="132"/>
                    <a:pt x="192" y="120"/>
                  </a:cubicBezTo>
                  <a:cubicBezTo>
                    <a:pt x="192" y="108"/>
                    <a:pt x="186" y="98"/>
                    <a:pt x="176" y="92"/>
                  </a:cubicBezTo>
                  <a:cubicBezTo>
                    <a:pt x="176" y="92"/>
                    <a:pt x="176" y="92"/>
                    <a:pt x="176" y="91"/>
                  </a:cubicBezTo>
                  <a:cubicBezTo>
                    <a:pt x="176" y="48"/>
                    <a:pt x="176" y="48"/>
                    <a:pt x="176" y="48"/>
                  </a:cubicBezTo>
                  <a:cubicBezTo>
                    <a:pt x="176" y="47"/>
                    <a:pt x="176" y="47"/>
                    <a:pt x="176" y="46"/>
                  </a:cubicBezTo>
                  <a:cubicBezTo>
                    <a:pt x="166" y="23"/>
                    <a:pt x="135" y="0"/>
                    <a:pt x="96" y="0"/>
                  </a:cubicBezTo>
                  <a:cubicBezTo>
                    <a:pt x="57" y="0"/>
                    <a:pt x="27" y="23"/>
                    <a:pt x="17" y="46"/>
                  </a:cubicBezTo>
                  <a:cubicBezTo>
                    <a:pt x="17" y="46"/>
                    <a:pt x="17" y="46"/>
                    <a:pt x="17" y="46"/>
                  </a:cubicBezTo>
                  <a:cubicBezTo>
                    <a:pt x="17" y="46"/>
                    <a:pt x="17" y="47"/>
                    <a:pt x="16" y="47"/>
                  </a:cubicBezTo>
                  <a:cubicBezTo>
                    <a:pt x="16" y="47"/>
                    <a:pt x="16" y="47"/>
                    <a:pt x="16" y="48"/>
                  </a:cubicBezTo>
                  <a:cubicBezTo>
                    <a:pt x="16" y="48"/>
                    <a:pt x="16" y="48"/>
                    <a:pt x="16" y="48"/>
                  </a:cubicBezTo>
                  <a:cubicBezTo>
                    <a:pt x="16" y="91"/>
                    <a:pt x="16" y="91"/>
                    <a:pt x="16" y="91"/>
                  </a:cubicBezTo>
                  <a:cubicBezTo>
                    <a:pt x="16" y="92"/>
                    <a:pt x="16" y="92"/>
                    <a:pt x="16" y="92"/>
                  </a:cubicBezTo>
                  <a:cubicBezTo>
                    <a:pt x="7" y="98"/>
                    <a:pt x="0" y="108"/>
                    <a:pt x="0" y="120"/>
                  </a:cubicBezTo>
                  <a:cubicBezTo>
                    <a:pt x="0" y="138"/>
                    <a:pt x="14" y="152"/>
                    <a:pt x="32" y="152"/>
                  </a:cubicBezTo>
                  <a:cubicBezTo>
                    <a:pt x="33" y="152"/>
                    <a:pt x="33" y="152"/>
                    <a:pt x="33" y="152"/>
                  </a:cubicBezTo>
                  <a:cubicBezTo>
                    <a:pt x="35" y="157"/>
                    <a:pt x="39" y="160"/>
                    <a:pt x="44" y="160"/>
                  </a:cubicBezTo>
                  <a:cubicBezTo>
                    <a:pt x="51" y="160"/>
                    <a:pt x="56" y="154"/>
                    <a:pt x="56" y="148"/>
                  </a:cubicBezTo>
                  <a:cubicBezTo>
                    <a:pt x="56" y="92"/>
                    <a:pt x="56" y="92"/>
                    <a:pt x="56" y="92"/>
                  </a:cubicBezTo>
                  <a:cubicBezTo>
                    <a:pt x="56" y="85"/>
                    <a:pt x="51" y="80"/>
                    <a:pt x="44" y="80"/>
                  </a:cubicBezTo>
                  <a:cubicBezTo>
                    <a:pt x="39" y="80"/>
                    <a:pt x="35" y="83"/>
                    <a:pt x="33" y="88"/>
                  </a:cubicBezTo>
                  <a:cubicBezTo>
                    <a:pt x="32" y="88"/>
                    <a:pt x="32" y="88"/>
                    <a:pt x="32" y="88"/>
                  </a:cubicBezTo>
                  <a:cubicBezTo>
                    <a:pt x="29" y="88"/>
                    <a:pt x="27" y="88"/>
                    <a:pt x="24" y="89"/>
                  </a:cubicBezTo>
                  <a:cubicBezTo>
                    <a:pt x="24" y="49"/>
                    <a:pt x="24" y="49"/>
                    <a:pt x="24" y="49"/>
                  </a:cubicBezTo>
                  <a:cubicBezTo>
                    <a:pt x="28" y="40"/>
                    <a:pt x="36" y="31"/>
                    <a:pt x="46" y="24"/>
                  </a:cubicBezTo>
                  <a:cubicBezTo>
                    <a:pt x="52" y="31"/>
                    <a:pt x="52" y="31"/>
                    <a:pt x="52" y="31"/>
                  </a:cubicBezTo>
                  <a:cubicBezTo>
                    <a:pt x="54" y="32"/>
                    <a:pt x="56" y="32"/>
                    <a:pt x="57" y="31"/>
                  </a:cubicBezTo>
                  <a:cubicBezTo>
                    <a:pt x="57" y="31"/>
                    <a:pt x="69" y="24"/>
                    <a:pt x="96" y="24"/>
                  </a:cubicBezTo>
                  <a:cubicBezTo>
                    <a:pt x="123" y="24"/>
                    <a:pt x="135" y="31"/>
                    <a:pt x="135" y="31"/>
                  </a:cubicBezTo>
                  <a:cubicBezTo>
                    <a:pt x="136" y="32"/>
                    <a:pt x="136" y="32"/>
                    <a:pt x="137" y="32"/>
                  </a:cubicBezTo>
                  <a:cubicBezTo>
                    <a:pt x="138" y="32"/>
                    <a:pt x="139" y="31"/>
                    <a:pt x="140" y="31"/>
                  </a:cubicBezTo>
                  <a:cubicBezTo>
                    <a:pt x="147" y="24"/>
                    <a:pt x="147" y="24"/>
                    <a:pt x="147" y="24"/>
                  </a:cubicBezTo>
                  <a:cubicBezTo>
                    <a:pt x="157" y="31"/>
                    <a:pt x="164" y="40"/>
                    <a:pt x="168" y="49"/>
                  </a:cubicBezTo>
                  <a:cubicBezTo>
                    <a:pt x="168" y="89"/>
                    <a:pt x="168" y="89"/>
                    <a:pt x="168" y="89"/>
                  </a:cubicBezTo>
                  <a:cubicBezTo>
                    <a:pt x="166" y="88"/>
                    <a:pt x="163" y="88"/>
                    <a:pt x="160" y="88"/>
                  </a:cubicBezTo>
                  <a:cubicBezTo>
                    <a:pt x="159" y="88"/>
                    <a:pt x="159" y="88"/>
                    <a:pt x="159" y="88"/>
                  </a:cubicBezTo>
                  <a:cubicBezTo>
                    <a:pt x="158" y="83"/>
                    <a:pt x="153" y="80"/>
                    <a:pt x="148" y="80"/>
                  </a:cubicBezTo>
                  <a:cubicBezTo>
                    <a:pt x="142" y="80"/>
                    <a:pt x="136" y="85"/>
                    <a:pt x="136" y="92"/>
                  </a:cubicBezTo>
                  <a:cubicBezTo>
                    <a:pt x="136" y="148"/>
                    <a:pt x="136" y="148"/>
                    <a:pt x="136" y="148"/>
                  </a:cubicBezTo>
                  <a:cubicBezTo>
                    <a:pt x="136" y="154"/>
                    <a:pt x="142" y="160"/>
                    <a:pt x="148" y="160"/>
                  </a:cubicBezTo>
                  <a:cubicBezTo>
                    <a:pt x="153" y="160"/>
                    <a:pt x="158" y="157"/>
                    <a:pt x="159" y="152"/>
                  </a:cubicBezTo>
                  <a:cubicBezTo>
                    <a:pt x="160" y="152"/>
                    <a:pt x="160" y="152"/>
                    <a:pt x="160" y="152"/>
                  </a:cubicBezTo>
                  <a:cubicBezTo>
                    <a:pt x="163" y="152"/>
                    <a:pt x="166" y="151"/>
                    <a:pt x="169" y="151"/>
                  </a:cubicBezTo>
                  <a:cubicBezTo>
                    <a:pt x="175" y="162"/>
                    <a:pt x="175" y="162"/>
                    <a:pt x="175" y="162"/>
                  </a:cubicBezTo>
                  <a:cubicBezTo>
                    <a:pt x="143" y="174"/>
                    <a:pt x="143" y="174"/>
                    <a:pt x="143" y="174"/>
                  </a:cubicBezTo>
                  <a:cubicBezTo>
                    <a:pt x="142" y="173"/>
                    <a:pt x="142" y="172"/>
                    <a:pt x="141" y="171"/>
                  </a:cubicBezTo>
                  <a:cubicBezTo>
                    <a:pt x="138" y="169"/>
                    <a:pt x="135" y="168"/>
                    <a:pt x="132" y="168"/>
                  </a:cubicBezTo>
                  <a:cubicBezTo>
                    <a:pt x="116" y="168"/>
                    <a:pt x="116" y="168"/>
                    <a:pt x="116" y="168"/>
                  </a:cubicBezTo>
                  <a:cubicBezTo>
                    <a:pt x="110" y="168"/>
                    <a:pt x="104" y="173"/>
                    <a:pt x="104" y="180"/>
                  </a:cubicBezTo>
                  <a:cubicBezTo>
                    <a:pt x="104" y="186"/>
                    <a:pt x="110" y="192"/>
                    <a:pt x="116" y="192"/>
                  </a:cubicBezTo>
                  <a:cubicBezTo>
                    <a:pt x="132" y="192"/>
                    <a:pt x="132" y="192"/>
                    <a:pt x="132" y="192"/>
                  </a:cubicBezTo>
                  <a:cubicBezTo>
                    <a:pt x="138" y="192"/>
                    <a:pt x="142" y="188"/>
                    <a:pt x="144" y="183"/>
                  </a:cubicBezTo>
                  <a:cubicBezTo>
                    <a:pt x="182" y="167"/>
                    <a:pt x="182" y="167"/>
                    <a:pt x="182" y="167"/>
                  </a:cubicBezTo>
                  <a:cubicBezTo>
                    <a:pt x="183" y="167"/>
                    <a:pt x="184" y="166"/>
                    <a:pt x="184" y="165"/>
                  </a:cubicBezTo>
                  <a:cubicBezTo>
                    <a:pt x="184" y="164"/>
                    <a:pt x="184" y="163"/>
                    <a:pt x="184" y="162"/>
                  </a:cubicBezTo>
                  <a:lnTo>
                    <a:pt x="176" y="147"/>
                  </a:ln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sp>
          <p:nvSpPr>
            <p:cNvPr id="249" name="Freeform 95"/>
            <p:cNvSpPr>
              <a:spLocks noEditPoints="1"/>
            </p:cNvSpPr>
            <p:nvPr/>
          </p:nvSpPr>
          <p:spPr bwMode="auto">
            <a:xfrm rot="980644">
              <a:off x="4201377" y="4847567"/>
              <a:ext cx="519417" cy="564223"/>
            </a:xfrm>
            <a:custGeom>
              <a:avLst/>
              <a:gdLst>
                <a:gd name="T0" fmla="*/ 175 w 176"/>
                <a:gd name="T1" fmla="*/ 1 h 192"/>
                <a:gd name="T2" fmla="*/ 171 w 176"/>
                <a:gd name="T3" fmla="*/ 0 h 192"/>
                <a:gd name="T4" fmla="*/ 67 w 176"/>
                <a:gd name="T5" fmla="*/ 24 h 192"/>
                <a:gd name="T6" fmla="*/ 64 w 176"/>
                <a:gd name="T7" fmla="*/ 28 h 192"/>
                <a:gd name="T8" fmla="*/ 64 w 176"/>
                <a:gd name="T9" fmla="*/ 133 h 192"/>
                <a:gd name="T10" fmla="*/ 36 w 176"/>
                <a:gd name="T11" fmla="*/ 120 h 192"/>
                <a:gd name="T12" fmla="*/ 0 w 176"/>
                <a:gd name="T13" fmla="*/ 156 h 192"/>
                <a:gd name="T14" fmla="*/ 36 w 176"/>
                <a:gd name="T15" fmla="*/ 192 h 192"/>
                <a:gd name="T16" fmla="*/ 72 w 176"/>
                <a:gd name="T17" fmla="*/ 156 h 192"/>
                <a:gd name="T18" fmla="*/ 72 w 176"/>
                <a:gd name="T19" fmla="*/ 79 h 192"/>
                <a:gd name="T20" fmla="*/ 168 w 176"/>
                <a:gd name="T21" fmla="*/ 57 h 192"/>
                <a:gd name="T22" fmla="*/ 168 w 176"/>
                <a:gd name="T23" fmla="*/ 125 h 192"/>
                <a:gd name="T24" fmla="*/ 140 w 176"/>
                <a:gd name="T25" fmla="*/ 112 h 192"/>
                <a:gd name="T26" fmla="*/ 104 w 176"/>
                <a:gd name="T27" fmla="*/ 148 h 192"/>
                <a:gd name="T28" fmla="*/ 140 w 176"/>
                <a:gd name="T29" fmla="*/ 184 h 192"/>
                <a:gd name="T30" fmla="*/ 176 w 176"/>
                <a:gd name="T31" fmla="*/ 148 h 192"/>
                <a:gd name="T32" fmla="*/ 176 w 176"/>
                <a:gd name="T33" fmla="*/ 4 h 192"/>
                <a:gd name="T34" fmla="*/ 175 w 176"/>
                <a:gd name="T35" fmla="*/ 1 h 192"/>
                <a:gd name="T36" fmla="*/ 36 w 176"/>
                <a:gd name="T37" fmla="*/ 144 h 192"/>
                <a:gd name="T38" fmla="*/ 24 w 176"/>
                <a:gd name="T39" fmla="*/ 156 h 192"/>
                <a:gd name="T40" fmla="*/ 20 w 176"/>
                <a:gd name="T41" fmla="*/ 160 h 192"/>
                <a:gd name="T42" fmla="*/ 16 w 176"/>
                <a:gd name="T43" fmla="*/ 156 h 192"/>
                <a:gd name="T44" fmla="*/ 36 w 176"/>
                <a:gd name="T45" fmla="*/ 136 h 192"/>
                <a:gd name="T46" fmla="*/ 40 w 176"/>
                <a:gd name="T47" fmla="*/ 140 h 192"/>
                <a:gd name="T48" fmla="*/ 36 w 176"/>
                <a:gd name="T49" fmla="*/ 144 h 192"/>
                <a:gd name="T50" fmla="*/ 140 w 176"/>
                <a:gd name="T51" fmla="*/ 136 h 192"/>
                <a:gd name="T52" fmla="*/ 128 w 176"/>
                <a:gd name="T53" fmla="*/ 148 h 192"/>
                <a:gd name="T54" fmla="*/ 124 w 176"/>
                <a:gd name="T55" fmla="*/ 152 h 192"/>
                <a:gd name="T56" fmla="*/ 120 w 176"/>
                <a:gd name="T57" fmla="*/ 148 h 192"/>
                <a:gd name="T58" fmla="*/ 140 w 176"/>
                <a:gd name="T59" fmla="*/ 128 h 192"/>
                <a:gd name="T60" fmla="*/ 144 w 176"/>
                <a:gd name="T61" fmla="*/ 132 h 192"/>
                <a:gd name="T62" fmla="*/ 140 w 176"/>
                <a:gd name="T63" fmla="*/ 13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92">
                  <a:moveTo>
                    <a:pt x="175" y="1"/>
                  </a:moveTo>
                  <a:cubicBezTo>
                    <a:pt x="174" y="0"/>
                    <a:pt x="172" y="0"/>
                    <a:pt x="171" y="0"/>
                  </a:cubicBezTo>
                  <a:cubicBezTo>
                    <a:pt x="67" y="24"/>
                    <a:pt x="67" y="24"/>
                    <a:pt x="67" y="24"/>
                  </a:cubicBezTo>
                  <a:cubicBezTo>
                    <a:pt x="65" y="24"/>
                    <a:pt x="64" y="26"/>
                    <a:pt x="64" y="28"/>
                  </a:cubicBezTo>
                  <a:cubicBezTo>
                    <a:pt x="64" y="133"/>
                    <a:pt x="64" y="133"/>
                    <a:pt x="64" y="133"/>
                  </a:cubicBezTo>
                  <a:cubicBezTo>
                    <a:pt x="58" y="125"/>
                    <a:pt x="47" y="120"/>
                    <a:pt x="36" y="120"/>
                  </a:cubicBezTo>
                  <a:cubicBezTo>
                    <a:pt x="16" y="120"/>
                    <a:pt x="0" y="136"/>
                    <a:pt x="0" y="156"/>
                  </a:cubicBezTo>
                  <a:cubicBezTo>
                    <a:pt x="0" y="176"/>
                    <a:pt x="16" y="192"/>
                    <a:pt x="36" y="192"/>
                  </a:cubicBezTo>
                  <a:cubicBezTo>
                    <a:pt x="56" y="192"/>
                    <a:pt x="72" y="176"/>
                    <a:pt x="72" y="156"/>
                  </a:cubicBezTo>
                  <a:cubicBezTo>
                    <a:pt x="72" y="79"/>
                    <a:pt x="72" y="79"/>
                    <a:pt x="72" y="79"/>
                  </a:cubicBezTo>
                  <a:cubicBezTo>
                    <a:pt x="168" y="57"/>
                    <a:pt x="168" y="57"/>
                    <a:pt x="168" y="57"/>
                  </a:cubicBezTo>
                  <a:cubicBezTo>
                    <a:pt x="168" y="125"/>
                    <a:pt x="168" y="125"/>
                    <a:pt x="168" y="125"/>
                  </a:cubicBezTo>
                  <a:cubicBezTo>
                    <a:pt x="162" y="117"/>
                    <a:pt x="151" y="112"/>
                    <a:pt x="140" y="112"/>
                  </a:cubicBezTo>
                  <a:cubicBezTo>
                    <a:pt x="120" y="112"/>
                    <a:pt x="104" y="128"/>
                    <a:pt x="104" y="148"/>
                  </a:cubicBezTo>
                  <a:cubicBezTo>
                    <a:pt x="104" y="168"/>
                    <a:pt x="120" y="184"/>
                    <a:pt x="140" y="184"/>
                  </a:cubicBezTo>
                  <a:cubicBezTo>
                    <a:pt x="160" y="184"/>
                    <a:pt x="176" y="168"/>
                    <a:pt x="176" y="148"/>
                  </a:cubicBezTo>
                  <a:cubicBezTo>
                    <a:pt x="176" y="4"/>
                    <a:pt x="176" y="4"/>
                    <a:pt x="176" y="4"/>
                  </a:cubicBezTo>
                  <a:cubicBezTo>
                    <a:pt x="176" y="3"/>
                    <a:pt x="176" y="1"/>
                    <a:pt x="175" y="1"/>
                  </a:cubicBezTo>
                  <a:close/>
                  <a:moveTo>
                    <a:pt x="36" y="144"/>
                  </a:moveTo>
                  <a:cubicBezTo>
                    <a:pt x="30" y="144"/>
                    <a:pt x="24" y="149"/>
                    <a:pt x="24" y="156"/>
                  </a:cubicBezTo>
                  <a:cubicBezTo>
                    <a:pt x="24" y="158"/>
                    <a:pt x="22" y="160"/>
                    <a:pt x="20" y="160"/>
                  </a:cubicBezTo>
                  <a:cubicBezTo>
                    <a:pt x="18" y="160"/>
                    <a:pt x="16" y="158"/>
                    <a:pt x="16" y="156"/>
                  </a:cubicBezTo>
                  <a:cubicBezTo>
                    <a:pt x="16" y="145"/>
                    <a:pt x="25" y="136"/>
                    <a:pt x="36" y="136"/>
                  </a:cubicBezTo>
                  <a:cubicBezTo>
                    <a:pt x="38" y="136"/>
                    <a:pt x="40" y="138"/>
                    <a:pt x="40" y="140"/>
                  </a:cubicBezTo>
                  <a:cubicBezTo>
                    <a:pt x="40" y="142"/>
                    <a:pt x="38" y="144"/>
                    <a:pt x="36" y="144"/>
                  </a:cubicBezTo>
                  <a:close/>
                  <a:moveTo>
                    <a:pt x="140" y="136"/>
                  </a:moveTo>
                  <a:cubicBezTo>
                    <a:pt x="134" y="136"/>
                    <a:pt x="128" y="141"/>
                    <a:pt x="128" y="148"/>
                  </a:cubicBezTo>
                  <a:cubicBezTo>
                    <a:pt x="128" y="150"/>
                    <a:pt x="126" y="152"/>
                    <a:pt x="124" y="152"/>
                  </a:cubicBezTo>
                  <a:cubicBezTo>
                    <a:pt x="122" y="152"/>
                    <a:pt x="120" y="150"/>
                    <a:pt x="120" y="148"/>
                  </a:cubicBezTo>
                  <a:cubicBezTo>
                    <a:pt x="120" y="137"/>
                    <a:pt x="129" y="128"/>
                    <a:pt x="140" y="128"/>
                  </a:cubicBezTo>
                  <a:cubicBezTo>
                    <a:pt x="142" y="128"/>
                    <a:pt x="144" y="130"/>
                    <a:pt x="144" y="132"/>
                  </a:cubicBezTo>
                  <a:cubicBezTo>
                    <a:pt x="144" y="134"/>
                    <a:pt x="142" y="136"/>
                    <a:pt x="140" y="136"/>
                  </a:cubicBez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sp>
          <p:nvSpPr>
            <p:cNvPr id="250" name="Freeform 96"/>
            <p:cNvSpPr>
              <a:spLocks noEditPoints="1"/>
            </p:cNvSpPr>
            <p:nvPr/>
          </p:nvSpPr>
          <p:spPr bwMode="auto">
            <a:xfrm rot="20700000">
              <a:off x="7602049" y="3220801"/>
              <a:ext cx="531005" cy="795336"/>
            </a:xfrm>
            <a:custGeom>
              <a:avLst/>
              <a:gdLst>
                <a:gd name="T0" fmla="*/ 128 w 128"/>
                <a:gd name="T1" fmla="*/ 68 h 192"/>
                <a:gd name="T2" fmla="*/ 112 w 128"/>
                <a:gd name="T3" fmla="*/ 64 h 192"/>
                <a:gd name="T4" fmla="*/ 64 w 128"/>
                <a:gd name="T5" fmla="*/ 0 h 192"/>
                <a:gd name="T6" fmla="*/ 16 w 128"/>
                <a:gd name="T7" fmla="*/ 64 h 192"/>
                <a:gd name="T8" fmla="*/ 0 w 128"/>
                <a:gd name="T9" fmla="*/ 68 h 192"/>
                <a:gd name="T10" fmla="*/ 60 w 128"/>
                <a:gd name="T11" fmla="*/ 152 h 192"/>
                <a:gd name="T12" fmla="*/ 28 w 128"/>
                <a:gd name="T13" fmla="*/ 160 h 192"/>
                <a:gd name="T14" fmla="*/ 8 w 128"/>
                <a:gd name="T15" fmla="*/ 188 h 192"/>
                <a:gd name="T16" fmla="*/ 116 w 128"/>
                <a:gd name="T17" fmla="*/ 192 h 192"/>
                <a:gd name="T18" fmla="*/ 120 w 128"/>
                <a:gd name="T19" fmla="*/ 180 h 192"/>
                <a:gd name="T20" fmla="*/ 68 w 128"/>
                <a:gd name="T21" fmla="*/ 160 h 192"/>
                <a:gd name="T22" fmla="*/ 128 w 128"/>
                <a:gd name="T23" fmla="*/ 88 h 192"/>
                <a:gd name="T24" fmla="*/ 84 w 128"/>
                <a:gd name="T25" fmla="*/ 32 h 192"/>
                <a:gd name="T26" fmla="*/ 88 w 128"/>
                <a:gd name="T27" fmla="*/ 100 h 192"/>
                <a:gd name="T28" fmla="*/ 80 w 128"/>
                <a:gd name="T29" fmla="*/ 100 h 192"/>
                <a:gd name="T30" fmla="*/ 28 w 128"/>
                <a:gd name="T31" fmla="*/ 32 h 192"/>
                <a:gd name="T32" fmla="*/ 56 w 128"/>
                <a:gd name="T33" fmla="*/ 36 h 192"/>
                <a:gd name="T34" fmla="*/ 25 w 128"/>
                <a:gd name="T35" fmla="*/ 40 h 192"/>
                <a:gd name="T36" fmla="*/ 24 w 128"/>
                <a:gd name="T37" fmla="*/ 48 h 192"/>
                <a:gd name="T38" fmla="*/ 56 w 128"/>
                <a:gd name="T39" fmla="*/ 52 h 192"/>
                <a:gd name="T40" fmla="*/ 24 w 128"/>
                <a:gd name="T41" fmla="*/ 56 h 192"/>
                <a:gd name="T42" fmla="*/ 24 w 128"/>
                <a:gd name="T43" fmla="*/ 64 h 192"/>
                <a:gd name="T44" fmla="*/ 56 w 128"/>
                <a:gd name="T45" fmla="*/ 68 h 192"/>
                <a:gd name="T46" fmla="*/ 24 w 128"/>
                <a:gd name="T47" fmla="*/ 72 h 192"/>
                <a:gd name="T48" fmla="*/ 24 w 128"/>
                <a:gd name="T49" fmla="*/ 80 h 192"/>
                <a:gd name="T50" fmla="*/ 56 w 128"/>
                <a:gd name="T51" fmla="*/ 84 h 192"/>
                <a:gd name="T52" fmla="*/ 24 w 128"/>
                <a:gd name="T53" fmla="*/ 88 h 192"/>
                <a:gd name="T54" fmla="*/ 56 w 128"/>
                <a:gd name="T55" fmla="*/ 100 h 192"/>
                <a:gd name="T56" fmla="*/ 27 w 128"/>
                <a:gd name="T57" fmla="*/ 104 h 192"/>
                <a:gd name="T58" fmla="*/ 52 w 128"/>
                <a:gd name="T59" fmla="*/ 96 h 192"/>
                <a:gd name="T60" fmla="*/ 64 w 128"/>
                <a:gd name="T61" fmla="*/ 144 h 192"/>
                <a:gd name="T62" fmla="*/ 8 w 128"/>
                <a:gd name="T63" fmla="*/ 72 h 192"/>
                <a:gd name="T64" fmla="*/ 16 w 128"/>
                <a:gd name="T65" fmla="*/ 88 h 192"/>
                <a:gd name="T66" fmla="*/ 112 w 128"/>
                <a:gd name="T67" fmla="*/ 88 h 192"/>
                <a:gd name="T68" fmla="*/ 120 w 128"/>
                <a:gd name="T69" fmla="*/ 72 h 192"/>
                <a:gd name="T70" fmla="*/ 64 w 128"/>
                <a:gd name="T71" fmla="*/ 14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92">
                  <a:moveTo>
                    <a:pt x="128" y="88"/>
                  </a:moveTo>
                  <a:cubicBezTo>
                    <a:pt x="128" y="68"/>
                    <a:pt x="128" y="68"/>
                    <a:pt x="128" y="68"/>
                  </a:cubicBezTo>
                  <a:cubicBezTo>
                    <a:pt x="128" y="66"/>
                    <a:pt x="126" y="64"/>
                    <a:pt x="124" y="64"/>
                  </a:cubicBezTo>
                  <a:cubicBezTo>
                    <a:pt x="112" y="64"/>
                    <a:pt x="112" y="64"/>
                    <a:pt x="112" y="64"/>
                  </a:cubicBezTo>
                  <a:cubicBezTo>
                    <a:pt x="112" y="48"/>
                    <a:pt x="112" y="48"/>
                    <a:pt x="112" y="48"/>
                  </a:cubicBezTo>
                  <a:cubicBezTo>
                    <a:pt x="112" y="21"/>
                    <a:pt x="91" y="0"/>
                    <a:pt x="64" y="0"/>
                  </a:cubicBezTo>
                  <a:cubicBezTo>
                    <a:pt x="38" y="0"/>
                    <a:pt x="16" y="21"/>
                    <a:pt x="16" y="48"/>
                  </a:cubicBezTo>
                  <a:cubicBezTo>
                    <a:pt x="16" y="64"/>
                    <a:pt x="16" y="64"/>
                    <a:pt x="16" y="64"/>
                  </a:cubicBezTo>
                  <a:cubicBezTo>
                    <a:pt x="4" y="64"/>
                    <a:pt x="4" y="64"/>
                    <a:pt x="4" y="64"/>
                  </a:cubicBezTo>
                  <a:cubicBezTo>
                    <a:pt x="2" y="64"/>
                    <a:pt x="0" y="66"/>
                    <a:pt x="0" y="68"/>
                  </a:cubicBezTo>
                  <a:cubicBezTo>
                    <a:pt x="0" y="88"/>
                    <a:pt x="0" y="88"/>
                    <a:pt x="0" y="88"/>
                  </a:cubicBezTo>
                  <a:cubicBezTo>
                    <a:pt x="0" y="122"/>
                    <a:pt x="27" y="150"/>
                    <a:pt x="60" y="152"/>
                  </a:cubicBezTo>
                  <a:cubicBezTo>
                    <a:pt x="60" y="160"/>
                    <a:pt x="60" y="160"/>
                    <a:pt x="60" y="160"/>
                  </a:cubicBezTo>
                  <a:cubicBezTo>
                    <a:pt x="28" y="160"/>
                    <a:pt x="28" y="160"/>
                    <a:pt x="28" y="160"/>
                  </a:cubicBezTo>
                  <a:cubicBezTo>
                    <a:pt x="17" y="160"/>
                    <a:pt x="8" y="169"/>
                    <a:pt x="8" y="180"/>
                  </a:cubicBezTo>
                  <a:cubicBezTo>
                    <a:pt x="8" y="188"/>
                    <a:pt x="8" y="188"/>
                    <a:pt x="8" y="188"/>
                  </a:cubicBezTo>
                  <a:cubicBezTo>
                    <a:pt x="8" y="190"/>
                    <a:pt x="10" y="192"/>
                    <a:pt x="12" y="192"/>
                  </a:cubicBezTo>
                  <a:cubicBezTo>
                    <a:pt x="116" y="192"/>
                    <a:pt x="116" y="192"/>
                    <a:pt x="116" y="192"/>
                  </a:cubicBezTo>
                  <a:cubicBezTo>
                    <a:pt x="118" y="192"/>
                    <a:pt x="120" y="190"/>
                    <a:pt x="120" y="188"/>
                  </a:cubicBezTo>
                  <a:cubicBezTo>
                    <a:pt x="120" y="180"/>
                    <a:pt x="120" y="180"/>
                    <a:pt x="120" y="180"/>
                  </a:cubicBezTo>
                  <a:cubicBezTo>
                    <a:pt x="120" y="169"/>
                    <a:pt x="111" y="160"/>
                    <a:pt x="100" y="160"/>
                  </a:cubicBezTo>
                  <a:cubicBezTo>
                    <a:pt x="68" y="160"/>
                    <a:pt x="68" y="160"/>
                    <a:pt x="68" y="160"/>
                  </a:cubicBezTo>
                  <a:cubicBezTo>
                    <a:pt x="68" y="152"/>
                    <a:pt x="68" y="152"/>
                    <a:pt x="68" y="152"/>
                  </a:cubicBezTo>
                  <a:cubicBezTo>
                    <a:pt x="102" y="150"/>
                    <a:pt x="128" y="122"/>
                    <a:pt x="128" y="88"/>
                  </a:cubicBezTo>
                  <a:close/>
                  <a:moveTo>
                    <a:pt x="80" y="36"/>
                  </a:moveTo>
                  <a:cubicBezTo>
                    <a:pt x="80" y="34"/>
                    <a:pt x="82" y="32"/>
                    <a:pt x="84" y="32"/>
                  </a:cubicBezTo>
                  <a:cubicBezTo>
                    <a:pt x="86" y="32"/>
                    <a:pt x="88" y="34"/>
                    <a:pt x="88" y="36"/>
                  </a:cubicBezTo>
                  <a:cubicBezTo>
                    <a:pt x="88" y="100"/>
                    <a:pt x="88" y="100"/>
                    <a:pt x="88" y="100"/>
                  </a:cubicBezTo>
                  <a:cubicBezTo>
                    <a:pt x="88" y="103"/>
                    <a:pt x="86" y="104"/>
                    <a:pt x="84" y="104"/>
                  </a:cubicBezTo>
                  <a:cubicBezTo>
                    <a:pt x="82" y="104"/>
                    <a:pt x="80" y="103"/>
                    <a:pt x="80" y="100"/>
                  </a:cubicBezTo>
                  <a:lnTo>
                    <a:pt x="80" y="36"/>
                  </a:lnTo>
                  <a:close/>
                  <a:moveTo>
                    <a:pt x="28" y="32"/>
                  </a:moveTo>
                  <a:cubicBezTo>
                    <a:pt x="52" y="32"/>
                    <a:pt x="52" y="32"/>
                    <a:pt x="52" y="32"/>
                  </a:cubicBezTo>
                  <a:cubicBezTo>
                    <a:pt x="54" y="32"/>
                    <a:pt x="56" y="34"/>
                    <a:pt x="56" y="36"/>
                  </a:cubicBezTo>
                  <a:cubicBezTo>
                    <a:pt x="56" y="38"/>
                    <a:pt x="54" y="40"/>
                    <a:pt x="52" y="40"/>
                  </a:cubicBezTo>
                  <a:cubicBezTo>
                    <a:pt x="25" y="40"/>
                    <a:pt x="25" y="40"/>
                    <a:pt x="25" y="40"/>
                  </a:cubicBezTo>
                  <a:cubicBezTo>
                    <a:pt x="26" y="37"/>
                    <a:pt x="26" y="34"/>
                    <a:pt x="28" y="32"/>
                  </a:cubicBezTo>
                  <a:close/>
                  <a:moveTo>
                    <a:pt x="24" y="48"/>
                  </a:moveTo>
                  <a:cubicBezTo>
                    <a:pt x="52" y="48"/>
                    <a:pt x="52" y="48"/>
                    <a:pt x="52" y="48"/>
                  </a:cubicBezTo>
                  <a:cubicBezTo>
                    <a:pt x="54" y="48"/>
                    <a:pt x="56" y="50"/>
                    <a:pt x="56" y="52"/>
                  </a:cubicBezTo>
                  <a:cubicBezTo>
                    <a:pt x="56" y="54"/>
                    <a:pt x="54" y="56"/>
                    <a:pt x="52" y="56"/>
                  </a:cubicBezTo>
                  <a:cubicBezTo>
                    <a:pt x="24" y="56"/>
                    <a:pt x="24" y="56"/>
                    <a:pt x="24" y="56"/>
                  </a:cubicBezTo>
                  <a:lnTo>
                    <a:pt x="24" y="48"/>
                  </a:lnTo>
                  <a:close/>
                  <a:moveTo>
                    <a:pt x="24" y="64"/>
                  </a:moveTo>
                  <a:cubicBezTo>
                    <a:pt x="52" y="64"/>
                    <a:pt x="52" y="64"/>
                    <a:pt x="52" y="64"/>
                  </a:cubicBezTo>
                  <a:cubicBezTo>
                    <a:pt x="54" y="64"/>
                    <a:pt x="56" y="66"/>
                    <a:pt x="56" y="68"/>
                  </a:cubicBezTo>
                  <a:cubicBezTo>
                    <a:pt x="56" y="70"/>
                    <a:pt x="54" y="72"/>
                    <a:pt x="52" y="72"/>
                  </a:cubicBezTo>
                  <a:cubicBezTo>
                    <a:pt x="24" y="72"/>
                    <a:pt x="24" y="72"/>
                    <a:pt x="24" y="72"/>
                  </a:cubicBezTo>
                  <a:lnTo>
                    <a:pt x="24" y="64"/>
                  </a:lnTo>
                  <a:close/>
                  <a:moveTo>
                    <a:pt x="24" y="80"/>
                  </a:moveTo>
                  <a:cubicBezTo>
                    <a:pt x="52" y="80"/>
                    <a:pt x="52" y="80"/>
                    <a:pt x="52" y="80"/>
                  </a:cubicBezTo>
                  <a:cubicBezTo>
                    <a:pt x="54" y="80"/>
                    <a:pt x="56" y="82"/>
                    <a:pt x="56" y="84"/>
                  </a:cubicBezTo>
                  <a:cubicBezTo>
                    <a:pt x="56" y="86"/>
                    <a:pt x="54" y="88"/>
                    <a:pt x="52" y="88"/>
                  </a:cubicBezTo>
                  <a:cubicBezTo>
                    <a:pt x="24" y="88"/>
                    <a:pt x="24" y="88"/>
                    <a:pt x="24" y="88"/>
                  </a:cubicBezTo>
                  <a:lnTo>
                    <a:pt x="24" y="80"/>
                  </a:lnTo>
                  <a:close/>
                  <a:moveTo>
                    <a:pt x="56" y="100"/>
                  </a:moveTo>
                  <a:cubicBezTo>
                    <a:pt x="56" y="102"/>
                    <a:pt x="54" y="104"/>
                    <a:pt x="52" y="104"/>
                  </a:cubicBezTo>
                  <a:cubicBezTo>
                    <a:pt x="27" y="104"/>
                    <a:pt x="27" y="104"/>
                    <a:pt x="27" y="104"/>
                  </a:cubicBezTo>
                  <a:cubicBezTo>
                    <a:pt x="26" y="101"/>
                    <a:pt x="25" y="99"/>
                    <a:pt x="25" y="96"/>
                  </a:cubicBezTo>
                  <a:cubicBezTo>
                    <a:pt x="52" y="96"/>
                    <a:pt x="52" y="96"/>
                    <a:pt x="52" y="96"/>
                  </a:cubicBezTo>
                  <a:cubicBezTo>
                    <a:pt x="54" y="96"/>
                    <a:pt x="56" y="98"/>
                    <a:pt x="56" y="100"/>
                  </a:cubicBezTo>
                  <a:close/>
                  <a:moveTo>
                    <a:pt x="64" y="144"/>
                  </a:moveTo>
                  <a:cubicBezTo>
                    <a:pt x="33" y="144"/>
                    <a:pt x="8" y="119"/>
                    <a:pt x="8" y="88"/>
                  </a:cubicBezTo>
                  <a:cubicBezTo>
                    <a:pt x="8" y="72"/>
                    <a:pt x="8" y="72"/>
                    <a:pt x="8" y="72"/>
                  </a:cubicBezTo>
                  <a:cubicBezTo>
                    <a:pt x="16" y="72"/>
                    <a:pt x="16" y="72"/>
                    <a:pt x="16" y="72"/>
                  </a:cubicBezTo>
                  <a:cubicBezTo>
                    <a:pt x="16" y="88"/>
                    <a:pt x="16" y="88"/>
                    <a:pt x="16" y="88"/>
                  </a:cubicBezTo>
                  <a:cubicBezTo>
                    <a:pt x="16" y="115"/>
                    <a:pt x="38" y="136"/>
                    <a:pt x="64" y="136"/>
                  </a:cubicBezTo>
                  <a:cubicBezTo>
                    <a:pt x="91" y="136"/>
                    <a:pt x="112" y="115"/>
                    <a:pt x="112" y="88"/>
                  </a:cubicBezTo>
                  <a:cubicBezTo>
                    <a:pt x="112" y="72"/>
                    <a:pt x="112" y="72"/>
                    <a:pt x="112" y="72"/>
                  </a:cubicBezTo>
                  <a:cubicBezTo>
                    <a:pt x="120" y="72"/>
                    <a:pt x="120" y="72"/>
                    <a:pt x="120" y="72"/>
                  </a:cubicBezTo>
                  <a:cubicBezTo>
                    <a:pt x="120" y="88"/>
                    <a:pt x="120" y="88"/>
                    <a:pt x="120" y="88"/>
                  </a:cubicBezTo>
                  <a:cubicBezTo>
                    <a:pt x="120" y="119"/>
                    <a:pt x="95" y="144"/>
                    <a:pt x="64" y="144"/>
                  </a:cubicBez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sp>
          <p:nvSpPr>
            <p:cNvPr id="251" name="Freeform 97"/>
            <p:cNvSpPr/>
            <p:nvPr/>
          </p:nvSpPr>
          <p:spPr bwMode="auto">
            <a:xfrm>
              <a:off x="6603486" y="4377575"/>
              <a:ext cx="1062373" cy="884791"/>
            </a:xfrm>
            <a:custGeom>
              <a:avLst/>
              <a:gdLst>
                <a:gd name="T0" fmla="*/ 188 w 192"/>
                <a:gd name="T1" fmla="*/ 80 h 160"/>
                <a:gd name="T2" fmla="*/ 164 w 192"/>
                <a:gd name="T3" fmla="*/ 80 h 160"/>
                <a:gd name="T4" fmla="*/ 161 w 192"/>
                <a:gd name="T5" fmla="*/ 82 h 160"/>
                <a:gd name="T6" fmla="*/ 157 w 192"/>
                <a:gd name="T7" fmla="*/ 88 h 160"/>
                <a:gd name="T8" fmla="*/ 152 w 192"/>
                <a:gd name="T9" fmla="*/ 67 h 160"/>
                <a:gd name="T10" fmla="*/ 148 w 192"/>
                <a:gd name="T11" fmla="*/ 64 h 160"/>
                <a:gd name="T12" fmla="*/ 144 w 192"/>
                <a:gd name="T13" fmla="*/ 67 h 160"/>
                <a:gd name="T14" fmla="*/ 134 w 192"/>
                <a:gd name="T15" fmla="*/ 98 h 160"/>
                <a:gd name="T16" fmla="*/ 128 w 192"/>
                <a:gd name="T17" fmla="*/ 51 h 160"/>
                <a:gd name="T18" fmla="*/ 124 w 192"/>
                <a:gd name="T19" fmla="*/ 48 h 160"/>
                <a:gd name="T20" fmla="*/ 120 w 192"/>
                <a:gd name="T21" fmla="*/ 51 h 160"/>
                <a:gd name="T22" fmla="*/ 103 w 192"/>
                <a:gd name="T23" fmla="*/ 127 h 160"/>
                <a:gd name="T24" fmla="*/ 96 w 192"/>
                <a:gd name="T25" fmla="*/ 4 h 160"/>
                <a:gd name="T26" fmla="*/ 92 w 192"/>
                <a:gd name="T27" fmla="*/ 0 h 160"/>
                <a:gd name="T28" fmla="*/ 88 w 192"/>
                <a:gd name="T29" fmla="*/ 3 h 160"/>
                <a:gd name="T30" fmla="*/ 69 w 192"/>
                <a:gd name="T31" fmla="*/ 85 h 160"/>
                <a:gd name="T32" fmla="*/ 64 w 192"/>
                <a:gd name="T33" fmla="*/ 43 h 160"/>
                <a:gd name="T34" fmla="*/ 61 w 192"/>
                <a:gd name="T35" fmla="*/ 40 h 160"/>
                <a:gd name="T36" fmla="*/ 56 w 192"/>
                <a:gd name="T37" fmla="*/ 43 h 160"/>
                <a:gd name="T38" fmla="*/ 45 w 192"/>
                <a:gd name="T39" fmla="*/ 78 h 160"/>
                <a:gd name="T40" fmla="*/ 40 w 192"/>
                <a:gd name="T41" fmla="*/ 59 h 160"/>
                <a:gd name="T42" fmla="*/ 37 w 192"/>
                <a:gd name="T43" fmla="*/ 56 h 160"/>
                <a:gd name="T44" fmla="*/ 33 w 192"/>
                <a:gd name="T45" fmla="*/ 58 h 160"/>
                <a:gd name="T46" fmla="*/ 26 w 192"/>
                <a:gd name="T47" fmla="*/ 72 h 160"/>
                <a:gd name="T48" fmla="*/ 4 w 192"/>
                <a:gd name="T49" fmla="*/ 72 h 160"/>
                <a:gd name="T50" fmla="*/ 0 w 192"/>
                <a:gd name="T51" fmla="*/ 76 h 160"/>
                <a:gd name="T52" fmla="*/ 4 w 192"/>
                <a:gd name="T53" fmla="*/ 80 h 160"/>
                <a:gd name="T54" fmla="*/ 28 w 192"/>
                <a:gd name="T55" fmla="*/ 80 h 160"/>
                <a:gd name="T56" fmla="*/ 32 w 192"/>
                <a:gd name="T57" fmla="*/ 78 h 160"/>
                <a:gd name="T58" fmla="*/ 35 w 192"/>
                <a:gd name="T59" fmla="*/ 71 h 160"/>
                <a:gd name="T60" fmla="*/ 40 w 192"/>
                <a:gd name="T61" fmla="*/ 93 h 160"/>
                <a:gd name="T62" fmla="*/ 44 w 192"/>
                <a:gd name="T63" fmla="*/ 96 h 160"/>
                <a:gd name="T64" fmla="*/ 48 w 192"/>
                <a:gd name="T65" fmla="*/ 93 h 160"/>
                <a:gd name="T66" fmla="*/ 58 w 192"/>
                <a:gd name="T67" fmla="*/ 62 h 160"/>
                <a:gd name="T68" fmla="*/ 64 w 192"/>
                <a:gd name="T69" fmla="*/ 108 h 160"/>
                <a:gd name="T70" fmla="*/ 68 w 192"/>
                <a:gd name="T71" fmla="*/ 112 h 160"/>
                <a:gd name="T72" fmla="*/ 72 w 192"/>
                <a:gd name="T73" fmla="*/ 109 h 160"/>
                <a:gd name="T74" fmla="*/ 90 w 192"/>
                <a:gd name="T75" fmla="*/ 32 h 160"/>
                <a:gd name="T76" fmla="*/ 96 w 192"/>
                <a:gd name="T77" fmla="*/ 156 h 160"/>
                <a:gd name="T78" fmla="*/ 100 w 192"/>
                <a:gd name="T79" fmla="*/ 160 h 160"/>
                <a:gd name="T80" fmla="*/ 100 w 192"/>
                <a:gd name="T81" fmla="*/ 160 h 160"/>
                <a:gd name="T82" fmla="*/ 104 w 192"/>
                <a:gd name="T83" fmla="*/ 157 h 160"/>
                <a:gd name="T84" fmla="*/ 123 w 192"/>
                <a:gd name="T85" fmla="*/ 75 h 160"/>
                <a:gd name="T86" fmla="*/ 128 w 192"/>
                <a:gd name="T87" fmla="*/ 116 h 160"/>
                <a:gd name="T88" fmla="*/ 132 w 192"/>
                <a:gd name="T89" fmla="*/ 120 h 160"/>
                <a:gd name="T90" fmla="*/ 136 w 192"/>
                <a:gd name="T91" fmla="*/ 117 h 160"/>
                <a:gd name="T92" fmla="*/ 148 w 192"/>
                <a:gd name="T93" fmla="*/ 82 h 160"/>
                <a:gd name="T94" fmla="*/ 152 w 192"/>
                <a:gd name="T95" fmla="*/ 101 h 160"/>
                <a:gd name="T96" fmla="*/ 156 w 192"/>
                <a:gd name="T97" fmla="*/ 104 h 160"/>
                <a:gd name="T98" fmla="*/ 160 w 192"/>
                <a:gd name="T99" fmla="*/ 102 h 160"/>
                <a:gd name="T100" fmla="*/ 167 w 192"/>
                <a:gd name="T101" fmla="*/ 88 h 160"/>
                <a:gd name="T102" fmla="*/ 188 w 192"/>
                <a:gd name="T103" fmla="*/ 88 h 160"/>
                <a:gd name="T104" fmla="*/ 192 w 192"/>
                <a:gd name="T105" fmla="*/ 84 h 160"/>
                <a:gd name="T106" fmla="*/ 188 w 192"/>
                <a:gd name="T107"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 h="160">
                  <a:moveTo>
                    <a:pt x="188" y="80"/>
                  </a:moveTo>
                  <a:cubicBezTo>
                    <a:pt x="164" y="80"/>
                    <a:pt x="164" y="80"/>
                    <a:pt x="164" y="80"/>
                  </a:cubicBezTo>
                  <a:cubicBezTo>
                    <a:pt x="163" y="80"/>
                    <a:pt x="161" y="81"/>
                    <a:pt x="161" y="82"/>
                  </a:cubicBezTo>
                  <a:cubicBezTo>
                    <a:pt x="157" y="88"/>
                    <a:pt x="157" y="88"/>
                    <a:pt x="157" y="88"/>
                  </a:cubicBezTo>
                  <a:cubicBezTo>
                    <a:pt x="152" y="67"/>
                    <a:pt x="152" y="67"/>
                    <a:pt x="152" y="67"/>
                  </a:cubicBezTo>
                  <a:cubicBezTo>
                    <a:pt x="152" y="65"/>
                    <a:pt x="150" y="64"/>
                    <a:pt x="148" y="64"/>
                  </a:cubicBezTo>
                  <a:cubicBezTo>
                    <a:pt x="147" y="64"/>
                    <a:pt x="145" y="65"/>
                    <a:pt x="144" y="67"/>
                  </a:cubicBezTo>
                  <a:cubicBezTo>
                    <a:pt x="134" y="98"/>
                    <a:pt x="134" y="98"/>
                    <a:pt x="134" y="98"/>
                  </a:cubicBezTo>
                  <a:cubicBezTo>
                    <a:pt x="128" y="51"/>
                    <a:pt x="128" y="51"/>
                    <a:pt x="128" y="51"/>
                  </a:cubicBezTo>
                  <a:cubicBezTo>
                    <a:pt x="128" y="49"/>
                    <a:pt x="126" y="48"/>
                    <a:pt x="124" y="48"/>
                  </a:cubicBezTo>
                  <a:cubicBezTo>
                    <a:pt x="123" y="48"/>
                    <a:pt x="121" y="49"/>
                    <a:pt x="120" y="51"/>
                  </a:cubicBezTo>
                  <a:cubicBezTo>
                    <a:pt x="103" y="127"/>
                    <a:pt x="103" y="127"/>
                    <a:pt x="103" y="127"/>
                  </a:cubicBezTo>
                  <a:cubicBezTo>
                    <a:pt x="96" y="4"/>
                    <a:pt x="96" y="4"/>
                    <a:pt x="96" y="4"/>
                  </a:cubicBezTo>
                  <a:cubicBezTo>
                    <a:pt x="96" y="2"/>
                    <a:pt x="94" y="0"/>
                    <a:pt x="92" y="0"/>
                  </a:cubicBezTo>
                  <a:cubicBezTo>
                    <a:pt x="91" y="0"/>
                    <a:pt x="89" y="1"/>
                    <a:pt x="88" y="3"/>
                  </a:cubicBezTo>
                  <a:cubicBezTo>
                    <a:pt x="69" y="85"/>
                    <a:pt x="69" y="85"/>
                    <a:pt x="69" y="85"/>
                  </a:cubicBezTo>
                  <a:cubicBezTo>
                    <a:pt x="64" y="43"/>
                    <a:pt x="64" y="43"/>
                    <a:pt x="64" y="43"/>
                  </a:cubicBezTo>
                  <a:cubicBezTo>
                    <a:pt x="64" y="42"/>
                    <a:pt x="62" y="40"/>
                    <a:pt x="61" y="40"/>
                  </a:cubicBezTo>
                  <a:cubicBezTo>
                    <a:pt x="59" y="40"/>
                    <a:pt x="57" y="41"/>
                    <a:pt x="56" y="43"/>
                  </a:cubicBezTo>
                  <a:cubicBezTo>
                    <a:pt x="45" y="78"/>
                    <a:pt x="45" y="78"/>
                    <a:pt x="45" y="78"/>
                  </a:cubicBezTo>
                  <a:cubicBezTo>
                    <a:pt x="40" y="59"/>
                    <a:pt x="40" y="59"/>
                    <a:pt x="40" y="59"/>
                  </a:cubicBezTo>
                  <a:cubicBezTo>
                    <a:pt x="40" y="57"/>
                    <a:pt x="38" y="56"/>
                    <a:pt x="37" y="56"/>
                  </a:cubicBezTo>
                  <a:cubicBezTo>
                    <a:pt x="35" y="56"/>
                    <a:pt x="33" y="57"/>
                    <a:pt x="33" y="58"/>
                  </a:cubicBezTo>
                  <a:cubicBezTo>
                    <a:pt x="26" y="72"/>
                    <a:pt x="26" y="72"/>
                    <a:pt x="26" y="72"/>
                  </a:cubicBezTo>
                  <a:cubicBezTo>
                    <a:pt x="4" y="72"/>
                    <a:pt x="4" y="72"/>
                    <a:pt x="4" y="72"/>
                  </a:cubicBezTo>
                  <a:cubicBezTo>
                    <a:pt x="2" y="72"/>
                    <a:pt x="0" y="74"/>
                    <a:pt x="0" y="76"/>
                  </a:cubicBezTo>
                  <a:cubicBezTo>
                    <a:pt x="0" y="78"/>
                    <a:pt x="2" y="80"/>
                    <a:pt x="4" y="80"/>
                  </a:cubicBezTo>
                  <a:cubicBezTo>
                    <a:pt x="28" y="80"/>
                    <a:pt x="28" y="80"/>
                    <a:pt x="28" y="80"/>
                  </a:cubicBezTo>
                  <a:cubicBezTo>
                    <a:pt x="30" y="80"/>
                    <a:pt x="31" y="79"/>
                    <a:pt x="32" y="78"/>
                  </a:cubicBezTo>
                  <a:cubicBezTo>
                    <a:pt x="35" y="71"/>
                    <a:pt x="35" y="71"/>
                    <a:pt x="35" y="71"/>
                  </a:cubicBezTo>
                  <a:cubicBezTo>
                    <a:pt x="40" y="93"/>
                    <a:pt x="40" y="93"/>
                    <a:pt x="40" y="93"/>
                  </a:cubicBezTo>
                  <a:cubicBezTo>
                    <a:pt x="41" y="95"/>
                    <a:pt x="42" y="96"/>
                    <a:pt x="44" y="96"/>
                  </a:cubicBezTo>
                  <a:cubicBezTo>
                    <a:pt x="46" y="96"/>
                    <a:pt x="47" y="95"/>
                    <a:pt x="48" y="93"/>
                  </a:cubicBezTo>
                  <a:cubicBezTo>
                    <a:pt x="58" y="62"/>
                    <a:pt x="58" y="62"/>
                    <a:pt x="58" y="62"/>
                  </a:cubicBezTo>
                  <a:cubicBezTo>
                    <a:pt x="64" y="108"/>
                    <a:pt x="64" y="108"/>
                    <a:pt x="64" y="108"/>
                  </a:cubicBezTo>
                  <a:cubicBezTo>
                    <a:pt x="64" y="110"/>
                    <a:pt x="66" y="112"/>
                    <a:pt x="68" y="112"/>
                  </a:cubicBezTo>
                  <a:cubicBezTo>
                    <a:pt x="70" y="112"/>
                    <a:pt x="72" y="111"/>
                    <a:pt x="72" y="109"/>
                  </a:cubicBezTo>
                  <a:cubicBezTo>
                    <a:pt x="90" y="32"/>
                    <a:pt x="90" y="32"/>
                    <a:pt x="90" y="32"/>
                  </a:cubicBezTo>
                  <a:cubicBezTo>
                    <a:pt x="96" y="156"/>
                    <a:pt x="96" y="156"/>
                    <a:pt x="96" y="156"/>
                  </a:cubicBezTo>
                  <a:cubicBezTo>
                    <a:pt x="96" y="158"/>
                    <a:pt x="98" y="160"/>
                    <a:pt x="100" y="160"/>
                  </a:cubicBezTo>
                  <a:cubicBezTo>
                    <a:pt x="100" y="160"/>
                    <a:pt x="100" y="160"/>
                    <a:pt x="100" y="160"/>
                  </a:cubicBezTo>
                  <a:cubicBezTo>
                    <a:pt x="102" y="160"/>
                    <a:pt x="104" y="159"/>
                    <a:pt x="104" y="157"/>
                  </a:cubicBezTo>
                  <a:cubicBezTo>
                    <a:pt x="123" y="75"/>
                    <a:pt x="123" y="75"/>
                    <a:pt x="123" y="75"/>
                  </a:cubicBezTo>
                  <a:cubicBezTo>
                    <a:pt x="128" y="116"/>
                    <a:pt x="128" y="116"/>
                    <a:pt x="128" y="116"/>
                  </a:cubicBezTo>
                  <a:cubicBezTo>
                    <a:pt x="128" y="118"/>
                    <a:pt x="130" y="120"/>
                    <a:pt x="132" y="120"/>
                  </a:cubicBezTo>
                  <a:cubicBezTo>
                    <a:pt x="134" y="120"/>
                    <a:pt x="135" y="119"/>
                    <a:pt x="136" y="117"/>
                  </a:cubicBezTo>
                  <a:cubicBezTo>
                    <a:pt x="148" y="82"/>
                    <a:pt x="148" y="82"/>
                    <a:pt x="148" y="82"/>
                  </a:cubicBezTo>
                  <a:cubicBezTo>
                    <a:pt x="152" y="101"/>
                    <a:pt x="152" y="101"/>
                    <a:pt x="152" y="101"/>
                  </a:cubicBezTo>
                  <a:cubicBezTo>
                    <a:pt x="153" y="102"/>
                    <a:pt x="154" y="104"/>
                    <a:pt x="156" y="104"/>
                  </a:cubicBezTo>
                  <a:cubicBezTo>
                    <a:pt x="157" y="104"/>
                    <a:pt x="159" y="103"/>
                    <a:pt x="160" y="102"/>
                  </a:cubicBezTo>
                  <a:cubicBezTo>
                    <a:pt x="167" y="88"/>
                    <a:pt x="167" y="88"/>
                    <a:pt x="167" y="88"/>
                  </a:cubicBezTo>
                  <a:cubicBezTo>
                    <a:pt x="188" y="88"/>
                    <a:pt x="188" y="88"/>
                    <a:pt x="188" y="88"/>
                  </a:cubicBezTo>
                  <a:cubicBezTo>
                    <a:pt x="190" y="88"/>
                    <a:pt x="192" y="86"/>
                    <a:pt x="192" y="84"/>
                  </a:cubicBezTo>
                  <a:cubicBezTo>
                    <a:pt x="192" y="82"/>
                    <a:pt x="190" y="80"/>
                    <a:pt x="188" y="80"/>
                  </a:cubicBez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sp>
          <p:nvSpPr>
            <p:cNvPr id="252" name="Freeform 101"/>
            <p:cNvSpPr>
              <a:spLocks noEditPoints="1"/>
            </p:cNvSpPr>
            <p:nvPr/>
          </p:nvSpPr>
          <p:spPr bwMode="auto">
            <a:xfrm>
              <a:off x="7524434" y="1405003"/>
              <a:ext cx="639463" cy="628374"/>
            </a:xfrm>
            <a:custGeom>
              <a:avLst/>
              <a:gdLst>
                <a:gd name="T0" fmla="*/ 129 w 192"/>
                <a:gd name="T1" fmla="*/ 87 h 192"/>
                <a:gd name="T2" fmla="*/ 132 w 192"/>
                <a:gd name="T3" fmla="*/ 88 h 192"/>
                <a:gd name="T4" fmla="*/ 135 w 192"/>
                <a:gd name="T5" fmla="*/ 87 h 192"/>
                <a:gd name="T6" fmla="*/ 186 w 192"/>
                <a:gd name="T7" fmla="*/ 34 h 192"/>
                <a:gd name="T8" fmla="*/ 192 w 192"/>
                <a:gd name="T9" fmla="*/ 20 h 192"/>
                <a:gd name="T10" fmla="*/ 186 w 192"/>
                <a:gd name="T11" fmla="*/ 6 h 192"/>
                <a:gd name="T12" fmla="*/ 172 w 192"/>
                <a:gd name="T13" fmla="*/ 0 h 192"/>
                <a:gd name="T14" fmla="*/ 158 w 192"/>
                <a:gd name="T15" fmla="*/ 6 h 192"/>
                <a:gd name="T16" fmla="*/ 105 w 192"/>
                <a:gd name="T17" fmla="*/ 57 h 192"/>
                <a:gd name="T18" fmla="*/ 104 w 192"/>
                <a:gd name="T19" fmla="*/ 60 h 192"/>
                <a:gd name="T20" fmla="*/ 105 w 192"/>
                <a:gd name="T21" fmla="*/ 63 h 192"/>
                <a:gd name="T22" fmla="*/ 114 w 192"/>
                <a:gd name="T23" fmla="*/ 72 h 192"/>
                <a:gd name="T24" fmla="*/ 101 w 192"/>
                <a:gd name="T25" fmla="*/ 85 h 192"/>
                <a:gd name="T26" fmla="*/ 101 w 192"/>
                <a:gd name="T27" fmla="*/ 91 h 192"/>
                <a:gd name="T28" fmla="*/ 166 w 192"/>
                <a:gd name="T29" fmla="*/ 156 h 192"/>
                <a:gd name="T30" fmla="*/ 140 w 192"/>
                <a:gd name="T31" fmla="*/ 182 h 192"/>
                <a:gd name="T32" fmla="*/ 139 w 192"/>
                <a:gd name="T33" fmla="*/ 181 h 192"/>
                <a:gd name="T34" fmla="*/ 137 w 192"/>
                <a:gd name="T35" fmla="*/ 167 h 192"/>
                <a:gd name="T36" fmla="*/ 136 w 192"/>
                <a:gd name="T37" fmla="*/ 167 h 192"/>
                <a:gd name="T38" fmla="*/ 143 w 192"/>
                <a:gd name="T39" fmla="*/ 160 h 192"/>
                <a:gd name="T40" fmla="*/ 143 w 192"/>
                <a:gd name="T41" fmla="*/ 154 h 192"/>
                <a:gd name="T42" fmla="*/ 38 w 192"/>
                <a:gd name="T43" fmla="*/ 49 h 192"/>
                <a:gd name="T44" fmla="*/ 32 w 192"/>
                <a:gd name="T45" fmla="*/ 49 h 192"/>
                <a:gd name="T46" fmla="*/ 1 w 192"/>
                <a:gd name="T47" fmla="*/ 80 h 192"/>
                <a:gd name="T48" fmla="*/ 1 w 192"/>
                <a:gd name="T49" fmla="*/ 85 h 192"/>
                <a:gd name="T50" fmla="*/ 106 w 192"/>
                <a:gd name="T51" fmla="*/ 191 h 192"/>
                <a:gd name="T52" fmla="*/ 109 w 192"/>
                <a:gd name="T53" fmla="*/ 192 h 192"/>
                <a:gd name="T54" fmla="*/ 112 w 192"/>
                <a:gd name="T55" fmla="*/ 191 h 192"/>
                <a:gd name="T56" fmla="*/ 119 w 192"/>
                <a:gd name="T57" fmla="*/ 184 h 192"/>
                <a:gd name="T58" fmla="*/ 120 w 192"/>
                <a:gd name="T59" fmla="*/ 184 h 192"/>
                <a:gd name="T60" fmla="*/ 128 w 192"/>
                <a:gd name="T61" fmla="*/ 188 h 192"/>
                <a:gd name="T62" fmla="*/ 133 w 192"/>
                <a:gd name="T63" fmla="*/ 187 h 192"/>
                <a:gd name="T64" fmla="*/ 137 w 192"/>
                <a:gd name="T65" fmla="*/ 191 h 192"/>
                <a:gd name="T66" fmla="*/ 140 w 192"/>
                <a:gd name="T67" fmla="*/ 192 h 192"/>
                <a:gd name="T68" fmla="*/ 143 w 192"/>
                <a:gd name="T69" fmla="*/ 191 h 192"/>
                <a:gd name="T70" fmla="*/ 175 w 192"/>
                <a:gd name="T71" fmla="*/ 159 h 192"/>
                <a:gd name="T72" fmla="*/ 175 w 192"/>
                <a:gd name="T73" fmla="*/ 153 h 192"/>
                <a:gd name="T74" fmla="*/ 110 w 192"/>
                <a:gd name="T75" fmla="*/ 88 h 192"/>
                <a:gd name="T76" fmla="*/ 120 w 192"/>
                <a:gd name="T77" fmla="*/ 77 h 192"/>
                <a:gd name="T78" fmla="*/ 129 w 192"/>
                <a:gd name="T79" fmla="*/ 87 h 192"/>
                <a:gd name="T80" fmla="*/ 128 w 192"/>
                <a:gd name="T81" fmla="*/ 57 h 192"/>
                <a:gd name="T82" fmla="*/ 169 w 192"/>
                <a:gd name="T83" fmla="*/ 17 h 192"/>
                <a:gd name="T84" fmla="*/ 175 w 192"/>
                <a:gd name="T85" fmla="*/ 17 h 192"/>
                <a:gd name="T86" fmla="*/ 175 w 192"/>
                <a:gd name="T87" fmla="*/ 23 h 192"/>
                <a:gd name="T88" fmla="*/ 134 w 192"/>
                <a:gd name="T89" fmla="*/ 63 h 192"/>
                <a:gd name="T90" fmla="*/ 131 w 192"/>
                <a:gd name="T91" fmla="*/ 64 h 192"/>
                <a:gd name="T92" fmla="*/ 128 w 192"/>
                <a:gd name="T93" fmla="*/ 63 h 192"/>
                <a:gd name="T94" fmla="*/ 128 w 192"/>
                <a:gd name="T95" fmla="*/ 5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2" h="192">
                  <a:moveTo>
                    <a:pt x="129" y="87"/>
                  </a:moveTo>
                  <a:cubicBezTo>
                    <a:pt x="130" y="87"/>
                    <a:pt x="131" y="88"/>
                    <a:pt x="132" y="88"/>
                  </a:cubicBezTo>
                  <a:cubicBezTo>
                    <a:pt x="133" y="88"/>
                    <a:pt x="134" y="87"/>
                    <a:pt x="135" y="87"/>
                  </a:cubicBezTo>
                  <a:cubicBezTo>
                    <a:pt x="186" y="34"/>
                    <a:pt x="186" y="34"/>
                    <a:pt x="186" y="34"/>
                  </a:cubicBezTo>
                  <a:cubicBezTo>
                    <a:pt x="190" y="30"/>
                    <a:pt x="192" y="25"/>
                    <a:pt x="192" y="20"/>
                  </a:cubicBezTo>
                  <a:cubicBezTo>
                    <a:pt x="192" y="15"/>
                    <a:pt x="190" y="9"/>
                    <a:pt x="186" y="6"/>
                  </a:cubicBezTo>
                  <a:cubicBezTo>
                    <a:pt x="182" y="2"/>
                    <a:pt x="177" y="0"/>
                    <a:pt x="172" y="0"/>
                  </a:cubicBezTo>
                  <a:cubicBezTo>
                    <a:pt x="167" y="0"/>
                    <a:pt x="162" y="2"/>
                    <a:pt x="158" y="6"/>
                  </a:cubicBezTo>
                  <a:cubicBezTo>
                    <a:pt x="105" y="57"/>
                    <a:pt x="105" y="57"/>
                    <a:pt x="105" y="57"/>
                  </a:cubicBezTo>
                  <a:cubicBezTo>
                    <a:pt x="105" y="58"/>
                    <a:pt x="104" y="59"/>
                    <a:pt x="104" y="60"/>
                  </a:cubicBezTo>
                  <a:cubicBezTo>
                    <a:pt x="104" y="61"/>
                    <a:pt x="105" y="62"/>
                    <a:pt x="105" y="63"/>
                  </a:cubicBezTo>
                  <a:cubicBezTo>
                    <a:pt x="114" y="72"/>
                    <a:pt x="114" y="72"/>
                    <a:pt x="114" y="72"/>
                  </a:cubicBezTo>
                  <a:cubicBezTo>
                    <a:pt x="101" y="85"/>
                    <a:pt x="101" y="85"/>
                    <a:pt x="101" y="85"/>
                  </a:cubicBezTo>
                  <a:cubicBezTo>
                    <a:pt x="100" y="87"/>
                    <a:pt x="100" y="89"/>
                    <a:pt x="101" y="91"/>
                  </a:cubicBezTo>
                  <a:cubicBezTo>
                    <a:pt x="166" y="156"/>
                    <a:pt x="166" y="156"/>
                    <a:pt x="166" y="156"/>
                  </a:cubicBezTo>
                  <a:cubicBezTo>
                    <a:pt x="140" y="182"/>
                    <a:pt x="140" y="182"/>
                    <a:pt x="140" y="182"/>
                  </a:cubicBezTo>
                  <a:cubicBezTo>
                    <a:pt x="139" y="181"/>
                    <a:pt x="139" y="181"/>
                    <a:pt x="139" y="181"/>
                  </a:cubicBezTo>
                  <a:cubicBezTo>
                    <a:pt x="141" y="177"/>
                    <a:pt x="140" y="171"/>
                    <a:pt x="137" y="167"/>
                  </a:cubicBezTo>
                  <a:cubicBezTo>
                    <a:pt x="136" y="167"/>
                    <a:pt x="136" y="167"/>
                    <a:pt x="136" y="167"/>
                  </a:cubicBezTo>
                  <a:cubicBezTo>
                    <a:pt x="143" y="160"/>
                    <a:pt x="143" y="160"/>
                    <a:pt x="143" y="160"/>
                  </a:cubicBezTo>
                  <a:cubicBezTo>
                    <a:pt x="144" y="158"/>
                    <a:pt x="144" y="156"/>
                    <a:pt x="143" y="154"/>
                  </a:cubicBezTo>
                  <a:cubicBezTo>
                    <a:pt x="38" y="49"/>
                    <a:pt x="38" y="49"/>
                    <a:pt x="38" y="49"/>
                  </a:cubicBezTo>
                  <a:cubicBezTo>
                    <a:pt x="36" y="47"/>
                    <a:pt x="34" y="47"/>
                    <a:pt x="32" y="49"/>
                  </a:cubicBezTo>
                  <a:cubicBezTo>
                    <a:pt x="1" y="80"/>
                    <a:pt x="1" y="80"/>
                    <a:pt x="1" y="80"/>
                  </a:cubicBezTo>
                  <a:cubicBezTo>
                    <a:pt x="0" y="81"/>
                    <a:pt x="0" y="84"/>
                    <a:pt x="1" y="85"/>
                  </a:cubicBezTo>
                  <a:cubicBezTo>
                    <a:pt x="106" y="191"/>
                    <a:pt x="106" y="191"/>
                    <a:pt x="106" y="191"/>
                  </a:cubicBezTo>
                  <a:cubicBezTo>
                    <a:pt x="107" y="191"/>
                    <a:pt x="108" y="192"/>
                    <a:pt x="109" y="192"/>
                  </a:cubicBezTo>
                  <a:cubicBezTo>
                    <a:pt x="110" y="192"/>
                    <a:pt x="111" y="191"/>
                    <a:pt x="112" y="191"/>
                  </a:cubicBezTo>
                  <a:cubicBezTo>
                    <a:pt x="119" y="184"/>
                    <a:pt x="119" y="184"/>
                    <a:pt x="119" y="184"/>
                  </a:cubicBezTo>
                  <a:cubicBezTo>
                    <a:pt x="119" y="184"/>
                    <a:pt x="119" y="184"/>
                    <a:pt x="120" y="184"/>
                  </a:cubicBezTo>
                  <a:cubicBezTo>
                    <a:pt x="122" y="187"/>
                    <a:pt x="125" y="188"/>
                    <a:pt x="128" y="188"/>
                  </a:cubicBezTo>
                  <a:cubicBezTo>
                    <a:pt x="130" y="188"/>
                    <a:pt x="132" y="187"/>
                    <a:pt x="133" y="187"/>
                  </a:cubicBezTo>
                  <a:cubicBezTo>
                    <a:pt x="137" y="191"/>
                    <a:pt x="137" y="191"/>
                    <a:pt x="137" y="191"/>
                  </a:cubicBezTo>
                  <a:cubicBezTo>
                    <a:pt x="138" y="191"/>
                    <a:pt x="139" y="192"/>
                    <a:pt x="140" y="192"/>
                  </a:cubicBezTo>
                  <a:cubicBezTo>
                    <a:pt x="141" y="192"/>
                    <a:pt x="142" y="191"/>
                    <a:pt x="143" y="191"/>
                  </a:cubicBezTo>
                  <a:cubicBezTo>
                    <a:pt x="175" y="159"/>
                    <a:pt x="175" y="159"/>
                    <a:pt x="175" y="159"/>
                  </a:cubicBezTo>
                  <a:cubicBezTo>
                    <a:pt x="176" y="157"/>
                    <a:pt x="176" y="155"/>
                    <a:pt x="175" y="153"/>
                  </a:cubicBezTo>
                  <a:cubicBezTo>
                    <a:pt x="110" y="88"/>
                    <a:pt x="110" y="88"/>
                    <a:pt x="110" y="88"/>
                  </a:cubicBezTo>
                  <a:cubicBezTo>
                    <a:pt x="120" y="77"/>
                    <a:pt x="120" y="77"/>
                    <a:pt x="120" y="77"/>
                  </a:cubicBezTo>
                  <a:lnTo>
                    <a:pt x="129" y="87"/>
                  </a:lnTo>
                  <a:close/>
                  <a:moveTo>
                    <a:pt x="128" y="57"/>
                  </a:moveTo>
                  <a:cubicBezTo>
                    <a:pt x="169" y="17"/>
                    <a:pt x="169" y="17"/>
                    <a:pt x="169" y="17"/>
                  </a:cubicBezTo>
                  <a:cubicBezTo>
                    <a:pt x="171" y="16"/>
                    <a:pt x="173" y="16"/>
                    <a:pt x="175" y="17"/>
                  </a:cubicBezTo>
                  <a:cubicBezTo>
                    <a:pt x="176" y="19"/>
                    <a:pt x="176" y="21"/>
                    <a:pt x="175" y="23"/>
                  </a:cubicBezTo>
                  <a:cubicBezTo>
                    <a:pt x="134" y="63"/>
                    <a:pt x="134" y="63"/>
                    <a:pt x="134" y="63"/>
                  </a:cubicBezTo>
                  <a:cubicBezTo>
                    <a:pt x="133" y="64"/>
                    <a:pt x="132" y="64"/>
                    <a:pt x="131" y="64"/>
                  </a:cubicBezTo>
                  <a:cubicBezTo>
                    <a:pt x="130" y="64"/>
                    <a:pt x="129" y="64"/>
                    <a:pt x="128" y="63"/>
                  </a:cubicBezTo>
                  <a:cubicBezTo>
                    <a:pt x="126" y="61"/>
                    <a:pt x="126" y="59"/>
                    <a:pt x="128" y="57"/>
                  </a:cubicBez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grpSp>
          <p:nvGrpSpPr>
            <p:cNvPr id="253" name="组合 252"/>
            <p:cNvGrpSpPr/>
            <p:nvPr/>
          </p:nvGrpSpPr>
          <p:grpSpPr>
            <a:xfrm>
              <a:off x="9651364" y="747474"/>
              <a:ext cx="695523" cy="748182"/>
              <a:chOff x="11169651" y="533400"/>
              <a:chExt cx="503237" cy="541338"/>
            </a:xfrm>
            <a:solidFill>
              <a:schemeClr val="bg1">
                <a:alpha val="9000"/>
              </a:schemeClr>
            </a:solidFill>
          </p:grpSpPr>
          <p:sp>
            <p:nvSpPr>
              <p:cNvPr id="388" name="Freeform 102"/>
              <p:cNvSpPr/>
              <p:nvPr/>
            </p:nvSpPr>
            <p:spPr bwMode="auto">
              <a:xfrm>
                <a:off x="11169651" y="533400"/>
                <a:ext cx="411163" cy="541338"/>
              </a:xfrm>
              <a:custGeom>
                <a:avLst/>
                <a:gdLst>
                  <a:gd name="T0" fmla="*/ 88 w 144"/>
                  <a:gd name="T1" fmla="*/ 152 h 192"/>
                  <a:gd name="T2" fmla="*/ 136 w 144"/>
                  <a:gd name="T3" fmla="*/ 104 h 192"/>
                  <a:gd name="T4" fmla="*/ 144 w 144"/>
                  <a:gd name="T5" fmla="*/ 105 h 192"/>
                  <a:gd name="T6" fmla="*/ 144 w 144"/>
                  <a:gd name="T7" fmla="*/ 48 h 192"/>
                  <a:gd name="T8" fmla="*/ 100 w 144"/>
                  <a:gd name="T9" fmla="*/ 48 h 192"/>
                  <a:gd name="T10" fmla="*/ 96 w 144"/>
                  <a:gd name="T11" fmla="*/ 44 h 192"/>
                  <a:gd name="T12" fmla="*/ 96 w 144"/>
                  <a:gd name="T13" fmla="*/ 0 h 192"/>
                  <a:gd name="T14" fmla="*/ 4 w 144"/>
                  <a:gd name="T15" fmla="*/ 0 h 192"/>
                  <a:gd name="T16" fmla="*/ 0 w 144"/>
                  <a:gd name="T17" fmla="*/ 4 h 192"/>
                  <a:gd name="T18" fmla="*/ 0 w 144"/>
                  <a:gd name="T19" fmla="*/ 188 h 192"/>
                  <a:gd name="T20" fmla="*/ 4 w 144"/>
                  <a:gd name="T21" fmla="*/ 192 h 192"/>
                  <a:gd name="T22" fmla="*/ 110 w 144"/>
                  <a:gd name="T23" fmla="*/ 192 h 192"/>
                  <a:gd name="T24" fmla="*/ 88 w 144"/>
                  <a:gd name="T25"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92">
                    <a:moveTo>
                      <a:pt x="88" y="152"/>
                    </a:moveTo>
                    <a:cubicBezTo>
                      <a:pt x="88" y="125"/>
                      <a:pt x="110" y="104"/>
                      <a:pt x="136" y="104"/>
                    </a:cubicBezTo>
                    <a:cubicBezTo>
                      <a:pt x="139" y="104"/>
                      <a:pt x="142" y="104"/>
                      <a:pt x="144" y="105"/>
                    </a:cubicBezTo>
                    <a:cubicBezTo>
                      <a:pt x="144" y="48"/>
                      <a:pt x="144" y="48"/>
                      <a:pt x="144" y="48"/>
                    </a:cubicBezTo>
                    <a:cubicBezTo>
                      <a:pt x="100" y="48"/>
                      <a:pt x="100" y="48"/>
                      <a:pt x="100" y="48"/>
                    </a:cubicBezTo>
                    <a:cubicBezTo>
                      <a:pt x="98" y="48"/>
                      <a:pt x="96" y="46"/>
                      <a:pt x="96" y="44"/>
                    </a:cubicBezTo>
                    <a:cubicBezTo>
                      <a:pt x="96" y="0"/>
                      <a:pt x="96" y="0"/>
                      <a:pt x="96" y="0"/>
                    </a:cubicBezTo>
                    <a:cubicBezTo>
                      <a:pt x="4" y="0"/>
                      <a:pt x="4" y="0"/>
                      <a:pt x="4" y="0"/>
                    </a:cubicBezTo>
                    <a:cubicBezTo>
                      <a:pt x="2" y="0"/>
                      <a:pt x="0" y="2"/>
                      <a:pt x="0" y="4"/>
                    </a:cubicBezTo>
                    <a:cubicBezTo>
                      <a:pt x="0" y="188"/>
                      <a:pt x="0" y="188"/>
                      <a:pt x="0" y="188"/>
                    </a:cubicBezTo>
                    <a:cubicBezTo>
                      <a:pt x="0" y="190"/>
                      <a:pt x="2" y="192"/>
                      <a:pt x="4" y="192"/>
                    </a:cubicBezTo>
                    <a:cubicBezTo>
                      <a:pt x="110" y="192"/>
                      <a:pt x="110" y="192"/>
                      <a:pt x="110" y="192"/>
                    </a:cubicBezTo>
                    <a:cubicBezTo>
                      <a:pt x="97" y="183"/>
                      <a:pt x="88" y="169"/>
                      <a:pt x="88" y="1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103"/>
              <p:cNvSpPr/>
              <p:nvPr/>
            </p:nvSpPr>
            <p:spPr bwMode="auto">
              <a:xfrm>
                <a:off x="11466513" y="539750"/>
                <a:ext cx="107950" cy="106363"/>
              </a:xfrm>
              <a:custGeom>
                <a:avLst/>
                <a:gdLst>
                  <a:gd name="T0" fmla="*/ 0 w 68"/>
                  <a:gd name="T1" fmla="*/ 0 h 67"/>
                  <a:gd name="T2" fmla="*/ 0 w 68"/>
                  <a:gd name="T3" fmla="*/ 67 h 67"/>
                  <a:gd name="T4" fmla="*/ 68 w 68"/>
                  <a:gd name="T5" fmla="*/ 67 h 67"/>
                  <a:gd name="T6" fmla="*/ 0 w 68"/>
                  <a:gd name="T7" fmla="*/ 0 h 67"/>
                </a:gdLst>
                <a:ahLst/>
                <a:cxnLst>
                  <a:cxn ang="0">
                    <a:pos x="T0" y="T1"/>
                  </a:cxn>
                  <a:cxn ang="0">
                    <a:pos x="T2" y="T3"/>
                  </a:cxn>
                  <a:cxn ang="0">
                    <a:pos x="T4" y="T5"/>
                  </a:cxn>
                  <a:cxn ang="0">
                    <a:pos x="T6" y="T7"/>
                  </a:cxn>
                </a:cxnLst>
                <a:rect l="0" t="0" r="r" b="b"/>
                <a:pathLst>
                  <a:path w="68" h="67">
                    <a:moveTo>
                      <a:pt x="0" y="0"/>
                    </a:moveTo>
                    <a:lnTo>
                      <a:pt x="0" y="67"/>
                    </a:lnTo>
                    <a:lnTo>
                      <a:pt x="68" y="6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104"/>
              <p:cNvSpPr>
                <a:spLocks noEditPoints="1"/>
              </p:cNvSpPr>
              <p:nvPr/>
            </p:nvSpPr>
            <p:spPr bwMode="auto">
              <a:xfrm>
                <a:off x="11444288" y="849313"/>
                <a:ext cx="228600" cy="225425"/>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9 h 80"/>
                  <a:gd name="T12" fmla="*/ 55 w 80"/>
                  <a:gd name="T13" fmla="*/ 55 h 80"/>
                  <a:gd name="T14" fmla="*/ 52 w 80"/>
                  <a:gd name="T15" fmla="*/ 56 h 80"/>
                  <a:gd name="T16" fmla="*/ 49 w 80"/>
                  <a:gd name="T17" fmla="*/ 55 h 80"/>
                  <a:gd name="T18" fmla="*/ 40 w 80"/>
                  <a:gd name="T19" fmla="*/ 46 h 80"/>
                  <a:gd name="T20" fmla="*/ 31 w 80"/>
                  <a:gd name="T21" fmla="*/ 55 h 80"/>
                  <a:gd name="T22" fmla="*/ 28 w 80"/>
                  <a:gd name="T23" fmla="*/ 56 h 80"/>
                  <a:gd name="T24" fmla="*/ 25 w 80"/>
                  <a:gd name="T25" fmla="*/ 55 h 80"/>
                  <a:gd name="T26" fmla="*/ 25 w 80"/>
                  <a:gd name="T27" fmla="*/ 49 h 80"/>
                  <a:gd name="T28" fmla="*/ 34 w 80"/>
                  <a:gd name="T29" fmla="*/ 40 h 80"/>
                  <a:gd name="T30" fmla="*/ 25 w 80"/>
                  <a:gd name="T31" fmla="*/ 31 h 80"/>
                  <a:gd name="T32" fmla="*/ 25 w 80"/>
                  <a:gd name="T33" fmla="*/ 25 h 80"/>
                  <a:gd name="T34" fmla="*/ 31 w 80"/>
                  <a:gd name="T35" fmla="*/ 25 h 80"/>
                  <a:gd name="T36" fmla="*/ 40 w 80"/>
                  <a:gd name="T37" fmla="*/ 34 h 80"/>
                  <a:gd name="T38" fmla="*/ 49 w 80"/>
                  <a:gd name="T39" fmla="*/ 25 h 80"/>
                  <a:gd name="T40" fmla="*/ 55 w 80"/>
                  <a:gd name="T41" fmla="*/ 25 h 80"/>
                  <a:gd name="T42" fmla="*/ 55 w 80"/>
                  <a:gd name="T43" fmla="*/ 31 h 80"/>
                  <a:gd name="T44" fmla="*/ 46 w 80"/>
                  <a:gd name="T45" fmla="*/ 40 h 80"/>
                  <a:gd name="T46" fmla="*/ 55 w 80"/>
                  <a:gd name="T47" fmla="*/ 4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9"/>
                    </a:moveTo>
                    <a:cubicBezTo>
                      <a:pt x="57" y="51"/>
                      <a:pt x="57" y="53"/>
                      <a:pt x="55" y="55"/>
                    </a:cubicBezTo>
                    <a:cubicBezTo>
                      <a:pt x="54" y="55"/>
                      <a:pt x="53" y="56"/>
                      <a:pt x="52" y="56"/>
                    </a:cubicBezTo>
                    <a:cubicBezTo>
                      <a:pt x="51" y="56"/>
                      <a:pt x="50" y="55"/>
                      <a:pt x="49" y="55"/>
                    </a:cubicBezTo>
                    <a:cubicBezTo>
                      <a:pt x="40" y="46"/>
                      <a:pt x="40" y="46"/>
                      <a:pt x="40" y="46"/>
                    </a:cubicBezTo>
                    <a:cubicBezTo>
                      <a:pt x="31" y="55"/>
                      <a:pt x="31" y="55"/>
                      <a:pt x="31" y="55"/>
                    </a:cubicBezTo>
                    <a:cubicBezTo>
                      <a:pt x="30" y="55"/>
                      <a:pt x="29" y="56"/>
                      <a:pt x="28" y="56"/>
                    </a:cubicBezTo>
                    <a:cubicBezTo>
                      <a:pt x="27" y="56"/>
                      <a:pt x="26" y="55"/>
                      <a:pt x="25" y="55"/>
                    </a:cubicBezTo>
                    <a:cubicBezTo>
                      <a:pt x="24" y="53"/>
                      <a:pt x="24" y="51"/>
                      <a:pt x="25" y="49"/>
                    </a:cubicBezTo>
                    <a:cubicBezTo>
                      <a:pt x="34" y="40"/>
                      <a:pt x="34" y="40"/>
                      <a:pt x="34" y="40"/>
                    </a:cubicBezTo>
                    <a:cubicBezTo>
                      <a:pt x="25" y="31"/>
                      <a:pt x="25" y="31"/>
                      <a:pt x="25" y="31"/>
                    </a:cubicBezTo>
                    <a:cubicBezTo>
                      <a:pt x="24" y="29"/>
                      <a:pt x="24" y="27"/>
                      <a:pt x="25" y="25"/>
                    </a:cubicBezTo>
                    <a:cubicBezTo>
                      <a:pt x="27" y="23"/>
                      <a:pt x="29" y="23"/>
                      <a:pt x="31" y="25"/>
                    </a:cubicBezTo>
                    <a:cubicBezTo>
                      <a:pt x="40" y="34"/>
                      <a:pt x="40" y="34"/>
                      <a:pt x="40" y="34"/>
                    </a:cubicBezTo>
                    <a:cubicBezTo>
                      <a:pt x="49" y="25"/>
                      <a:pt x="49" y="25"/>
                      <a:pt x="49" y="25"/>
                    </a:cubicBezTo>
                    <a:cubicBezTo>
                      <a:pt x="51" y="23"/>
                      <a:pt x="53" y="23"/>
                      <a:pt x="55" y="25"/>
                    </a:cubicBezTo>
                    <a:cubicBezTo>
                      <a:pt x="57" y="27"/>
                      <a:pt x="57" y="29"/>
                      <a:pt x="55" y="31"/>
                    </a:cubicBezTo>
                    <a:cubicBezTo>
                      <a:pt x="46" y="40"/>
                      <a:pt x="46" y="40"/>
                      <a:pt x="46" y="40"/>
                    </a:cubicBezTo>
                    <a:lnTo>
                      <a:pt x="55"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54" name="组合 253"/>
            <p:cNvGrpSpPr/>
            <p:nvPr/>
          </p:nvGrpSpPr>
          <p:grpSpPr>
            <a:xfrm>
              <a:off x="9861272" y="4024600"/>
              <a:ext cx="751305" cy="677477"/>
              <a:chOff x="11145838" y="1884363"/>
              <a:chExt cx="549275" cy="495300"/>
            </a:xfrm>
            <a:solidFill>
              <a:schemeClr val="bg1">
                <a:alpha val="9000"/>
              </a:schemeClr>
            </a:solidFill>
          </p:grpSpPr>
          <p:sp>
            <p:nvSpPr>
              <p:cNvPr id="386" name="Freeform 105"/>
              <p:cNvSpPr/>
              <p:nvPr/>
            </p:nvSpPr>
            <p:spPr bwMode="auto">
              <a:xfrm>
                <a:off x="11145838" y="1884363"/>
                <a:ext cx="549275" cy="157163"/>
              </a:xfrm>
              <a:custGeom>
                <a:avLst/>
                <a:gdLst>
                  <a:gd name="T0" fmla="*/ 180 w 192"/>
                  <a:gd name="T1" fmla="*/ 24 h 56"/>
                  <a:gd name="T2" fmla="*/ 88 w 192"/>
                  <a:gd name="T3" fmla="*/ 24 h 56"/>
                  <a:gd name="T4" fmla="*/ 79 w 192"/>
                  <a:gd name="T5" fmla="*/ 19 h 56"/>
                  <a:gd name="T6" fmla="*/ 72 w 192"/>
                  <a:gd name="T7" fmla="*/ 8 h 56"/>
                  <a:gd name="T8" fmla="*/ 56 w 192"/>
                  <a:gd name="T9" fmla="*/ 0 h 56"/>
                  <a:gd name="T10" fmla="*/ 12 w 192"/>
                  <a:gd name="T11" fmla="*/ 0 h 56"/>
                  <a:gd name="T12" fmla="*/ 11 w 192"/>
                  <a:gd name="T13" fmla="*/ 0 h 56"/>
                  <a:gd name="T14" fmla="*/ 0 w 192"/>
                  <a:gd name="T15" fmla="*/ 12 h 56"/>
                  <a:gd name="T16" fmla="*/ 0 w 192"/>
                  <a:gd name="T17" fmla="*/ 56 h 56"/>
                  <a:gd name="T18" fmla="*/ 192 w 192"/>
                  <a:gd name="T19" fmla="*/ 56 h 56"/>
                  <a:gd name="T20" fmla="*/ 192 w 192"/>
                  <a:gd name="T21" fmla="*/ 36 h 56"/>
                  <a:gd name="T22" fmla="*/ 180 w 192"/>
                  <a:gd name="T23"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56">
                    <a:moveTo>
                      <a:pt x="180" y="24"/>
                    </a:moveTo>
                    <a:cubicBezTo>
                      <a:pt x="88" y="24"/>
                      <a:pt x="88" y="24"/>
                      <a:pt x="88" y="24"/>
                    </a:cubicBezTo>
                    <a:cubicBezTo>
                      <a:pt x="85" y="24"/>
                      <a:pt x="81" y="22"/>
                      <a:pt x="79" y="19"/>
                    </a:cubicBezTo>
                    <a:cubicBezTo>
                      <a:pt x="72" y="8"/>
                      <a:pt x="72" y="8"/>
                      <a:pt x="72" y="8"/>
                    </a:cubicBezTo>
                    <a:cubicBezTo>
                      <a:pt x="69" y="3"/>
                      <a:pt x="62" y="0"/>
                      <a:pt x="56" y="0"/>
                    </a:cubicBezTo>
                    <a:cubicBezTo>
                      <a:pt x="12" y="0"/>
                      <a:pt x="12" y="0"/>
                      <a:pt x="12" y="0"/>
                    </a:cubicBezTo>
                    <a:cubicBezTo>
                      <a:pt x="12" y="0"/>
                      <a:pt x="12" y="0"/>
                      <a:pt x="11" y="0"/>
                    </a:cubicBezTo>
                    <a:cubicBezTo>
                      <a:pt x="5" y="0"/>
                      <a:pt x="0" y="6"/>
                      <a:pt x="0" y="12"/>
                    </a:cubicBezTo>
                    <a:cubicBezTo>
                      <a:pt x="0" y="56"/>
                      <a:pt x="0" y="56"/>
                      <a:pt x="0" y="56"/>
                    </a:cubicBezTo>
                    <a:cubicBezTo>
                      <a:pt x="192" y="56"/>
                      <a:pt x="192" y="56"/>
                      <a:pt x="192" y="56"/>
                    </a:cubicBezTo>
                    <a:cubicBezTo>
                      <a:pt x="192" y="36"/>
                      <a:pt x="192" y="36"/>
                      <a:pt x="192" y="36"/>
                    </a:cubicBezTo>
                    <a:cubicBezTo>
                      <a:pt x="192" y="29"/>
                      <a:pt x="187" y="24"/>
                      <a:pt x="18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106"/>
              <p:cNvSpPr/>
              <p:nvPr/>
            </p:nvSpPr>
            <p:spPr bwMode="auto">
              <a:xfrm>
                <a:off x="11145838" y="2065338"/>
                <a:ext cx="549275" cy="314325"/>
              </a:xfrm>
              <a:custGeom>
                <a:avLst/>
                <a:gdLst>
                  <a:gd name="T0" fmla="*/ 0 w 192"/>
                  <a:gd name="T1" fmla="*/ 108 h 112"/>
                  <a:gd name="T2" fmla="*/ 4 w 192"/>
                  <a:gd name="T3" fmla="*/ 112 h 112"/>
                  <a:gd name="T4" fmla="*/ 188 w 192"/>
                  <a:gd name="T5" fmla="*/ 112 h 112"/>
                  <a:gd name="T6" fmla="*/ 192 w 192"/>
                  <a:gd name="T7" fmla="*/ 108 h 112"/>
                  <a:gd name="T8" fmla="*/ 192 w 192"/>
                  <a:gd name="T9" fmla="*/ 0 h 112"/>
                  <a:gd name="T10" fmla="*/ 0 w 192"/>
                  <a:gd name="T11" fmla="*/ 0 h 112"/>
                  <a:gd name="T12" fmla="*/ 0 w 192"/>
                  <a:gd name="T13" fmla="*/ 108 h 112"/>
                </a:gdLst>
                <a:ahLst/>
                <a:cxnLst>
                  <a:cxn ang="0">
                    <a:pos x="T0" y="T1"/>
                  </a:cxn>
                  <a:cxn ang="0">
                    <a:pos x="T2" y="T3"/>
                  </a:cxn>
                  <a:cxn ang="0">
                    <a:pos x="T4" y="T5"/>
                  </a:cxn>
                  <a:cxn ang="0">
                    <a:pos x="T6" y="T7"/>
                  </a:cxn>
                  <a:cxn ang="0">
                    <a:pos x="T8" y="T9"/>
                  </a:cxn>
                  <a:cxn ang="0">
                    <a:pos x="T10" y="T11"/>
                  </a:cxn>
                  <a:cxn ang="0">
                    <a:pos x="T12" y="T13"/>
                  </a:cxn>
                </a:cxnLst>
                <a:rect l="0" t="0" r="r" b="b"/>
                <a:pathLst>
                  <a:path w="192" h="112">
                    <a:moveTo>
                      <a:pt x="0" y="108"/>
                    </a:moveTo>
                    <a:cubicBezTo>
                      <a:pt x="0" y="110"/>
                      <a:pt x="2" y="112"/>
                      <a:pt x="4" y="112"/>
                    </a:cubicBezTo>
                    <a:cubicBezTo>
                      <a:pt x="188" y="112"/>
                      <a:pt x="188" y="112"/>
                      <a:pt x="188" y="112"/>
                    </a:cubicBezTo>
                    <a:cubicBezTo>
                      <a:pt x="190" y="112"/>
                      <a:pt x="192" y="110"/>
                      <a:pt x="192" y="108"/>
                    </a:cubicBezTo>
                    <a:cubicBezTo>
                      <a:pt x="192" y="0"/>
                      <a:pt x="192" y="0"/>
                      <a:pt x="192" y="0"/>
                    </a:cubicBezTo>
                    <a:cubicBezTo>
                      <a:pt x="0" y="0"/>
                      <a:pt x="0" y="0"/>
                      <a:pt x="0" y="0"/>
                    </a:cubicBezTo>
                    <a:lnTo>
                      <a:pt x="0"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55" name="组合 254"/>
            <p:cNvGrpSpPr/>
            <p:nvPr/>
          </p:nvGrpSpPr>
          <p:grpSpPr>
            <a:xfrm rot="16200000">
              <a:off x="9892903" y="5459137"/>
              <a:ext cx="1077952" cy="1065488"/>
              <a:chOff x="11145838" y="3187700"/>
              <a:chExt cx="549276" cy="542925"/>
            </a:xfrm>
            <a:solidFill>
              <a:schemeClr val="bg1">
                <a:alpha val="9000"/>
              </a:schemeClr>
            </a:solidFill>
          </p:grpSpPr>
          <p:sp>
            <p:nvSpPr>
              <p:cNvPr id="384" name="Freeform 107"/>
              <p:cNvSpPr>
                <a:spLocks noEditPoints="1"/>
              </p:cNvSpPr>
              <p:nvPr/>
            </p:nvSpPr>
            <p:spPr bwMode="auto">
              <a:xfrm>
                <a:off x="11145838" y="3187700"/>
                <a:ext cx="369888" cy="363538"/>
              </a:xfrm>
              <a:custGeom>
                <a:avLst/>
                <a:gdLst>
                  <a:gd name="T0" fmla="*/ 99 w 129"/>
                  <a:gd name="T1" fmla="*/ 118 h 129"/>
                  <a:gd name="T2" fmla="*/ 95 w 129"/>
                  <a:gd name="T3" fmla="*/ 102 h 129"/>
                  <a:gd name="T4" fmla="*/ 101 w 129"/>
                  <a:gd name="T5" fmla="*/ 96 h 129"/>
                  <a:gd name="T6" fmla="*/ 117 w 129"/>
                  <a:gd name="T7" fmla="*/ 100 h 129"/>
                  <a:gd name="T8" fmla="*/ 122 w 129"/>
                  <a:gd name="T9" fmla="*/ 98 h 129"/>
                  <a:gd name="T10" fmla="*/ 128 w 129"/>
                  <a:gd name="T11" fmla="*/ 83 h 129"/>
                  <a:gd name="T12" fmla="*/ 126 w 129"/>
                  <a:gd name="T13" fmla="*/ 78 h 129"/>
                  <a:gd name="T14" fmla="*/ 112 w 129"/>
                  <a:gd name="T15" fmla="*/ 70 h 129"/>
                  <a:gd name="T16" fmla="*/ 113 w 129"/>
                  <a:gd name="T17" fmla="*/ 65 h 129"/>
                  <a:gd name="T18" fmla="*/ 112 w 129"/>
                  <a:gd name="T19" fmla="*/ 61 h 129"/>
                  <a:gd name="T20" fmla="*/ 126 w 129"/>
                  <a:gd name="T21" fmla="*/ 52 h 129"/>
                  <a:gd name="T22" fmla="*/ 128 w 129"/>
                  <a:gd name="T23" fmla="*/ 47 h 129"/>
                  <a:gd name="T24" fmla="*/ 122 w 129"/>
                  <a:gd name="T25" fmla="*/ 33 h 129"/>
                  <a:gd name="T26" fmla="*/ 117 w 129"/>
                  <a:gd name="T27" fmla="*/ 30 h 129"/>
                  <a:gd name="T28" fmla="*/ 102 w 129"/>
                  <a:gd name="T29" fmla="*/ 34 h 129"/>
                  <a:gd name="T30" fmla="*/ 95 w 129"/>
                  <a:gd name="T31" fmla="*/ 28 h 129"/>
                  <a:gd name="T32" fmla="*/ 99 w 129"/>
                  <a:gd name="T33" fmla="*/ 12 h 129"/>
                  <a:gd name="T34" fmla="*/ 97 w 129"/>
                  <a:gd name="T35" fmla="*/ 8 h 129"/>
                  <a:gd name="T36" fmla="*/ 82 w 129"/>
                  <a:gd name="T37" fmla="*/ 1 h 129"/>
                  <a:gd name="T38" fmla="*/ 77 w 129"/>
                  <a:gd name="T39" fmla="*/ 3 h 129"/>
                  <a:gd name="T40" fmla="*/ 69 w 129"/>
                  <a:gd name="T41" fmla="*/ 17 h 129"/>
                  <a:gd name="T42" fmla="*/ 60 w 129"/>
                  <a:gd name="T43" fmla="*/ 17 h 129"/>
                  <a:gd name="T44" fmla="*/ 52 w 129"/>
                  <a:gd name="T45" fmla="*/ 3 h 129"/>
                  <a:gd name="T46" fmla="*/ 47 w 129"/>
                  <a:gd name="T47" fmla="*/ 1 h 129"/>
                  <a:gd name="T48" fmla="*/ 32 w 129"/>
                  <a:gd name="T49" fmla="*/ 7 h 129"/>
                  <a:gd name="T50" fmla="*/ 30 w 129"/>
                  <a:gd name="T51" fmla="*/ 12 h 129"/>
                  <a:gd name="T52" fmla="*/ 34 w 129"/>
                  <a:gd name="T53" fmla="*/ 27 h 129"/>
                  <a:gd name="T54" fmla="*/ 27 w 129"/>
                  <a:gd name="T55" fmla="*/ 34 h 129"/>
                  <a:gd name="T56" fmla="*/ 12 w 129"/>
                  <a:gd name="T57" fmla="*/ 30 h 129"/>
                  <a:gd name="T58" fmla="*/ 7 w 129"/>
                  <a:gd name="T59" fmla="*/ 32 h 129"/>
                  <a:gd name="T60" fmla="*/ 1 w 129"/>
                  <a:gd name="T61" fmla="*/ 47 h 129"/>
                  <a:gd name="T62" fmla="*/ 2 w 129"/>
                  <a:gd name="T63" fmla="*/ 52 h 129"/>
                  <a:gd name="T64" fmla="*/ 16 w 129"/>
                  <a:gd name="T65" fmla="*/ 60 h 129"/>
                  <a:gd name="T66" fmla="*/ 16 w 129"/>
                  <a:gd name="T67" fmla="*/ 65 h 129"/>
                  <a:gd name="T68" fmla="*/ 16 w 129"/>
                  <a:gd name="T69" fmla="*/ 69 h 129"/>
                  <a:gd name="T70" fmla="*/ 2 w 129"/>
                  <a:gd name="T71" fmla="*/ 77 h 129"/>
                  <a:gd name="T72" fmla="*/ 0 w 129"/>
                  <a:gd name="T73" fmla="*/ 82 h 129"/>
                  <a:gd name="T74" fmla="*/ 7 w 129"/>
                  <a:gd name="T75" fmla="*/ 97 h 129"/>
                  <a:gd name="T76" fmla="*/ 11 w 129"/>
                  <a:gd name="T77" fmla="*/ 99 h 129"/>
                  <a:gd name="T78" fmla="*/ 27 w 129"/>
                  <a:gd name="T79" fmla="*/ 95 h 129"/>
                  <a:gd name="T80" fmla="*/ 33 w 129"/>
                  <a:gd name="T81" fmla="*/ 102 h 129"/>
                  <a:gd name="T82" fmla="*/ 29 w 129"/>
                  <a:gd name="T83" fmla="*/ 118 h 129"/>
                  <a:gd name="T84" fmla="*/ 31 w 129"/>
                  <a:gd name="T85" fmla="*/ 122 h 129"/>
                  <a:gd name="T86" fmla="*/ 46 w 129"/>
                  <a:gd name="T87" fmla="*/ 128 h 129"/>
                  <a:gd name="T88" fmla="*/ 51 w 129"/>
                  <a:gd name="T89" fmla="*/ 127 h 129"/>
                  <a:gd name="T90" fmla="*/ 59 w 129"/>
                  <a:gd name="T91" fmla="*/ 113 h 129"/>
                  <a:gd name="T92" fmla="*/ 68 w 129"/>
                  <a:gd name="T93" fmla="*/ 113 h 129"/>
                  <a:gd name="T94" fmla="*/ 77 w 129"/>
                  <a:gd name="T95" fmla="*/ 127 h 129"/>
                  <a:gd name="T96" fmla="*/ 80 w 129"/>
                  <a:gd name="T97" fmla="*/ 129 h 129"/>
                  <a:gd name="T98" fmla="*/ 82 w 129"/>
                  <a:gd name="T99" fmla="*/ 129 h 129"/>
                  <a:gd name="T100" fmla="*/ 96 w 129"/>
                  <a:gd name="T101" fmla="*/ 123 h 129"/>
                  <a:gd name="T102" fmla="*/ 99 w 129"/>
                  <a:gd name="T103" fmla="*/ 118 h 129"/>
                  <a:gd name="T104" fmla="*/ 75 w 129"/>
                  <a:gd name="T105" fmla="*/ 76 h 129"/>
                  <a:gd name="T106" fmla="*/ 53 w 129"/>
                  <a:gd name="T107" fmla="*/ 76 h 129"/>
                  <a:gd name="T108" fmla="*/ 48 w 129"/>
                  <a:gd name="T109" fmla="*/ 65 h 129"/>
                  <a:gd name="T110" fmla="*/ 53 w 129"/>
                  <a:gd name="T111" fmla="*/ 54 h 129"/>
                  <a:gd name="T112" fmla="*/ 64 w 129"/>
                  <a:gd name="T113" fmla="*/ 49 h 129"/>
                  <a:gd name="T114" fmla="*/ 75 w 129"/>
                  <a:gd name="T115" fmla="*/ 54 h 129"/>
                  <a:gd name="T116" fmla="*/ 80 w 129"/>
                  <a:gd name="T117" fmla="*/ 65 h 129"/>
                  <a:gd name="T118" fmla="*/ 75 w 129"/>
                  <a:gd name="T119"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29">
                    <a:moveTo>
                      <a:pt x="99" y="118"/>
                    </a:moveTo>
                    <a:cubicBezTo>
                      <a:pt x="95" y="102"/>
                      <a:pt x="95" y="102"/>
                      <a:pt x="95" y="102"/>
                    </a:cubicBezTo>
                    <a:cubicBezTo>
                      <a:pt x="97" y="100"/>
                      <a:pt x="99" y="98"/>
                      <a:pt x="101" y="96"/>
                    </a:cubicBezTo>
                    <a:cubicBezTo>
                      <a:pt x="117" y="100"/>
                      <a:pt x="117" y="100"/>
                      <a:pt x="117" y="100"/>
                    </a:cubicBezTo>
                    <a:cubicBezTo>
                      <a:pt x="119" y="100"/>
                      <a:pt x="121" y="99"/>
                      <a:pt x="122" y="98"/>
                    </a:cubicBezTo>
                    <a:cubicBezTo>
                      <a:pt x="128" y="83"/>
                      <a:pt x="128" y="83"/>
                      <a:pt x="128" y="83"/>
                    </a:cubicBezTo>
                    <a:cubicBezTo>
                      <a:pt x="128" y="81"/>
                      <a:pt x="128" y="79"/>
                      <a:pt x="126" y="78"/>
                    </a:cubicBezTo>
                    <a:cubicBezTo>
                      <a:pt x="112" y="70"/>
                      <a:pt x="112" y="70"/>
                      <a:pt x="112" y="70"/>
                    </a:cubicBezTo>
                    <a:cubicBezTo>
                      <a:pt x="112" y="68"/>
                      <a:pt x="113" y="66"/>
                      <a:pt x="113" y="65"/>
                    </a:cubicBezTo>
                    <a:cubicBezTo>
                      <a:pt x="113" y="64"/>
                      <a:pt x="112" y="62"/>
                      <a:pt x="112" y="61"/>
                    </a:cubicBezTo>
                    <a:cubicBezTo>
                      <a:pt x="126" y="52"/>
                      <a:pt x="126" y="52"/>
                      <a:pt x="126" y="52"/>
                    </a:cubicBezTo>
                    <a:cubicBezTo>
                      <a:pt x="128" y="51"/>
                      <a:pt x="129" y="49"/>
                      <a:pt x="128" y="47"/>
                    </a:cubicBezTo>
                    <a:cubicBezTo>
                      <a:pt x="122" y="33"/>
                      <a:pt x="122" y="33"/>
                      <a:pt x="122" y="33"/>
                    </a:cubicBezTo>
                    <a:cubicBezTo>
                      <a:pt x="121" y="31"/>
                      <a:pt x="119" y="30"/>
                      <a:pt x="117" y="30"/>
                    </a:cubicBezTo>
                    <a:cubicBezTo>
                      <a:pt x="102" y="34"/>
                      <a:pt x="102" y="34"/>
                      <a:pt x="102" y="34"/>
                    </a:cubicBezTo>
                    <a:cubicBezTo>
                      <a:pt x="100" y="32"/>
                      <a:pt x="97" y="30"/>
                      <a:pt x="95" y="28"/>
                    </a:cubicBezTo>
                    <a:cubicBezTo>
                      <a:pt x="99" y="12"/>
                      <a:pt x="99" y="12"/>
                      <a:pt x="99" y="12"/>
                    </a:cubicBezTo>
                    <a:cubicBezTo>
                      <a:pt x="100" y="10"/>
                      <a:pt x="99" y="8"/>
                      <a:pt x="97" y="8"/>
                    </a:cubicBezTo>
                    <a:cubicBezTo>
                      <a:pt x="82" y="1"/>
                      <a:pt x="82" y="1"/>
                      <a:pt x="82" y="1"/>
                    </a:cubicBezTo>
                    <a:cubicBezTo>
                      <a:pt x="80" y="1"/>
                      <a:pt x="78" y="1"/>
                      <a:pt x="77" y="3"/>
                    </a:cubicBezTo>
                    <a:cubicBezTo>
                      <a:pt x="69" y="17"/>
                      <a:pt x="69" y="17"/>
                      <a:pt x="69" y="17"/>
                    </a:cubicBezTo>
                    <a:cubicBezTo>
                      <a:pt x="66" y="16"/>
                      <a:pt x="63" y="16"/>
                      <a:pt x="60" y="17"/>
                    </a:cubicBezTo>
                    <a:cubicBezTo>
                      <a:pt x="52" y="3"/>
                      <a:pt x="52" y="3"/>
                      <a:pt x="52" y="3"/>
                    </a:cubicBezTo>
                    <a:cubicBezTo>
                      <a:pt x="51" y="1"/>
                      <a:pt x="49" y="0"/>
                      <a:pt x="47" y="1"/>
                    </a:cubicBezTo>
                    <a:cubicBezTo>
                      <a:pt x="32" y="7"/>
                      <a:pt x="32" y="7"/>
                      <a:pt x="32" y="7"/>
                    </a:cubicBezTo>
                    <a:cubicBezTo>
                      <a:pt x="30" y="8"/>
                      <a:pt x="29" y="10"/>
                      <a:pt x="30" y="12"/>
                    </a:cubicBezTo>
                    <a:cubicBezTo>
                      <a:pt x="34" y="27"/>
                      <a:pt x="34" y="27"/>
                      <a:pt x="34" y="27"/>
                    </a:cubicBezTo>
                    <a:cubicBezTo>
                      <a:pt x="31" y="29"/>
                      <a:pt x="29" y="32"/>
                      <a:pt x="27" y="34"/>
                    </a:cubicBezTo>
                    <a:cubicBezTo>
                      <a:pt x="12" y="30"/>
                      <a:pt x="12" y="30"/>
                      <a:pt x="12" y="30"/>
                    </a:cubicBezTo>
                    <a:cubicBezTo>
                      <a:pt x="10" y="29"/>
                      <a:pt x="8" y="30"/>
                      <a:pt x="7" y="32"/>
                    </a:cubicBezTo>
                    <a:cubicBezTo>
                      <a:pt x="1" y="47"/>
                      <a:pt x="1" y="47"/>
                      <a:pt x="1" y="47"/>
                    </a:cubicBezTo>
                    <a:cubicBezTo>
                      <a:pt x="0" y="49"/>
                      <a:pt x="1" y="51"/>
                      <a:pt x="2" y="52"/>
                    </a:cubicBezTo>
                    <a:cubicBezTo>
                      <a:pt x="16" y="60"/>
                      <a:pt x="16" y="60"/>
                      <a:pt x="16" y="60"/>
                    </a:cubicBezTo>
                    <a:cubicBezTo>
                      <a:pt x="16" y="62"/>
                      <a:pt x="16" y="63"/>
                      <a:pt x="16" y="65"/>
                    </a:cubicBezTo>
                    <a:cubicBezTo>
                      <a:pt x="16" y="66"/>
                      <a:pt x="16" y="68"/>
                      <a:pt x="16" y="69"/>
                    </a:cubicBezTo>
                    <a:cubicBezTo>
                      <a:pt x="2" y="77"/>
                      <a:pt x="2" y="77"/>
                      <a:pt x="2" y="77"/>
                    </a:cubicBezTo>
                    <a:cubicBezTo>
                      <a:pt x="0" y="78"/>
                      <a:pt x="0" y="80"/>
                      <a:pt x="0" y="82"/>
                    </a:cubicBezTo>
                    <a:cubicBezTo>
                      <a:pt x="7" y="97"/>
                      <a:pt x="7" y="97"/>
                      <a:pt x="7" y="97"/>
                    </a:cubicBezTo>
                    <a:cubicBezTo>
                      <a:pt x="7" y="99"/>
                      <a:pt x="9" y="100"/>
                      <a:pt x="11" y="99"/>
                    </a:cubicBezTo>
                    <a:cubicBezTo>
                      <a:pt x="27" y="95"/>
                      <a:pt x="27" y="95"/>
                      <a:pt x="27" y="95"/>
                    </a:cubicBezTo>
                    <a:cubicBezTo>
                      <a:pt x="29" y="98"/>
                      <a:pt x="31" y="100"/>
                      <a:pt x="33" y="102"/>
                    </a:cubicBezTo>
                    <a:cubicBezTo>
                      <a:pt x="29" y="118"/>
                      <a:pt x="29" y="118"/>
                      <a:pt x="29" y="118"/>
                    </a:cubicBezTo>
                    <a:cubicBezTo>
                      <a:pt x="29" y="119"/>
                      <a:pt x="30" y="121"/>
                      <a:pt x="31" y="122"/>
                    </a:cubicBezTo>
                    <a:cubicBezTo>
                      <a:pt x="46" y="128"/>
                      <a:pt x="46" y="128"/>
                      <a:pt x="46" y="128"/>
                    </a:cubicBezTo>
                    <a:cubicBezTo>
                      <a:pt x="48" y="129"/>
                      <a:pt x="50" y="129"/>
                      <a:pt x="51" y="127"/>
                    </a:cubicBezTo>
                    <a:cubicBezTo>
                      <a:pt x="59" y="113"/>
                      <a:pt x="59" y="113"/>
                      <a:pt x="59" y="113"/>
                    </a:cubicBezTo>
                    <a:cubicBezTo>
                      <a:pt x="62" y="113"/>
                      <a:pt x="65" y="113"/>
                      <a:pt x="68" y="113"/>
                    </a:cubicBezTo>
                    <a:cubicBezTo>
                      <a:pt x="77" y="127"/>
                      <a:pt x="77" y="127"/>
                      <a:pt x="77" y="127"/>
                    </a:cubicBezTo>
                    <a:cubicBezTo>
                      <a:pt x="77" y="128"/>
                      <a:pt x="79" y="129"/>
                      <a:pt x="80" y="129"/>
                    </a:cubicBezTo>
                    <a:cubicBezTo>
                      <a:pt x="81" y="129"/>
                      <a:pt x="81" y="129"/>
                      <a:pt x="82" y="129"/>
                    </a:cubicBezTo>
                    <a:cubicBezTo>
                      <a:pt x="96" y="123"/>
                      <a:pt x="96" y="123"/>
                      <a:pt x="96" y="123"/>
                    </a:cubicBezTo>
                    <a:cubicBezTo>
                      <a:pt x="98" y="122"/>
                      <a:pt x="99" y="120"/>
                      <a:pt x="99" y="118"/>
                    </a:cubicBezTo>
                    <a:close/>
                    <a:moveTo>
                      <a:pt x="75" y="76"/>
                    </a:moveTo>
                    <a:cubicBezTo>
                      <a:pt x="69" y="82"/>
                      <a:pt x="59" y="82"/>
                      <a:pt x="53" y="76"/>
                    </a:cubicBezTo>
                    <a:cubicBezTo>
                      <a:pt x="50" y="73"/>
                      <a:pt x="48" y="69"/>
                      <a:pt x="48" y="65"/>
                    </a:cubicBezTo>
                    <a:cubicBezTo>
                      <a:pt x="48" y="61"/>
                      <a:pt x="50" y="57"/>
                      <a:pt x="53" y="54"/>
                    </a:cubicBezTo>
                    <a:cubicBezTo>
                      <a:pt x="56" y="51"/>
                      <a:pt x="60" y="49"/>
                      <a:pt x="64" y="49"/>
                    </a:cubicBezTo>
                    <a:cubicBezTo>
                      <a:pt x="68" y="49"/>
                      <a:pt x="72" y="51"/>
                      <a:pt x="75" y="54"/>
                    </a:cubicBezTo>
                    <a:cubicBezTo>
                      <a:pt x="78" y="57"/>
                      <a:pt x="80" y="61"/>
                      <a:pt x="80" y="65"/>
                    </a:cubicBezTo>
                    <a:cubicBezTo>
                      <a:pt x="80" y="69"/>
                      <a:pt x="78" y="73"/>
                      <a:pt x="75"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108"/>
              <p:cNvSpPr>
                <a:spLocks noEditPoints="1"/>
              </p:cNvSpPr>
              <p:nvPr/>
            </p:nvSpPr>
            <p:spPr bwMode="auto">
              <a:xfrm>
                <a:off x="11420476" y="3460750"/>
                <a:ext cx="274638" cy="269875"/>
              </a:xfrm>
              <a:custGeom>
                <a:avLst/>
                <a:gdLst>
                  <a:gd name="T0" fmla="*/ 96 w 96"/>
                  <a:gd name="T1" fmla="*/ 42 h 96"/>
                  <a:gd name="T2" fmla="*/ 93 w 96"/>
                  <a:gd name="T3" fmla="*/ 38 h 96"/>
                  <a:gd name="T4" fmla="*/ 82 w 96"/>
                  <a:gd name="T5" fmla="*/ 36 h 96"/>
                  <a:gd name="T6" fmla="*/ 81 w 96"/>
                  <a:gd name="T7" fmla="*/ 34 h 96"/>
                  <a:gd name="T8" fmla="*/ 80 w 96"/>
                  <a:gd name="T9" fmla="*/ 32 h 96"/>
                  <a:gd name="T10" fmla="*/ 86 w 96"/>
                  <a:gd name="T11" fmla="*/ 23 h 96"/>
                  <a:gd name="T12" fmla="*/ 86 w 96"/>
                  <a:gd name="T13" fmla="*/ 18 h 96"/>
                  <a:gd name="T14" fmla="*/ 78 w 96"/>
                  <a:gd name="T15" fmla="*/ 10 h 96"/>
                  <a:gd name="T16" fmla="*/ 73 w 96"/>
                  <a:gd name="T17" fmla="*/ 9 h 96"/>
                  <a:gd name="T18" fmla="*/ 64 w 96"/>
                  <a:gd name="T19" fmla="*/ 16 h 96"/>
                  <a:gd name="T20" fmla="*/ 59 w 96"/>
                  <a:gd name="T21" fmla="*/ 14 h 96"/>
                  <a:gd name="T22" fmla="*/ 58 w 96"/>
                  <a:gd name="T23" fmla="*/ 3 h 96"/>
                  <a:gd name="T24" fmla="*/ 54 w 96"/>
                  <a:gd name="T25" fmla="*/ 0 h 96"/>
                  <a:gd name="T26" fmla="*/ 42 w 96"/>
                  <a:gd name="T27" fmla="*/ 0 h 96"/>
                  <a:gd name="T28" fmla="*/ 38 w 96"/>
                  <a:gd name="T29" fmla="*/ 3 h 96"/>
                  <a:gd name="T30" fmla="*/ 37 w 96"/>
                  <a:gd name="T31" fmla="*/ 14 h 96"/>
                  <a:gd name="T32" fmla="*/ 34 w 96"/>
                  <a:gd name="T33" fmla="*/ 15 h 96"/>
                  <a:gd name="T34" fmla="*/ 32 w 96"/>
                  <a:gd name="T35" fmla="*/ 16 h 96"/>
                  <a:gd name="T36" fmla="*/ 23 w 96"/>
                  <a:gd name="T37" fmla="*/ 10 h 96"/>
                  <a:gd name="T38" fmla="*/ 18 w 96"/>
                  <a:gd name="T39" fmla="*/ 10 h 96"/>
                  <a:gd name="T40" fmla="*/ 10 w 96"/>
                  <a:gd name="T41" fmla="*/ 18 h 96"/>
                  <a:gd name="T42" fmla="*/ 10 w 96"/>
                  <a:gd name="T43" fmla="*/ 24 h 96"/>
                  <a:gd name="T44" fmla="*/ 16 w 96"/>
                  <a:gd name="T45" fmla="*/ 32 h 96"/>
                  <a:gd name="T46" fmla="*/ 14 w 96"/>
                  <a:gd name="T47" fmla="*/ 37 h 96"/>
                  <a:gd name="T48" fmla="*/ 4 w 96"/>
                  <a:gd name="T49" fmla="*/ 38 h 96"/>
                  <a:gd name="T50" fmla="*/ 0 w 96"/>
                  <a:gd name="T51" fmla="*/ 42 h 96"/>
                  <a:gd name="T52" fmla="*/ 0 w 96"/>
                  <a:gd name="T53" fmla="*/ 54 h 96"/>
                  <a:gd name="T54" fmla="*/ 4 w 96"/>
                  <a:gd name="T55" fmla="*/ 58 h 96"/>
                  <a:gd name="T56" fmla="*/ 14 w 96"/>
                  <a:gd name="T57" fmla="*/ 59 h 96"/>
                  <a:gd name="T58" fmla="*/ 15 w 96"/>
                  <a:gd name="T59" fmla="*/ 62 h 96"/>
                  <a:gd name="T60" fmla="*/ 16 w 96"/>
                  <a:gd name="T61" fmla="*/ 64 h 96"/>
                  <a:gd name="T62" fmla="*/ 10 w 96"/>
                  <a:gd name="T63" fmla="*/ 73 h 96"/>
                  <a:gd name="T64" fmla="*/ 10 w 96"/>
                  <a:gd name="T65" fmla="*/ 78 h 96"/>
                  <a:gd name="T66" fmla="*/ 19 w 96"/>
                  <a:gd name="T67" fmla="*/ 86 h 96"/>
                  <a:gd name="T68" fmla="*/ 24 w 96"/>
                  <a:gd name="T69" fmla="*/ 86 h 96"/>
                  <a:gd name="T70" fmla="*/ 32 w 96"/>
                  <a:gd name="T71" fmla="*/ 80 h 96"/>
                  <a:gd name="T72" fmla="*/ 37 w 96"/>
                  <a:gd name="T73" fmla="*/ 82 h 96"/>
                  <a:gd name="T74" fmla="*/ 39 w 96"/>
                  <a:gd name="T75" fmla="*/ 93 h 96"/>
                  <a:gd name="T76" fmla="*/ 43 w 96"/>
                  <a:gd name="T77" fmla="*/ 96 h 96"/>
                  <a:gd name="T78" fmla="*/ 43 w 96"/>
                  <a:gd name="T79" fmla="*/ 96 h 96"/>
                  <a:gd name="T80" fmla="*/ 54 w 96"/>
                  <a:gd name="T81" fmla="*/ 96 h 96"/>
                  <a:gd name="T82" fmla="*/ 58 w 96"/>
                  <a:gd name="T83" fmla="*/ 92 h 96"/>
                  <a:gd name="T84" fmla="*/ 60 w 96"/>
                  <a:gd name="T85" fmla="*/ 82 h 96"/>
                  <a:gd name="T86" fmla="*/ 62 w 96"/>
                  <a:gd name="T87" fmla="*/ 81 h 96"/>
                  <a:gd name="T88" fmla="*/ 64 w 96"/>
                  <a:gd name="T89" fmla="*/ 80 h 96"/>
                  <a:gd name="T90" fmla="*/ 73 w 96"/>
                  <a:gd name="T91" fmla="*/ 86 h 96"/>
                  <a:gd name="T92" fmla="*/ 78 w 96"/>
                  <a:gd name="T93" fmla="*/ 86 h 96"/>
                  <a:gd name="T94" fmla="*/ 86 w 96"/>
                  <a:gd name="T95" fmla="*/ 77 h 96"/>
                  <a:gd name="T96" fmla="*/ 87 w 96"/>
                  <a:gd name="T97" fmla="*/ 72 h 96"/>
                  <a:gd name="T98" fmla="*/ 80 w 96"/>
                  <a:gd name="T99" fmla="*/ 64 h 96"/>
                  <a:gd name="T100" fmla="*/ 82 w 96"/>
                  <a:gd name="T101" fmla="*/ 59 h 96"/>
                  <a:gd name="T102" fmla="*/ 93 w 96"/>
                  <a:gd name="T103" fmla="*/ 57 h 96"/>
                  <a:gd name="T104" fmla="*/ 96 w 96"/>
                  <a:gd name="T105" fmla="*/ 53 h 96"/>
                  <a:gd name="T106" fmla="*/ 96 w 96"/>
                  <a:gd name="T107" fmla="*/ 42 h 96"/>
                  <a:gd name="T108" fmla="*/ 56 w 96"/>
                  <a:gd name="T109" fmla="*/ 51 h 96"/>
                  <a:gd name="T110" fmla="*/ 45 w 96"/>
                  <a:gd name="T111" fmla="*/ 55 h 96"/>
                  <a:gd name="T112" fmla="*/ 41 w 96"/>
                  <a:gd name="T113" fmla="*/ 45 h 96"/>
                  <a:gd name="T114" fmla="*/ 48 w 96"/>
                  <a:gd name="T115" fmla="*/ 40 h 96"/>
                  <a:gd name="T116" fmla="*/ 51 w 96"/>
                  <a:gd name="T117" fmla="*/ 40 h 96"/>
                  <a:gd name="T118" fmla="*/ 56 w 96"/>
                  <a:gd name="T119" fmla="*/ 45 h 96"/>
                  <a:gd name="T120" fmla="*/ 56 w 96"/>
                  <a:gd name="T121" fmla="*/ 5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96">
                    <a:moveTo>
                      <a:pt x="96" y="42"/>
                    </a:moveTo>
                    <a:cubicBezTo>
                      <a:pt x="96" y="40"/>
                      <a:pt x="95" y="38"/>
                      <a:pt x="93" y="38"/>
                    </a:cubicBezTo>
                    <a:cubicBezTo>
                      <a:pt x="82" y="36"/>
                      <a:pt x="82" y="36"/>
                      <a:pt x="82" y="36"/>
                    </a:cubicBezTo>
                    <a:cubicBezTo>
                      <a:pt x="82" y="36"/>
                      <a:pt x="81" y="35"/>
                      <a:pt x="81" y="34"/>
                    </a:cubicBezTo>
                    <a:cubicBezTo>
                      <a:pt x="81" y="33"/>
                      <a:pt x="80" y="32"/>
                      <a:pt x="80" y="32"/>
                    </a:cubicBezTo>
                    <a:cubicBezTo>
                      <a:pt x="86" y="23"/>
                      <a:pt x="86" y="23"/>
                      <a:pt x="86" y="23"/>
                    </a:cubicBezTo>
                    <a:cubicBezTo>
                      <a:pt x="88" y="21"/>
                      <a:pt x="87" y="19"/>
                      <a:pt x="86" y="18"/>
                    </a:cubicBezTo>
                    <a:cubicBezTo>
                      <a:pt x="78" y="10"/>
                      <a:pt x="78" y="10"/>
                      <a:pt x="78" y="10"/>
                    </a:cubicBezTo>
                    <a:cubicBezTo>
                      <a:pt x="76" y="8"/>
                      <a:pt x="74" y="8"/>
                      <a:pt x="73" y="9"/>
                    </a:cubicBezTo>
                    <a:cubicBezTo>
                      <a:pt x="64" y="16"/>
                      <a:pt x="64" y="16"/>
                      <a:pt x="64" y="16"/>
                    </a:cubicBezTo>
                    <a:cubicBezTo>
                      <a:pt x="62" y="15"/>
                      <a:pt x="61" y="14"/>
                      <a:pt x="59" y="14"/>
                    </a:cubicBezTo>
                    <a:cubicBezTo>
                      <a:pt x="58" y="3"/>
                      <a:pt x="58" y="3"/>
                      <a:pt x="58" y="3"/>
                    </a:cubicBezTo>
                    <a:cubicBezTo>
                      <a:pt x="57" y="1"/>
                      <a:pt x="55" y="0"/>
                      <a:pt x="54" y="0"/>
                    </a:cubicBezTo>
                    <a:cubicBezTo>
                      <a:pt x="42" y="0"/>
                      <a:pt x="42" y="0"/>
                      <a:pt x="42" y="0"/>
                    </a:cubicBezTo>
                    <a:cubicBezTo>
                      <a:pt x="40" y="0"/>
                      <a:pt x="38" y="1"/>
                      <a:pt x="38" y="3"/>
                    </a:cubicBezTo>
                    <a:cubicBezTo>
                      <a:pt x="37" y="14"/>
                      <a:pt x="37" y="14"/>
                      <a:pt x="37" y="14"/>
                    </a:cubicBezTo>
                    <a:cubicBezTo>
                      <a:pt x="36" y="14"/>
                      <a:pt x="35" y="15"/>
                      <a:pt x="34" y="15"/>
                    </a:cubicBezTo>
                    <a:cubicBezTo>
                      <a:pt x="33" y="15"/>
                      <a:pt x="33" y="16"/>
                      <a:pt x="32" y="16"/>
                    </a:cubicBezTo>
                    <a:cubicBezTo>
                      <a:pt x="23" y="10"/>
                      <a:pt x="23" y="10"/>
                      <a:pt x="23" y="10"/>
                    </a:cubicBezTo>
                    <a:cubicBezTo>
                      <a:pt x="22" y="9"/>
                      <a:pt x="19" y="9"/>
                      <a:pt x="18" y="10"/>
                    </a:cubicBezTo>
                    <a:cubicBezTo>
                      <a:pt x="10" y="18"/>
                      <a:pt x="10" y="18"/>
                      <a:pt x="10" y="18"/>
                    </a:cubicBezTo>
                    <a:cubicBezTo>
                      <a:pt x="9" y="20"/>
                      <a:pt x="8" y="22"/>
                      <a:pt x="10" y="24"/>
                    </a:cubicBezTo>
                    <a:cubicBezTo>
                      <a:pt x="16" y="32"/>
                      <a:pt x="16" y="32"/>
                      <a:pt x="16" y="32"/>
                    </a:cubicBezTo>
                    <a:cubicBezTo>
                      <a:pt x="15" y="34"/>
                      <a:pt x="15" y="35"/>
                      <a:pt x="14" y="37"/>
                    </a:cubicBezTo>
                    <a:cubicBezTo>
                      <a:pt x="4" y="38"/>
                      <a:pt x="4" y="38"/>
                      <a:pt x="4" y="38"/>
                    </a:cubicBezTo>
                    <a:cubicBezTo>
                      <a:pt x="2" y="39"/>
                      <a:pt x="0" y="40"/>
                      <a:pt x="0" y="42"/>
                    </a:cubicBezTo>
                    <a:cubicBezTo>
                      <a:pt x="0" y="54"/>
                      <a:pt x="0" y="54"/>
                      <a:pt x="0" y="54"/>
                    </a:cubicBezTo>
                    <a:cubicBezTo>
                      <a:pt x="0" y="56"/>
                      <a:pt x="2" y="58"/>
                      <a:pt x="4" y="58"/>
                    </a:cubicBezTo>
                    <a:cubicBezTo>
                      <a:pt x="14" y="59"/>
                      <a:pt x="14" y="59"/>
                      <a:pt x="14" y="59"/>
                    </a:cubicBezTo>
                    <a:cubicBezTo>
                      <a:pt x="15" y="60"/>
                      <a:pt x="15" y="61"/>
                      <a:pt x="15" y="62"/>
                    </a:cubicBezTo>
                    <a:cubicBezTo>
                      <a:pt x="16" y="63"/>
                      <a:pt x="16" y="63"/>
                      <a:pt x="16" y="64"/>
                    </a:cubicBezTo>
                    <a:cubicBezTo>
                      <a:pt x="10" y="73"/>
                      <a:pt x="10" y="73"/>
                      <a:pt x="10" y="73"/>
                    </a:cubicBezTo>
                    <a:cubicBezTo>
                      <a:pt x="9" y="74"/>
                      <a:pt x="9" y="77"/>
                      <a:pt x="10" y="78"/>
                    </a:cubicBezTo>
                    <a:cubicBezTo>
                      <a:pt x="19" y="86"/>
                      <a:pt x="19" y="86"/>
                      <a:pt x="19" y="86"/>
                    </a:cubicBezTo>
                    <a:cubicBezTo>
                      <a:pt x="20" y="87"/>
                      <a:pt x="22" y="88"/>
                      <a:pt x="24" y="86"/>
                    </a:cubicBezTo>
                    <a:cubicBezTo>
                      <a:pt x="32" y="80"/>
                      <a:pt x="32" y="80"/>
                      <a:pt x="32" y="80"/>
                    </a:cubicBezTo>
                    <a:cubicBezTo>
                      <a:pt x="34" y="81"/>
                      <a:pt x="35" y="81"/>
                      <a:pt x="37" y="82"/>
                    </a:cubicBezTo>
                    <a:cubicBezTo>
                      <a:pt x="39" y="93"/>
                      <a:pt x="39" y="93"/>
                      <a:pt x="39" y="93"/>
                    </a:cubicBezTo>
                    <a:cubicBezTo>
                      <a:pt x="39" y="94"/>
                      <a:pt x="41" y="96"/>
                      <a:pt x="43" y="96"/>
                    </a:cubicBezTo>
                    <a:cubicBezTo>
                      <a:pt x="43" y="96"/>
                      <a:pt x="43" y="96"/>
                      <a:pt x="43" y="96"/>
                    </a:cubicBezTo>
                    <a:cubicBezTo>
                      <a:pt x="54" y="96"/>
                      <a:pt x="54" y="96"/>
                      <a:pt x="54" y="96"/>
                    </a:cubicBezTo>
                    <a:cubicBezTo>
                      <a:pt x="56" y="96"/>
                      <a:pt x="58" y="94"/>
                      <a:pt x="58" y="92"/>
                    </a:cubicBezTo>
                    <a:cubicBezTo>
                      <a:pt x="60" y="82"/>
                      <a:pt x="60" y="82"/>
                      <a:pt x="60" y="82"/>
                    </a:cubicBezTo>
                    <a:cubicBezTo>
                      <a:pt x="60" y="81"/>
                      <a:pt x="61" y="81"/>
                      <a:pt x="62" y="81"/>
                    </a:cubicBezTo>
                    <a:cubicBezTo>
                      <a:pt x="63" y="80"/>
                      <a:pt x="64" y="80"/>
                      <a:pt x="64" y="80"/>
                    </a:cubicBezTo>
                    <a:cubicBezTo>
                      <a:pt x="73" y="86"/>
                      <a:pt x="73" y="86"/>
                      <a:pt x="73" y="86"/>
                    </a:cubicBezTo>
                    <a:cubicBezTo>
                      <a:pt x="75" y="87"/>
                      <a:pt x="77" y="87"/>
                      <a:pt x="78" y="86"/>
                    </a:cubicBezTo>
                    <a:cubicBezTo>
                      <a:pt x="86" y="77"/>
                      <a:pt x="86" y="77"/>
                      <a:pt x="86" y="77"/>
                    </a:cubicBezTo>
                    <a:cubicBezTo>
                      <a:pt x="88" y="76"/>
                      <a:pt x="88" y="74"/>
                      <a:pt x="87" y="72"/>
                    </a:cubicBezTo>
                    <a:cubicBezTo>
                      <a:pt x="80" y="64"/>
                      <a:pt x="80" y="64"/>
                      <a:pt x="80" y="64"/>
                    </a:cubicBezTo>
                    <a:cubicBezTo>
                      <a:pt x="81" y="62"/>
                      <a:pt x="82" y="61"/>
                      <a:pt x="82" y="59"/>
                    </a:cubicBezTo>
                    <a:cubicBezTo>
                      <a:pt x="93" y="57"/>
                      <a:pt x="93" y="57"/>
                      <a:pt x="93" y="57"/>
                    </a:cubicBezTo>
                    <a:cubicBezTo>
                      <a:pt x="95" y="57"/>
                      <a:pt x="96" y="55"/>
                      <a:pt x="96" y="53"/>
                    </a:cubicBezTo>
                    <a:lnTo>
                      <a:pt x="96" y="42"/>
                    </a:lnTo>
                    <a:close/>
                    <a:moveTo>
                      <a:pt x="56" y="51"/>
                    </a:moveTo>
                    <a:cubicBezTo>
                      <a:pt x="54" y="55"/>
                      <a:pt x="49" y="57"/>
                      <a:pt x="45" y="55"/>
                    </a:cubicBezTo>
                    <a:cubicBezTo>
                      <a:pt x="41" y="54"/>
                      <a:pt x="39" y="49"/>
                      <a:pt x="41" y="45"/>
                    </a:cubicBezTo>
                    <a:cubicBezTo>
                      <a:pt x="42" y="42"/>
                      <a:pt x="45" y="40"/>
                      <a:pt x="48" y="40"/>
                    </a:cubicBezTo>
                    <a:cubicBezTo>
                      <a:pt x="49" y="40"/>
                      <a:pt x="50" y="40"/>
                      <a:pt x="51" y="40"/>
                    </a:cubicBezTo>
                    <a:cubicBezTo>
                      <a:pt x="53" y="41"/>
                      <a:pt x="55" y="43"/>
                      <a:pt x="56" y="45"/>
                    </a:cubicBezTo>
                    <a:cubicBezTo>
                      <a:pt x="56" y="47"/>
                      <a:pt x="56" y="49"/>
                      <a:pt x="56"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56" name="组合 255"/>
            <p:cNvGrpSpPr/>
            <p:nvPr/>
          </p:nvGrpSpPr>
          <p:grpSpPr>
            <a:xfrm rot="21065982">
              <a:off x="9412220" y="4854870"/>
              <a:ext cx="638512" cy="753799"/>
              <a:chOff x="11191876" y="4519613"/>
              <a:chExt cx="457200" cy="539750"/>
            </a:xfrm>
            <a:solidFill>
              <a:schemeClr val="bg1">
                <a:alpha val="9000"/>
              </a:schemeClr>
            </a:solidFill>
          </p:grpSpPr>
          <p:sp>
            <p:nvSpPr>
              <p:cNvPr id="382" name="Freeform 109"/>
              <p:cNvSpPr/>
              <p:nvPr/>
            </p:nvSpPr>
            <p:spPr bwMode="auto">
              <a:xfrm>
                <a:off x="11191876" y="4519613"/>
                <a:ext cx="457200" cy="134938"/>
              </a:xfrm>
              <a:custGeom>
                <a:avLst/>
                <a:gdLst>
                  <a:gd name="T0" fmla="*/ 157 w 160"/>
                  <a:gd name="T1" fmla="*/ 24 h 48"/>
                  <a:gd name="T2" fmla="*/ 111 w 160"/>
                  <a:gd name="T3" fmla="*/ 16 h 48"/>
                  <a:gd name="T4" fmla="*/ 108 w 160"/>
                  <a:gd name="T5" fmla="*/ 3 h 48"/>
                  <a:gd name="T6" fmla="*/ 104 w 160"/>
                  <a:gd name="T7" fmla="*/ 0 h 48"/>
                  <a:gd name="T8" fmla="*/ 56 w 160"/>
                  <a:gd name="T9" fmla="*/ 0 h 48"/>
                  <a:gd name="T10" fmla="*/ 52 w 160"/>
                  <a:gd name="T11" fmla="*/ 3 h 48"/>
                  <a:gd name="T12" fmla="*/ 49 w 160"/>
                  <a:gd name="T13" fmla="*/ 16 h 48"/>
                  <a:gd name="T14" fmla="*/ 4 w 160"/>
                  <a:gd name="T15" fmla="*/ 24 h 48"/>
                  <a:gd name="T16" fmla="*/ 0 w 160"/>
                  <a:gd name="T17" fmla="*/ 28 h 48"/>
                  <a:gd name="T18" fmla="*/ 0 w 160"/>
                  <a:gd name="T19" fmla="*/ 44 h 48"/>
                  <a:gd name="T20" fmla="*/ 4 w 160"/>
                  <a:gd name="T21" fmla="*/ 48 h 48"/>
                  <a:gd name="T22" fmla="*/ 156 w 160"/>
                  <a:gd name="T23" fmla="*/ 48 h 48"/>
                  <a:gd name="T24" fmla="*/ 160 w 160"/>
                  <a:gd name="T25" fmla="*/ 44 h 48"/>
                  <a:gd name="T26" fmla="*/ 160 w 160"/>
                  <a:gd name="T27" fmla="*/ 28 h 48"/>
                  <a:gd name="T28" fmla="*/ 157 w 160"/>
                  <a:gd name="T29"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48">
                    <a:moveTo>
                      <a:pt x="157" y="24"/>
                    </a:moveTo>
                    <a:cubicBezTo>
                      <a:pt x="111" y="16"/>
                      <a:pt x="111" y="16"/>
                      <a:pt x="111" y="16"/>
                    </a:cubicBezTo>
                    <a:cubicBezTo>
                      <a:pt x="108" y="3"/>
                      <a:pt x="108" y="3"/>
                      <a:pt x="108" y="3"/>
                    </a:cubicBezTo>
                    <a:cubicBezTo>
                      <a:pt x="108" y="1"/>
                      <a:pt x="106" y="0"/>
                      <a:pt x="104" y="0"/>
                    </a:cubicBezTo>
                    <a:cubicBezTo>
                      <a:pt x="56" y="0"/>
                      <a:pt x="56" y="0"/>
                      <a:pt x="56" y="0"/>
                    </a:cubicBezTo>
                    <a:cubicBezTo>
                      <a:pt x="54" y="0"/>
                      <a:pt x="53" y="1"/>
                      <a:pt x="52" y="3"/>
                    </a:cubicBezTo>
                    <a:cubicBezTo>
                      <a:pt x="49" y="16"/>
                      <a:pt x="49" y="16"/>
                      <a:pt x="49" y="16"/>
                    </a:cubicBezTo>
                    <a:cubicBezTo>
                      <a:pt x="4" y="24"/>
                      <a:pt x="4" y="24"/>
                      <a:pt x="4" y="24"/>
                    </a:cubicBezTo>
                    <a:cubicBezTo>
                      <a:pt x="2" y="24"/>
                      <a:pt x="0" y="26"/>
                      <a:pt x="0" y="28"/>
                    </a:cubicBezTo>
                    <a:cubicBezTo>
                      <a:pt x="0" y="44"/>
                      <a:pt x="0" y="44"/>
                      <a:pt x="0" y="44"/>
                    </a:cubicBezTo>
                    <a:cubicBezTo>
                      <a:pt x="0" y="46"/>
                      <a:pt x="2" y="48"/>
                      <a:pt x="4" y="48"/>
                    </a:cubicBezTo>
                    <a:cubicBezTo>
                      <a:pt x="156" y="48"/>
                      <a:pt x="156" y="48"/>
                      <a:pt x="156" y="48"/>
                    </a:cubicBezTo>
                    <a:cubicBezTo>
                      <a:pt x="158" y="48"/>
                      <a:pt x="160" y="46"/>
                      <a:pt x="160" y="44"/>
                    </a:cubicBezTo>
                    <a:cubicBezTo>
                      <a:pt x="160" y="28"/>
                      <a:pt x="160" y="28"/>
                      <a:pt x="160" y="28"/>
                    </a:cubicBezTo>
                    <a:cubicBezTo>
                      <a:pt x="160" y="26"/>
                      <a:pt x="159" y="24"/>
                      <a:pt x="15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110"/>
              <p:cNvSpPr>
                <a:spLocks noEditPoints="1"/>
              </p:cNvSpPr>
              <p:nvPr/>
            </p:nvSpPr>
            <p:spPr bwMode="auto">
              <a:xfrm>
                <a:off x="11241088" y="4676775"/>
                <a:ext cx="363538" cy="382588"/>
              </a:xfrm>
              <a:custGeom>
                <a:avLst/>
                <a:gdLst>
                  <a:gd name="T0" fmla="*/ 7 w 127"/>
                  <a:gd name="T1" fmla="*/ 132 h 136"/>
                  <a:gd name="T2" fmla="*/ 11 w 127"/>
                  <a:gd name="T3" fmla="*/ 136 h 136"/>
                  <a:gd name="T4" fmla="*/ 115 w 127"/>
                  <a:gd name="T5" fmla="*/ 136 h 136"/>
                  <a:gd name="T6" fmla="*/ 119 w 127"/>
                  <a:gd name="T7" fmla="*/ 132 h 136"/>
                  <a:gd name="T8" fmla="*/ 127 w 127"/>
                  <a:gd name="T9" fmla="*/ 0 h 136"/>
                  <a:gd name="T10" fmla="*/ 0 w 127"/>
                  <a:gd name="T11" fmla="*/ 0 h 136"/>
                  <a:gd name="T12" fmla="*/ 7 w 127"/>
                  <a:gd name="T13" fmla="*/ 132 h 136"/>
                  <a:gd name="T14" fmla="*/ 87 w 127"/>
                  <a:gd name="T15" fmla="*/ 12 h 136"/>
                  <a:gd name="T16" fmla="*/ 91 w 127"/>
                  <a:gd name="T17" fmla="*/ 8 h 136"/>
                  <a:gd name="T18" fmla="*/ 95 w 127"/>
                  <a:gd name="T19" fmla="*/ 12 h 136"/>
                  <a:gd name="T20" fmla="*/ 91 w 127"/>
                  <a:gd name="T21" fmla="*/ 108 h 136"/>
                  <a:gd name="T22" fmla="*/ 87 w 127"/>
                  <a:gd name="T23" fmla="*/ 112 h 136"/>
                  <a:gd name="T24" fmla="*/ 87 w 127"/>
                  <a:gd name="T25" fmla="*/ 112 h 136"/>
                  <a:gd name="T26" fmla="*/ 83 w 127"/>
                  <a:gd name="T27" fmla="*/ 108 h 136"/>
                  <a:gd name="T28" fmla="*/ 87 w 127"/>
                  <a:gd name="T29" fmla="*/ 12 h 136"/>
                  <a:gd name="T30" fmla="*/ 59 w 127"/>
                  <a:gd name="T31" fmla="*/ 12 h 136"/>
                  <a:gd name="T32" fmla="*/ 63 w 127"/>
                  <a:gd name="T33" fmla="*/ 8 h 136"/>
                  <a:gd name="T34" fmla="*/ 67 w 127"/>
                  <a:gd name="T35" fmla="*/ 12 h 136"/>
                  <a:gd name="T36" fmla="*/ 67 w 127"/>
                  <a:gd name="T37" fmla="*/ 108 h 136"/>
                  <a:gd name="T38" fmla="*/ 63 w 127"/>
                  <a:gd name="T39" fmla="*/ 112 h 136"/>
                  <a:gd name="T40" fmla="*/ 59 w 127"/>
                  <a:gd name="T41" fmla="*/ 108 h 136"/>
                  <a:gd name="T42" fmla="*/ 59 w 127"/>
                  <a:gd name="T43" fmla="*/ 12 h 136"/>
                  <a:gd name="T44" fmla="*/ 35 w 127"/>
                  <a:gd name="T45" fmla="*/ 8 h 136"/>
                  <a:gd name="T46" fmla="*/ 39 w 127"/>
                  <a:gd name="T47" fmla="*/ 12 h 136"/>
                  <a:gd name="T48" fmla="*/ 43 w 127"/>
                  <a:gd name="T49" fmla="*/ 108 h 136"/>
                  <a:gd name="T50" fmla="*/ 39 w 127"/>
                  <a:gd name="T51" fmla="*/ 112 h 136"/>
                  <a:gd name="T52" fmla="*/ 39 w 127"/>
                  <a:gd name="T53" fmla="*/ 112 h 136"/>
                  <a:gd name="T54" fmla="*/ 35 w 127"/>
                  <a:gd name="T55" fmla="*/ 108 h 136"/>
                  <a:gd name="T56" fmla="*/ 31 w 127"/>
                  <a:gd name="T57" fmla="*/ 12 h 136"/>
                  <a:gd name="T58" fmla="*/ 35 w 127"/>
                  <a:gd name="T5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136">
                    <a:moveTo>
                      <a:pt x="7" y="132"/>
                    </a:moveTo>
                    <a:cubicBezTo>
                      <a:pt x="7" y="134"/>
                      <a:pt x="9" y="136"/>
                      <a:pt x="11" y="136"/>
                    </a:cubicBezTo>
                    <a:cubicBezTo>
                      <a:pt x="115" y="136"/>
                      <a:pt x="115" y="136"/>
                      <a:pt x="115" y="136"/>
                    </a:cubicBezTo>
                    <a:cubicBezTo>
                      <a:pt x="117" y="136"/>
                      <a:pt x="119" y="134"/>
                      <a:pt x="119" y="132"/>
                    </a:cubicBezTo>
                    <a:cubicBezTo>
                      <a:pt x="127" y="0"/>
                      <a:pt x="127" y="0"/>
                      <a:pt x="127" y="0"/>
                    </a:cubicBezTo>
                    <a:cubicBezTo>
                      <a:pt x="0" y="0"/>
                      <a:pt x="0" y="0"/>
                      <a:pt x="0" y="0"/>
                    </a:cubicBezTo>
                    <a:lnTo>
                      <a:pt x="7" y="132"/>
                    </a:lnTo>
                    <a:close/>
                    <a:moveTo>
                      <a:pt x="87" y="12"/>
                    </a:moveTo>
                    <a:cubicBezTo>
                      <a:pt x="87" y="10"/>
                      <a:pt x="89" y="8"/>
                      <a:pt x="91" y="8"/>
                    </a:cubicBezTo>
                    <a:cubicBezTo>
                      <a:pt x="94" y="8"/>
                      <a:pt x="95" y="10"/>
                      <a:pt x="95" y="12"/>
                    </a:cubicBezTo>
                    <a:cubicBezTo>
                      <a:pt x="91" y="108"/>
                      <a:pt x="91" y="108"/>
                      <a:pt x="91" y="108"/>
                    </a:cubicBezTo>
                    <a:cubicBezTo>
                      <a:pt x="91" y="110"/>
                      <a:pt x="89" y="112"/>
                      <a:pt x="87" y="112"/>
                    </a:cubicBezTo>
                    <a:cubicBezTo>
                      <a:pt x="87" y="112"/>
                      <a:pt x="87" y="112"/>
                      <a:pt x="87" y="112"/>
                    </a:cubicBezTo>
                    <a:cubicBezTo>
                      <a:pt x="85" y="112"/>
                      <a:pt x="83" y="110"/>
                      <a:pt x="83" y="108"/>
                    </a:cubicBezTo>
                    <a:lnTo>
                      <a:pt x="87" y="12"/>
                    </a:lnTo>
                    <a:close/>
                    <a:moveTo>
                      <a:pt x="59" y="12"/>
                    </a:moveTo>
                    <a:cubicBezTo>
                      <a:pt x="59" y="10"/>
                      <a:pt x="61" y="8"/>
                      <a:pt x="63" y="8"/>
                    </a:cubicBezTo>
                    <a:cubicBezTo>
                      <a:pt x="66" y="8"/>
                      <a:pt x="67" y="10"/>
                      <a:pt x="67" y="12"/>
                    </a:cubicBezTo>
                    <a:cubicBezTo>
                      <a:pt x="67" y="108"/>
                      <a:pt x="67" y="108"/>
                      <a:pt x="67" y="108"/>
                    </a:cubicBezTo>
                    <a:cubicBezTo>
                      <a:pt x="67" y="110"/>
                      <a:pt x="66" y="112"/>
                      <a:pt x="63" y="112"/>
                    </a:cubicBezTo>
                    <a:cubicBezTo>
                      <a:pt x="61" y="112"/>
                      <a:pt x="59" y="110"/>
                      <a:pt x="59" y="108"/>
                    </a:cubicBezTo>
                    <a:lnTo>
                      <a:pt x="59" y="12"/>
                    </a:lnTo>
                    <a:close/>
                    <a:moveTo>
                      <a:pt x="35" y="8"/>
                    </a:moveTo>
                    <a:cubicBezTo>
                      <a:pt x="37" y="8"/>
                      <a:pt x="39" y="10"/>
                      <a:pt x="39" y="12"/>
                    </a:cubicBezTo>
                    <a:cubicBezTo>
                      <a:pt x="43" y="108"/>
                      <a:pt x="43" y="108"/>
                      <a:pt x="43" y="108"/>
                    </a:cubicBezTo>
                    <a:cubicBezTo>
                      <a:pt x="43" y="110"/>
                      <a:pt x="42" y="112"/>
                      <a:pt x="39" y="112"/>
                    </a:cubicBezTo>
                    <a:cubicBezTo>
                      <a:pt x="39" y="112"/>
                      <a:pt x="39" y="112"/>
                      <a:pt x="39" y="112"/>
                    </a:cubicBezTo>
                    <a:cubicBezTo>
                      <a:pt x="37" y="112"/>
                      <a:pt x="35" y="110"/>
                      <a:pt x="35" y="108"/>
                    </a:cubicBezTo>
                    <a:cubicBezTo>
                      <a:pt x="31" y="12"/>
                      <a:pt x="31" y="12"/>
                      <a:pt x="31" y="12"/>
                    </a:cubicBezTo>
                    <a:cubicBezTo>
                      <a:pt x="31" y="10"/>
                      <a:pt x="33" y="8"/>
                      <a:pt x="3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58" name="组合 257"/>
            <p:cNvGrpSpPr/>
            <p:nvPr/>
          </p:nvGrpSpPr>
          <p:grpSpPr>
            <a:xfrm>
              <a:off x="6931731" y="3761981"/>
              <a:ext cx="382670" cy="451763"/>
              <a:chOff x="11191876" y="4519613"/>
              <a:chExt cx="457200" cy="539750"/>
            </a:xfrm>
            <a:solidFill>
              <a:schemeClr val="bg1">
                <a:alpha val="9000"/>
              </a:schemeClr>
            </a:solidFill>
          </p:grpSpPr>
          <p:sp>
            <p:nvSpPr>
              <p:cNvPr id="378" name="Freeform 109"/>
              <p:cNvSpPr/>
              <p:nvPr/>
            </p:nvSpPr>
            <p:spPr bwMode="auto">
              <a:xfrm>
                <a:off x="11191876" y="4519613"/>
                <a:ext cx="457200" cy="134938"/>
              </a:xfrm>
              <a:custGeom>
                <a:avLst/>
                <a:gdLst>
                  <a:gd name="T0" fmla="*/ 157 w 160"/>
                  <a:gd name="T1" fmla="*/ 24 h 48"/>
                  <a:gd name="T2" fmla="*/ 111 w 160"/>
                  <a:gd name="T3" fmla="*/ 16 h 48"/>
                  <a:gd name="T4" fmla="*/ 108 w 160"/>
                  <a:gd name="T5" fmla="*/ 3 h 48"/>
                  <a:gd name="T6" fmla="*/ 104 w 160"/>
                  <a:gd name="T7" fmla="*/ 0 h 48"/>
                  <a:gd name="T8" fmla="*/ 56 w 160"/>
                  <a:gd name="T9" fmla="*/ 0 h 48"/>
                  <a:gd name="T10" fmla="*/ 52 w 160"/>
                  <a:gd name="T11" fmla="*/ 3 h 48"/>
                  <a:gd name="T12" fmla="*/ 49 w 160"/>
                  <a:gd name="T13" fmla="*/ 16 h 48"/>
                  <a:gd name="T14" fmla="*/ 4 w 160"/>
                  <a:gd name="T15" fmla="*/ 24 h 48"/>
                  <a:gd name="T16" fmla="*/ 0 w 160"/>
                  <a:gd name="T17" fmla="*/ 28 h 48"/>
                  <a:gd name="T18" fmla="*/ 0 w 160"/>
                  <a:gd name="T19" fmla="*/ 44 h 48"/>
                  <a:gd name="T20" fmla="*/ 4 w 160"/>
                  <a:gd name="T21" fmla="*/ 48 h 48"/>
                  <a:gd name="T22" fmla="*/ 156 w 160"/>
                  <a:gd name="T23" fmla="*/ 48 h 48"/>
                  <a:gd name="T24" fmla="*/ 160 w 160"/>
                  <a:gd name="T25" fmla="*/ 44 h 48"/>
                  <a:gd name="T26" fmla="*/ 160 w 160"/>
                  <a:gd name="T27" fmla="*/ 28 h 48"/>
                  <a:gd name="T28" fmla="*/ 157 w 160"/>
                  <a:gd name="T29"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48">
                    <a:moveTo>
                      <a:pt x="157" y="24"/>
                    </a:moveTo>
                    <a:cubicBezTo>
                      <a:pt x="111" y="16"/>
                      <a:pt x="111" y="16"/>
                      <a:pt x="111" y="16"/>
                    </a:cubicBezTo>
                    <a:cubicBezTo>
                      <a:pt x="108" y="3"/>
                      <a:pt x="108" y="3"/>
                      <a:pt x="108" y="3"/>
                    </a:cubicBezTo>
                    <a:cubicBezTo>
                      <a:pt x="108" y="1"/>
                      <a:pt x="106" y="0"/>
                      <a:pt x="104" y="0"/>
                    </a:cubicBezTo>
                    <a:cubicBezTo>
                      <a:pt x="56" y="0"/>
                      <a:pt x="56" y="0"/>
                      <a:pt x="56" y="0"/>
                    </a:cubicBezTo>
                    <a:cubicBezTo>
                      <a:pt x="54" y="0"/>
                      <a:pt x="53" y="1"/>
                      <a:pt x="52" y="3"/>
                    </a:cubicBezTo>
                    <a:cubicBezTo>
                      <a:pt x="49" y="16"/>
                      <a:pt x="49" y="16"/>
                      <a:pt x="49" y="16"/>
                    </a:cubicBezTo>
                    <a:cubicBezTo>
                      <a:pt x="4" y="24"/>
                      <a:pt x="4" y="24"/>
                      <a:pt x="4" y="24"/>
                    </a:cubicBezTo>
                    <a:cubicBezTo>
                      <a:pt x="2" y="24"/>
                      <a:pt x="0" y="26"/>
                      <a:pt x="0" y="28"/>
                    </a:cubicBezTo>
                    <a:cubicBezTo>
                      <a:pt x="0" y="44"/>
                      <a:pt x="0" y="44"/>
                      <a:pt x="0" y="44"/>
                    </a:cubicBezTo>
                    <a:cubicBezTo>
                      <a:pt x="0" y="46"/>
                      <a:pt x="2" y="48"/>
                      <a:pt x="4" y="48"/>
                    </a:cubicBezTo>
                    <a:cubicBezTo>
                      <a:pt x="156" y="48"/>
                      <a:pt x="156" y="48"/>
                      <a:pt x="156" y="48"/>
                    </a:cubicBezTo>
                    <a:cubicBezTo>
                      <a:pt x="158" y="48"/>
                      <a:pt x="160" y="46"/>
                      <a:pt x="160" y="44"/>
                    </a:cubicBezTo>
                    <a:cubicBezTo>
                      <a:pt x="160" y="28"/>
                      <a:pt x="160" y="28"/>
                      <a:pt x="160" y="28"/>
                    </a:cubicBezTo>
                    <a:cubicBezTo>
                      <a:pt x="160" y="26"/>
                      <a:pt x="159" y="24"/>
                      <a:pt x="15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110"/>
              <p:cNvSpPr>
                <a:spLocks noEditPoints="1"/>
              </p:cNvSpPr>
              <p:nvPr/>
            </p:nvSpPr>
            <p:spPr bwMode="auto">
              <a:xfrm>
                <a:off x="11241088" y="4676775"/>
                <a:ext cx="363538" cy="382588"/>
              </a:xfrm>
              <a:custGeom>
                <a:avLst/>
                <a:gdLst>
                  <a:gd name="T0" fmla="*/ 7 w 127"/>
                  <a:gd name="T1" fmla="*/ 132 h 136"/>
                  <a:gd name="T2" fmla="*/ 11 w 127"/>
                  <a:gd name="T3" fmla="*/ 136 h 136"/>
                  <a:gd name="T4" fmla="*/ 115 w 127"/>
                  <a:gd name="T5" fmla="*/ 136 h 136"/>
                  <a:gd name="T6" fmla="*/ 119 w 127"/>
                  <a:gd name="T7" fmla="*/ 132 h 136"/>
                  <a:gd name="T8" fmla="*/ 127 w 127"/>
                  <a:gd name="T9" fmla="*/ 0 h 136"/>
                  <a:gd name="T10" fmla="*/ 0 w 127"/>
                  <a:gd name="T11" fmla="*/ 0 h 136"/>
                  <a:gd name="T12" fmla="*/ 7 w 127"/>
                  <a:gd name="T13" fmla="*/ 132 h 136"/>
                  <a:gd name="T14" fmla="*/ 87 w 127"/>
                  <a:gd name="T15" fmla="*/ 12 h 136"/>
                  <a:gd name="T16" fmla="*/ 91 w 127"/>
                  <a:gd name="T17" fmla="*/ 8 h 136"/>
                  <a:gd name="T18" fmla="*/ 95 w 127"/>
                  <a:gd name="T19" fmla="*/ 12 h 136"/>
                  <a:gd name="T20" fmla="*/ 91 w 127"/>
                  <a:gd name="T21" fmla="*/ 108 h 136"/>
                  <a:gd name="T22" fmla="*/ 87 w 127"/>
                  <a:gd name="T23" fmla="*/ 112 h 136"/>
                  <a:gd name="T24" fmla="*/ 87 w 127"/>
                  <a:gd name="T25" fmla="*/ 112 h 136"/>
                  <a:gd name="T26" fmla="*/ 83 w 127"/>
                  <a:gd name="T27" fmla="*/ 108 h 136"/>
                  <a:gd name="T28" fmla="*/ 87 w 127"/>
                  <a:gd name="T29" fmla="*/ 12 h 136"/>
                  <a:gd name="T30" fmla="*/ 59 w 127"/>
                  <a:gd name="T31" fmla="*/ 12 h 136"/>
                  <a:gd name="T32" fmla="*/ 63 w 127"/>
                  <a:gd name="T33" fmla="*/ 8 h 136"/>
                  <a:gd name="T34" fmla="*/ 67 w 127"/>
                  <a:gd name="T35" fmla="*/ 12 h 136"/>
                  <a:gd name="T36" fmla="*/ 67 w 127"/>
                  <a:gd name="T37" fmla="*/ 108 h 136"/>
                  <a:gd name="T38" fmla="*/ 63 w 127"/>
                  <a:gd name="T39" fmla="*/ 112 h 136"/>
                  <a:gd name="T40" fmla="*/ 59 w 127"/>
                  <a:gd name="T41" fmla="*/ 108 h 136"/>
                  <a:gd name="T42" fmla="*/ 59 w 127"/>
                  <a:gd name="T43" fmla="*/ 12 h 136"/>
                  <a:gd name="T44" fmla="*/ 35 w 127"/>
                  <a:gd name="T45" fmla="*/ 8 h 136"/>
                  <a:gd name="T46" fmla="*/ 39 w 127"/>
                  <a:gd name="T47" fmla="*/ 12 h 136"/>
                  <a:gd name="T48" fmla="*/ 43 w 127"/>
                  <a:gd name="T49" fmla="*/ 108 h 136"/>
                  <a:gd name="T50" fmla="*/ 39 w 127"/>
                  <a:gd name="T51" fmla="*/ 112 h 136"/>
                  <a:gd name="T52" fmla="*/ 39 w 127"/>
                  <a:gd name="T53" fmla="*/ 112 h 136"/>
                  <a:gd name="T54" fmla="*/ 35 w 127"/>
                  <a:gd name="T55" fmla="*/ 108 h 136"/>
                  <a:gd name="T56" fmla="*/ 31 w 127"/>
                  <a:gd name="T57" fmla="*/ 12 h 136"/>
                  <a:gd name="T58" fmla="*/ 35 w 127"/>
                  <a:gd name="T5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136">
                    <a:moveTo>
                      <a:pt x="7" y="132"/>
                    </a:moveTo>
                    <a:cubicBezTo>
                      <a:pt x="7" y="134"/>
                      <a:pt x="9" y="136"/>
                      <a:pt x="11" y="136"/>
                    </a:cubicBezTo>
                    <a:cubicBezTo>
                      <a:pt x="115" y="136"/>
                      <a:pt x="115" y="136"/>
                      <a:pt x="115" y="136"/>
                    </a:cubicBezTo>
                    <a:cubicBezTo>
                      <a:pt x="117" y="136"/>
                      <a:pt x="119" y="134"/>
                      <a:pt x="119" y="132"/>
                    </a:cubicBezTo>
                    <a:cubicBezTo>
                      <a:pt x="127" y="0"/>
                      <a:pt x="127" y="0"/>
                      <a:pt x="127" y="0"/>
                    </a:cubicBezTo>
                    <a:cubicBezTo>
                      <a:pt x="0" y="0"/>
                      <a:pt x="0" y="0"/>
                      <a:pt x="0" y="0"/>
                    </a:cubicBezTo>
                    <a:lnTo>
                      <a:pt x="7" y="132"/>
                    </a:lnTo>
                    <a:close/>
                    <a:moveTo>
                      <a:pt x="87" y="12"/>
                    </a:moveTo>
                    <a:cubicBezTo>
                      <a:pt x="87" y="10"/>
                      <a:pt x="89" y="8"/>
                      <a:pt x="91" y="8"/>
                    </a:cubicBezTo>
                    <a:cubicBezTo>
                      <a:pt x="94" y="8"/>
                      <a:pt x="95" y="10"/>
                      <a:pt x="95" y="12"/>
                    </a:cubicBezTo>
                    <a:cubicBezTo>
                      <a:pt x="91" y="108"/>
                      <a:pt x="91" y="108"/>
                      <a:pt x="91" y="108"/>
                    </a:cubicBezTo>
                    <a:cubicBezTo>
                      <a:pt x="91" y="110"/>
                      <a:pt x="89" y="112"/>
                      <a:pt x="87" y="112"/>
                    </a:cubicBezTo>
                    <a:cubicBezTo>
                      <a:pt x="87" y="112"/>
                      <a:pt x="87" y="112"/>
                      <a:pt x="87" y="112"/>
                    </a:cubicBezTo>
                    <a:cubicBezTo>
                      <a:pt x="85" y="112"/>
                      <a:pt x="83" y="110"/>
                      <a:pt x="83" y="108"/>
                    </a:cubicBezTo>
                    <a:lnTo>
                      <a:pt x="87" y="12"/>
                    </a:lnTo>
                    <a:close/>
                    <a:moveTo>
                      <a:pt x="59" y="12"/>
                    </a:moveTo>
                    <a:cubicBezTo>
                      <a:pt x="59" y="10"/>
                      <a:pt x="61" y="8"/>
                      <a:pt x="63" y="8"/>
                    </a:cubicBezTo>
                    <a:cubicBezTo>
                      <a:pt x="66" y="8"/>
                      <a:pt x="67" y="10"/>
                      <a:pt x="67" y="12"/>
                    </a:cubicBezTo>
                    <a:cubicBezTo>
                      <a:pt x="67" y="108"/>
                      <a:pt x="67" y="108"/>
                      <a:pt x="67" y="108"/>
                    </a:cubicBezTo>
                    <a:cubicBezTo>
                      <a:pt x="67" y="110"/>
                      <a:pt x="66" y="112"/>
                      <a:pt x="63" y="112"/>
                    </a:cubicBezTo>
                    <a:cubicBezTo>
                      <a:pt x="61" y="112"/>
                      <a:pt x="59" y="110"/>
                      <a:pt x="59" y="108"/>
                    </a:cubicBezTo>
                    <a:lnTo>
                      <a:pt x="59" y="12"/>
                    </a:lnTo>
                    <a:close/>
                    <a:moveTo>
                      <a:pt x="35" y="8"/>
                    </a:moveTo>
                    <a:cubicBezTo>
                      <a:pt x="37" y="8"/>
                      <a:pt x="39" y="10"/>
                      <a:pt x="39" y="12"/>
                    </a:cubicBezTo>
                    <a:cubicBezTo>
                      <a:pt x="43" y="108"/>
                      <a:pt x="43" y="108"/>
                      <a:pt x="43" y="108"/>
                    </a:cubicBezTo>
                    <a:cubicBezTo>
                      <a:pt x="43" y="110"/>
                      <a:pt x="42" y="112"/>
                      <a:pt x="39" y="112"/>
                    </a:cubicBezTo>
                    <a:cubicBezTo>
                      <a:pt x="39" y="112"/>
                      <a:pt x="39" y="112"/>
                      <a:pt x="39" y="112"/>
                    </a:cubicBezTo>
                    <a:cubicBezTo>
                      <a:pt x="37" y="112"/>
                      <a:pt x="35" y="110"/>
                      <a:pt x="35" y="108"/>
                    </a:cubicBezTo>
                    <a:cubicBezTo>
                      <a:pt x="31" y="12"/>
                      <a:pt x="31" y="12"/>
                      <a:pt x="31" y="12"/>
                    </a:cubicBezTo>
                    <a:cubicBezTo>
                      <a:pt x="31" y="10"/>
                      <a:pt x="33" y="8"/>
                      <a:pt x="3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59" name="Freeform 67"/>
            <p:cNvSpPr>
              <a:spLocks noEditPoints="1"/>
            </p:cNvSpPr>
            <p:nvPr/>
          </p:nvSpPr>
          <p:spPr bwMode="auto">
            <a:xfrm rot="20700000">
              <a:off x="10154410" y="2258287"/>
              <a:ext cx="481018" cy="525728"/>
            </a:xfrm>
            <a:custGeom>
              <a:avLst/>
              <a:gdLst>
                <a:gd name="T0" fmla="*/ 164 w 176"/>
                <a:gd name="T1" fmla="*/ 48 h 192"/>
                <a:gd name="T2" fmla="*/ 160 w 176"/>
                <a:gd name="T3" fmla="*/ 20 h 192"/>
                <a:gd name="T4" fmla="*/ 140 w 176"/>
                <a:gd name="T5" fmla="*/ 0 h 192"/>
                <a:gd name="T6" fmla="*/ 0 w 176"/>
                <a:gd name="T7" fmla="*/ 20 h 192"/>
                <a:gd name="T8" fmla="*/ 24 w 176"/>
                <a:gd name="T9" fmla="*/ 192 h 192"/>
                <a:gd name="T10" fmla="*/ 160 w 176"/>
                <a:gd name="T11" fmla="*/ 176 h 192"/>
                <a:gd name="T12" fmla="*/ 176 w 176"/>
                <a:gd name="T13" fmla="*/ 164 h 192"/>
                <a:gd name="T14" fmla="*/ 173 w 176"/>
                <a:gd name="T15" fmla="*/ 132 h 192"/>
                <a:gd name="T16" fmla="*/ 176 w 176"/>
                <a:gd name="T17" fmla="*/ 100 h 192"/>
                <a:gd name="T18" fmla="*/ 176 w 176"/>
                <a:gd name="T19" fmla="*/ 84 h 192"/>
                <a:gd name="T20" fmla="*/ 164 w 176"/>
                <a:gd name="T21" fmla="*/ 56 h 192"/>
                <a:gd name="T22" fmla="*/ 168 w 176"/>
                <a:gd name="T23" fmla="*/ 84 h 192"/>
                <a:gd name="T24" fmla="*/ 160 w 176"/>
                <a:gd name="T25" fmla="*/ 88 h 192"/>
                <a:gd name="T26" fmla="*/ 164 w 176"/>
                <a:gd name="T27" fmla="*/ 56 h 192"/>
                <a:gd name="T28" fmla="*/ 168 w 176"/>
                <a:gd name="T29" fmla="*/ 124 h 192"/>
                <a:gd name="T30" fmla="*/ 160 w 176"/>
                <a:gd name="T31" fmla="*/ 128 h 192"/>
                <a:gd name="T32" fmla="*/ 164 w 176"/>
                <a:gd name="T33" fmla="*/ 96 h 192"/>
                <a:gd name="T34" fmla="*/ 20 w 176"/>
                <a:gd name="T35" fmla="*/ 8 h 192"/>
                <a:gd name="T36" fmla="*/ 140 w 176"/>
                <a:gd name="T37" fmla="*/ 8 h 192"/>
                <a:gd name="T38" fmla="*/ 152 w 176"/>
                <a:gd name="T39" fmla="*/ 36 h 192"/>
                <a:gd name="T40" fmla="*/ 144 w 176"/>
                <a:gd name="T41" fmla="*/ 28 h 192"/>
                <a:gd name="T42" fmla="*/ 9 w 176"/>
                <a:gd name="T43" fmla="*/ 16 h 192"/>
                <a:gd name="T44" fmla="*/ 20 w 176"/>
                <a:gd name="T45" fmla="*/ 32 h 192"/>
                <a:gd name="T46" fmla="*/ 132 w 176"/>
                <a:gd name="T47" fmla="*/ 24 h 192"/>
                <a:gd name="T48" fmla="*/ 136 w 176"/>
                <a:gd name="T49" fmla="*/ 32 h 192"/>
                <a:gd name="T50" fmla="*/ 120 w 176"/>
                <a:gd name="T51" fmla="*/ 120 h 192"/>
                <a:gd name="T52" fmla="*/ 100 w 176"/>
                <a:gd name="T53" fmla="*/ 132 h 192"/>
                <a:gd name="T54" fmla="*/ 76 w 176"/>
                <a:gd name="T55" fmla="*/ 132 h 192"/>
                <a:gd name="T56" fmla="*/ 76 w 176"/>
                <a:gd name="T57" fmla="*/ 92 h 192"/>
                <a:gd name="T58" fmla="*/ 92 w 176"/>
                <a:gd name="T59" fmla="*/ 92 h 192"/>
                <a:gd name="T60" fmla="*/ 96 w 176"/>
                <a:gd name="T61" fmla="*/ 112 h 192"/>
                <a:gd name="T62" fmla="*/ 100 w 176"/>
                <a:gd name="T63" fmla="*/ 124 h 192"/>
                <a:gd name="T64" fmla="*/ 112 w 176"/>
                <a:gd name="T65" fmla="*/ 120 h 192"/>
                <a:gd name="T66" fmla="*/ 80 w 176"/>
                <a:gd name="T67" fmla="*/ 80 h 192"/>
                <a:gd name="T68" fmla="*/ 80 w 176"/>
                <a:gd name="T69" fmla="*/ 144 h 192"/>
                <a:gd name="T70" fmla="*/ 80 w 176"/>
                <a:gd name="T71" fmla="*/ 152 h 192"/>
                <a:gd name="T72" fmla="*/ 80 w 176"/>
                <a:gd name="T73" fmla="*/ 72 h 192"/>
                <a:gd name="T74" fmla="*/ 120 w 176"/>
                <a:gd name="T75" fmla="*/ 120 h 192"/>
                <a:gd name="T76" fmla="*/ 164 w 176"/>
                <a:gd name="T77" fmla="*/ 168 h 192"/>
                <a:gd name="T78" fmla="*/ 160 w 176"/>
                <a:gd name="T79" fmla="*/ 136 h 192"/>
                <a:gd name="T80" fmla="*/ 168 w 176"/>
                <a:gd name="T81"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92">
                  <a:moveTo>
                    <a:pt x="176" y="60"/>
                  </a:moveTo>
                  <a:cubicBezTo>
                    <a:pt x="176" y="53"/>
                    <a:pt x="171" y="48"/>
                    <a:pt x="164" y="48"/>
                  </a:cubicBezTo>
                  <a:cubicBezTo>
                    <a:pt x="160" y="48"/>
                    <a:pt x="160" y="48"/>
                    <a:pt x="160" y="48"/>
                  </a:cubicBezTo>
                  <a:cubicBezTo>
                    <a:pt x="160" y="20"/>
                    <a:pt x="160" y="20"/>
                    <a:pt x="160" y="20"/>
                  </a:cubicBezTo>
                  <a:cubicBezTo>
                    <a:pt x="160" y="9"/>
                    <a:pt x="151" y="0"/>
                    <a:pt x="140" y="0"/>
                  </a:cubicBezTo>
                  <a:cubicBezTo>
                    <a:pt x="140" y="0"/>
                    <a:pt x="140" y="0"/>
                    <a:pt x="140" y="0"/>
                  </a:cubicBezTo>
                  <a:cubicBezTo>
                    <a:pt x="20" y="0"/>
                    <a:pt x="20" y="0"/>
                    <a:pt x="20" y="0"/>
                  </a:cubicBezTo>
                  <a:cubicBezTo>
                    <a:pt x="9" y="0"/>
                    <a:pt x="0" y="9"/>
                    <a:pt x="0" y="20"/>
                  </a:cubicBezTo>
                  <a:cubicBezTo>
                    <a:pt x="0" y="168"/>
                    <a:pt x="0" y="168"/>
                    <a:pt x="0" y="168"/>
                  </a:cubicBezTo>
                  <a:cubicBezTo>
                    <a:pt x="0" y="181"/>
                    <a:pt x="11" y="192"/>
                    <a:pt x="24" y="192"/>
                  </a:cubicBezTo>
                  <a:cubicBezTo>
                    <a:pt x="140" y="192"/>
                    <a:pt x="140" y="192"/>
                    <a:pt x="140" y="192"/>
                  </a:cubicBezTo>
                  <a:cubicBezTo>
                    <a:pt x="150" y="192"/>
                    <a:pt x="158" y="185"/>
                    <a:pt x="160" y="176"/>
                  </a:cubicBezTo>
                  <a:cubicBezTo>
                    <a:pt x="164" y="176"/>
                    <a:pt x="164" y="176"/>
                    <a:pt x="164" y="176"/>
                  </a:cubicBezTo>
                  <a:cubicBezTo>
                    <a:pt x="171" y="176"/>
                    <a:pt x="176" y="170"/>
                    <a:pt x="176" y="164"/>
                  </a:cubicBezTo>
                  <a:cubicBezTo>
                    <a:pt x="176" y="140"/>
                    <a:pt x="176" y="140"/>
                    <a:pt x="176" y="140"/>
                  </a:cubicBezTo>
                  <a:cubicBezTo>
                    <a:pt x="176" y="137"/>
                    <a:pt x="175" y="134"/>
                    <a:pt x="173" y="132"/>
                  </a:cubicBezTo>
                  <a:cubicBezTo>
                    <a:pt x="175" y="130"/>
                    <a:pt x="176" y="127"/>
                    <a:pt x="176" y="124"/>
                  </a:cubicBezTo>
                  <a:cubicBezTo>
                    <a:pt x="176" y="100"/>
                    <a:pt x="176" y="100"/>
                    <a:pt x="176" y="100"/>
                  </a:cubicBezTo>
                  <a:cubicBezTo>
                    <a:pt x="176" y="97"/>
                    <a:pt x="175" y="94"/>
                    <a:pt x="173" y="92"/>
                  </a:cubicBezTo>
                  <a:cubicBezTo>
                    <a:pt x="175" y="90"/>
                    <a:pt x="176" y="87"/>
                    <a:pt x="176" y="84"/>
                  </a:cubicBezTo>
                  <a:lnTo>
                    <a:pt x="176" y="60"/>
                  </a:lnTo>
                  <a:close/>
                  <a:moveTo>
                    <a:pt x="164" y="56"/>
                  </a:moveTo>
                  <a:cubicBezTo>
                    <a:pt x="166" y="56"/>
                    <a:pt x="168" y="58"/>
                    <a:pt x="168" y="60"/>
                  </a:cubicBezTo>
                  <a:cubicBezTo>
                    <a:pt x="168" y="84"/>
                    <a:pt x="168" y="84"/>
                    <a:pt x="168" y="84"/>
                  </a:cubicBezTo>
                  <a:cubicBezTo>
                    <a:pt x="168" y="86"/>
                    <a:pt x="166" y="88"/>
                    <a:pt x="164" y="88"/>
                  </a:cubicBezTo>
                  <a:cubicBezTo>
                    <a:pt x="160" y="88"/>
                    <a:pt x="160" y="88"/>
                    <a:pt x="160" y="88"/>
                  </a:cubicBezTo>
                  <a:cubicBezTo>
                    <a:pt x="160" y="56"/>
                    <a:pt x="160" y="56"/>
                    <a:pt x="160" y="56"/>
                  </a:cubicBezTo>
                  <a:lnTo>
                    <a:pt x="164" y="56"/>
                  </a:lnTo>
                  <a:close/>
                  <a:moveTo>
                    <a:pt x="168" y="100"/>
                  </a:moveTo>
                  <a:cubicBezTo>
                    <a:pt x="168" y="124"/>
                    <a:pt x="168" y="124"/>
                    <a:pt x="168" y="124"/>
                  </a:cubicBezTo>
                  <a:cubicBezTo>
                    <a:pt x="168" y="126"/>
                    <a:pt x="166" y="128"/>
                    <a:pt x="164" y="128"/>
                  </a:cubicBezTo>
                  <a:cubicBezTo>
                    <a:pt x="160" y="128"/>
                    <a:pt x="160" y="128"/>
                    <a:pt x="160" y="128"/>
                  </a:cubicBezTo>
                  <a:cubicBezTo>
                    <a:pt x="160" y="96"/>
                    <a:pt x="160" y="96"/>
                    <a:pt x="160" y="96"/>
                  </a:cubicBezTo>
                  <a:cubicBezTo>
                    <a:pt x="164" y="96"/>
                    <a:pt x="164" y="96"/>
                    <a:pt x="164" y="96"/>
                  </a:cubicBezTo>
                  <a:cubicBezTo>
                    <a:pt x="166" y="96"/>
                    <a:pt x="168" y="98"/>
                    <a:pt x="168" y="100"/>
                  </a:cubicBezTo>
                  <a:close/>
                  <a:moveTo>
                    <a:pt x="20" y="8"/>
                  </a:moveTo>
                  <a:cubicBezTo>
                    <a:pt x="140" y="8"/>
                    <a:pt x="140" y="8"/>
                    <a:pt x="140" y="8"/>
                  </a:cubicBezTo>
                  <a:cubicBezTo>
                    <a:pt x="140" y="8"/>
                    <a:pt x="140" y="8"/>
                    <a:pt x="140" y="8"/>
                  </a:cubicBezTo>
                  <a:cubicBezTo>
                    <a:pt x="147" y="8"/>
                    <a:pt x="152" y="13"/>
                    <a:pt x="152" y="20"/>
                  </a:cubicBezTo>
                  <a:cubicBezTo>
                    <a:pt x="152" y="36"/>
                    <a:pt x="152" y="36"/>
                    <a:pt x="152" y="36"/>
                  </a:cubicBezTo>
                  <a:cubicBezTo>
                    <a:pt x="150" y="34"/>
                    <a:pt x="147" y="33"/>
                    <a:pt x="144" y="32"/>
                  </a:cubicBezTo>
                  <a:cubicBezTo>
                    <a:pt x="144" y="28"/>
                    <a:pt x="144" y="28"/>
                    <a:pt x="144" y="28"/>
                  </a:cubicBezTo>
                  <a:cubicBezTo>
                    <a:pt x="144" y="21"/>
                    <a:pt x="139" y="16"/>
                    <a:pt x="132" y="16"/>
                  </a:cubicBezTo>
                  <a:cubicBezTo>
                    <a:pt x="9" y="16"/>
                    <a:pt x="9" y="16"/>
                    <a:pt x="9" y="16"/>
                  </a:cubicBezTo>
                  <a:cubicBezTo>
                    <a:pt x="11" y="11"/>
                    <a:pt x="15" y="8"/>
                    <a:pt x="20" y="8"/>
                  </a:cubicBezTo>
                  <a:close/>
                  <a:moveTo>
                    <a:pt x="20" y="32"/>
                  </a:moveTo>
                  <a:cubicBezTo>
                    <a:pt x="15" y="32"/>
                    <a:pt x="11" y="29"/>
                    <a:pt x="9" y="24"/>
                  </a:cubicBezTo>
                  <a:cubicBezTo>
                    <a:pt x="132" y="24"/>
                    <a:pt x="132" y="24"/>
                    <a:pt x="132" y="24"/>
                  </a:cubicBezTo>
                  <a:cubicBezTo>
                    <a:pt x="134" y="24"/>
                    <a:pt x="136" y="26"/>
                    <a:pt x="136" y="28"/>
                  </a:cubicBezTo>
                  <a:cubicBezTo>
                    <a:pt x="136" y="32"/>
                    <a:pt x="136" y="32"/>
                    <a:pt x="136" y="32"/>
                  </a:cubicBezTo>
                  <a:lnTo>
                    <a:pt x="20" y="32"/>
                  </a:lnTo>
                  <a:close/>
                  <a:moveTo>
                    <a:pt x="120" y="120"/>
                  </a:moveTo>
                  <a:cubicBezTo>
                    <a:pt x="120" y="126"/>
                    <a:pt x="115" y="132"/>
                    <a:pt x="108" y="132"/>
                  </a:cubicBezTo>
                  <a:cubicBezTo>
                    <a:pt x="100" y="132"/>
                    <a:pt x="100" y="132"/>
                    <a:pt x="100" y="132"/>
                  </a:cubicBezTo>
                  <a:cubicBezTo>
                    <a:pt x="96" y="132"/>
                    <a:pt x="92" y="130"/>
                    <a:pt x="90" y="126"/>
                  </a:cubicBezTo>
                  <a:cubicBezTo>
                    <a:pt x="86" y="130"/>
                    <a:pt x="82" y="132"/>
                    <a:pt x="76" y="132"/>
                  </a:cubicBezTo>
                  <a:cubicBezTo>
                    <a:pt x="65" y="132"/>
                    <a:pt x="56" y="123"/>
                    <a:pt x="56" y="112"/>
                  </a:cubicBezTo>
                  <a:cubicBezTo>
                    <a:pt x="56" y="101"/>
                    <a:pt x="65" y="92"/>
                    <a:pt x="76" y="92"/>
                  </a:cubicBezTo>
                  <a:cubicBezTo>
                    <a:pt x="81" y="92"/>
                    <a:pt x="85" y="93"/>
                    <a:pt x="88" y="96"/>
                  </a:cubicBezTo>
                  <a:cubicBezTo>
                    <a:pt x="88" y="94"/>
                    <a:pt x="90" y="92"/>
                    <a:pt x="92" y="92"/>
                  </a:cubicBezTo>
                  <a:cubicBezTo>
                    <a:pt x="94" y="92"/>
                    <a:pt x="96" y="94"/>
                    <a:pt x="96" y="96"/>
                  </a:cubicBezTo>
                  <a:cubicBezTo>
                    <a:pt x="96" y="112"/>
                    <a:pt x="96" y="112"/>
                    <a:pt x="96" y="112"/>
                  </a:cubicBezTo>
                  <a:cubicBezTo>
                    <a:pt x="96" y="120"/>
                    <a:pt x="96" y="120"/>
                    <a:pt x="96" y="120"/>
                  </a:cubicBezTo>
                  <a:cubicBezTo>
                    <a:pt x="96" y="122"/>
                    <a:pt x="98" y="124"/>
                    <a:pt x="100" y="124"/>
                  </a:cubicBezTo>
                  <a:cubicBezTo>
                    <a:pt x="108" y="124"/>
                    <a:pt x="108" y="124"/>
                    <a:pt x="108" y="124"/>
                  </a:cubicBezTo>
                  <a:cubicBezTo>
                    <a:pt x="110" y="124"/>
                    <a:pt x="112" y="122"/>
                    <a:pt x="112" y="120"/>
                  </a:cubicBezTo>
                  <a:cubicBezTo>
                    <a:pt x="112" y="112"/>
                    <a:pt x="112" y="112"/>
                    <a:pt x="112" y="112"/>
                  </a:cubicBezTo>
                  <a:cubicBezTo>
                    <a:pt x="112" y="94"/>
                    <a:pt x="98" y="80"/>
                    <a:pt x="80" y="80"/>
                  </a:cubicBezTo>
                  <a:cubicBezTo>
                    <a:pt x="63" y="80"/>
                    <a:pt x="48" y="94"/>
                    <a:pt x="48" y="112"/>
                  </a:cubicBezTo>
                  <a:cubicBezTo>
                    <a:pt x="48" y="130"/>
                    <a:pt x="63" y="144"/>
                    <a:pt x="80" y="144"/>
                  </a:cubicBezTo>
                  <a:cubicBezTo>
                    <a:pt x="82" y="144"/>
                    <a:pt x="84" y="146"/>
                    <a:pt x="84" y="148"/>
                  </a:cubicBezTo>
                  <a:cubicBezTo>
                    <a:pt x="84" y="150"/>
                    <a:pt x="82" y="152"/>
                    <a:pt x="80" y="152"/>
                  </a:cubicBezTo>
                  <a:cubicBezTo>
                    <a:pt x="58" y="152"/>
                    <a:pt x="40" y="134"/>
                    <a:pt x="40" y="112"/>
                  </a:cubicBezTo>
                  <a:cubicBezTo>
                    <a:pt x="40" y="90"/>
                    <a:pt x="58" y="72"/>
                    <a:pt x="80" y="72"/>
                  </a:cubicBezTo>
                  <a:cubicBezTo>
                    <a:pt x="102" y="72"/>
                    <a:pt x="120" y="90"/>
                    <a:pt x="120" y="112"/>
                  </a:cubicBezTo>
                  <a:lnTo>
                    <a:pt x="120" y="120"/>
                  </a:lnTo>
                  <a:close/>
                  <a:moveTo>
                    <a:pt x="168" y="164"/>
                  </a:moveTo>
                  <a:cubicBezTo>
                    <a:pt x="168" y="166"/>
                    <a:pt x="166" y="168"/>
                    <a:pt x="164" y="168"/>
                  </a:cubicBezTo>
                  <a:cubicBezTo>
                    <a:pt x="160" y="168"/>
                    <a:pt x="160" y="168"/>
                    <a:pt x="160" y="168"/>
                  </a:cubicBezTo>
                  <a:cubicBezTo>
                    <a:pt x="160" y="136"/>
                    <a:pt x="160" y="136"/>
                    <a:pt x="160" y="136"/>
                  </a:cubicBezTo>
                  <a:cubicBezTo>
                    <a:pt x="164" y="136"/>
                    <a:pt x="164" y="136"/>
                    <a:pt x="164" y="136"/>
                  </a:cubicBezTo>
                  <a:cubicBezTo>
                    <a:pt x="166" y="136"/>
                    <a:pt x="168" y="138"/>
                    <a:pt x="168" y="140"/>
                  </a:cubicBezTo>
                  <a:lnTo>
                    <a:pt x="168" y="164"/>
                  </a:ln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grpSp>
          <p:nvGrpSpPr>
            <p:cNvPr id="260" name="组合 259"/>
            <p:cNvGrpSpPr/>
            <p:nvPr/>
          </p:nvGrpSpPr>
          <p:grpSpPr>
            <a:xfrm rot="19338412">
              <a:off x="11495694" y="5868491"/>
              <a:ext cx="987600" cy="1062373"/>
              <a:chOff x="11169651" y="533400"/>
              <a:chExt cx="503237" cy="541338"/>
            </a:xfrm>
            <a:solidFill>
              <a:schemeClr val="bg1">
                <a:alpha val="9000"/>
              </a:schemeClr>
            </a:solidFill>
          </p:grpSpPr>
          <p:sp>
            <p:nvSpPr>
              <p:cNvPr id="375" name="Freeform 102"/>
              <p:cNvSpPr/>
              <p:nvPr/>
            </p:nvSpPr>
            <p:spPr bwMode="auto">
              <a:xfrm>
                <a:off x="11169651" y="533400"/>
                <a:ext cx="411163" cy="541338"/>
              </a:xfrm>
              <a:custGeom>
                <a:avLst/>
                <a:gdLst>
                  <a:gd name="T0" fmla="*/ 88 w 144"/>
                  <a:gd name="T1" fmla="*/ 152 h 192"/>
                  <a:gd name="T2" fmla="*/ 136 w 144"/>
                  <a:gd name="T3" fmla="*/ 104 h 192"/>
                  <a:gd name="T4" fmla="*/ 144 w 144"/>
                  <a:gd name="T5" fmla="*/ 105 h 192"/>
                  <a:gd name="T6" fmla="*/ 144 w 144"/>
                  <a:gd name="T7" fmla="*/ 48 h 192"/>
                  <a:gd name="T8" fmla="*/ 100 w 144"/>
                  <a:gd name="T9" fmla="*/ 48 h 192"/>
                  <a:gd name="T10" fmla="*/ 96 w 144"/>
                  <a:gd name="T11" fmla="*/ 44 h 192"/>
                  <a:gd name="T12" fmla="*/ 96 w 144"/>
                  <a:gd name="T13" fmla="*/ 0 h 192"/>
                  <a:gd name="T14" fmla="*/ 4 w 144"/>
                  <a:gd name="T15" fmla="*/ 0 h 192"/>
                  <a:gd name="T16" fmla="*/ 0 w 144"/>
                  <a:gd name="T17" fmla="*/ 4 h 192"/>
                  <a:gd name="T18" fmla="*/ 0 w 144"/>
                  <a:gd name="T19" fmla="*/ 188 h 192"/>
                  <a:gd name="T20" fmla="*/ 4 w 144"/>
                  <a:gd name="T21" fmla="*/ 192 h 192"/>
                  <a:gd name="T22" fmla="*/ 110 w 144"/>
                  <a:gd name="T23" fmla="*/ 192 h 192"/>
                  <a:gd name="T24" fmla="*/ 88 w 144"/>
                  <a:gd name="T25"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92">
                    <a:moveTo>
                      <a:pt x="88" y="152"/>
                    </a:moveTo>
                    <a:cubicBezTo>
                      <a:pt x="88" y="125"/>
                      <a:pt x="110" y="104"/>
                      <a:pt x="136" y="104"/>
                    </a:cubicBezTo>
                    <a:cubicBezTo>
                      <a:pt x="139" y="104"/>
                      <a:pt x="142" y="104"/>
                      <a:pt x="144" y="105"/>
                    </a:cubicBezTo>
                    <a:cubicBezTo>
                      <a:pt x="144" y="48"/>
                      <a:pt x="144" y="48"/>
                      <a:pt x="144" y="48"/>
                    </a:cubicBezTo>
                    <a:cubicBezTo>
                      <a:pt x="100" y="48"/>
                      <a:pt x="100" y="48"/>
                      <a:pt x="100" y="48"/>
                    </a:cubicBezTo>
                    <a:cubicBezTo>
                      <a:pt x="98" y="48"/>
                      <a:pt x="96" y="46"/>
                      <a:pt x="96" y="44"/>
                    </a:cubicBezTo>
                    <a:cubicBezTo>
                      <a:pt x="96" y="0"/>
                      <a:pt x="96" y="0"/>
                      <a:pt x="96" y="0"/>
                    </a:cubicBezTo>
                    <a:cubicBezTo>
                      <a:pt x="4" y="0"/>
                      <a:pt x="4" y="0"/>
                      <a:pt x="4" y="0"/>
                    </a:cubicBezTo>
                    <a:cubicBezTo>
                      <a:pt x="2" y="0"/>
                      <a:pt x="0" y="2"/>
                      <a:pt x="0" y="4"/>
                    </a:cubicBezTo>
                    <a:cubicBezTo>
                      <a:pt x="0" y="188"/>
                      <a:pt x="0" y="188"/>
                      <a:pt x="0" y="188"/>
                    </a:cubicBezTo>
                    <a:cubicBezTo>
                      <a:pt x="0" y="190"/>
                      <a:pt x="2" y="192"/>
                      <a:pt x="4" y="192"/>
                    </a:cubicBezTo>
                    <a:cubicBezTo>
                      <a:pt x="110" y="192"/>
                      <a:pt x="110" y="192"/>
                      <a:pt x="110" y="192"/>
                    </a:cubicBezTo>
                    <a:cubicBezTo>
                      <a:pt x="97" y="183"/>
                      <a:pt x="88" y="169"/>
                      <a:pt x="88" y="1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103"/>
              <p:cNvSpPr/>
              <p:nvPr/>
            </p:nvSpPr>
            <p:spPr bwMode="auto">
              <a:xfrm>
                <a:off x="11466513" y="539750"/>
                <a:ext cx="107950" cy="106363"/>
              </a:xfrm>
              <a:custGeom>
                <a:avLst/>
                <a:gdLst>
                  <a:gd name="T0" fmla="*/ 0 w 68"/>
                  <a:gd name="T1" fmla="*/ 0 h 67"/>
                  <a:gd name="T2" fmla="*/ 0 w 68"/>
                  <a:gd name="T3" fmla="*/ 67 h 67"/>
                  <a:gd name="T4" fmla="*/ 68 w 68"/>
                  <a:gd name="T5" fmla="*/ 67 h 67"/>
                  <a:gd name="T6" fmla="*/ 0 w 68"/>
                  <a:gd name="T7" fmla="*/ 0 h 67"/>
                </a:gdLst>
                <a:ahLst/>
                <a:cxnLst>
                  <a:cxn ang="0">
                    <a:pos x="T0" y="T1"/>
                  </a:cxn>
                  <a:cxn ang="0">
                    <a:pos x="T2" y="T3"/>
                  </a:cxn>
                  <a:cxn ang="0">
                    <a:pos x="T4" y="T5"/>
                  </a:cxn>
                  <a:cxn ang="0">
                    <a:pos x="T6" y="T7"/>
                  </a:cxn>
                </a:cxnLst>
                <a:rect l="0" t="0" r="r" b="b"/>
                <a:pathLst>
                  <a:path w="68" h="67">
                    <a:moveTo>
                      <a:pt x="0" y="0"/>
                    </a:moveTo>
                    <a:lnTo>
                      <a:pt x="0" y="67"/>
                    </a:lnTo>
                    <a:lnTo>
                      <a:pt x="68" y="6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104"/>
              <p:cNvSpPr>
                <a:spLocks noEditPoints="1"/>
              </p:cNvSpPr>
              <p:nvPr/>
            </p:nvSpPr>
            <p:spPr bwMode="auto">
              <a:xfrm>
                <a:off x="11444288" y="849313"/>
                <a:ext cx="228600" cy="225425"/>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9 h 80"/>
                  <a:gd name="T12" fmla="*/ 55 w 80"/>
                  <a:gd name="T13" fmla="*/ 55 h 80"/>
                  <a:gd name="T14" fmla="*/ 52 w 80"/>
                  <a:gd name="T15" fmla="*/ 56 h 80"/>
                  <a:gd name="T16" fmla="*/ 49 w 80"/>
                  <a:gd name="T17" fmla="*/ 55 h 80"/>
                  <a:gd name="T18" fmla="*/ 40 w 80"/>
                  <a:gd name="T19" fmla="*/ 46 h 80"/>
                  <a:gd name="T20" fmla="*/ 31 w 80"/>
                  <a:gd name="T21" fmla="*/ 55 h 80"/>
                  <a:gd name="T22" fmla="*/ 28 w 80"/>
                  <a:gd name="T23" fmla="*/ 56 h 80"/>
                  <a:gd name="T24" fmla="*/ 25 w 80"/>
                  <a:gd name="T25" fmla="*/ 55 h 80"/>
                  <a:gd name="T26" fmla="*/ 25 w 80"/>
                  <a:gd name="T27" fmla="*/ 49 h 80"/>
                  <a:gd name="T28" fmla="*/ 34 w 80"/>
                  <a:gd name="T29" fmla="*/ 40 h 80"/>
                  <a:gd name="T30" fmla="*/ 25 w 80"/>
                  <a:gd name="T31" fmla="*/ 31 h 80"/>
                  <a:gd name="T32" fmla="*/ 25 w 80"/>
                  <a:gd name="T33" fmla="*/ 25 h 80"/>
                  <a:gd name="T34" fmla="*/ 31 w 80"/>
                  <a:gd name="T35" fmla="*/ 25 h 80"/>
                  <a:gd name="T36" fmla="*/ 40 w 80"/>
                  <a:gd name="T37" fmla="*/ 34 h 80"/>
                  <a:gd name="T38" fmla="*/ 49 w 80"/>
                  <a:gd name="T39" fmla="*/ 25 h 80"/>
                  <a:gd name="T40" fmla="*/ 55 w 80"/>
                  <a:gd name="T41" fmla="*/ 25 h 80"/>
                  <a:gd name="T42" fmla="*/ 55 w 80"/>
                  <a:gd name="T43" fmla="*/ 31 h 80"/>
                  <a:gd name="T44" fmla="*/ 46 w 80"/>
                  <a:gd name="T45" fmla="*/ 40 h 80"/>
                  <a:gd name="T46" fmla="*/ 55 w 80"/>
                  <a:gd name="T47" fmla="*/ 4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9"/>
                    </a:moveTo>
                    <a:cubicBezTo>
                      <a:pt x="57" y="51"/>
                      <a:pt x="57" y="53"/>
                      <a:pt x="55" y="55"/>
                    </a:cubicBezTo>
                    <a:cubicBezTo>
                      <a:pt x="54" y="55"/>
                      <a:pt x="53" y="56"/>
                      <a:pt x="52" y="56"/>
                    </a:cubicBezTo>
                    <a:cubicBezTo>
                      <a:pt x="51" y="56"/>
                      <a:pt x="50" y="55"/>
                      <a:pt x="49" y="55"/>
                    </a:cubicBezTo>
                    <a:cubicBezTo>
                      <a:pt x="40" y="46"/>
                      <a:pt x="40" y="46"/>
                      <a:pt x="40" y="46"/>
                    </a:cubicBezTo>
                    <a:cubicBezTo>
                      <a:pt x="31" y="55"/>
                      <a:pt x="31" y="55"/>
                      <a:pt x="31" y="55"/>
                    </a:cubicBezTo>
                    <a:cubicBezTo>
                      <a:pt x="30" y="55"/>
                      <a:pt x="29" y="56"/>
                      <a:pt x="28" y="56"/>
                    </a:cubicBezTo>
                    <a:cubicBezTo>
                      <a:pt x="27" y="56"/>
                      <a:pt x="26" y="55"/>
                      <a:pt x="25" y="55"/>
                    </a:cubicBezTo>
                    <a:cubicBezTo>
                      <a:pt x="24" y="53"/>
                      <a:pt x="24" y="51"/>
                      <a:pt x="25" y="49"/>
                    </a:cubicBezTo>
                    <a:cubicBezTo>
                      <a:pt x="34" y="40"/>
                      <a:pt x="34" y="40"/>
                      <a:pt x="34" y="40"/>
                    </a:cubicBezTo>
                    <a:cubicBezTo>
                      <a:pt x="25" y="31"/>
                      <a:pt x="25" y="31"/>
                      <a:pt x="25" y="31"/>
                    </a:cubicBezTo>
                    <a:cubicBezTo>
                      <a:pt x="24" y="29"/>
                      <a:pt x="24" y="27"/>
                      <a:pt x="25" y="25"/>
                    </a:cubicBezTo>
                    <a:cubicBezTo>
                      <a:pt x="27" y="23"/>
                      <a:pt x="29" y="23"/>
                      <a:pt x="31" y="25"/>
                    </a:cubicBezTo>
                    <a:cubicBezTo>
                      <a:pt x="40" y="34"/>
                      <a:pt x="40" y="34"/>
                      <a:pt x="40" y="34"/>
                    </a:cubicBezTo>
                    <a:cubicBezTo>
                      <a:pt x="49" y="25"/>
                      <a:pt x="49" y="25"/>
                      <a:pt x="49" y="25"/>
                    </a:cubicBezTo>
                    <a:cubicBezTo>
                      <a:pt x="51" y="23"/>
                      <a:pt x="53" y="23"/>
                      <a:pt x="55" y="25"/>
                    </a:cubicBezTo>
                    <a:cubicBezTo>
                      <a:pt x="57" y="27"/>
                      <a:pt x="57" y="29"/>
                      <a:pt x="55" y="31"/>
                    </a:cubicBezTo>
                    <a:cubicBezTo>
                      <a:pt x="46" y="40"/>
                      <a:pt x="46" y="40"/>
                      <a:pt x="46" y="40"/>
                    </a:cubicBezTo>
                    <a:lnTo>
                      <a:pt x="55"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61" name="组合 260"/>
            <p:cNvGrpSpPr/>
            <p:nvPr/>
          </p:nvGrpSpPr>
          <p:grpSpPr>
            <a:xfrm>
              <a:off x="4338057" y="699109"/>
              <a:ext cx="1077952" cy="1065488"/>
              <a:chOff x="11145838" y="3187700"/>
              <a:chExt cx="549276" cy="542925"/>
            </a:xfrm>
            <a:solidFill>
              <a:schemeClr val="bg1">
                <a:alpha val="9000"/>
              </a:schemeClr>
            </a:solidFill>
          </p:grpSpPr>
          <p:sp>
            <p:nvSpPr>
              <p:cNvPr id="373" name="Freeform 107"/>
              <p:cNvSpPr>
                <a:spLocks noEditPoints="1"/>
              </p:cNvSpPr>
              <p:nvPr/>
            </p:nvSpPr>
            <p:spPr bwMode="auto">
              <a:xfrm>
                <a:off x="11145838" y="3187700"/>
                <a:ext cx="369888" cy="363538"/>
              </a:xfrm>
              <a:custGeom>
                <a:avLst/>
                <a:gdLst>
                  <a:gd name="T0" fmla="*/ 99 w 129"/>
                  <a:gd name="T1" fmla="*/ 118 h 129"/>
                  <a:gd name="T2" fmla="*/ 95 w 129"/>
                  <a:gd name="T3" fmla="*/ 102 h 129"/>
                  <a:gd name="T4" fmla="*/ 101 w 129"/>
                  <a:gd name="T5" fmla="*/ 96 h 129"/>
                  <a:gd name="T6" fmla="*/ 117 w 129"/>
                  <a:gd name="T7" fmla="*/ 100 h 129"/>
                  <a:gd name="T8" fmla="*/ 122 w 129"/>
                  <a:gd name="T9" fmla="*/ 98 h 129"/>
                  <a:gd name="T10" fmla="*/ 128 w 129"/>
                  <a:gd name="T11" fmla="*/ 83 h 129"/>
                  <a:gd name="T12" fmla="*/ 126 w 129"/>
                  <a:gd name="T13" fmla="*/ 78 h 129"/>
                  <a:gd name="T14" fmla="*/ 112 w 129"/>
                  <a:gd name="T15" fmla="*/ 70 h 129"/>
                  <a:gd name="T16" fmla="*/ 113 w 129"/>
                  <a:gd name="T17" fmla="*/ 65 h 129"/>
                  <a:gd name="T18" fmla="*/ 112 w 129"/>
                  <a:gd name="T19" fmla="*/ 61 h 129"/>
                  <a:gd name="T20" fmla="*/ 126 w 129"/>
                  <a:gd name="T21" fmla="*/ 52 h 129"/>
                  <a:gd name="T22" fmla="*/ 128 w 129"/>
                  <a:gd name="T23" fmla="*/ 47 h 129"/>
                  <a:gd name="T24" fmla="*/ 122 w 129"/>
                  <a:gd name="T25" fmla="*/ 33 h 129"/>
                  <a:gd name="T26" fmla="*/ 117 w 129"/>
                  <a:gd name="T27" fmla="*/ 30 h 129"/>
                  <a:gd name="T28" fmla="*/ 102 w 129"/>
                  <a:gd name="T29" fmla="*/ 34 h 129"/>
                  <a:gd name="T30" fmla="*/ 95 w 129"/>
                  <a:gd name="T31" fmla="*/ 28 h 129"/>
                  <a:gd name="T32" fmla="*/ 99 w 129"/>
                  <a:gd name="T33" fmla="*/ 12 h 129"/>
                  <a:gd name="T34" fmla="*/ 97 w 129"/>
                  <a:gd name="T35" fmla="*/ 8 h 129"/>
                  <a:gd name="T36" fmla="*/ 82 w 129"/>
                  <a:gd name="T37" fmla="*/ 1 h 129"/>
                  <a:gd name="T38" fmla="*/ 77 w 129"/>
                  <a:gd name="T39" fmla="*/ 3 h 129"/>
                  <a:gd name="T40" fmla="*/ 69 w 129"/>
                  <a:gd name="T41" fmla="*/ 17 h 129"/>
                  <a:gd name="T42" fmla="*/ 60 w 129"/>
                  <a:gd name="T43" fmla="*/ 17 h 129"/>
                  <a:gd name="T44" fmla="*/ 52 w 129"/>
                  <a:gd name="T45" fmla="*/ 3 h 129"/>
                  <a:gd name="T46" fmla="*/ 47 w 129"/>
                  <a:gd name="T47" fmla="*/ 1 h 129"/>
                  <a:gd name="T48" fmla="*/ 32 w 129"/>
                  <a:gd name="T49" fmla="*/ 7 h 129"/>
                  <a:gd name="T50" fmla="*/ 30 w 129"/>
                  <a:gd name="T51" fmla="*/ 12 h 129"/>
                  <a:gd name="T52" fmla="*/ 34 w 129"/>
                  <a:gd name="T53" fmla="*/ 27 h 129"/>
                  <a:gd name="T54" fmla="*/ 27 w 129"/>
                  <a:gd name="T55" fmla="*/ 34 h 129"/>
                  <a:gd name="T56" fmla="*/ 12 w 129"/>
                  <a:gd name="T57" fmla="*/ 30 h 129"/>
                  <a:gd name="T58" fmla="*/ 7 w 129"/>
                  <a:gd name="T59" fmla="*/ 32 h 129"/>
                  <a:gd name="T60" fmla="*/ 1 w 129"/>
                  <a:gd name="T61" fmla="*/ 47 h 129"/>
                  <a:gd name="T62" fmla="*/ 2 w 129"/>
                  <a:gd name="T63" fmla="*/ 52 h 129"/>
                  <a:gd name="T64" fmla="*/ 16 w 129"/>
                  <a:gd name="T65" fmla="*/ 60 h 129"/>
                  <a:gd name="T66" fmla="*/ 16 w 129"/>
                  <a:gd name="T67" fmla="*/ 65 h 129"/>
                  <a:gd name="T68" fmla="*/ 16 w 129"/>
                  <a:gd name="T69" fmla="*/ 69 h 129"/>
                  <a:gd name="T70" fmla="*/ 2 w 129"/>
                  <a:gd name="T71" fmla="*/ 77 h 129"/>
                  <a:gd name="T72" fmla="*/ 0 w 129"/>
                  <a:gd name="T73" fmla="*/ 82 h 129"/>
                  <a:gd name="T74" fmla="*/ 7 w 129"/>
                  <a:gd name="T75" fmla="*/ 97 h 129"/>
                  <a:gd name="T76" fmla="*/ 11 w 129"/>
                  <a:gd name="T77" fmla="*/ 99 h 129"/>
                  <a:gd name="T78" fmla="*/ 27 w 129"/>
                  <a:gd name="T79" fmla="*/ 95 h 129"/>
                  <a:gd name="T80" fmla="*/ 33 w 129"/>
                  <a:gd name="T81" fmla="*/ 102 h 129"/>
                  <a:gd name="T82" fmla="*/ 29 w 129"/>
                  <a:gd name="T83" fmla="*/ 118 h 129"/>
                  <a:gd name="T84" fmla="*/ 31 w 129"/>
                  <a:gd name="T85" fmla="*/ 122 h 129"/>
                  <a:gd name="T86" fmla="*/ 46 w 129"/>
                  <a:gd name="T87" fmla="*/ 128 h 129"/>
                  <a:gd name="T88" fmla="*/ 51 w 129"/>
                  <a:gd name="T89" fmla="*/ 127 h 129"/>
                  <a:gd name="T90" fmla="*/ 59 w 129"/>
                  <a:gd name="T91" fmla="*/ 113 h 129"/>
                  <a:gd name="T92" fmla="*/ 68 w 129"/>
                  <a:gd name="T93" fmla="*/ 113 h 129"/>
                  <a:gd name="T94" fmla="*/ 77 w 129"/>
                  <a:gd name="T95" fmla="*/ 127 h 129"/>
                  <a:gd name="T96" fmla="*/ 80 w 129"/>
                  <a:gd name="T97" fmla="*/ 129 h 129"/>
                  <a:gd name="T98" fmla="*/ 82 w 129"/>
                  <a:gd name="T99" fmla="*/ 129 h 129"/>
                  <a:gd name="T100" fmla="*/ 96 w 129"/>
                  <a:gd name="T101" fmla="*/ 123 h 129"/>
                  <a:gd name="T102" fmla="*/ 99 w 129"/>
                  <a:gd name="T103" fmla="*/ 118 h 129"/>
                  <a:gd name="T104" fmla="*/ 75 w 129"/>
                  <a:gd name="T105" fmla="*/ 76 h 129"/>
                  <a:gd name="T106" fmla="*/ 53 w 129"/>
                  <a:gd name="T107" fmla="*/ 76 h 129"/>
                  <a:gd name="T108" fmla="*/ 48 w 129"/>
                  <a:gd name="T109" fmla="*/ 65 h 129"/>
                  <a:gd name="T110" fmla="*/ 53 w 129"/>
                  <a:gd name="T111" fmla="*/ 54 h 129"/>
                  <a:gd name="T112" fmla="*/ 64 w 129"/>
                  <a:gd name="T113" fmla="*/ 49 h 129"/>
                  <a:gd name="T114" fmla="*/ 75 w 129"/>
                  <a:gd name="T115" fmla="*/ 54 h 129"/>
                  <a:gd name="T116" fmla="*/ 80 w 129"/>
                  <a:gd name="T117" fmla="*/ 65 h 129"/>
                  <a:gd name="T118" fmla="*/ 75 w 129"/>
                  <a:gd name="T119"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29">
                    <a:moveTo>
                      <a:pt x="99" y="118"/>
                    </a:moveTo>
                    <a:cubicBezTo>
                      <a:pt x="95" y="102"/>
                      <a:pt x="95" y="102"/>
                      <a:pt x="95" y="102"/>
                    </a:cubicBezTo>
                    <a:cubicBezTo>
                      <a:pt x="97" y="100"/>
                      <a:pt x="99" y="98"/>
                      <a:pt x="101" y="96"/>
                    </a:cubicBezTo>
                    <a:cubicBezTo>
                      <a:pt x="117" y="100"/>
                      <a:pt x="117" y="100"/>
                      <a:pt x="117" y="100"/>
                    </a:cubicBezTo>
                    <a:cubicBezTo>
                      <a:pt x="119" y="100"/>
                      <a:pt x="121" y="99"/>
                      <a:pt x="122" y="98"/>
                    </a:cubicBezTo>
                    <a:cubicBezTo>
                      <a:pt x="128" y="83"/>
                      <a:pt x="128" y="83"/>
                      <a:pt x="128" y="83"/>
                    </a:cubicBezTo>
                    <a:cubicBezTo>
                      <a:pt x="128" y="81"/>
                      <a:pt x="128" y="79"/>
                      <a:pt x="126" y="78"/>
                    </a:cubicBezTo>
                    <a:cubicBezTo>
                      <a:pt x="112" y="70"/>
                      <a:pt x="112" y="70"/>
                      <a:pt x="112" y="70"/>
                    </a:cubicBezTo>
                    <a:cubicBezTo>
                      <a:pt x="112" y="68"/>
                      <a:pt x="113" y="66"/>
                      <a:pt x="113" y="65"/>
                    </a:cubicBezTo>
                    <a:cubicBezTo>
                      <a:pt x="113" y="64"/>
                      <a:pt x="112" y="62"/>
                      <a:pt x="112" y="61"/>
                    </a:cubicBezTo>
                    <a:cubicBezTo>
                      <a:pt x="126" y="52"/>
                      <a:pt x="126" y="52"/>
                      <a:pt x="126" y="52"/>
                    </a:cubicBezTo>
                    <a:cubicBezTo>
                      <a:pt x="128" y="51"/>
                      <a:pt x="129" y="49"/>
                      <a:pt x="128" y="47"/>
                    </a:cubicBezTo>
                    <a:cubicBezTo>
                      <a:pt x="122" y="33"/>
                      <a:pt x="122" y="33"/>
                      <a:pt x="122" y="33"/>
                    </a:cubicBezTo>
                    <a:cubicBezTo>
                      <a:pt x="121" y="31"/>
                      <a:pt x="119" y="30"/>
                      <a:pt x="117" y="30"/>
                    </a:cubicBezTo>
                    <a:cubicBezTo>
                      <a:pt x="102" y="34"/>
                      <a:pt x="102" y="34"/>
                      <a:pt x="102" y="34"/>
                    </a:cubicBezTo>
                    <a:cubicBezTo>
                      <a:pt x="100" y="32"/>
                      <a:pt x="97" y="30"/>
                      <a:pt x="95" y="28"/>
                    </a:cubicBezTo>
                    <a:cubicBezTo>
                      <a:pt x="99" y="12"/>
                      <a:pt x="99" y="12"/>
                      <a:pt x="99" y="12"/>
                    </a:cubicBezTo>
                    <a:cubicBezTo>
                      <a:pt x="100" y="10"/>
                      <a:pt x="99" y="8"/>
                      <a:pt x="97" y="8"/>
                    </a:cubicBezTo>
                    <a:cubicBezTo>
                      <a:pt x="82" y="1"/>
                      <a:pt x="82" y="1"/>
                      <a:pt x="82" y="1"/>
                    </a:cubicBezTo>
                    <a:cubicBezTo>
                      <a:pt x="80" y="1"/>
                      <a:pt x="78" y="1"/>
                      <a:pt x="77" y="3"/>
                    </a:cubicBezTo>
                    <a:cubicBezTo>
                      <a:pt x="69" y="17"/>
                      <a:pt x="69" y="17"/>
                      <a:pt x="69" y="17"/>
                    </a:cubicBezTo>
                    <a:cubicBezTo>
                      <a:pt x="66" y="16"/>
                      <a:pt x="63" y="16"/>
                      <a:pt x="60" y="17"/>
                    </a:cubicBezTo>
                    <a:cubicBezTo>
                      <a:pt x="52" y="3"/>
                      <a:pt x="52" y="3"/>
                      <a:pt x="52" y="3"/>
                    </a:cubicBezTo>
                    <a:cubicBezTo>
                      <a:pt x="51" y="1"/>
                      <a:pt x="49" y="0"/>
                      <a:pt x="47" y="1"/>
                    </a:cubicBezTo>
                    <a:cubicBezTo>
                      <a:pt x="32" y="7"/>
                      <a:pt x="32" y="7"/>
                      <a:pt x="32" y="7"/>
                    </a:cubicBezTo>
                    <a:cubicBezTo>
                      <a:pt x="30" y="8"/>
                      <a:pt x="29" y="10"/>
                      <a:pt x="30" y="12"/>
                    </a:cubicBezTo>
                    <a:cubicBezTo>
                      <a:pt x="34" y="27"/>
                      <a:pt x="34" y="27"/>
                      <a:pt x="34" y="27"/>
                    </a:cubicBezTo>
                    <a:cubicBezTo>
                      <a:pt x="31" y="29"/>
                      <a:pt x="29" y="32"/>
                      <a:pt x="27" y="34"/>
                    </a:cubicBezTo>
                    <a:cubicBezTo>
                      <a:pt x="12" y="30"/>
                      <a:pt x="12" y="30"/>
                      <a:pt x="12" y="30"/>
                    </a:cubicBezTo>
                    <a:cubicBezTo>
                      <a:pt x="10" y="29"/>
                      <a:pt x="8" y="30"/>
                      <a:pt x="7" y="32"/>
                    </a:cubicBezTo>
                    <a:cubicBezTo>
                      <a:pt x="1" y="47"/>
                      <a:pt x="1" y="47"/>
                      <a:pt x="1" y="47"/>
                    </a:cubicBezTo>
                    <a:cubicBezTo>
                      <a:pt x="0" y="49"/>
                      <a:pt x="1" y="51"/>
                      <a:pt x="2" y="52"/>
                    </a:cubicBezTo>
                    <a:cubicBezTo>
                      <a:pt x="16" y="60"/>
                      <a:pt x="16" y="60"/>
                      <a:pt x="16" y="60"/>
                    </a:cubicBezTo>
                    <a:cubicBezTo>
                      <a:pt x="16" y="62"/>
                      <a:pt x="16" y="63"/>
                      <a:pt x="16" y="65"/>
                    </a:cubicBezTo>
                    <a:cubicBezTo>
                      <a:pt x="16" y="66"/>
                      <a:pt x="16" y="68"/>
                      <a:pt x="16" y="69"/>
                    </a:cubicBezTo>
                    <a:cubicBezTo>
                      <a:pt x="2" y="77"/>
                      <a:pt x="2" y="77"/>
                      <a:pt x="2" y="77"/>
                    </a:cubicBezTo>
                    <a:cubicBezTo>
                      <a:pt x="0" y="78"/>
                      <a:pt x="0" y="80"/>
                      <a:pt x="0" y="82"/>
                    </a:cubicBezTo>
                    <a:cubicBezTo>
                      <a:pt x="7" y="97"/>
                      <a:pt x="7" y="97"/>
                      <a:pt x="7" y="97"/>
                    </a:cubicBezTo>
                    <a:cubicBezTo>
                      <a:pt x="7" y="99"/>
                      <a:pt x="9" y="100"/>
                      <a:pt x="11" y="99"/>
                    </a:cubicBezTo>
                    <a:cubicBezTo>
                      <a:pt x="27" y="95"/>
                      <a:pt x="27" y="95"/>
                      <a:pt x="27" y="95"/>
                    </a:cubicBezTo>
                    <a:cubicBezTo>
                      <a:pt x="29" y="98"/>
                      <a:pt x="31" y="100"/>
                      <a:pt x="33" y="102"/>
                    </a:cubicBezTo>
                    <a:cubicBezTo>
                      <a:pt x="29" y="118"/>
                      <a:pt x="29" y="118"/>
                      <a:pt x="29" y="118"/>
                    </a:cubicBezTo>
                    <a:cubicBezTo>
                      <a:pt x="29" y="119"/>
                      <a:pt x="30" y="121"/>
                      <a:pt x="31" y="122"/>
                    </a:cubicBezTo>
                    <a:cubicBezTo>
                      <a:pt x="46" y="128"/>
                      <a:pt x="46" y="128"/>
                      <a:pt x="46" y="128"/>
                    </a:cubicBezTo>
                    <a:cubicBezTo>
                      <a:pt x="48" y="129"/>
                      <a:pt x="50" y="129"/>
                      <a:pt x="51" y="127"/>
                    </a:cubicBezTo>
                    <a:cubicBezTo>
                      <a:pt x="59" y="113"/>
                      <a:pt x="59" y="113"/>
                      <a:pt x="59" y="113"/>
                    </a:cubicBezTo>
                    <a:cubicBezTo>
                      <a:pt x="62" y="113"/>
                      <a:pt x="65" y="113"/>
                      <a:pt x="68" y="113"/>
                    </a:cubicBezTo>
                    <a:cubicBezTo>
                      <a:pt x="77" y="127"/>
                      <a:pt x="77" y="127"/>
                      <a:pt x="77" y="127"/>
                    </a:cubicBezTo>
                    <a:cubicBezTo>
                      <a:pt x="77" y="128"/>
                      <a:pt x="79" y="129"/>
                      <a:pt x="80" y="129"/>
                    </a:cubicBezTo>
                    <a:cubicBezTo>
                      <a:pt x="81" y="129"/>
                      <a:pt x="81" y="129"/>
                      <a:pt x="82" y="129"/>
                    </a:cubicBezTo>
                    <a:cubicBezTo>
                      <a:pt x="96" y="123"/>
                      <a:pt x="96" y="123"/>
                      <a:pt x="96" y="123"/>
                    </a:cubicBezTo>
                    <a:cubicBezTo>
                      <a:pt x="98" y="122"/>
                      <a:pt x="99" y="120"/>
                      <a:pt x="99" y="118"/>
                    </a:cubicBezTo>
                    <a:close/>
                    <a:moveTo>
                      <a:pt x="75" y="76"/>
                    </a:moveTo>
                    <a:cubicBezTo>
                      <a:pt x="69" y="82"/>
                      <a:pt x="59" y="82"/>
                      <a:pt x="53" y="76"/>
                    </a:cubicBezTo>
                    <a:cubicBezTo>
                      <a:pt x="50" y="73"/>
                      <a:pt x="48" y="69"/>
                      <a:pt x="48" y="65"/>
                    </a:cubicBezTo>
                    <a:cubicBezTo>
                      <a:pt x="48" y="61"/>
                      <a:pt x="50" y="57"/>
                      <a:pt x="53" y="54"/>
                    </a:cubicBezTo>
                    <a:cubicBezTo>
                      <a:pt x="56" y="51"/>
                      <a:pt x="60" y="49"/>
                      <a:pt x="64" y="49"/>
                    </a:cubicBezTo>
                    <a:cubicBezTo>
                      <a:pt x="68" y="49"/>
                      <a:pt x="72" y="51"/>
                      <a:pt x="75" y="54"/>
                    </a:cubicBezTo>
                    <a:cubicBezTo>
                      <a:pt x="78" y="57"/>
                      <a:pt x="80" y="61"/>
                      <a:pt x="80" y="65"/>
                    </a:cubicBezTo>
                    <a:cubicBezTo>
                      <a:pt x="80" y="69"/>
                      <a:pt x="78" y="73"/>
                      <a:pt x="75"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108"/>
              <p:cNvSpPr>
                <a:spLocks noEditPoints="1"/>
              </p:cNvSpPr>
              <p:nvPr/>
            </p:nvSpPr>
            <p:spPr bwMode="auto">
              <a:xfrm>
                <a:off x="11420476" y="3460750"/>
                <a:ext cx="274638" cy="269875"/>
              </a:xfrm>
              <a:custGeom>
                <a:avLst/>
                <a:gdLst>
                  <a:gd name="T0" fmla="*/ 96 w 96"/>
                  <a:gd name="T1" fmla="*/ 42 h 96"/>
                  <a:gd name="T2" fmla="*/ 93 w 96"/>
                  <a:gd name="T3" fmla="*/ 38 h 96"/>
                  <a:gd name="T4" fmla="*/ 82 w 96"/>
                  <a:gd name="T5" fmla="*/ 36 h 96"/>
                  <a:gd name="T6" fmla="*/ 81 w 96"/>
                  <a:gd name="T7" fmla="*/ 34 h 96"/>
                  <a:gd name="T8" fmla="*/ 80 w 96"/>
                  <a:gd name="T9" fmla="*/ 32 h 96"/>
                  <a:gd name="T10" fmla="*/ 86 w 96"/>
                  <a:gd name="T11" fmla="*/ 23 h 96"/>
                  <a:gd name="T12" fmla="*/ 86 w 96"/>
                  <a:gd name="T13" fmla="*/ 18 h 96"/>
                  <a:gd name="T14" fmla="*/ 78 w 96"/>
                  <a:gd name="T15" fmla="*/ 10 h 96"/>
                  <a:gd name="T16" fmla="*/ 73 w 96"/>
                  <a:gd name="T17" fmla="*/ 9 h 96"/>
                  <a:gd name="T18" fmla="*/ 64 w 96"/>
                  <a:gd name="T19" fmla="*/ 16 h 96"/>
                  <a:gd name="T20" fmla="*/ 59 w 96"/>
                  <a:gd name="T21" fmla="*/ 14 h 96"/>
                  <a:gd name="T22" fmla="*/ 58 w 96"/>
                  <a:gd name="T23" fmla="*/ 3 h 96"/>
                  <a:gd name="T24" fmla="*/ 54 w 96"/>
                  <a:gd name="T25" fmla="*/ 0 h 96"/>
                  <a:gd name="T26" fmla="*/ 42 w 96"/>
                  <a:gd name="T27" fmla="*/ 0 h 96"/>
                  <a:gd name="T28" fmla="*/ 38 w 96"/>
                  <a:gd name="T29" fmla="*/ 3 h 96"/>
                  <a:gd name="T30" fmla="*/ 37 w 96"/>
                  <a:gd name="T31" fmla="*/ 14 h 96"/>
                  <a:gd name="T32" fmla="*/ 34 w 96"/>
                  <a:gd name="T33" fmla="*/ 15 h 96"/>
                  <a:gd name="T34" fmla="*/ 32 w 96"/>
                  <a:gd name="T35" fmla="*/ 16 h 96"/>
                  <a:gd name="T36" fmla="*/ 23 w 96"/>
                  <a:gd name="T37" fmla="*/ 10 h 96"/>
                  <a:gd name="T38" fmla="*/ 18 w 96"/>
                  <a:gd name="T39" fmla="*/ 10 h 96"/>
                  <a:gd name="T40" fmla="*/ 10 w 96"/>
                  <a:gd name="T41" fmla="*/ 18 h 96"/>
                  <a:gd name="T42" fmla="*/ 10 w 96"/>
                  <a:gd name="T43" fmla="*/ 24 h 96"/>
                  <a:gd name="T44" fmla="*/ 16 w 96"/>
                  <a:gd name="T45" fmla="*/ 32 h 96"/>
                  <a:gd name="T46" fmla="*/ 14 w 96"/>
                  <a:gd name="T47" fmla="*/ 37 h 96"/>
                  <a:gd name="T48" fmla="*/ 4 w 96"/>
                  <a:gd name="T49" fmla="*/ 38 h 96"/>
                  <a:gd name="T50" fmla="*/ 0 w 96"/>
                  <a:gd name="T51" fmla="*/ 42 h 96"/>
                  <a:gd name="T52" fmla="*/ 0 w 96"/>
                  <a:gd name="T53" fmla="*/ 54 h 96"/>
                  <a:gd name="T54" fmla="*/ 4 w 96"/>
                  <a:gd name="T55" fmla="*/ 58 h 96"/>
                  <a:gd name="T56" fmla="*/ 14 w 96"/>
                  <a:gd name="T57" fmla="*/ 59 h 96"/>
                  <a:gd name="T58" fmla="*/ 15 w 96"/>
                  <a:gd name="T59" fmla="*/ 62 h 96"/>
                  <a:gd name="T60" fmla="*/ 16 w 96"/>
                  <a:gd name="T61" fmla="*/ 64 h 96"/>
                  <a:gd name="T62" fmla="*/ 10 w 96"/>
                  <a:gd name="T63" fmla="*/ 73 h 96"/>
                  <a:gd name="T64" fmla="*/ 10 w 96"/>
                  <a:gd name="T65" fmla="*/ 78 h 96"/>
                  <a:gd name="T66" fmla="*/ 19 w 96"/>
                  <a:gd name="T67" fmla="*/ 86 h 96"/>
                  <a:gd name="T68" fmla="*/ 24 w 96"/>
                  <a:gd name="T69" fmla="*/ 86 h 96"/>
                  <a:gd name="T70" fmla="*/ 32 w 96"/>
                  <a:gd name="T71" fmla="*/ 80 h 96"/>
                  <a:gd name="T72" fmla="*/ 37 w 96"/>
                  <a:gd name="T73" fmla="*/ 82 h 96"/>
                  <a:gd name="T74" fmla="*/ 39 w 96"/>
                  <a:gd name="T75" fmla="*/ 93 h 96"/>
                  <a:gd name="T76" fmla="*/ 43 w 96"/>
                  <a:gd name="T77" fmla="*/ 96 h 96"/>
                  <a:gd name="T78" fmla="*/ 43 w 96"/>
                  <a:gd name="T79" fmla="*/ 96 h 96"/>
                  <a:gd name="T80" fmla="*/ 54 w 96"/>
                  <a:gd name="T81" fmla="*/ 96 h 96"/>
                  <a:gd name="T82" fmla="*/ 58 w 96"/>
                  <a:gd name="T83" fmla="*/ 92 h 96"/>
                  <a:gd name="T84" fmla="*/ 60 w 96"/>
                  <a:gd name="T85" fmla="*/ 82 h 96"/>
                  <a:gd name="T86" fmla="*/ 62 w 96"/>
                  <a:gd name="T87" fmla="*/ 81 h 96"/>
                  <a:gd name="T88" fmla="*/ 64 w 96"/>
                  <a:gd name="T89" fmla="*/ 80 h 96"/>
                  <a:gd name="T90" fmla="*/ 73 w 96"/>
                  <a:gd name="T91" fmla="*/ 86 h 96"/>
                  <a:gd name="T92" fmla="*/ 78 w 96"/>
                  <a:gd name="T93" fmla="*/ 86 h 96"/>
                  <a:gd name="T94" fmla="*/ 86 w 96"/>
                  <a:gd name="T95" fmla="*/ 77 h 96"/>
                  <a:gd name="T96" fmla="*/ 87 w 96"/>
                  <a:gd name="T97" fmla="*/ 72 h 96"/>
                  <a:gd name="T98" fmla="*/ 80 w 96"/>
                  <a:gd name="T99" fmla="*/ 64 h 96"/>
                  <a:gd name="T100" fmla="*/ 82 w 96"/>
                  <a:gd name="T101" fmla="*/ 59 h 96"/>
                  <a:gd name="T102" fmla="*/ 93 w 96"/>
                  <a:gd name="T103" fmla="*/ 57 h 96"/>
                  <a:gd name="T104" fmla="*/ 96 w 96"/>
                  <a:gd name="T105" fmla="*/ 53 h 96"/>
                  <a:gd name="T106" fmla="*/ 96 w 96"/>
                  <a:gd name="T107" fmla="*/ 42 h 96"/>
                  <a:gd name="T108" fmla="*/ 56 w 96"/>
                  <a:gd name="T109" fmla="*/ 51 h 96"/>
                  <a:gd name="T110" fmla="*/ 45 w 96"/>
                  <a:gd name="T111" fmla="*/ 55 h 96"/>
                  <a:gd name="T112" fmla="*/ 41 w 96"/>
                  <a:gd name="T113" fmla="*/ 45 h 96"/>
                  <a:gd name="T114" fmla="*/ 48 w 96"/>
                  <a:gd name="T115" fmla="*/ 40 h 96"/>
                  <a:gd name="T116" fmla="*/ 51 w 96"/>
                  <a:gd name="T117" fmla="*/ 40 h 96"/>
                  <a:gd name="T118" fmla="*/ 56 w 96"/>
                  <a:gd name="T119" fmla="*/ 45 h 96"/>
                  <a:gd name="T120" fmla="*/ 56 w 96"/>
                  <a:gd name="T121" fmla="*/ 5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96">
                    <a:moveTo>
                      <a:pt x="96" y="42"/>
                    </a:moveTo>
                    <a:cubicBezTo>
                      <a:pt x="96" y="40"/>
                      <a:pt x="95" y="38"/>
                      <a:pt x="93" y="38"/>
                    </a:cubicBezTo>
                    <a:cubicBezTo>
                      <a:pt x="82" y="36"/>
                      <a:pt x="82" y="36"/>
                      <a:pt x="82" y="36"/>
                    </a:cubicBezTo>
                    <a:cubicBezTo>
                      <a:pt x="82" y="36"/>
                      <a:pt x="81" y="35"/>
                      <a:pt x="81" y="34"/>
                    </a:cubicBezTo>
                    <a:cubicBezTo>
                      <a:pt x="81" y="33"/>
                      <a:pt x="80" y="32"/>
                      <a:pt x="80" y="32"/>
                    </a:cubicBezTo>
                    <a:cubicBezTo>
                      <a:pt x="86" y="23"/>
                      <a:pt x="86" y="23"/>
                      <a:pt x="86" y="23"/>
                    </a:cubicBezTo>
                    <a:cubicBezTo>
                      <a:pt x="88" y="21"/>
                      <a:pt x="87" y="19"/>
                      <a:pt x="86" y="18"/>
                    </a:cubicBezTo>
                    <a:cubicBezTo>
                      <a:pt x="78" y="10"/>
                      <a:pt x="78" y="10"/>
                      <a:pt x="78" y="10"/>
                    </a:cubicBezTo>
                    <a:cubicBezTo>
                      <a:pt x="76" y="8"/>
                      <a:pt x="74" y="8"/>
                      <a:pt x="73" y="9"/>
                    </a:cubicBezTo>
                    <a:cubicBezTo>
                      <a:pt x="64" y="16"/>
                      <a:pt x="64" y="16"/>
                      <a:pt x="64" y="16"/>
                    </a:cubicBezTo>
                    <a:cubicBezTo>
                      <a:pt x="62" y="15"/>
                      <a:pt x="61" y="14"/>
                      <a:pt x="59" y="14"/>
                    </a:cubicBezTo>
                    <a:cubicBezTo>
                      <a:pt x="58" y="3"/>
                      <a:pt x="58" y="3"/>
                      <a:pt x="58" y="3"/>
                    </a:cubicBezTo>
                    <a:cubicBezTo>
                      <a:pt x="57" y="1"/>
                      <a:pt x="55" y="0"/>
                      <a:pt x="54" y="0"/>
                    </a:cubicBezTo>
                    <a:cubicBezTo>
                      <a:pt x="42" y="0"/>
                      <a:pt x="42" y="0"/>
                      <a:pt x="42" y="0"/>
                    </a:cubicBezTo>
                    <a:cubicBezTo>
                      <a:pt x="40" y="0"/>
                      <a:pt x="38" y="1"/>
                      <a:pt x="38" y="3"/>
                    </a:cubicBezTo>
                    <a:cubicBezTo>
                      <a:pt x="37" y="14"/>
                      <a:pt x="37" y="14"/>
                      <a:pt x="37" y="14"/>
                    </a:cubicBezTo>
                    <a:cubicBezTo>
                      <a:pt x="36" y="14"/>
                      <a:pt x="35" y="15"/>
                      <a:pt x="34" y="15"/>
                    </a:cubicBezTo>
                    <a:cubicBezTo>
                      <a:pt x="33" y="15"/>
                      <a:pt x="33" y="16"/>
                      <a:pt x="32" y="16"/>
                    </a:cubicBezTo>
                    <a:cubicBezTo>
                      <a:pt x="23" y="10"/>
                      <a:pt x="23" y="10"/>
                      <a:pt x="23" y="10"/>
                    </a:cubicBezTo>
                    <a:cubicBezTo>
                      <a:pt x="22" y="9"/>
                      <a:pt x="19" y="9"/>
                      <a:pt x="18" y="10"/>
                    </a:cubicBezTo>
                    <a:cubicBezTo>
                      <a:pt x="10" y="18"/>
                      <a:pt x="10" y="18"/>
                      <a:pt x="10" y="18"/>
                    </a:cubicBezTo>
                    <a:cubicBezTo>
                      <a:pt x="9" y="20"/>
                      <a:pt x="8" y="22"/>
                      <a:pt x="10" y="24"/>
                    </a:cubicBezTo>
                    <a:cubicBezTo>
                      <a:pt x="16" y="32"/>
                      <a:pt x="16" y="32"/>
                      <a:pt x="16" y="32"/>
                    </a:cubicBezTo>
                    <a:cubicBezTo>
                      <a:pt x="15" y="34"/>
                      <a:pt x="15" y="35"/>
                      <a:pt x="14" y="37"/>
                    </a:cubicBezTo>
                    <a:cubicBezTo>
                      <a:pt x="4" y="38"/>
                      <a:pt x="4" y="38"/>
                      <a:pt x="4" y="38"/>
                    </a:cubicBezTo>
                    <a:cubicBezTo>
                      <a:pt x="2" y="39"/>
                      <a:pt x="0" y="40"/>
                      <a:pt x="0" y="42"/>
                    </a:cubicBezTo>
                    <a:cubicBezTo>
                      <a:pt x="0" y="54"/>
                      <a:pt x="0" y="54"/>
                      <a:pt x="0" y="54"/>
                    </a:cubicBezTo>
                    <a:cubicBezTo>
                      <a:pt x="0" y="56"/>
                      <a:pt x="2" y="58"/>
                      <a:pt x="4" y="58"/>
                    </a:cubicBezTo>
                    <a:cubicBezTo>
                      <a:pt x="14" y="59"/>
                      <a:pt x="14" y="59"/>
                      <a:pt x="14" y="59"/>
                    </a:cubicBezTo>
                    <a:cubicBezTo>
                      <a:pt x="15" y="60"/>
                      <a:pt x="15" y="61"/>
                      <a:pt x="15" y="62"/>
                    </a:cubicBezTo>
                    <a:cubicBezTo>
                      <a:pt x="16" y="63"/>
                      <a:pt x="16" y="63"/>
                      <a:pt x="16" y="64"/>
                    </a:cubicBezTo>
                    <a:cubicBezTo>
                      <a:pt x="10" y="73"/>
                      <a:pt x="10" y="73"/>
                      <a:pt x="10" y="73"/>
                    </a:cubicBezTo>
                    <a:cubicBezTo>
                      <a:pt x="9" y="74"/>
                      <a:pt x="9" y="77"/>
                      <a:pt x="10" y="78"/>
                    </a:cubicBezTo>
                    <a:cubicBezTo>
                      <a:pt x="19" y="86"/>
                      <a:pt x="19" y="86"/>
                      <a:pt x="19" y="86"/>
                    </a:cubicBezTo>
                    <a:cubicBezTo>
                      <a:pt x="20" y="87"/>
                      <a:pt x="22" y="88"/>
                      <a:pt x="24" y="86"/>
                    </a:cubicBezTo>
                    <a:cubicBezTo>
                      <a:pt x="32" y="80"/>
                      <a:pt x="32" y="80"/>
                      <a:pt x="32" y="80"/>
                    </a:cubicBezTo>
                    <a:cubicBezTo>
                      <a:pt x="34" y="81"/>
                      <a:pt x="35" y="81"/>
                      <a:pt x="37" y="82"/>
                    </a:cubicBezTo>
                    <a:cubicBezTo>
                      <a:pt x="39" y="93"/>
                      <a:pt x="39" y="93"/>
                      <a:pt x="39" y="93"/>
                    </a:cubicBezTo>
                    <a:cubicBezTo>
                      <a:pt x="39" y="94"/>
                      <a:pt x="41" y="96"/>
                      <a:pt x="43" y="96"/>
                    </a:cubicBezTo>
                    <a:cubicBezTo>
                      <a:pt x="43" y="96"/>
                      <a:pt x="43" y="96"/>
                      <a:pt x="43" y="96"/>
                    </a:cubicBezTo>
                    <a:cubicBezTo>
                      <a:pt x="54" y="96"/>
                      <a:pt x="54" y="96"/>
                      <a:pt x="54" y="96"/>
                    </a:cubicBezTo>
                    <a:cubicBezTo>
                      <a:pt x="56" y="96"/>
                      <a:pt x="58" y="94"/>
                      <a:pt x="58" y="92"/>
                    </a:cubicBezTo>
                    <a:cubicBezTo>
                      <a:pt x="60" y="82"/>
                      <a:pt x="60" y="82"/>
                      <a:pt x="60" y="82"/>
                    </a:cubicBezTo>
                    <a:cubicBezTo>
                      <a:pt x="60" y="81"/>
                      <a:pt x="61" y="81"/>
                      <a:pt x="62" y="81"/>
                    </a:cubicBezTo>
                    <a:cubicBezTo>
                      <a:pt x="63" y="80"/>
                      <a:pt x="64" y="80"/>
                      <a:pt x="64" y="80"/>
                    </a:cubicBezTo>
                    <a:cubicBezTo>
                      <a:pt x="73" y="86"/>
                      <a:pt x="73" y="86"/>
                      <a:pt x="73" y="86"/>
                    </a:cubicBezTo>
                    <a:cubicBezTo>
                      <a:pt x="75" y="87"/>
                      <a:pt x="77" y="87"/>
                      <a:pt x="78" y="86"/>
                    </a:cubicBezTo>
                    <a:cubicBezTo>
                      <a:pt x="86" y="77"/>
                      <a:pt x="86" y="77"/>
                      <a:pt x="86" y="77"/>
                    </a:cubicBezTo>
                    <a:cubicBezTo>
                      <a:pt x="88" y="76"/>
                      <a:pt x="88" y="74"/>
                      <a:pt x="87" y="72"/>
                    </a:cubicBezTo>
                    <a:cubicBezTo>
                      <a:pt x="80" y="64"/>
                      <a:pt x="80" y="64"/>
                      <a:pt x="80" y="64"/>
                    </a:cubicBezTo>
                    <a:cubicBezTo>
                      <a:pt x="81" y="62"/>
                      <a:pt x="82" y="61"/>
                      <a:pt x="82" y="59"/>
                    </a:cubicBezTo>
                    <a:cubicBezTo>
                      <a:pt x="93" y="57"/>
                      <a:pt x="93" y="57"/>
                      <a:pt x="93" y="57"/>
                    </a:cubicBezTo>
                    <a:cubicBezTo>
                      <a:pt x="95" y="57"/>
                      <a:pt x="96" y="55"/>
                      <a:pt x="96" y="53"/>
                    </a:cubicBezTo>
                    <a:lnTo>
                      <a:pt x="96" y="42"/>
                    </a:lnTo>
                    <a:close/>
                    <a:moveTo>
                      <a:pt x="56" y="51"/>
                    </a:moveTo>
                    <a:cubicBezTo>
                      <a:pt x="54" y="55"/>
                      <a:pt x="49" y="57"/>
                      <a:pt x="45" y="55"/>
                    </a:cubicBezTo>
                    <a:cubicBezTo>
                      <a:pt x="41" y="54"/>
                      <a:pt x="39" y="49"/>
                      <a:pt x="41" y="45"/>
                    </a:cubicBezTo>
                    <a:cubicBezTo>
                      <a:pt x="42" y="42"/>
                      <a:pt x="45" y="40"/>
                      <a:pt x="48" y="40"/>
                    </a:cubicBezTo>
                    <a:cubicBezTo>
                      <a:pt x="49" y="40"/>
                      <a:pt x="50" y="40"/>
                      <a:pt x="51" y="40"/>
                    </a:cubicBezTo>
                    <a:cubicBezTo>
                      <a:pt x="53" y="41"/>
                      <a:pt x="55" y="43"/>
                      <a:pt x="56" y="45"/>
                    </a:cubicBezTo>
                    <a:cubicBezTo>
                      <a:pt x="56" y="47"/>
                      <a:pt x="56" y="49"/>
                      <a:pt x="56"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62" name="组合 261"/>
            <p:cNvGrpSpPr/>
            <p:nvPr/>
          </p:nvGrpSpPr>
          <p:grpSpPr>
            <a:xfrm>
              <a:off x="11172205" y="4771594"/>
              <a:ext cx="815556" cy="815556"/>
              <a:chOff x="4549775" y="1862138"/>
              <a:chExt cx="539750" cy="539750"/>
            </a:xfrm>
            <a:solidFill>
              <a:schemeClr val="bg1">
                <a:alpha val="9000"/>
              </a:schemeClr>
            </a:solidFill>
          </p:grpSpPr>
          <p:sp>
            <p:nvSpPr>
              <p:cNvPr id="371" name="Freeform 33"/>
              <p:cNvSpPr/>
              <p:nvPr/>
            </p:nvSpPr>
            <p:spPr bwMode="auto">
              <a:xfrm>
                <a:off x="4549775" y="1862138"/>
                <a:ext cx="539750" cy="269875"/>
              </a:xfrm>
              <a:custGeom>
                <a:avLst/>
                <a:gdLst>
                  <a:gd name="T0" fmla="*/ 188 w 192"/>
                  <a:gd name="T1" fmla="*/ 32 h 96"/>
                  <a:gd name="T2" fmla="*/ 132 w 192"/>
                  <a:gd name="T3" fmla="*/ 32 h 96"/>
                  <a:gd name="T4" fmla="*/ 136 w 192"/>
                  <a:gd name="T5" fmla="*/ 20 h 96"/>
                  <a:gd name="T6" fmla="*/ 116 w 192"/>
                  <a:gd name="T7" fmla="*/ 0 h 96"/>
                  <a:gd name="T8" fmla="*/ 96 w 192"/>
                  <a:gd name="T9" fmla="*/ 20 h 96"/>
                  <a:gd name="T10" fmla="*/ 100 w 192"/>
                  <a:gd name="T11" fmla="*/ 32 h 96"/>
                  <a:gd name="T12" fmla="*/ 92 w 192"/>
                  <a:gd name="T13" fmla="*/ 32 h 96"/>
                  <a:gd name="T14" fmla="*/ 96 w 192"/>
                  <a:gd name="T15" fmla="*/ 20 h 96"/>
                  <a:gd name="T16" fmla="*/ 76 w 192"/>
                  <a:gd name="T17" fmla="*/ 0 h 96"/>
                  <a:gd name="T18" fmla="*/ 56 w 192"/>
                  <a:gd name="T19" fmla="*/ 20 h 96"/>
                  <a:gd name="T20" fmla="*/ 60 w 192"/>
                  <a:gd name="T21" fmla="*/ 32 h 96"/>
                  <a:gd name="T22" fmla="*/ 4 w 192"/>
                  <a:gd name="T23" fmla="*/ 32 h 96"/>
                  <a:gd name="T24" fmla="*/ 0 w 192"/>
                  <a:gd name="T25" fmla="*/ 36 h 96"/>
                  <a:gd name="T26" fmla="*/ 0 w 192"/>
                  <a:gd name="T27" fmla="*/ 92 h 96"/>
                  <a:gd name="T28" fmla="*/ 4 w 192"/>
                  <a:gd name="T29" fmla="*/ 96 h 96"/>
                  <a:gd name="T30" fmla="*/ 16 w 192"/>
                  <a:gd name="T31" fmla="*/ 96 h 96"/>
                  <a:gd name="T32" fmla="*/ 24 w 192"/>
                  <a:gd name="T33" fmla="*/ 96 h 96"/>
                  <a:gd name="T34" fmla="*/ 80 w 192"/>
                  <a:gd name="T35" fmla="*/ 96 h 96"/>
                  <a:gd name="T36" fmla="*/ 88 w 192"/>
                  <a:gd name="T37" fmla="*/ 96 h 96"/>
                  <a:gd name="T38" fmla="*/ 88 w 192"/>
                  <a:gd name="T39" fmla="*/ 88 h 96"/>
                  <a:gd name="T40" fmla="*/ 88 w 192"/>
                  <a:gd name="T41" fmla="*/ 40 h 96"/>
                  <a:gd name="T42" fmla="*/ 104 w 192"/>
                  <a:gd name="T43" fmla="*/ 40 h 96"/>
                  <a:gd name="T44" fmla="*/ 104 w 192"/>
                  <a:gd name="T45" fmla="*/ 88 h 96"/>
                  <a:gd name="T46" fmla="*/ 104 w 192"/>
                  <a:gd name="T47" fmla="*/ 96 h 96"/>
                  <a:gd name="T48" fmla="*/ 112 w 192"/>
                  <a:gd name="T49" fmla="*/ 96 h 96"/>
                  <a:gd name="T50" fmla="*/ 168 w 192"/>
                  <a:gd name="T51" fmla="*/ 96 h 96"/>
                  <a:gd name="T52" fmla="*/ 176 w 192"/>
                  <a:gd name="T53" fmla="*/ 96 h 96"/>
                  <a:gd name="T54" fmla="*/ 188 w 192"/>
                  <a:gd name="T55" fmla="*/ 96 h 96"/>
                  <a:gd name="T56" fmla="*/ 192 w 192"/>
                  <a:gd name="T57" fmla="*/ 92 h 96"/>
                  <a:gd name="T58" fmla="*/ 192 w 192"/>
                  <a:gd name="T59" fmla="*/ 36 h 96"/>
                  <a:gd name="T60" fmla="*/ 188 w 192"/>
                  <a:gd name="T61" fmla="*/ 3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2" h="96">
                    <a:moveTo>
                      <a:pt x="188" y="32"/>
                    </a:moveTo>
                    <a:cubicBezTo>
                      <a:pt x="132" y="32"/>
                      <a:pt x="132" y="32"/>
                      <a:pt x="132" y="32"/>
                    </a:cubicBezTo>
                    <a:cubicBezTo>
                      <a:pt x="135" y="29"/>
                      <a:pt x="136" y="24"/>
                      <a:pt x="136" y="20"/>
                    </a:cubicBezTo>
                    <a:cubicBezTo>
                      <a:pt x="136" y="9"/>
                      <a:pt x="127" y="0"/>
                      <a:pt x="116" y="0"/>
                    </a:cubicBezTo>
                    <a:cubicBezTo>
                      <a:pt x="105" y="0"/>
                      <a:pt x="96" y="9"/>
                      <a:pt x="96" y="20"/>
                    </a:cubicBezTo>
                    <a:cubicBezTo>
                      <a:pt x="96" y="24"/>
                      <a:pt x="98" y="29"/>
                      <a:pt x="100" y="32"/>
                    </a:cubicBezTo>
                    <a:cubicBezTo>
                      <a:pt x="92" y="32"/>
                      <a:pt x="92" y="32"/>
                      <a:pt x="92" y="32"/>
                    </a:cubicBezTo>
                    <a:cubicBezTo>
                      <a:pt x="95" y="29"/>
                      <a:pt x="96" y="24"/>
                      <a:pt x="96" y="20"/>
                    </a:cubicBezTo>
                    <a:cubicBezTo>
                      <a:pt x="96" y="9"/>
                      <a:pt x="87" y="0"/>
                      <a:pt x="76" y="0"/>
                    </a:cubicBezTo>
                    <a:cubicBezTo>
                      <a:pt x="65" y="0"/>
                      <a:pt x="56" y="9"/>
                      <a:pt x="56" y="20"/>
                    </a:cubicBezTo>
                    <a:cubicBezTo>
                      <a:pt x="56" y="24"/>
                      <a:pt x="58" y="29"/>
                      <a:pt x="60" y="32"/>
                    </a:cubicBezTo>
                    <a:cubicBezTo>
                      <a:pt x="4" y="32"/>
                      <a:pt x="4" y="32"/>
                      <a:pt x="4" y="32"/>
                    </a:cubicBezTo>
                    <a:cubicBezTo>
                      <a:pt x="2" y="32"/>
                      <a:pt x="0" y="34"/>
                      <a:pt x="0" y="36"/>
                    </a:cubicBezTo>
                    <a:cubicBezTo>
                      <a:pt x="0" y="92"/>
                      <a:pt x="0" y="92"/>
                      <a:pt x="0" y="92"/>
                    </a:cubicBezTo>
                    <a:cubicBezTo>
                      <a:pt x="0" y="94"/>
                      <a:pt x="2" y="96"/>
                      <a:pt x="4" y="96"/>
                    </a:cubicBezTo>
                    <a:cubicBezTo>
                      <a:pt x="16" y="96"/>
                      <a:pt x="16" y="96"/>
                      <a:pt x="16" y="96"/>
                    </a:cubicBezTo>
                    <a:cubicBezTo>
                      <a:pt x="24" y="96"/>
                      <a:pt x="24" y="96"/>
                      <a:pt x="24" y="96"/>
                    </a:cubicBezTo>
                    <a:cubicBezTo>
                      <a:pt x="80" y="96"/>
                      <a:pt x="80" y="96"/>
                      <a:pt x="80" y="96"/>
                    </a:cubicBezTo>
                    <a:cubicBezTo>
                      <a:pt x="88" y="96"/>
                      <a:pt x="88" y="96"/>
                      <a:pt x="88" y="96"/>
                    </a:cubicBezTo>
                    <a:cubicBezTo>
                      <a:pt x="88" y="88"/>
                      <a:pt x="88" y="88"/>
                      <a:pt x="88" y="88"/>
                    </a:cubicBezTo>
                    <a:cubicBezTo>
                      <a:pt x="88" y="40"/>
                      <a:pt x="88" y="40"/>
                      <a:pt x="88" y="40"/>
                    </a:cubicBezTo>
                    <a:cubicBezTo>
                      <a:pt x="104" y="40"/>
                      <a:pt x="104" y="40"/>
                      <a:pt x="104" y="40"/>
                    </a:cubicBezTo>
                    <a:cubicBezTo>
                      <a:pt x="104" y="88"/>
                      <a:pt x="104" y="88"/>
                      <a:pt x="104" y="88"/>
                    </a:cubicBezTo>
                    <a:cubicBezTo>
                      <a:pt x="104" y="96"/>
                      <a:pt x="104" y="96"/>
                      <a:pt x="104" y="96"/>
                    </a:cubicBezTo>
                    <a:cubicBezTo>
                      <a:pt x="112" y="96"/>
                      <a:pt x="112" y="96"/>
                      <a:pt x="112" y="96"/>
                    </a:cubicBezTo>
                    <a:cubicBezTo>
                      <a:pt x="168" y="96"/>
                      <a:pt x="168" y="96"/>
                      <a:pt x="168" y="96"/>
                    </a:cubicBezTo>
                    <a:cubicBezTo>
                      <a:pt x="176" y="96"/>
                      <a:pt x="176" y="96"/>
                      <a:pt x="176" y="96"/>
                    </a:cubicBezTo>
                    <a:cubicBezTo>
                      <a:pt x="188" y="96"/>
                      <a:pt x="188" y="96"/>
                      <a:pt x="188" y="96"/>
                    </a:cubicBezTo>
                    <a:cubicBezTo>
                      <a:pt x="190" y="96"/>
                      <a:pt x="192" y="94"/>
                      <a:pt x="192" y="92"/>
                    </a:cubicBezTo>
                    <a:cubicBezTo>
                      <a:pt x="192" y="36"/>
                      <a:pt x="192" y="36"/>
                      <a:pt x="192" y="36"/>
                    </a:cubicBezTo>
                    <a:cubicBezTo>
                      <a:pt x="192" y="34"/>
                      <a:pt x="190" y="32"/>
                      <a:pt x="18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34"/>
              <p:cNvSpPr>
                <a:spLocks noEditPoints="1"/>
              </p:cNvSpPr>
              <p:nvPr/>
            </p:nvSpPr>
            <p:spPr bwMode="auto">
              <a:xfrm>
                <a:off x="4594225" y="2155825"/>
                <a:ext cx="450850" cy="246063"/>
              </a:xfrm>
              <a:custGeom>
                <a:avLst/>
                <a:gdLst>
                  <a:gd name="T0" fmla="*/ 96 w 160"/>
                  <a:gd name="T1" fmla="*/ 0 h 88"/>
                  <a:gd name="T2" fmla="*/ 88 w 160"/>
                  <a:gd name="T3" fmla="*/ 0 h 88"/>
                  <a:gd name="T4" fmla="*/ 88 w 160"/>
                  <a:gd name="T5" fmla="*/ 80 h 88"/>
                  <a:gd name="T6" fmla="*/ 72 w 160"/>
                  <a:gd name="T7" fmla="*/ 80 h 88"/>
                  <a:gd name="T8" fmla="*/ 72 w 160"/>
                  <a:gd name="T9" fmla="*/ 0 h 88"/>
                  <a:gd name="T10" fmla="*/ 64 w 160"/>
                  <a:gd name="T11" fmla="*/ 0 h 88"/>
                  <a:gd name="T12" fmla="*/ 8 w 160"/>
                  <a:gd name="T13" fmla="*/ 0 h 88"/>
                  <a:gd name="T14" fmla="*/ 0 w 160"/>
                  <a:gd name="T15" fmla="*/ 0 h 88"/>
                  <a:gd name="T16" fmla="*/ 0 w 160"/>
                  <a:gd name="T17" fmla="*/ 84 h 88"/>
                  <a:gd name="T18" fmla="*/ 4 w 160"/>
                  <a:gd name="T19" fmla="*/ 88 h 88"/>
                  <a:gd name="T20" fmla="*/ 68 w 160"/>
                  <a:gd name="T21" fmla="*/ 88 h 88"/>
                  <a:gd name="T22" fmla="*/ 156 w 160"/>
                  <a:gd name="T23" fmla="*/ 88 h 88"/>
                  <a:gd name="T24" fmla="*/ 160 w 160"/>
                  <a:gd name="T25" fmla="*/ 84 h 88"/>
                  <a:gd name="T26" fmla="*/ 160 w 160"/>
                  <a:gd name="T27" fmla="*/ 0 h 88"/>
                  <a:gd name="T28" fmla="*/ 152 w 160"/>
                  <a:gd name="T29" fmla="*/ 0 h 88"/>
                  <a:gd name="T30" fmla="*/ 96 w 160"/>
                  <a:gd name="T31" fmla="*/ 0 h 88"/>
                  <a:gd name="T32" fmla="*/ 96 w 160"/>
                  <a:gd name="T33" fmla="*/ 80 h 88"/>
                  <a:gd name="T34" fmla="*/ 96 w 160"/>
                  <a:gd name="T35" fmla="*/ 80 h 88"/>
                  <a:gd name="T36" fmla="*/ 96 w 160"/>
                  <a:gd name="T37" fmla="*/ 76 h 88"/>
                  <a:gd name="T38" fmla="*/ 96 w 160"/>
                  <a:gd name="T39"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0" h="88">
                    <a:moveTo>
                      <a:pt x="96" y="0"/>
                    </a:moveTo>
                    <a:cubicBezTo>
                      <a:pt x="88" y="0"/>
                      <a:pt x="88" y="0"/>
                      <a:pt x="88" y="0"/>
                    </a:cubicBezTo>
                    <a:cubicBezTo>
                      <a:pt x="88" y="80"/>
                      <a:pt x="88" y="80"/>
                      <a:pt x="88" y="80"/>
                    </a:cubicBezTo>
                    <a:cubicBezTo>
                      <a:pt x="72" y="80"/>
                      <a:pt x="72" y="80"/>
                      <a:pt x="72" y="80"/>
                    </a:cubicBezTo>
                    <a:cubicBezTo>
                      <a:pt x="72" y="0"/>
                      <a:pt x="72" y="0"/>
                      <a:pt x="72" y="0"/>
                    </a:cubicBezTo>
                    <a:cubicBezTo>
                      <a:pt x="64" y="0"/>
                      <a:pt x="64" y="0"/>
                      <a:pt x="64" y="0"/>
                    </a:cubicBezTo>
                    <a:cubicBezTo>
                      <a:pt x="8" y="0"/>
                      <a:pt x="8" y="0"/>
                      <a:pt x="8" y="0"/>
                    </a:cubicBezTo>
                    <a:cubicBezTo>
                      <a:pt x="0" y="0"/>
                      <a:pt x="0" y="0"/>
                      <a:pt x="0" y="0"/>
                    </a:cubicBezTo>
                    <a:cubicBezTo>
                      <a:pt x="0" y="84"/>
                      <a:pt x="0" y="84"/>
                      <a:pt x="0" y="84"/>
                    </a:cubicBezTo>
                    <a:cubicBezTo>
                      <a:pt x="0" y="86"/>
                      <a:pt x="2" y="88"/>
                      <a:pt x="4" y="88"/>
                    </a:cubicBezTo>
                    <a:cubicBezTo>
                      <a:pt x="68" y="88"/>
                      <a:pt x="68" y="88"/>
                      <a:pt x="68" y="88"/>
                    </a:cubicBezTo>
                    <a:cubicBezTo>
                      <a:pt x="156" y="88"/>
                      <a:pt x="156" y="88"/>
                      <a:pt x="156" y="88"/>
                    </a:cubicBezTo>
                    <a:cubicBezTo>
                      <a:pt x="158" y="88"/>
                      <a:pt x="160" y="86"/>
                      <a:pt x="160" y="84"/>
                    </a:cubicBezTo>
                    <a:cubicBezTo>
                      <a:pt x="160" y="0"/>
                      <a:pt x="160" y="0"/>
                      <a:pt x="160" y="0"/>
                    </a:cubicBezTo>
                    <a:cubicBezTo>
                      <a:pt x="152" y="0"/>
                      <a:pt x="152" y="0"/>
                      <a:pt x="152" y="0"/>
                    </a:cubicBezTo>
                    <a:lnTo>
                      <a:pt x="96" y="0"/>
                    </a:lnTo>
                    <a:close/>
                    <a:moveTo>
                      <a:pt x="96" y="80"/>
                    </a:moveTo>
                    <a:cubicBezTo>
                      <a:pt x="96" y="80"/>
                      <a:pt x="96" y="80"/>
                      <a:pt x="96" y="80"/>
                    </a:cubicBezTo>
                    <a:cubicBezTo>
                      <a:pt x="96" y="79"/>
                      <a:pt x="96" y="77"/>
                      <a:pt x="96" y="76"/>
                    </a:cubicBezTo>
                    <a:lnTo>
                      <a:pt x="96"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63" name="组合 262"/>
            <p:cNvGrpSpPr/>
            <p:nvPr/>
          </p:nvGrpSpPr>
          <p:grpSpPr>
            <a:xfrm rot="21352587">
              <a:off x="11451724" y="4128869"/>
              <a:ext cx="546245" cy="473171"/>
              <a:chOff x="568325" y="5842000"/>
              <a:chExt cx="539750" cy="539751"/>
            </a:xfrm>
            <a:solidFill>
              <a:schemeClr val="bg1">
                <a:alpha val="9000"/>
              </a:schemeClr>
            </a:solidFill>
          </p:grpSpPr>
          <p:sp>
            <p:nvSpPr>
              <p:cNvPr id="368" name="Freeform 7"/>
              <p:cNvSpPr/>
              <p:nvPr/>
            </p:nvSpPr>
            <p:spPr bwMode="auto">
              <a:xfrm>
                <a:off x="568325" y="6180138"/>
                <a:ext cx="539750" cy="66675"/>
              </a:xfrm>
              <a:custGeom>
                <a:avLst/>
                <a:gdLst>
                  <a:gd name="T0" fmla="*/ 0 w 192"/>
                  <a:gd name="T1" fmla="*/ 12 h 24"/>
                  <a:gd name="T2" fmla="*/ 13 w 192"/>
                  <a:gd name="T3" fmla="*/ 24 h 24"/>
                  <a:gd name="T4" fmla="*/ 80 w 192"/>
                  <a:gd name="T5" fmla="*/ 24 h 24"/>
                  <a:gd name="T6" fmla="*/ 88 w 192"/>
                  <a:gd name="T7" fmla="*/ 24 h 24"/>
                  <a:gd name="T8" fmla="*/ 104 w 192"/>
                  <a:gd name="T9" fmla="*/ 24 h 24"/>
                  <a:gd name="T10" fmla="*/ 112 w 192"/>
                  <a:gd name="T11" fmla="*/ 24 h 24"/>
                  <a:gd name="T12" fmla="*/ 181 w 192"/>
                  <a:gd name="T13" fmla="*/ 24 h 24"/>
                  <a:gd name="T14" fmla="*/ 192 w 192"/>
                  <a:gd name="T15" fmla="*/ 12 h 24"/>
                  <a:gd name="T16" fmla="*/ 192 w 192"/>
                  <a:gd name="T17" fmla="*/ 0 h 24"/>
                  <a:gd name="T18" fmla="*/ 0 w 192"/>
                  <a:gd name="T19" fmla="*/ 0 h 24"/>
                  <a:gd name="T20" fmla="*/ 0 w 192"/>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24">
                    <a:moveTo>
                      <a:pt x="0" y="12"/>
                    </a:moveTo>
                    <a:cubicBezTo>
                      <a:pt x="0" y="19"/>
                      <a:pt x="6" y="24"/>
                      <a:pt x="13" y="24"/>
                    </a:cubicBezTo>
                    <a:cubicBezTo>
                      <a:pt x="80" y="24"/>
                      <a:pt x="80" y="24"/>
                      <a:pt x="80" y="24"/>
                    </a:cubicBezTo>
                    <a:cubicBezTo>
                      <a:pt x="88" y="24"/>
                      <a:pt x="88" y="24"/>
                      <a:pt x="88" y="24"/>
                    </a:cubicBezTo>
                    <a:cubicBezTo>
                      <a:pt x="104" y="24"/>
                      <a:pt x="104" y="24"/>
                      <a:pt x="104" y="24"/>
                    </a:cubicBezTo>
                    <a:cubicBezTo>
                      <a:pt x="112" y="24"/>
                      <a:pt x="112" y="24"/>
                      <a:pt x="112" y="24"/>
                    </a:cubicBezTo>
                    <a:cubicBezTo>
                      <a:pt x="181" y="24"/>
                      <a:pt x="181" y="24"/>
                      <a:pt x="181" y="24"/>
                    </a:cubicBezTo>
                    <a:cubicBezTo>
                      <a:pt x="187" y="24"/>
                      <a:pt x="192" y="18"/>
                      <a:pt x="192" y="12"/>
                    </a:cubicBezTo>
                    <a:cubicBezTo>
                      <a:pt x="192" y="0"/>
                      <a:pt x="192" y="0"/>
                      <a:pt x="192" y="0"/>
                    </a:cubicBezTo>
                    <a:cubicBezTo>
                      <a:pt x="0" y="0"/>
                      <a:pt x="0" y="0"/>
                      <a:pt x="0" y="0"/>
                    </a:cubicBez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8"/>
              <p:cNvSpPr/>
              <p:nvPr/>
            </p:nvSpPr>
            <p:spPr bwMode="auto">
              <a:xfrm>
                <a:off x="568325" y="5842000"/>
                <a:ext cx="539750" cy="315913"/>
              </a:xfrm>
              <a:custGeom>
                <a:avLst/>
                <a:gdLst>
                  <a:gd name="T0" fmla="*/ 180 w 192"/>
                  <a:gd name="T1" fmla="*/ 0 h 112"/>
                  <a:gd name="T2" fmla="*/ 12 w 192"/>
                  <a:gd name="T3" fmla="*/ 0 h 112"/>
                  <a:gd name="T4" fmla="*/ 0 w 192"/>
                  <a:gd name="T5" fmla="*/ 12 h 112"/>
                  <a:gd name="T6" fmla="*/ 0 w 192"/>
                  <a:gd name="T7" fmla="*/ 112 h 112"/>
                  <a:gd name="T8" fmla="*/ 192 w 192"/>
                  <a:gd name="T9" fmla="*/ 112 h 112"/>
                  <a:gd name="T10" fmla="*/ 192 w 192"/>
                  <a:gd name="T11" fmla="*/ 12 h 112"/>
                  <a:gd name="T12" fmla="*/ 180 w 192"/>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192" h="112">
                    <a:moveTo>
                      <a:pt x="180" y="0"/>
                    </a:moveTo>
                    <a:cubicBezTo>
                      <a:pt x="12" y="0"/>
                      <a:pt x="12" y="0"/>
                      <a:pt x="12" y="0"/>
                    </a:cubicBezTo>
                    <a:cubicBezTo>
                      <a:pt x="6" y="0"/>
                      <a:pt x="0" y="5"/>
                      <a:pt x="0" y="12"/>
                    </a:cubicBezTo>
                    <a:cubicBezTo>
                      <a:pt x="0" y="112"/>
                      <a:pt x="0" y="112"/>
                      <a:pt x="0" y="112"/>
                    </a:cubicBezTo>
                    <a:cubicBezTo>
                      <a:pt x="192" y="112"/>
                      <a:pt x="192" y="112"/>
                      <a:pt x="192" y="112"/>
                    </a:cubicBezTo>
                    <a:cubicBezTo>
                      <a:pt x="192" y="12"/>
                      <a:pt x="192" y="12"/>
                      <a:pt x="192" y="12"/>
                    </a:cubicBezTo>
                    <a:cubicBezTo>
                      <a:pt x="192" y="5"/>
                      <a:pt x="187"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9"/>
              <p:cNvSpPr/>
              <p:nvPr/>
            </p:nvSpPr>
            <p:spPr bwMode="auto">
              <a:xfrm>
                <a:off x="725488" y="6269038"/>
                <a:ext cx="225425" cy="112713"/>
              </a:xfrm>
              <a:custGeom>
                <a:avLst/>
                <a:gdLst>
                  <a:gd name="T0" fmla="*/ 56 w 80"/>
                  <a:gd name="T1" fmla="*/ 2 h 40"/>
                  <a:gd name="T2" fmla="*/ 56 w 80"/>
                  <a:gd name="T3" fmla="*/ 2 h 40"/>
                  <a:gd name="T4" fmla="*/ 56 w 80"/>
                  <a:gd name="T5" fmla="*/ 0 h 40"/>
                  <a:gd name="T6" fmla="*/ 48 w 80"/>
                  <a:gd name="T7" fmla="*/ 0 h 40"/>
                  <a:gd name="T8" fmla="*/ 32 w 80"/>
                  <a:gd name="T9" fmla="*/ 0 h 40"/>
                  <a:gd name="T10" fmla="*/ 24 w 80"/>
                  <a:gd name="T11" fmla="*/ 0 h 40"/>
                  <a:gd name="T12" fmla="*/ 24 w 80"/>
                  <a:gd name="T13" fmla="*/ 1 h 40"/>
                  <a:gd name="T14" fmla="*/ 24 w 80"/>
                  <a:gd name="T15" fmla="*/ 1 h 40"/>
                  <a:gd name="T16" fmla="*/ 0 w 80"/>
                  <a:gd name="T17" fmla="*/ 20 h 40"/>
                  <a:gd name="T18" fmla="*/ 13 w 80"/>
                  <a:gd name="T19" fmla="*/ 35 h 40"/>
                  <a:gd name="T20" fmla="*/ 40 w 80"/>
                  <a:gd name="T21" fmla="*/ 40 h 40"/>
                  <a:gd name="T22" fmla="*/ 80 w 80"/>
                  <a:gd name="T23" fmla="*/ 20 h 40"/>
                  <a:gd name="T24" fmla="*/ 80 w 80"/>
                  <a:gd name="T25" fmla="*/ 20 h 40"/>
                  <a:gd name="T26" fmla="*/ 80 w 80"/>
                  <a:gd name="T27" fmla="*/ 20 h 40"/>
                  <a:gd name="T28" fmla="*/ 80 w 80"/>
                  <a:gd name="T29" fmla="*/ 20 h 40"/>
                  <a:gd name="T30" fmla="*/ 80 w 80"/>
                  <a:gd name="T31" fmla="*/ 20 h 40"/>
                  <a:gd name="T32" fmla="*/ 56 w 80"/>
                  <a:gd name="T3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40">
                    <a:moveTo>
                      <a:pt x="56" y="2"/>
                    </a:moveTo>
                    <a:cubicBezTo>
                      <a:pt x="56" y="2"/>
                      <a:pt x="56" y="2"/>
                      <a:pt x="56" y="2"/>
                    </a:cubicBezTo>
                    <a:cubicBezTo>
                      <a:pt x="56" y="0"/>
                      <a:pt x="56" y="0"/>
                      <a:pt x="56" y="0"/>
                    </a:cubicBezTo>
                    <a:cubicBezTo>
                      <a:pt x="48" y="0"/>
                      <a:pt x="48" y="0"/>
                      <a:pt x="48" y="0"/>
                    </a:cubicBezTo>
                    <a:cubicBezTo>
                      <a:pt x="32" y="0"/>
                      <a:pt x="32" y="0"/>
                      <a:pt x="32" y="0"/>
                    </a:cubicBezTo>
                    <a:cubicBezTo>
                      <a:pt x="24" y="0"/>
                      <a:pt x="24" y="0"/>
                      <a:pt x="24" y="0"/>
                    </a:cubicBezTo>
                    <a:cubicBezTo>
                      <a:pt x="24" y="1"/>
                      <a:pt x="24" y="1"/>
                      <a:pt x="24" y="1"/>
                    </a:cubicBezTo>
                    <a:cubicBezTo>
                      <a:pt x="24" y="1"/>
                      <a:pt x="24" y="1"/>
                      <a:pt x="24" y="1"/>
                    </a:cubicBezTo>
                    <a:cubicBezTo>
                      <a:pt x="9" y="5"/>
                      <a:pt x="0" y="11"/>
                      <a:pt x="0" y="20"/>
                    </a:cubicBezTo>
                    <a:cubicBezTo>
                      <a:pt x="0" y="26"/>
                      <a:pt x="5" y="31"/>
                      <a:pt x="13" y="35"/>
                    </a:cubicBezTo>
                    <a:cubicBezTo>
                      <a:pt x="20" y="38"/>
                      <a:pt x="30" y="40"/>
                      <a:pt x="40" y="40"/>
                    </a:cubicBezTo>
                    <a:cubicBezTo>
                      <a:pt x="63" y="40"/>
                      <a:pt x="80" y="31"/>
                      <a:pt x="80" y="20"/>
                    </a:cubicBezTo>
                    <a:cubicBezTo>
                      <a:pt x="80" y="20"/>
                      <a:pt x="80" y="20"/>
                      <a:pt x="80" y="20"/>
                    </a:cubicBezTo>
                    <a:cubicBezTo>
                      <a:pt x="80" y="20"/>
                      <a:pt x="80" y="20"/>
                      <a:pt x="80" y="20"/>
                    </a:cubicBezTo>
                    <a:cubicBezTo>
                      <a:pt x="80" y="20"/>
                      <a:pt x="80" y="20"/>
                      <a:pt x="80" y="20"/>
                    </a:cubicBezTo>
                    <a:cubicBezTo>
                      <a:pt x="80" y="20"/>
                      <a:pt x="80" y="20"/>
                      <a:pt x="80" y="20"/>
                    </a:cubicBezTo>
                    <a:cubicBezTo>
                      <a:pt x="80" y="11"/>
                      <a:pt x="71" y="5"/>
                      <a:pt x="5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4" name="Freeform 27"/>
            <p:cNvSpPr>
              <a:spLocks noEditPoints="1"/>
            </p:cNvSpPr>
            <p:nvPr/>
          </p:nvSpPr>
          <p:spPr bwMode="auto">
            <a:xfrm rot="900000">
              <a:off x="11736770" y="3091884"/>
              <a:ext cx="559418" cy="468925"/>
            </a:xfrm>
            <a:custGeom>
              <a:avLst/>
              <a:gdLst>
                <a:gd name="T0" fmla="*/ 77 w 192"/>
                <a:gd name="T1" fmla="*/ 33 h 161"/>
                <a:gd name="T2" fmla="*/ 152 w 192"/>
                <a:gd name="T3" fmla="*/ 4 h 161"/>
                <a:gd name="T4" fmla="*/ 51 w 192"/>
                <a:gd name="T5" fmla="*/ 33 h 161"/>
                <a:gd name="T6" fmla="*/ 0 w 192"/>
                <a:gd name="T7" fmla="*/ 37 h 161"/>
                <a:gd name="T8" fmla="*/ 4 w 192"/>
                <a:gd name="T9" fmla="*/ 161 h 161"/>
                <a:gd name="T10" fmla="*/ 192 w 192"/>
                <a:gd name="T11" fmla="*/ 157 h 161"/>
                <a:gd name="T12" fmla="*/ 188 w 192"/>
                <a:gd name="T13" fmla="*/ 33 h 161"/>
                <a:gd name="T14" fmla="*/ 20 w 192"/>
                <a:gd name="T15" fmla="*/ 129 h 161"/>
                <a:gd name="T16" fmla="*/ 20 w 192"/>
                <a:gd name="T17" fmla="*/ 121 h 161"/>
                <a:gd name="T18" fmla="*/ 88 w 192"/>
                <a:gd name="T19" fmla="*/ 125 h 161"/>
                <a:gd name="T20" fmla="*/ 84 w 192"/>
                <a:gd name="T21" fmla="*/ 113 h 161"/>
                <a:gd name="T22" fmla="*/ 16 w 192"/>
                <a:gd name="T23" fmla="*/ 109 h 161"/>
                <a:gd name="T24" fmla="*/ 84 w 192"/>
                <a:gd name="T25" fmla="*/ 105 h 161"/>
                <a:gd name="T26" fmla="*/ 84 w 192"/>
                <a:gd name="T27" fmla="*/ 113 h 161"/>
                <a:gd name="T28" fmla="*/ 20 w 192"/>
                <a:gd name="T29" fmla="*/ 97 h 161"/>
                <a:gd name="T30" fmla="*/ 20 w 192"/>
                <a:gd name="T31" fmla="*/ 89 h 161"/>
                <a:gd name="T32" fmla="*/ 88 w 192"/>
                <a:gd name="T33" fmla="*/ 93 h 161"/>
                <a:gd name="T34" fmla="*/ 84 w 192"/>
                <a:gd name="T35" fmla="*/ 81 h 161"/>
                <a:gd name="T36" fmla="*/ 16 w 192"/>
                <a:gd name="T37" fmla="*/ 77 h 161"/>
                <a:gd name="T38" fmla="*/ 84 w 192"/>
                <a:gd name="T39" fmla="*/ 73 h 161"/>
                <a:gd name="T40" fmla="*/ 84 w 192"/>
                <a:gd name="T41" fmla="*/ 81 h 161"/>
                <a:gd name="T42" fmla="*/ 20 w 192"/>
                <a:gd name="T43" fmla="*/ 65 h 161"/>
                <a:gd name="T44" fmla="*/ 20 w 192"/>
                <a:gd name="T45" fmla="*/ 57 h 161"/>
                <a:gd name="T46" fmla="*/ 88 w 192"/>
                <a:gd name="T47" fmla="*/ 61 h 161"/>
                <a:gd name="T48" fmla="*/ 116 w 192"/>
                <a:gd name="T49" fmla="*/ 129 h 161"/>
                <a:gd name="T50" fmla="*/ 116 w 192"/>
                <a:gd name="T51" fmla="*/ 105 h 161"/>
                <a:gd name="T52" fmla="*/ 116 w 192"/>
                <a:gd name="T53" fmla="*/ 129 h 161"/>
                <a:gd name="T54" fmla="*/ 144 w 192"/>
                <a:gd name="T55" fmla="*/ 117 h 161"/>
                <a:gd name="T56" fmla="*/ 168 w 192"/>
                <a:gd name="T57" fmla="*/ 117 h 161"/>
                <a:gd name="T58" fmla="*/ 168 w 192"/>
                <a:gd name="T59" fmla="*/ 89 h 161"/>
                <a:gd name="T60" fmla="*/ 151 w 192"/>
                <a:gd name="T61" fmla="*/ 79 h 161"/>
                <a:gd name="T62" fmla="*/ 145 w 192"/>
                <a:gd name="T63" fmla="*/ 74 h 161"/>
                <a:gd name="T64" fmla="*/ 104 w 192"/>
                <a:gd name="T65" fmla="*/ 89 h 161"/>
                <a:gd name="T66" fmla="*/ 168 w 192"/>
                <a:gd name="T67" fmla="*/ 6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161">
                  <a:moveTo>
                    <a:pt x="188" y="33"/>
                  </a:moveTo>
                  <a:cubicBezTo>
                    <a:pt x="77" y="33"/>
                    <a:pt x="77" y="33"/>
                    <a:pt x="77" y="33"/>
                  </a:cubicBezTo>
                  <a:cubicBezTo>
                    <a:pt x="149" y="9"/>
                    <a:pt x="149" y="9"/>
                    <a:pt x="149" y="9"/>
                  </a:cubicBezTo>
                  <a:cubicBezTo>
                    <a:pt x="152" y="8"/>
                    <a:pt x="153" y="6"/>
                    <a:pt x="152" y="4"/>
                  </a:cubicBezTo>
                  <a:cubicBezTo>
                    <a:pt x="151" y="2"/>
                    <a:pt x="149" y="0"/>
                    <a:pt x="147" y="1"/>
                  </a:cubicBezTo>
                  <a:cubicBezTo>
                    <a:pt x="51" y="33"/>
                    <a:pt x="51" y="33"/>
                    <a:pt x="51" y="33"/>
                  </a:cubicBezTo>
                  <a:cubicBezTo>
                    <a:pt x="4" y="33"/>
                    <a:pt x="4" y="33"/>
                    <a:pt x="4" y="33"/>
                  </a:cubicBezTo>
                  <a:cubicBezTo>
                    <a:pt x="2" y="33"/>
                    <a:pt x="0" y="35"/>
                    <a:pt x="0" y="37"/>
                  </a:cubicBezTo>
                  <a:cubicBezTo>
                    <a:pt x="0" y="157"/>
                    <a:pt x="0" y="157"/>
                    <a:pt x="0" y="157"/>
                  </a:cubicBezTo>
                  <a:cubicBezTo>
                    <a:pt x="0" y="159"/>
                    <a:pt x="2" y="161"/>
                    <a:pt x="4" y="161"/>
                  </a:cubicBezTo>
                  <a:cubicBezTo>
                    <a:pt x="188" y="161"/>
                    <a:pt x="188" y="161"/>
                    <a:pt x="188" y="161"/>
                  </a:cubicBezTo>
                  <a:cubicBezTo>
                    <a:pt x="190" y="161"/>
                    <a:pt x="192" y="159"/>
                    <a:pt x="192" y="157"/>
                  </a:cubicBezTo>
                  <a:cubicBezTo>
                    <a:pt x="192" y="37"/>
                    <a:pt x="192" y="37"/>
                    <a:pt x="192" y="37"/>
                  </a:cubicBezTo>
                  <a:cubicBezTo>
                    <a:pt x="192" y="35"/>
                    <a:pt x="190" y="33"/>
                    <a:pt x="188" y="33"/>
                  </a:cubicBezTo>
                  <a:close/>
                  <a:moveTo>
                    <a:pt x="84" y="129"/>
                  </a:moveTo>
                  <a:cubicBezTo>
                    <a:pt x="20" y="129"/>
                    <a:pt x="20" y="129"/>
                    <a:pt x="20" y="129"/>
                  </a:cubicBezTo>
                  <a:cubicBezTo>
                    <a:pt x="18" y="129"/>
                    <a:pt x="16" y="127"/>
                    <a:pt x="16" y="125"/>
                  </a:cubicBezTo>
                  <a:cubicBezTo>
                    <a:pt x="16" y="123"/>
                    <a:pt x="18" y="121"/>
                    <a:pt x="20" y="121"/>
                  </a:cubicBezTo>
                  <a:cubicBezTo>
                    <a:pt x="84" y="121"/>
                    <a:pt x="84" y="121"/>
                    <a:pt x="84" y="121"/>
                  </a:cubicBezTo>
                  <a:cubicBezTo>
                    <a:pt x="86" y="121"/>
                    <a:pt x="88" y="123"/>
                    <a:pt x="88" y="125"/>
                  </a:cubicBezTo>
                  <a:cubicBezTo>
                    <a:pt x="88" y="127"/>
                    <a:pt x="86" y="129"/>
                    <a:pt x="84" y="129"/>
                  </a:cubicBezTo>
                  <a:close/>
                  <a:moveTo>
                    <a:pt x="84" y="113"/>
                  </a:moveTo>
                  <a:cubicBezTo>
                    <a:pt x="20" y="113"/>
                    <a:pt x="20" y="113"/>
                    <a:pt x="20" y="113"/>
                  </a:cubicBezTo>
                  <a:cubicBezTo>
                    <a:pt x="18" y="113"/>
                    <a:pt x="16" y="111"/>
                    <a:pt x="16" y="109"/>
                  </a:cubicBezTo>
                  <a:cubicBezTo>
                    <a:pt x="16" y="107"/>
                    <a:pt x="18" y="105"/>
                    <a:pt x="20" y="105"/>
                  </a:cubicBezTo>
                  <a:cubicBezTo>
                    <a:pt x="84" y="105"/>
                    <a:pt x="84" y="105"/>
                    <a:pt x="84" y="105"/>
                  </a:cubicBezTo>
                  <a:cubicBezTo>
                    <a:pt x="86" y="105"/>
                    <a:pt x="88" y="107"/>
                    <a:pt x="88" y="109"/>
                  </a:cubicBezTo>
                  <a:cubicBezTo>
                    <a:pt x="88" y="111"/>
                    <a:pt x="86" y="113"/>
                    <a:pt x="84" y="113"/>
                  </a:cubicBezTo>
                  <a:close/>
                  <a:moveTo>
                    <a:pt x="84" y="97"/>
                  </a:moveTo>
                  <a:cubicBezTo>
                    <a:pt x="20" y="97"/>
                    <a:pt x="20" y="97"/>
                    <a:pt x="20" y="97"/>
                  </a:cubicBezTo>
                  <a:cubicBezTo>
                    <a:pt x="18" y="97"/>
                    <a:pt x="16" y="95"/>
                    <a:pt x="16" y="93"/>
                  </a:cubicBezTo>
                  <a:cubicBezTo>
                    <a:pt x="16" y="91"/>
                    <a:pt x="18" y="89"/>
                    <a:pt x="20" y="89"/>
                  </a:cubicBezTo>
                  <a:cubicBezTo>
                    <a:pt x="84" y="89"/>
                    <a:pt x="84" y="89"/>
                    <a:pt x="84" y="89"/>
                  </a:cubicBezTo>
                  <a:cubicBezTo>
                    <a:pt x="86" y="89"/>
                    <a:pt x="88" y="91"/>
                    <a:pt x="88" y="93"/>
                  </a:cubicBezTo>
                  <a:cubicBezTo>
                    <a:pt x="88" y="95"/>
                    <a:pt x="86" y="97"/>
                    <a:pt x="84" y="97"/>
                  </a:cubicBezTo>
                  <a:close/>
                  <a:moveTo>
                    <a:pt x="84" y="81"/>
                  </a:moveTo>
                  <a:cubicBezTo>
                    <a:pt x="20" y="81"/>
                    <a:pt x="20" y="81"/>
                    <a:pt x="20" y="81"/>
                  </a:cubicBezTo>
                  <a:cubicBezTo>
                    <a:pt x="18" y="81"/>
                    <a:pt x="16" y="79"/>
                    <a:pt x="16" y="77"/>
                  </a:cubicBezTo>
                  <a:cubicBezTo>
                    <a:pt x="16" y="75"/>
                    <a:pt x="18" y="73"/>
                    <a:pt x="20" y="73"/>
                  </a:cubicBezTo>
                  <a:cubicBezTo>
                    <a:pt x="84" y="73"/>
                    <a:pt x="84" y="73"/>
                    <a:pt x="84" y="73"/>
                  </a:cubicBezTo>
                  <a:cubicBezTo>
                    <a:pt x="86" y="73"/>
                    <a:pt x="88" y="75"/>
                    <a:pt x="88" y="77"/>
                  </a:cubicBezTo>
                  <a:cubicBezTo>
                    <a:pt x="88" y="79"/>
                    <a:pt x="86" y="81"/>
                    <a:pt x="84" y="81"/>
                  </a:cubicBezTo>
                  <a:close/>
                  <a:moveTo>
                    <a:pt x="84" y="65"/>
                  </a:moveTo>
                  <a:cubicBezTo>
                    <a:pt x="20" y="65"/>
                    <a:pt x="20" y="65"/>
                    <a:pt x="20" y="65"/>
                  </a:cubicBezTo>
                  <a:cubicBezTo>
                    <a:pt x="18" y="65"/>
                    <a:pt x="16" y="63"/>
                    <a:pt x="16" y="61"/>
                  </a:cubicBezTo>
                  <a:cubicBezTo>
                    <a:pt x="16" y="59"/>
                    <a:pt x="18" y="57"/>
                    <a:pt x="20" y="57"/>
                  </a:cubicBezTo>
                  <a:cubicBezTo>
                    <a:pt x="84" y="57"/>
                    <a:pt x="84" y="57"/>
                    <a:pt x="84" y="57"/>
                  </a:cubicBezTo>
                  <a:cubicBezTo>
                    <a:pt x="86" y="57"/>
                    <a:pt x="88" y="59"/>
                    <a:pt x="88" y="61"/>
                  </a:cubicBezTo>
                  <a:cubicBezTo>
                    <a:pt x="88" y="63"/>
                    <a:pt x="86" y="65"/>
                    <a:pt x="84" y="65"/>
                  </a:cubicBezTo>
                  <a:close/>
                  <a:moveTo>
                    <a:pt x="116" y="129"/>
                  </a:moveTo>
                  <a:cubicBezTo>
                    <a:pt x="110" y="129"/>
                    <a:pt x="104" y="123"/>
                    <a:pt x="104" y="117"/>
                  </a:cubicBezTo>
                  <a:cubicBezTo>
                    <a:pt x="104" y="110"/>
                    <a:pt x="110" y="105"/>
                    <a:pt x="116" y="105"/>
                  </a:cubicBezTo>
                  <a:cubicBezTo>
                    <a:pt x="123" y="105"/>
                    <a:pt x="128" y="110"/>
                    <a:pt x="128" y="117"/>
                  </a:cubicBezTo>
                  <a:cubicBezTo>
                    <a:pt x="128" y="123"/>
                    <a:pt x="123" y="129"/>
                    <a:pt x="116" y="129"/>
                  </a:cubicBezTo>
                  <a:close/>
                  <a:moveTo>
                    <a:pt x="156" y="129"/>
                  </a:moveTo>
                  <a:cubicBezTo>
                    <a:pt x="150" y="129"/>
                    <a:pt x="144" y="123"/>
                    <a:pt x="144" y="117"/>
                  </a:cubicBezTo>
                  <a:cubicBezTo>
                    <a:pt x="144" y="110"/>
                    <a:pt x="150" y="105"/>
                    <a:pt x="156" y="105"/>
                  </a:cubicBezTo>
                  <a:cubicBezTo>
                    <a:pt x="163" y="105"/>
                    <a:pt x="168" y="110"/>
                    <a:pt x="168" y="117"/>
                  </a:cubicBezTo>
                  <a:cubicBezTo>
                    <a:pt x="168" y="123"/>
                    <a:pt x="163" y="129"/>
                    <a:pt x="156" y="129"/>
                  </a:cubicBezTo>
                  <a:close/>
                  <a:moveTo>
                    <a:pt x="168" y="89"/>
                  </a:moveTo>
                  <a:cubicBezTo>
                    <a:pt x="144" y="89"/>
                    <a:pt x="144" y="89"/>
                    <a:pt x="144" y="89"/>
                  </a:cubicBezTo>
                  <a:cubicBezTo>
                    <a:pt x="151" y="79"/>
                    <a:pt x="151" y="79"/>
                    <a:pt x="151" y="79"/>
                  </a:cubicBezTo>
                  <a:cubicBezTo>
                    <a:pt x="153" y="78"/>
                    <a:pt x="152" y="75"/>
                    <a:pt x="151" y="74"/>
                  </a:cubicBezTo>
                  <a:cubicBezTo>
                    <a:pt x="149" y="72"/>
                    <a:pt x="146" y="73"/>
                    <a:pt x="145" y="74"/>
                  </a:cubicBezTo>
                  <a:cubicBezTo>
                    <a:pt x="134" y="89"/>
                    <a:pt x="134" y="89"/>
                    <a:pt x="134" y="89"/>
                  </a:cubicBezTo>
                  <a:cubicBezTo>
                    <a:pt x="104" y="89"/>
                    <a:pt x="104" y="89"/>
                    <a:pt x="104" y="89"/>
                  </a:cubicBezTo>
                  <a:cubicBezTo>
                    <a:pt x="104" y="65"/>
                    <a:pt x="104" y="65"/>
                    <a:pt x="104" y="65"/>
                  </a:cubicBezTo>
                  <a:cubicBezTo>
                    <a:pt x="168" y="65"/>
                    <a:pt x="168" y="65"/>
                    <a:pt x="168" y="65"/>
                  </a:cubicBezTo>
                  <a:lnTo>
                    <a:pt x="168" y="89"/>
                  </a:ln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grpSp>
          <p:nvGrpSpPr>
            <p:cNvPr id="265" name="组合 264"/>
            <p:cNvGrpSpPr/>
            <p:nvPr/>
          </p:nvGrpSpPr>
          <p:grpSpPr>
            <a:xfrm>
              <a:off x="9745993" y="3121546"/>
              <a:ext cx="929302" cy="737977"/>
              <a:chOff x="1895475" y="3244850"/>
              <a:chExt cx="539750" cy="428626"/>
            </a:xfrm>
            <a:solidFill>
              <a:schemeClr val="bg1">
                <a:alpha val="9000"/>
              </a:schemeClr>
            </a:solidFill>
          </p:grpSpPr>
          <p:sp>
            <p:nvSpPr>
              <p:cNvPr id="363" name="Freeform 37"/>
              <p:cNvSpPr/>
              <p:nvPr/>
            </p:nvSpPr>
            <p:spPr bwMode="auto">
              <a:xfrm>
                <a:off x="2359025" y="3492500"/>
                <a:ext cx="76200" cy="157163"/>
              </a:xfrm>
              <a:custGeom>
                <a:avLst/>
                <a:gdLst>
                  <a:gd name="T0" fmla="*/ 0 w 27"/>
                  <a:gd name="T1" fmla="*/ 56 h 56"/>
                  <a:gd name="T2" fmla="*/ 23 w 27"/>
                  <a:gd name="T3" fmla="*/ 56 h 56"/>
                  <a:gd name="T4" fmla="*/ 27 w 27"/>
                  <a:gd name="T5" fmla="*/ 52 h 56"/>
                  <a:gd name="T6" fmla="*/ 27 w 27"/>
                  <a:gd name="T7" fmla="*/ 0 h 56"/>
                  <a:gd name="T8" fmla="*/ 0 w 27"/>
                  <a:gd name="T9" fmla="*/ 56 h 56"/>
                </a:gdLst>
                <a:ahLst/>
                <a:cxnLst>
                  <a:cxn ang="0">
                    <a:pos x="T0" y="T1"/>
                  </a:cxn>
                  <a:cxn ang="0">
                    <a:pos x="T2" y="T3"/>
                  </a:cxn>
                  <a:cxn ang="0">
                    <a:pos x="T4" y="T5"/>
                  </a:cxn>
                  <a:cxn ang="0">
                    <a:pos x="T6" y="T7"/>
                  </a:cxn>
                  <a:cxn ang="0">
                    <a:pos x="T8" y="T9"/>
                  </a:cxn>
                </a:cxnLst>
                <a:rect l="0" t="0" r="r" b="b"/>
                <a:pathLst>
                  <a:path w="27" h="56">
                    <a:moveTo>
                      <a:pt x="0" y="56"/>
                    </a:moveTo>
                    <a:cubicBezTo>
                      <a:pt x="23" y="56"/>
                      <a:pt x="23" y="56"/>
                      <a:pt x="23" y="56"/>
                    </a:cubicBezTo>
                    <a:cubicBezTo>
                      <a:pt x="25" y="56"/>
                      <a:pt x="27" y="54"/>
                      <a:pt x="27" y="52"/>
                    </a:cubicBezTo>
                    <a:cubicBezTo>
                      <a:pt x="27" y="0"/>
                      <a:pt x="27" y="0"/>
                      <a:pt x="27" y="0"/>
                    </a:cubicBezTo>
                    <a:cubicBezTo>
                      <a:pt x="27" y="22"/>
                      <a:pt x="17" y="43"/>
                      <a:pt x="0"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38"/>
              <p:cNvSpPr>
                <a:spLocks noEditPoints="1"/>
              </p:cNvSpPr>
              <p:nvPr/>
            </p:nvSpPr>
            <p:spPr bwMode="auto">
              <a:xfrm>
                <a:off x="1895475" y="3244850"/>
                <a:ext cx="539750" cy="404813"/>
              </a:xfrm>
              <a:custGeom>
                <a:avLst/>
                <a:gdLst>
                  <a:gd name="T0" fmla="*/ 188 w 192"/>
                  <a:gd name="T1" fmla="*/ 24 h 144"/>
                  <a:gd name="T2" fmla="*/ 167 w 192"/>
                  <a:gd name="T3" fmla="*/ 24 h 144"/>
                  <a:gd name="T4" fmla="*/ 156 w 192"/>
                  <a:gd name="T5" fmla="*/ 2 h 144"/>
                  <a:gd name="T6" fmla="*/ 152 w 192"/>
                  <a:gd name="T7" fmla="*/ 0 h 144"/>
                  <a:gd name="T8" fmla="*/ 88 w 192"/>
                  <a:gd name="T9" fmla="*/ 0 h 144"/>
                  <a:gd name="T10" fmla="*/ 85 w 192"/>
                  <a:gd name="T11" fmla="*/ 2 h 144"/>
                  <a:gd name="T12" fmla="*/ 74 w 192"/>
                  <a:gd name="T13" fmla="*/ 24 h 144"/>
                  <a:gd name="T14" fmla="*/ 64 w 192"/>
                  <a:gd name="T15" fmla="*/ 24 h 144"/>
                  <a:gd name="T16" fmla="*/ 64 w 192"/>
                  <a:gd name="T17" fmla="*/ 24 h 144"/>
                  <a:gd name="T18" fmla="*/ 56 w 192"/>
                  <a:gd name="T19" fmla="*/ 24 h 144"/>
                  <a:gd name="T20" fmla="*/ 56 w 192"/>
                  <a:gd name="T21" fmla="*/ 24 h 144"/>
                  <a:gd name="T22" fmla="*/ 24 w 192"/>
                  <a:gd name="T23" fmla="*/ 24 h 144"/>
                  <a:gd name="T24" fmla="*/ 24 w 192"/>
                  <a:gd name="T25" fmla="*/ 24 h 144"/>
                  <a:gd name="T26" fmla="*/ 16 w 192"/>
                  <a:gd name="T27" fmla="*/ 24 h 144"/>
                  <a:gd name="T28" fmla="*/ 16 w 192"/>
                  <a:gd name="T29" fmla="*/ 24 h 144"/>
                  <a:gd name="T30" fmla="*/ 4 w 192"/>
                  <a:gd name="T31" fmla="*/ 24 h 144"/>
                  <a:gd name="T32" fmla="*/ 0 w 192"/>
                  <a:gd name="T33" fmla="*/ 28 h 144"/>
                  <a:gd name="T34" fmla="*/ 0 w 192"/>
                  <a:gd name="T35" fmla="*/ 140 h 144"/>
                  <a:gd name="T36" fmla="*/ 4 w 192"/>
                  <a:gd name="T37" fmla="*/ 144 h 144"/>
                  <a:gd name="T38" fmla="*/ 75 w 192"/>
                  <a:gd name="T39" fmla="*/ 144 h 144"/>
                  <a:gd name="T40" fmla="*/ 48 w 192"/>
                  <a:gd name="T41" fmla="*/ 88 h 144"/>
                  <a:gd name="T42" fmla="*/ 120 w 192"/>
                  <a:gd name="T43" fmla="*/ 16 h 144"/>
                  <a:gd name="T44" fmla="*/ 192 w 192"/>
                  <a:gd name="T45" fmla="*/ 88 h 144"/>
                  <a:gd name="T46" fmla="*/ 192 w 192"/>
                  <a:gd name="T47" fmla="*/ 28 h 144"/>
                  <a:gd name="T48" fmla="*/ 188 w 192"/>
                  <a:gd name="T49" fmla="*/ 24 h 144"/>
                  <a:gd name="T50" fmla="*/ 36 w 192"/>
                  <a:gd name="T51" fmla="*/ 56 h 144"/>
                  <a:gd name="T52" fmla="*/ 20 w 192"/>
                  <a:gd name="T53" fmla="*/ 56 h 144"/>
                  <a:gd name="T54" fmla="*/ 16 w 192"/>
                  <a:gd name="T55" fmla="*/ 52 h 144"/>
                  <a:gd name="T56" fmla="*/ 20 w 192"/>
                  <a:gd name="T57" fmla="*/ 48 h 144"/>
                  <a:gd name="T58" fmla="*/ 36 w 192"/>
                  <a:gd name="T59" fmla="*/ 48 h 144"/>
                  <a:gd name="T60" fmla="*/ 40 w 192"/>
                  <a:gd name="T61" fmla="*/ 52 h 144"/>
                  <a:gd name="T62" fmla="*/ 36 w 192"/>
                  <a:gd name="T63" fmla="*/ 5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144">
                    <a:moveTo>
                      <a:pt x="188" y="24"/>
                    </a:moveTo>
                    <a:cubicBezTo>
                      <a:pt x="167" y="24"/>
                      <a:pt x="167" y="24"/>
                      <a:pt x="167" y="24"/>
                    </a:cubicBezTo>
                    <a:cubicBezTo>
                      <a:pt x="156" y="2"/>
                      <a:pt x="156" y="2"/>
                      <a:pt x="156" y="2"/>
                    </a:cubicBezTo>
                    <a:cubicBezTo>
                      <a:pt x="155" y="1"/>
                      <a:pt x="154" y="0"/>
                      <a:pt x="152" y="0"/>
                    </a:cubicBezTo>
                    <a:cubicBezTo>
                      <a:pt x="88" y="0"/>
                      <a:pt x="88" y="0"/>
                      <a:pt x="88" y="0"/>
                    </a:cubicBezTo>
                    <a:cubicBezTo>
                      <a:pt x="87" y="0"/>
                      <a:pt x="85" y="1"/>
                      <a:pt x="85" y="2"/>
                    </a:cubicBezTo>
                    <a:cubicBezTo>
                      <a:pt x="74" y="24"/>
                      <a:pt x="74" y="24"/>
                      <a:pt x="74" y="24"/>
                    </a:cubicBezTo>
                    <a:cubicBezTo>
                      <a:pt x="64" y="24"/>
                      <a:pt x="64" y="24"/>
                      <a:pt x="64" y="24"/>
                    </a:cubicBezTo>
                    <a:cubicBezTo>
                      <a:pt x="64" y="24"/>
                      <a:pt x="64" y="24"/>
                      <a:pt x="64" y="24"/>
                    </a:cubicBezTo>
                    <a:cubicBezTo>
                      <a:pt x="56" y="24"/>
                      <a:pt x="56" y="24"/>
                      <a:pt x="56" y="24"/>
                    </a:cubicBezTo>
                    <a:cubicBezTo>
                      <a:pt x="56" y="24"/>
                      <a:pt x="56" y="24"/>
                      <a:pt x="56" y="24"/>
                    </a:cubicBezTo>
                    <a:cubicBezTo>
                      <a:pt x="24" y="24"/>
                      <a:pt x="24" y="24"/>
                      <a:pt x="24" y="24"/>
                    </a:cubicBezTo>
                    <a:cubicBezTo>
                      <a:pt x="24" y="24"/>
                      <a:pt x="24" y="24"/>
                      <a:pt x="24" y="24"/>
                    </a:cubicBezTo>
                    <a:cubicBezTo>
                      <a:pt x="16" y="24"/>
                      <a:pt x="16" y="24"/>
                      <a:pt x="16" y="24"/>
                    </a:cubicBezTo>
                    <a:cubicBezTo>
                      <a:pt x="16" y="24"/>
                      <a:pt x="16" y="24"/>
                      <a:pt x="16" y="24"/>
                    </a:cubicBezTo>
                    <a:cubicBezTo>
                      <a:pt x="4" y="24"/>
                      <a:pt x="4" y="24"/>
                      <a:pt x="4" y="24"/>
                    </a:cubicBezTo>
                    <a:cubicBezTo>
                      <a:pt x="2" y="24"/>
                      <a:pt x="0" y="26"/>
                      <a:pt x="0" y="28"/>
                    </a:cubicBezTo>
                    <a:cubicBezTo>
                      <a:pt x="0" y="140"/>
                      <a:pt x="0" y="140"/>
                      <a:pt x="0" y="140"/>
                    </a:cubicBezTo>
                    <a:cubicBezTo>
                      <a:pt x="0" y="142"/>
                      <a:pt x="2" y="144"/>
                      <a:pt x="4" y="144"/>
                    </a:cubicBezTo>
                    <a:cubicBezTo>
                      <a:pt x="75" y="144"/>
                      <a:pt x="75" y="144"/>
                      <a:pt x="75" y="144"/>
                    </a:cubicBezTo>
                    <a:cubicBezTo>
                      <a:pt x="59" y="131"/>
                      <a:pt x="48" y="110"/>
                      <a:pt x="48" y="88"/>
                    </a:cubicBezTo>
                    <a:cubicBezTo>
                      <a:pt x="48" y="48"/>
                      <a:pt x="80" y="16"/>
                      <a:pt x="120" y="16"/>
                    </a:cubicBezTo>
                    <a:cubicBezTo>
                      <a:pt x="160" y="16"/>
                      <a:pt x="192" y="48"/>
                      <a:pt x="192" y="88"/>
                    </a:cubicBezTo>
                    <a:cubicBezTo>
                      <a:pt x="192" y="28"/>
                      <a:pt x="192" y="28"/>
                      <a:pt x="192" y="28"/>
                    </a:cubicBezTo>
                    <a:cubicBezTo>
                      <a:pt x="192" y="26"/>
                      <a:pt x="190" y="24"/>
                      <a:pt x="188" y="24"/>
                    </a:cubicBezTo>
                    <a:close/>
                    <a:moveTo>
                      <a:pt x="36" y="56"/>
                    </a:moveTo>
                    <a:cubicBezTo>
                      <a:pt x="20" y="56"/>
                      <a:pt x="20" y="56"/>
                      <a:pt x="20" y="56"/>
                    </a:cubicBezTo>
                    <a:cubicBezTo>
                      <a:pt x="18" y="56"/>
                      <a:pt x="16" y="54"/>
                      <a:pt x="16" y="52"/>
                    </a:cubicBezTo>
                    <a:cubicBezTo>
                      <a:pt x="16" y="50"/>
                      <a:pt x="18" y="48"/>
                      <a:pt x="20" y="48"/>
                    </a:cubicBezTo>
                    <a:cubicBezTo>
                      <a:pt x="36" y="48"/>
                      <a:pt x="36" y="48"/>
                      <a:pt x="36" y="48"/>
                    </a:cubicBezTo>
                    <a:cubicBezTo>
                      <a:pt x="38" y="48"/>
                      <a:pt x="40" y="50"/>
                      <a:pt x="40" y="52"/>
                    </a:cubicBezTo>
                    <a:cubicBezTo>
                      <a:pt x="40" y="54"/>
                      <a:pt x="38" y="56"/>
                      <a:pt x="3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39"/>
              <p:cNvSpPr/>
              <p:nvPr/>
            </p:nvSpPr>
            <p:spPr bwMode="auto">
              <a:xfrm>
                <a:off x="1939925" y="3268663"/>
                <a:ext cx="134938" cy="22225"/>
              </a:xfrm>
              <a:custGeom>
                <a:avLst/>
                <a:gdLst>
                  <a:gd name="T0" fmla="*/ 48 w 48"/>
                  <a:gd name="T1" fmla="*/ 4 h 8"/>
                  <a:gd name="T2" fmla="*/ 44 w 48"/>
                  <a:gd name="T3" fmla="*/ 0 h 8"/>
                  <a:gd name="T4" fmla="*/ 4 w 48"/>
                  <a:gd name="T5" fmla="*/ 0 h 8"/>
                  <a:gd name="T6" fmla="*/ 0 w 48"/>
                  <a:gd name="T7" fmla="*/ 4 h 8"/>
                  <a:gd name="T8" fmla="*/ 0 w 48"/>
                  <a:gd name="T9" fmla="*/ 8 h 8"/>
                  <a:gd name="T10" fmla="*/ 48 w 48"/>
                  <a:gd name="T11" fmla="*/ 8 h 8"/>
                  <a:gd name="T12" fmla="*/ 48 w 4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8" y="4"/>
                    </a:moveTo>
                    <a:cubicBezTo>
                      <a:pt x="48" y="2"/>
                      <a:pt x="46" y="0"/>
                      <a:pt x="44" y="0"/>
                    </a:cubicBezTo>
                    <a:cubicBezTo>
                      <a:pt x="4" y="0"/>
                      <a:pt x="4" y="0"/>
                      <a:pt x="4" y="0"/>
                    </a:cubicBezTo>
                    <a:cubicBezTo>
                      <a:pt x="2" y="0"/>
                      <a:pt x="0" y="2"/>
                      <a:pt x="0" y="4"/>
                    </a:cubicBezTo>
                    <a:cubicBezTo>
                      <a:pt x="0" y="8"/>
                      <a:pt x="0" y="8"/>
                      <a:pt x="0" y="8"/>
                    </a:cubicBezTo>
                    <a:cubicBezTo>
                      <a:pt x="48" y="8"/>
                      <a:pt x="48" y="8"/>
                      <a:pt x="48" y="8"/>
                    </a:cubicBezTo>
                    <a:lnTo>
                      <a:pt x="48"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40"/>
              <p:cNvSpPr>
                <a:spLocks noEditPoints="1"/>
              </p:cNvSpPr>
              <p:nvPr/>
            </p:nvSpPr>
            <p:spPr bwMode="auto">
              <a:xfrm>
                <a:off x="2120900" y="3379788"/>
                <a:ext cx="225425" cy="225425"/>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37 w 80"/>
                  <a:gd name="T11" fmla="*/ 24 h 80"/>
                  <a:gd name="T12" fmla="*/ 24 w 80"/>
                  <a:gd name="T13" fmla="*/ 37 h 80"/>
                  <a:gd name="T14" fmla="*/ 21 w 80"/>
                  <a:gd name="T15" fmla="*/ 40 h 80"/>
                  <a:gd name="T16" fmla="*/ 20 w 80"/>
                  <a:gd name="T17" fmla="*/ 40 h 80"/>
                  <a:gd name="T18" fmla="*/ 17 w 80"/>
                  <a:gd name="T19" fmla="*/ 35 h 80"/>
                  <a:gd name="T20" fmla="*/ 35 w 80"/>
                  <a:gd name="T21" fmla="*/ 16 h 80"/>
                  <a:gd name="T22" fmla="*/ 40 w 80"/>
                  <a:gd name="T23" fmla="*/ 19 h 80"/>
                  <a:gd name="T24" fmla="*/ 37 w 80"/>
                  <a:gd name="T25"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37" y="24"/>
                    </a:moveTo>
                    <a:cubicBezTo>
                      <a:pt x="31" y="25"/>
                      <a:pt x="26" y="30"/>
                      <a:pt x="24" y="37"/>
                    </a:cubicBezTo>
                    <a:cubicBezTo>
                      <a:pt x="24" y="39"/>
                      <a:pt x="22" y="40"/>
                      <a:pt x="21" y="40"/>
                    </a:cubicBezTo>
                    <a:cubicBezTo>
                      <a:pt x="20" y="40"/>
                      <a:pt x="20" y="40"/>
                      <a:pt x="20" y="40"/>
                    </a:cubicBezTo>
                    <a:cubicBezTo>
                      <a:pt x="18" y="39"/>
                      <a:pt x="16" y="37"/>
                      <a:pt x="17" y="35"/>
                    </a:cubicBezTo>
                    <a:cubicBezTo>
                      <a:pt x="19" y="26"/>
                      <a:pt x="26" y="18"/>
                      <a:pt x="35" y="16"/>
                    </a:cubicBezTo>
                    <a:cubicBezTo>
                      <a:pt x="37" y="16"/>
                      <a:pt x="40" y="17"/>
                      <a:pt x="40" y="19"/>
                    </a:cubicBezTo>
                    <a:cubicBezTo>
                      <a:pt x="40" y="22"/>
                      <a:pt x="39" y="24"/>
                      <a:pt x="3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41"/>
              <p:cNvSpPr>
                <a:spLocks noEditPoints="1"/>
              </p:cNvSpPr>
              <p:nvPr/>
            </p:nvSpPr>
            <p:spPr bwMode="auto">
              <a:xfrm>
                <a:off x="2052638" y="3313113"/>
                <a:ext cx="360363" cy="360363"/>
              </a:xfrm>
              <a:custGeom>
                <a:avLst/>
                <a:gdLst>
                  <a:gd name="T0" fmla="*/ 114 w 128"/>
                  <a:gd name="T1" fmla="*/ 104 h 128"/>
                  <a:gd name="T2" fmla="*/ 117 w 128"/>
                  <a:gd name="T3" fmla="*/ 100 h 128"/>
                  <a:gd name="T4" fmla="*/ 119 w 128"/>
                  <a:gd name="T5" fmla="*/ 97 h 128"/>
                  <a:gd name="T6" fmla="*/ 121 w 128"/>
                  <a:gd name="T7" fmla="*/ 93 h 128"/>
                  <a:gd name="T8" fmla="*/ 123 w 128"/>
                  <a:gd name="T9" fmla="*/ 89 h 128"/>
                  <a:gd name="T10" fmla="*/ 124 w 128"/>
                  <a:gd name="T11" fmla="*/ 85 h 128"/>
                  <a:gd name="T12" fmla="*/ 126 w 128"/>
                  <a:gd name="T13" fmla="*/ 82 h 128"/>
                  <a:gd name="T14" fmla="*/ 126 w 128"/>
                  <a:gd name="T15" fmla="*/ 80 h 128"/>
                  <a:gd name="T16" fmla="*/ 126 w 128"/>
                  <a:gd name="T17" fmla="*/ 79 h 128"/>
                  <a:gd name="T18" fmla="*/ 127 w 128"/>
                  <a:gd name="T19" fmla="*/ 77 h 128"/>
                  <a:gd name="T20" fmla="*/ 127 w 128"/>
                  <a:gd name="T21" fmla="*/ 74 h 128"/>
                  <a:gd name="T22" fmla="*/ 128 w 128"/>
                  <a:gd name="T23" fmla="*/ 72 h 128"/>
                  <a:gd name="T24" fmla="*/ 128 w 128"/>
                  <a:gd name="T25" fmla="*/ 69 h 128"/>
                  <a:gd name="T26" fmla="*/ 128 w 128"/>
                  <a:gd name="T27" fmla="*/ 68 h 128"/>
                  <a:gd name="T28" fmla="*/ 128 w 128"/>
                  <a:gd name="T29" fmla="*/ 64 h 128"/>
                  <a:gd name="T30" fmla="*/ 64 w 128"/>
                  <a:gd name="T31" fmla="*/ 0 h 128"/>
                  <a:gd name="T32" fmla="*/ 0 w 128"/>
                  <a:gd name="T33" fmla="*/ 64 h 128"/>
                  <a:gd name="T34" fmla="*/ 0 w 128"/>
                  <a:gd name="T35" fmla="*/ 68 h 128"/>
                  <a:gd name="T36" fmla="*/ 0 w 128"/>
                  <a:gd name="T37" fmla="*/ 69 h 128"/>
                  <a:gd name="T38" fmla="*/ 1 w 128"/>
                  <a:gd name="T39" fmla="*/ 72 h 128"/>
                  <a:gd name="T40" fmla="*/ 1 w 128"/>
                  <a:gd name="T41" fmla="*/ 74 h 128"/>
                  <a:gd name="T42" fmla="*/ 1 w 128"/>
                  <a:gd name="T43" fmla="*/ 77 h 128"/>
                  <a:gd name="T44" fmla="*/ 2 w 128"/>
                  <a:gd name="T45" fmla="*/ 79 h 128"/>
                  <a:gd name="T46" fmla="*/ 2 w 128"/>
                  <a:gd name="T47" fmla="*/ 80 h 128"/>
                  <a:gd name="T48" fmla="*/ 3 w 128"/>
                  <a:gd name="T49" fmla="*/ 82 h 128"/>
                  <a:gd name="T50" fmla="*/ 4 w 128"/>
                  <a:gd name="T51" fmla="*/ 85 h 128"/>
                  <a:gd name="T52" fmla="*/ 5 w 128"/>
                  <a:gd name="T53" fmla="*/ 89 h 128"/>
                  <a:gd name="T54" fmla="*/ 7 w 128"/>
                  <a:gd name="T55" fmla="*/ 93 h 128"/>
                  <a:gd name="T56" fmla="*/ 9 w 128"/>
                  <a:gd name="T57" fmla="*/ 97 h 128"/>
                  <a:gd name="T58" fmla="*/ 12 w 128"/>
                  <a:gd name="T59" fmla="*/ 100 h 128"/>
                  <a:gd name="T60" fmla="*/ 14 w 128"/>
                  <a:gd name="T61" fmla="*/ 104 h 128"/>
                  <a:gd name="T62" fmla="*/ 17 w 128"/>
                  <a:gd name="T63" fmla="*/ 107 h 128"/>
                  <a:gd name="T64" fmla="*/ 20 w 128"/>
                  <a:gd name="T65" fmla="*/ 110 h 128"/>
                  <a:gd name="T66" fmla="*/ 20 w 128"/>
                  <a:gd name="T67" fmla="*/ 110 h 128"/>
                  <a:gd name="T68" fmla="*/ 22 w 128"/>
                  <a:gd name="T69" fmla="*/ 112 h 128"/>
                  <a:gd name="T70" fmla="*/ 23 w 128"/>
                  <a:gd name="T71" fmla="*/ 113 h 128"/>
                  <a:gd name="T72" fmla="*/ 29 w 128"/>
                  <a:gd name="T73" fmla="*/ 117 h 128"/>
                  <a:gd name="T74" fmla="*/ 30 w 128"/>
                  <a:gd name="T75" fmla="*/ 118 h 128"/>
                  <a:gd name="T76" fmla="*/ 33 w 128"/>
                  <a:gd name="T77" fmla="*/ 120 h 128"/>
                  <a:gd name="T78" fmla="*/ 33 w 128"/>
                  <a:gd name="T79" fmla="*/ 120 h 128"/>
                  <a:gd name="T80" fmla="*/ 64 w 128"/>
                  <a:gd name="T81" fmla="*/ 128 h 128"/>
                  <a:gd name="T82" fmla="*/ 95 w 128"/>
                  <a:gd name="T83" fmla="*/ 120 h 128"/>
                  <a:gd name="T84" fmla="*/ 95 w 128"/>
                  <a:gd name="T85" fmla="*/ 120 h 128"/>
                  <a:gd name="T86" fmla="*/ 98 w 128"/>
                  <a:gd name="T87" fmla="*/ 118 h 128"/>
                  <a:gd name="T88" fmla="*/ 99 w 128"/>
                  <a:gd name="T89" fmla="*/ 117 h 128"/>
                  <a:gd name="T90" fmla="*/ 105 w 128"/>
                  <a:gd name="T91" fmla="*/ 113 h 128"/>
                  <a:gd name="T92" fmla="*/ 106 w 128"/>
                  <a:gd name="T93" fmla="*/ 112 h 128"/>
                  <a:gd name="T94" fmla="*/ 108 w 128"/>
                  <a:gd name="T95" fmla="*/ 110 h 128"/>
                  <a:gd name="T96" fmla="*/ 109 w 128"/>
                  <a:gd name="T97" fmla="*/ 110 h 128"/>
                  <a:gd name="T98" fmla="*/ 111 w 128"/>
                  <a:gd name="T99" fmla="*/ 107 h 128"/>
                  <a:gd name="T100" fmla="*/ 114 w 128"/>
                  <a:gd name="T101" fmla="*/ 104 h 128"/>
                  <a:gd name="T102" fmla="*/ 64 w 128"/>
                  <a:gd name="T103" fmla="*/ 112 h 128"/>
                  <a:gd name="T104" fmla="*/ 16 w 128"/>
                  <a:gd name="T105" fmla="*/ 64 h 128"/>
                  <a:gd name="T106" fmla="*/ 64 w 128"/>
                  <a:gd name="T107" fmla="*/ 16 h 128"/>
                  <a:gd name="T108" fmla="*/ 112 w 128"/>
                  <a:gd name="T109" fmla="*/ 64 h 128"/>
                  <a:gd name="T110" fmla="*/ 64 w 128"/>
                  <a:gd name="T111"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 h="128">
                    <a:moveTo>
                      <a:pt x="114" y="104"/>
                    </a:moveTo>
                    <a:cubicBezTo>
                      <a:pt x="115" y="103"/>
                      <a:pt x="116" y="101"/>
                      <a:pt x="117" y="100"/>
                    </a:cubicBezTo>
                    <a:cubicBezTo>
                      <a:pt x="118" y="99"/>
                      <a:pt x="118" y="98"/>
                      <a:pt x="119" y="97"/>
                    </a:cubicBezTo>
                    <a:cubicBezTo>
                      <a:pt x="120" y="96"/>
                      <a:pt x="120" y="94"/>
                      <a:pt x="121" y="93"/>
                    </a:cubicBezTo>
                    <a:cubicBezTo>
                      <a:pt x="122" y="92"/>
                      <a:pt x="122" y="91"/>
                      <a:pt x="123" y="89"/>
                    </a:cubicBezTo>
                    <a:cubicBezTo>
                      <a:pt x="123" y="88"/>
                      <a:pt x="124" y="87"/>
                      <a:pt x="124" y="85"/>
                    </a:cubicBezTo>
                    <a:cubicBezTo>
                      <a:pt x="125" y="84"/>
                      <a:pt x="125" y="83"/>
                      <a:pt x="126" y="82"/>
                    </a:cubicBezTo>
                    <a:cubicBezTo>
                      <a:pt x="126" y="81"/>
                      <a:pt x="126" y="81"/>
                      <a:pt x="126" y="80"/>
                    </a:cubicBezTo>
                    <a:cubicBezTo>
                      <a:pt x="126" y="80"/>
                      <a:pt x="126" y="79"/>
                      <a:pt x="126" y="79"/>
                    </a:cubicBezTo>
                    <a:cubicBezTo>
                      <a:pt x="127" y="78"/>
                      <a:pt x="127" y="77"/>
                      <a:pt x="127" y="77"/>
                    </a:cubicBezTo>
                    <a:cubicBezTo>
                      <a:pt x="127" y="76"/>
                      <a:pt x="127" y="75"/>
                      <a:pt x="127" y="74"/>
                    </a:cubicBezTo>
                    <a:cubicBezTo>
                      <a:pt x="128" y="73"/>
                      <a:pt x="128" y="72"/>
                      <a:pt x="128" y="72"/>
                    </a:cubicBezTo>
                    <a:cubicBezTo>
                      <a:pt x="128" y="71"/>
                      <a:pt x="128" y="70"/>
                      <a:pt x="128" y="69"/>
                    </a:cubicBezTo>
                    <a:cubicBezTo>
                      <a:pt x="128" y="69"/>
                      <a:pt x="128" y="68"/>
                      <a:pt x="128" y="68"/>
                    </a:cubicBezTo>
                    <a:cubicBezTo>
                      <a:pt x="128" y="67"/>
                      <a:pt x="128" y="65"/>
                      <a:pt x="128" y="64"/>
                    </a:cubicBezTo>
                    <a:cubicBezTo>
                      <a:pt x="128" y="29"/>
                      <a:pt x="99" y="0"/>
                      <a:pt x="64" y="0"/>
                    </a:cubicBezTo>
                    <a:cubicBezTo>
                      <a:pt x="29" y="0"/>
                      <a:pt x="0" y="29"/>
                      <a:pt x="0" y="64"/>
                    </a:cubicBezTo>
                    <a:cubicBezTo>
                      <a:pt x="0" y="65"/>
                      <a:pt x="0" y="67"/>
                      <a:pt x="0" y="68"/>
                    </a:cubicBezTo>
                    <a:cubicBezTo>
                      <a:pt x="0" y="68"/>
                      <a:pt x="0" y="69"/>
                      <a:pt x="0" y="69"/>
                    </a:cubicBezTo>
                    <a:cubicBezTo>
                      <a:pt x="0" y="70"/>
                      <a:pt x="1" y="71"/>
                      <a:pt x="1" y="72"/>
                    </a:cubicBezTo>
                    <a:cubicBezTo>
                      <a:pt x="1" y="72"/>
                      <a:pt x="1" y="73"/>
                      <a:pt x="1" y="74"/>
                    </a:cubicBezTo>
                    <a:cubicBezTo>
                      <a:pt x="1" y="75"/>
                      <a:pt x="1" y="76"/>
                      <a:pt x="1" y="77"/>
                    </a:cubicBezTo>
                    <a:cubicBezTo>
                      <a:pt x="2" y="77"/>
                      <a:pt x="2" y="78"/>
                      <a:pt x="2" y="79"/>
                    </a:cubicBezTo>
                    <a:cubicBezTo>
                      <a:pt x="2" y="79"/>
                      <a:pt x="2" y="80"/>
                      <a:pt x="2" y="80"/>
                    </a:cubicBezTo>
                    <a:cubicBezTo>
                      <a:pt x="2" y="81"/>
                      <a:pt x="3" y="81"/>
                      <a:pt x="3" y="82"/>
                    </a:cubicBezTo>
                    <a:cubicBezTo>
                      <a:pt x="3" y="83"/>
                      <a:pt x="3" y="84"/>
                      <a:pt x="4" y="85"/>
                    </a:cubicBezTo>
                    <a:cubicBezTo>
                      <a:pt x="4" y="87"/>
                      <a:pt x="5" y="88"/>
                      <a:pt x="5" y="89"/>
                    </a:cubicBezTo>
                    <a:cubicBezTo>
                      <a:pt x="6" y="91"/>
                      <a:pt x="7" y="92"/>
                      <a:pt x="7" y="93"/>
                    </a:cubicBezTo>
                    <a:cubicBezTo>
                      <a:pt x="8" y="94"/>
                      <a:pt x="9" y="96"/>
                      <a:pt x="9" y="97"/>
                    </a:cubicBezTo>
                    <a:cubicBezTo>
                      <a:pt x="10" y="98"/>
                      <a:pt x="11" y="99"/>
                      <a:pt x="12" y="100"/>
                    </a:cubicBezTo>
                    <a:cubicBezTo>
                      <a:pt x="12" y="101"/>
                      <a:pt x="13" y="103"/>
                      <a:pt x="14" y="104"/>
                    </a:cubicBezTo>
                    <a:cubicBezTo>
                      <a:pt x="15" y="105"/>
                      <a:pt x="16" y="106"/>
                      <a:pt x="17" y="107"/>
                    </a:cubicBezTo>
                    <a:cubicBezTo>
                      <a:pt x="18" y="108"/>
                      <a:pt x="19" y="109"/>
                      <a:pt x="20" y="110"/>
                    </a:cubicBezTo>
                    <a:cubicBezTo>
                      <a:pt x="20" y="110"/>
                      <a:pt x="20" y="110"/>
                      <a:pt x="20" y="110"/>
                    </a:cubicBezTo>
                    <a:cubicBezTo>
                      <a:pt x="21" y="111"/>
                      <a:pt x="21" y="111"/>
                      <a:pt x="22" y="112"/>
                    </a:cubicBezTo>
                    <a:cubicBezTo>
                      <a:pt x="23" y="113"/>
                      <a:pt x="23" y="113"/>
                      <a:pt x="23" y="113"/>
                    </a:cubicBezTo>
                    <a:cubicBezTo>
                      <a:pt x="25" y="115"/>
                      <a:pt x="27" y="116"/>
                      <a:pt x="29" y="117"/>
                    </a:cubicBezTo>
                    <a:cubicBezTo>
                      <a:pt x="29" y="118"/>
                      <a:pt x="30" y="118"/>
                      <a:pt x="30" y="118"/>
                    </a:cubicBezTo>
                    <a:cubicBezTo>
                      <a:pt x="31" y="119"/>
                      <a:pt x="32" y="119"/>
                      <a:pt x="33" y="120"/>
                    </a:cubicBezTo>
                    <a:cubicBezTo>
                      <a:pt x="33" y="120"/>
                      <a:pt x="33" y="120"/>
                      <a:pt x="33" y="120"/>
                    </a:cubicBezTo>
                    <a:cubicBezTo>
                      <a:pt x="42" y="125"/>
                      <a:pt x="53" y="128"/>
                      <a:pt x="64" y="128"/>
                    </a:cubicBezTo>
                    <a:cubicBezTo>
                      <a:pt x="75" y="128"/>
                      <a:pt x="86" y="125"/>
                      <a:pt x="95" y="120"/>
                    </a:cubicBezTo>
                    <a:cubicBezTo>
                      <a:pt x="95" y="120"/>
                      <a:pt x="95" y="120"/>
                      <a:pt x="95" y="120"/>
                    </a:cubicBezTo>
                    <a:cubicBezTo>
                      <a:pt x="96" y="119"/>
                      <a:pt x="97" y="119"/>
                      <a:pt x="98" y="118"/>
                    </a:cubicBezTo>
                    <a:cubicBezTo>
                      <a:pt x="99" y="118"/>
                      <a:pt x="99" y="118"/>
                      <a:pt x="99" y="117"/>
                    </a:cubicBezTo>
                    <a:cubicBezTo>
                      <a:pt x="101" y="116"/>
                      <a:pt x="103" y="115"/>
                      <a:pt x="105" y="113"/>
                    </a:cubicBezTo>
                    <a:cubicBezTo>
                      <a:pt x="105" y="113"/>
                      <a:pt x="106" y="113"/>
                      <a:pt x="106" y="112"/>
                    </a:cubicBezTo>
                    <a:cubicBezTo>
                      <a:pt x="107" y="111"/>
                      <a:pt x="108" y="111"/>
                      <a:pt x="108" y="110"/>
                    </a:cubicBezTo>
                    <a:cubicBezTo>
                      <a:pt x="109" y="110"/>
                      <a:pt x="109" y="110"/>
                      <a:pt x="109" y="110"/>
                    </a:cubicBezTo>
                    <a:cubicBezTo>
                      <a:pt x="110" y="109"/>
                      <a:pt x="111" y="108"/>
                      <a:pt x="111" y="107"/>
                    </a:cubicBezTo>
                    <a:cubicBezTo>
                      <a:pt x="112" y="106"/>
                      <a:pt x="113" y="105"/>
                      <a:pt x="114" y="104"/>
                    </a:cubicBezTo>
                    <a:close/>
                    <a:moveTo>
                      <a:pt x="64" y="112"/>
                    </a:moveTo>
                    <a:cubicBezTo>
                      <a:pt x="38" y="112"/>
                      <a:pt x="16" y="90"/>
                      <a:pt x="16" y="64"/>
                    </a:cubicBezTo>
                    <a:cubicBezTo>
                      <a:pt x="16" y="37"/>
                      <a:pt x="38" y="16"/>
                      <a:pt x="64" y="16"/>
                    </a:cubicBezTo>
                    <a:cubicBezTo>
                      <a:pt x="91" y="16"/>
                      <a:pt x="112" y="37"/>
                      <a:pt x="112" y="64"/>
                    </a:cubicBezTo>
                    <a:cubicBezTo>
                      <a:pt x="112" y="90"/>
                      <a:pt x="91" y="112"/>
                      <a:pt x="64"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66" name="组合 265"/>
            <p:cNvGrpSpPr/>
            <p:nvPr/>
          </p:nvGrpSpPr>
          <p:grpSpPr>
            <a:xfrm>
              <a:off x="11566321" y="1779870"/>
              <a:ext cx="831012" cy="760133"/>
              <a:chOff x="1895475" y="1885950"/>
              <a:chExt cx="539750" cy="493713"/>
            </a:xfrm>
            <a:solidFill>
              <a:schemeClr val="bg1">
                <a:alpha val="9000"/>
              </a:schemeClr>
            </a:solidFill>
          </p:grpSpPr>
          <p:sp>
            <p:nvSpPr>
              <p:cNvPr id="360" name="Freeform 28"/>
              <p:cNvSpPr/>
              <p:nvPr/>
            </p:nvSpPr>
            <p:spPr bwMode="auto">
              <a:xfrm>
                <a:off x="1903413" y="1885950"/>
                <a:ext cx="250825" cy="134938"/>
              </a:xfrm>
              <a:custGeom>
                <a:avLst/>
                <a:gdLst>
                  <a:gd name="T0" fmla="*/ 89 w 89"/>
                  <a:gd name="T1" fmla="*/ 48 h 48"/>
                  <a:gd name="T2" fmla="*/ 89 w 89"/>
                  <a:gd name="T3" fmla="*/ 0 h 48"/>
                  <a:gd name="T4" fmla="*/ 17 w 89"/>
                  <a:gd name="T5" fmla="*/ 0 h 48"/>
                  <a:gd name="T6" fmla="*/ 13 w 89"/>
                  <a:gd name="T7" fmla="*/ 3 h 48"/>
                  <a:gd name="T8" fmla="*/ 0 w 89"/>
                  <a:gd name="T9" fmla="*/ 48 h 48"/>
                  <a:gd name="T10" fmla="*/ 1 w 89"/>
                  <a:gd name="T11" fmla="*/ 48 h 48"/>
                  <a:gd name="T12" fmla="*/ 89 w 89"/>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89" h="48">
                    <a:moveTo>
                      <a:pt x="89" y="48"/>
                    </a:moveTo>
                    <a:cubicBezTo>
                      <a:pt x="89" y="0"/>
                      <a:pt x="89" y="0"/>
                      <a:pt x="89" y="0"/>
                    </a:cubicBezTo>
                    <a:cubicBezTo>
                      <a:pt x="17" y="0"/>
                      <a:pt x="17" y="0"/>
                      <a:pt x="17" y="0"/>
                    </a:cubicBezTo>
                    <a:cubicBezTo>
                      <a:pt x="15" y="0"/>
                      <a:pt x="14" y="1"/>
                      <a:pt x="13" y="3"/>
                    </a:cubicBezTo>
                    <a:cubicBezTo>
                      <a:pt x="0" y="48"/>
                      <a:pt x="0" y="48"/>
                      <a:pt x="0" y="48"/>
                    </a:cubicBezTo>
                    <a:cubicBezTo>
                      <a:pt x="1" y="48"/>
                      <a:pt x="1" y="48"/>
                      <a:pt x="1" y="48"/>
                    </a:cubicBezTo>
                    <a:lnTo>
                      <a:pt x="89"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29"/>
              <p:cNvSpPr/>
              <p:nvPr/>
            </p:nvSpPr>
            <p:spPr bwMode="auto">
              <a:xfrm>
                <a:off x="2176463" y="1885950"/>
                <a:ext cx="250825" cy="134938"/>
              </a:xfrm>
              <a:custGeom>
                <a:avLst/>
                <a:gdLst>
                  <a:gd name="T0" fmla="*/ 89 w 89"/>
                  <a:gd name="T1" fmla="*/ 48 h 48"/>
                  <a:gd name="T2" fmla="*/ 76 w 89"/>
                  <a:gd name="T3" fmla="*/ 3 h 48"/>
                  <a:gd name="T4" fmla="*/ 72 w 89"/>
                  <a:gd name="T5" fmla="*/ 0 h 48"/>
                  <a:gd name="T6" fmla="*/ 0 w 89"/>
                  <a:gd name="T7" fmla="*/ 0 h 48"/>
                  <a:gd name="T8" fmla="*/ 0 w 89"/>
                  <a:gd name="T9" fmla="*/ 48 h 48"/>
                  <a:gd name="T10" fmla="*/ 88 w 89"/>
                  <a:gd name="T11" fmla="*/ 48 h 48"/>
                  <a:gd name="T12" fmla="*/ 89 w 89"/>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89" h="48">
                    <a:moveTo>
                      <a:pt x="89" y="48"/>
                    </a:moveTo>
                    <a:cubicBezTo>
                      <a:pt x="76" y="3"/>
                      <a:pt x="76" y="3"/>
                      <a:pt x="76" y="3"/>
                    </a:cubicBezTo>
                    <a:cubicBezTo>
                      <a:pt x="76" y="1"/>
                      <a:pt x="74" y="0"/>
                      <a:pt x="72" y="0"/>
                    </a:cubicBezTo>
                    <a:cubicBezTo>
                      <a:pt x="0" y="0"/>
                      <a:pt x="0" y="0"/>
                      <a:pt x="0" y="0"/>
                    </a:cubicBezTo>
                    <a:cubicBezTo>
                      <a:pt x="0" y="48"/>
                      <a:pt x="0" y="48"/>
                      <a:pt x="0" y="48"/>
                    </a:cubicBezTo>
                    <a:cubicBezTo>
                      <a:pt x="88" y="48"/>
                      <a:pt x="88" y="48"/>
                      <a:pt x="88" y="48"/>
                    </a:cubicBezTo>
                    <a:cubicBezTo>
                      <a:pt x="88" y="48"/>
                      <a:pt x="89" y="48"/>
                      <a:pt x="8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30"/>
              <p:cNvSpPr>
                <a:spLocks noEditPoints="1"/>
              </p:cNvSpPr>
              <p:nvPr/>
            </p:nvSpPr>
            <p:spPr bwMode="auto">
              <a:xfrm>
                <a:off x="1895475" y="2043113"/>
                <a:ext cx="539750" cy="336550"/>
              </a:xfrm>
              <a:custGeom>
                <a:avLst/>
                <a:gdLst>
                  <a:gd name="T0" fmla="*/ 192 w 192"/>
                  <a:gd name="T1" fmla="*/ 2 h 120"/>
                  <a:gd name="T2" fmla="*/ 188 w 192"/>
                  <a:gd name="T3" fmla="*/ 0 h 120"/>
                  <a:gd name="T4" fmla="*/ 100 w 192"/>
                  <a:gd name="T5" fmla="*/ 0 h 120"/>
                  <a:gd name="T6" fmla="*/ 92 w 192"/>
                  <a:gd name="T7" fmla="*/ 0 h 120"/>
                  <a:gd name="T8" fmla="*/ 4 w 192"/>
                  <a:gd name="T9" fmla="*/ 0 h 120"/>
                  <a:gd name="T10" fmla="*/ 0 w 192"/>
                  <a:gd name="T11" fmla="*/ 2 h 120"/>
                  <a:gd name="T12" fmla="*/ 0 w 192"/>
                  <a:gd name="T13" fmla="*/ 4 h 120"/>
                  <a:gd name="T14" fmla="*/ 0 w 192"/>
                  <a:gd name="T15" fmla="*/ 4 h 120"/>
                  <a:gd name="T16" fmla="*/ 0 w 192"/>
                  <a:gd name="T17" fmla="*/ 116 h 120"/>
                  <a:gd name="T18" fmla="*/ 4 w 192"/>
                  <a:gd name="T19" fmla="*/ 120 h 120"/>
                  <a:gd name="T20" fmla="*/ 188 w 192"/>
                  <a:gd name="T21" fmla="*/ 120 h 120"/>
                  <a:gd name="T22" fmla="*/ 192 w 192"/>
                  <a:gd name="T23" fmla="*/ 116 h 120"/>
                  <a:gd name="T24" fmla="*/ 192 w 192"/>
                  <a:gd name="T25" fmla="*/ 4 h 120"/>
                  <a:gd name="T26" fmla="*/ 192 w 192"/>
                  <a:gd name="T27" fmla="*/ 4 h 120"/>
                  <a:gd name="T28" fmla="*/ 192 w 192"/>
                  <a:gd name="T29" fmla="*/ 2 h 120"/>
                  <a:gd name="T30" fmla="*/ 64 w 192"/>
                  <a:gd name="T31" fmla="*/ 52 h 120"/>
                  <a:gd name="T32" fmla="*/ 64 w 192"/>
                  <a:gd name="T33" fmla="*/ 32 h 120"/>
                  <a:gd name="T34" fmla="*/ 128 w 192"/>
                  <a:gd name="T35" fmla="*/ 32 h 120"/>
                  <a:gd name="T36" fmla="*/ 128 w 192"/>
                  <a:gd name="T37" fmla="*/ 52 h 120"/>
                  <a:gd name="T38" fmla="*/ 124 w 192"/>
                  <a:gd name="T39" fmla="*/ 56 h 120"/>
                  <a:gd name="T40" fmla="*/ 68 w 192"/>
                  <a:gd name="T41" fmla="*/ 56 h 120"/>
                  <a:gd name="T42" fmla="*/ 64 w 192"/>
                  <a:gd name="T43" fmla="*/ 5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120">
                    <a:moveTo>
                      <a:pt x="192" y="2"/>
                    </a:moveTo>
                    <a:cubicBezTo>
                      <a:pt x="191" y="1"/>
                      <a:pt x="190" y="0"/>
                      <a:pt x="188" y="0"/>
                    </a:cubicBezTo>
                    <a:cubicBezTo>
                      <a:pt x="100" y="0"/>
                      <a:pt x="100" y="0"/>
                      <a:pt x="100" y="0"/>
                    </a:cubicBezTo>
                    <a:cubicBezTo>
                      <a:pt x="92" y="0"/>
                      <a:pt x="92" y="0"/>
                      <a:pt x="92" y="0"/>
                    </a:cubicBezTo>
                    <a:cubicBezTo>
                      <a:pt x="4" y="0"/>
                      <a:pt x="4" y="0"/>
                      <a:pt x="4" y="0"/>
                    </a:cubicBezTo>
                    <a:cubicBezTo>
                      <a:pt x="3" y="0"/>
                      <a:pt x="1" y="1"/>
                      <a:pt x="0" y="2"/>
                    </a:cubicBezTo>
                    <a:cubicBezTo>
                      <a:pt x="0" y="3"/>
                      <a:pt x="0" y="3"/>
                      <a:pt x="0" y="4"/>
                    </a:cubicBezTo>
                    <a:cubicBezTo>
                      <a:pt x="0" y="4"/>
                      <a:pt x="0" y="4"/>
                      <a:pt x="0" y="4"/>
                    </a:cubicBezTo>
                    <a:cubicBezTo>
                      <a:pt x="0" y="116"/>
                      <a:pt x="0" y="116"/>
                      <a:pt x="0" y="116"/>
                    </a:cubicBezTo>
                    <a:cubicBezTo>
                      <a:pt x="0" y="118"/>
                      <a:pt x="2" y="120"/>
                      <a:pt x="4" y="120"/>
                    </a:cubicBezTo>
                    <a:cubicBezTo>
                      <a:pt x="188" y="120"/>
                      <a:pt x="188" y="120"/>
                      <a:pt x="188" y="120"/>
                    </a:cubicBezTo>
                    <a:cubicBezTo>
                      <a:pt x="190" y="120"/>
                      <a:pt x="192" y="118"/>
                      <a:pt x="192" y="116"/>
                    </a:cubicBezTo>
                    <a:cubicBezTo>
                      <a:pt x="192" y="4"/>
                      <a:pt x="192" y="4"/>
                      <a:pt x="192" y="4"/>
                    </a:cubicBezTo>
                    <a:cubicBezTo>
                      <a:pt x="192" y="4"/>
                      <a:pt x="192" y="4"/>
                      <a:pt x="192" y="4"/>
                    </a:cubicBezTo>
                    <a:cubicBezTo>
                      <a:pt x="192" y="3"/>
                      <a:pt x="192" y="3"/>
                      <a:pt x="192" y="2"/>
                    </a:cubicBezTo>
                    <a:close/>
                    <a:moveTo>
                      <a:pt x="64" y="52"/>
                    </a:moveTo>
                    <a:cubicBezTo>
                      <a:pt x="64" y="32"/>
                      <a:pt x="64" y="32"/>
                      <a:pt x="64" y="32"/>
                    </a:cubicBezTo>
                    <a:cubicBezTo>
                      <a:pt x="128" y="32"/>
                      <a:pt x="128" y="32"/>
                      <a:pt x="128" y="32"/>
                    </a:cubicBezTo>
                    <a:cubicBezTo>
                      <a:pt x="128" y="52"/>
                      <a:pt x="128" y="52"/>
                      <a:pt x="128" y="52"/>
                    </a:cubicBezTo>
                    <a:cubicBezTo>
                      <a:pt x="128" y="54"/>
                      <a:pt x="126" y="56"/>
                      <a:pt x="124" y="56"/>
                    </a:cubicBezTo>
                    <a:cubicBezTo>
                      <a:pt x="68" y="56"/>
                      <a:pt x="68" y="56"/>
                      <a:pt x="68" y="56"/>
                    </a:cubicBezTo>
                    <a:cubicBezTo>
                      <a:pt x="66" y="56"/>
                      <a:pt x="64" y="54"/>
                      <a:pt x="64"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67" name="组合 266"/>
            <p:cNvGrpSpPr/>
            <p:nvPr/>
          </p:nvGrpSpPr>
          <p:grpSpPr>
            <a:xfrm>
              <a:off x="11172204" y="-688773"/>
              <a:ext cx="1059259" cy="972024"/>
              <a:chOff x="4549775" y="3211513"/>
              <a:chExt cx="539751" cy="495300"/>
            </a:xfrm>
            <a:solidFill>
              <a:schemeClr val="bg1">
                <a:alpha val="9000"/>
              </a:schemeClr>
            </a:solidFill>
          </p:grpSpPr>
          <p:sp>
            <p:nvSpPr>
              <p:cNvPr id="356" name="Freeform 45"/>
              <p:cNvSpPr>
                <a:spLocks noEditPoints="1"/>
              </p:cNvSpPr>
              <p:nvPr/>
            </p:nvSpPr>
            <p:spPr bwMode="auto">
              <a:xfrm>
                <a:off x="4549775" y="3392488"/>
                <a:ext cx="382588" cy="314325"/>
              </a:xfrm>
              <a:custGeom>
                <a:avLst/>
                <a:gdLst>
                  <a:gd name="T0" fmla="*/ 116 w 136"/>
                  <a:gd name="T1" fmla="*/ 0 h 112"/>
                  <a:gd name="T2" fmla="*/ 96 w 136"/>
                  <a:gd name="T3" fmla="*/ 0 h 112"/>
                  <a:gd name="T4" fmla="*/ 40 w 136"/>
                  <a:gd name="T5" fmla="*/ 0 h 112"/>
                  <a:gd name="T6" fmla="*/ 20 w 136"/>
                  <a:gd name="T7" fmla="*/ 0 h 112"/>
                  <a:gd name="T8" fmla="*/ 0 w 136"/>
                  <a:gd name="T9" fmla="*/ 20 h 112"/>
                  <a:gd name="T10" fmla="*/ 0 w 136"/>
                  <a:gd name="T11" fmla="*/ 92 h 112"/>
                  <a:gd name="T12" fmla="*/ 20 w 136"/>
                  <a:gd name="T13" fmla="*/ 112 h 112"/>
                  <a:gd name="T14" fmla="*/ 116 w 136"/>
                  <a:gd name="T15" fmla="*/ 112 h 112"/>
                  <a:gd name="T16" fmla="*/ 136 w 136"/>
                  <a:gd name="T17" fmla="*/ 92 h 112"/>
                  <a:gd name="T18" fmla="*/ 136 w 136"/>
                  <a:gd name="T19" fmla="*/ 20 h 112"/>
                  <a:gd name="T20" fmla="*/ 116 w 136"/>
                  <a:gd name="T21" fmla="*/ 0 h 112"/>
                  <a:gd name="T22" fmla="*/ 108 w 136"/>
                  <a:gd name="T23" fmla="*/ 88 h 112"/>
                  <a:gd name="T24" fmla="*/ 28 w 136"/>
                  <a:gd name="T25" fmla="*/ 88 h 112"/>
                  <a:gd name="T26" fmla="*/ 16 w 136"/>
                  <a:gd name="T27" fmla="*/ 76 h 112"/>
                  <a:gd name="T28" fmla="*/ 28 w 136"/>
                  <a:gd name="T29" fmla="*/ 64 h 112"/>
                  <a:gd name="T30" fmla="*/ 108 w 136"/>
                  <a:gd name="T31" fmla="*/ 64 h 112"/>
                  <a:gd name="T32" fmla="*/ 120 w 136"/>
                  <a:gd name="T33" fmla="*/ 76 h 112"/>
                  <a:gd name="T34" fmla="*/ 108 w 136"/>
                  <a:gd name="T35" fmla="*/ 88 h 112"/>
                  <a:gd name="T36" fmla="*/ 116 w 136"/>
                  <a:gd name="T37" fmla="*/ 32 h 112"/>
                  <a:gd name="T38" fmla="*/ 100 w 136"/>
                  <a:gd name="T39" fmla="*/ 32 h 112"/>
                  <a:gd name="T40" fmla="*/ 96 w 136"/>
                  <a:gd name="T41" fmla="*/ 28 h 112"/>
                  <a:gd name="T42" fmla="*/ 100 w 136"/>
                  <a:gd name="T43" fmla="*/ 24 h 112"/>
                  <a:gd name="T44" fmla="*/ 116 w 136"/>
                  <a:gd name="T45" fmla="*/ 24 h 112"/>
                  <a:gd name="T46" fmla="*/ 120 w 136"/>
                  <a:gd name="T47" fmla="*/ 28 h 112"/>
                  <a:gd name="T48" fmla="*/ 116 w 136"/>
                  <a:gd name="T49" fmla="*/ 3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12">
                    <a:moveTo>
                      <a:pt x="116" y="0"/>
                    </a:moveTo>
                    <a:cubicBezTo>
                      <a:pt x="96" y="0"/>
                      <a:pt x="96" y="0"/>
                      <a:pt x="96" y="0"/>
                    </a:cubicBezTo>
                    <a:cubicBezTo>
                      <a:pt x="40" y="0"/>
                      <a:pt x="40" y="0"/>
                      <a:pt x="40" y="0"/>
                    </a:cubicBezTo>
                    <a:cubicBezTo>
                      <a:pt x="20" y="0"/>
                      <a:pt x="20" y="0"/>
                      <a:pt x="20" y="0"/>
                    </a:cubicBezTo>
                    <a:cubicBezTo>
                      <a:pt x="9" y="0"/>
                      <a:pt x="0" y="9"/>
                      <a:pt x="0" y="20"/>
                    </a:cubicBezTo>
                    <a:cubicBezTo>
                      <a:pt x="0" y="92"/>
                      <a:pt x="0" y="92"/>
                      <a:pt x="0" y="92"/>
                    </a:cubicBezTo>
                    <a:cubicBezTo>
                      <a:pt x="0" y="103"/>
                      <a:pt x="9" y="112"/>
                      <a:pt x="20" y="112"/>
                    </a:cubicBezTo>
                    <a:cubicBezTo>
                      <a:pt x="116" y="112"/>
                      <a:pt x="116" y="112"/>
                      <a:pt x="116" y="112"/>
                    </a:cubicBezTo>
                    <a:cubicBezTo>
                      <a:pt x="127" y="112"/>
                      <a:pt x="136" y="103"/>
                      <a:pt x="136" y="92"/>
                    </a:cubicBezTo>
                    <a:cubicBezTo>
                      <a:pt x="136" y="20"/>
                      <a:pt x="136" y="20"/>
                      <a:pt x="136" y="20"/>
                    </a:cubicBezTo>
                    <a:cubicBezTo>
                      <a:pt x="136" y="9"/>
                      <a:pt x="127" y="0"/>
                      <a:pt x="116" y="0"/>
                    </a:cubicBezTo>
                    <a:close/>
                    <a:moveTo>
                      <a:pt x="108" y="88"/>
                    </a:moveTo>
                    <a:cubicBezTo>
                      <a:pt x="28" y="88"/>
                      <a:pt x="28" y="88"/>
                      <a:pt x="28" y="88"/>
                    </a:cubicBezTo>
                    <a:cubicBezTo>
                      <a:pt x="22" y="88"/>
                      <a:pt x="16" y="82"/>
                      <a:pt x="16" y="76"/>
                    </a:cubicBezTo>
                    <a:cubicBezTo>
                      <a:pt x="16" y="69"/>
                      <a:pt x="22" y="64"/>
                      <a:pt x="28" y="64"/>
                    </a:cubicBezTo>
                    <a:cubicBezTo>
                      <a:pt x="108" y="64"/>
                      <a:pt x="108" y="64"/>
                      <a:pt x="108" y="64"/>
                    </a:cubicBezTo>
                    <a:cubicBezTo>
                      <a:pt x="115" y="64"/>
                      <a:pt x="120" y="69"/>
                      <a:pt x="120" y="76"/>
                    </a:cubicBezTo>
                    <a:cubicBezTo>
                      <a:pt x="120" y="82"/>
                      <a:pt x="115" y="88"/>
                      <a:pt x="108" y="88"/>
                    </a:cubicBezTo>
                    <a:close/>
                    <a:moveTo>
                      <a:pt x="116" y="32"/>
                    </a:moveTo>
                    <a:cubicBezTo>
                      <a:pt x="100" y="32"/>
                      <a:pt x="100" y="32"/>
                      <a:pt x="100" y="32"/>
                    </a:cubicBezTo>
                    <a:cubicBezTo>
                      <a:pt x="98" y="32"/>
                      <a:pt x="96" y="30"/>
                      <a:pt x="96" y="28"/>
                    </a:cubicBezTo>
                    <a:cubicBezTo>
                      <a:pt x="96" y="26"/>
                      <a:pt x="98" y="24"/>
                      <a:pt x="100" y="24"/>
                    </a:cubicBezTo>
                    <a:cubicBezTo>
                      <a:pt x="116" y="24"/>
                      <a:pt x="116" y="24"/>
                      <a:pt x="116" y="24"/>
                    </a:cubicBezTo>
                    <a:cubicBezTo>
                      <a:pt x="118" y="24"/>
                      <a:pt x="120" y="26"/>
                      <a:pt x="120" y="28"/>
                    </a:cubicBezTo>
                    <a:cubicBezTo>
                      <a:pt x="120" y="30"/>
                      <a:pt x="118" y="32"/>
                      <a:pt x="116"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Oval 46"/>
              <p:cNvSpPr>
                <a:spLocks noChangeArrowheads="1"/>
              </p:cNvSpPr>
              <p:nvPr/>
            </p:nvSpPr>
            <p:spPr bwMode="auto">
              <a:xfrm>
                <a:off x="4572000" y="3211513"/>
                <a:ext cx="180975" cy="1809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Oval 47"/>
              <p:cNvSpPr>
                <a:spLocks noChangeArrowheads="1"/>
              </p:cNvSpPr>
              <p:nvPr/>
            </p:nvSpPr>
            <p:spPr bwMode="auto">
              <a:xfrm>
                <a:off x="4752975" y="3257550"/>
                <a:ext cx="134938" cy="1349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48"/>
              <p:cNvSpPr/>
              <p:nvPr/>
            </p:nvSpPr>
            <p:spPr bwMode="auto">
              <a:xfrm>
                <a:off x="4954588" y="3414713"/>
                <a:ext cx="134938" cy="269875"/>
              </a:xfrm>
              <a:custGeom>
                <a:avLst/>
                <a:gdLst>
                  <a:gd name="T0" fmla="*/ 47 w 48"/>
                  <a:gd name="T1" fmla="*/ 1 h 96"/>
                  <a:gd name="T2" fmla="*/ 43 w 48"/>
                  <a:gd name="T3" fmla="*/ 0 h 96"/>
                  <a:gd name="T4" fmla="*/ 0 w 48"/>
                  <a:gd name="T5" fmla="*/ 12 h 96"/>
                  <a:gd name="T6" fmla="*/ 0 w 48"/>
                  <a:gd name="T7" fmla="*/ 20 h 96"/>
                  <a:gd name="T8" fmla="*/ 0 w 48"/>
                  <a:gd name="T9" fmla="*/ 21 h 96"/>
                  <a:gd name="T10" fmla="*/ 0 w 48"/>
                  <a:gd name="T11" fmla="*/ 75 h 96"/>
                  <a:gd name="T12" fmla="*/ 0 w 48"/>
                  <a:gd name="T13" fmla="*/ 83 h 96"/>
                  <a:gd name="T14" fmla="*/ 43 w 48"/>
                  <a:gd name="T15" fmla="*/ 96 h 96"/>
                  <a:gd name="T16" fmla="*/ 44 w 48"/>
                  <a:gd name="T17" fmla="*/ 96 h 96"/>
                  <a:gd name="T18" fmla="*/ 47 w 48"/>
                  <a:gd name="T19" fmla="*/ 95 h 96"/>
                  <a:gd name="T20" fmla="*/ 48 w 48"/>
                  <a:gd name="T21" fmla="*/ 92 h 96"/>
                  <a:gd name="T22" fmla="*/ 48 w 48"/>
                  <a:gd name="T23" fmla="*/ 4 h 96"/>
                  <a:gd name="T24" fmla="*/ 47 w 48"/>
                  <a:gd name="T25" fmla="*/ 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96">
                    <a:moveTo>
                      <a:pt x="47" y="1"/>
                    </a:moveTo>
                    <a:cubicBezTo>
                      <a:pt x="46" y="0"/>
                      <a:pt x="44" y="0"/>
                      <a:pt x="43" y="0"/>
                    </a:cubicBezTo>
                    <a:cubicBezTo>
                      <a:pt x="0" y="12"/>
                      <a:pt x="0" y="12"/>
                      <a:pt x="0" y="12"/>
                    </a:cubicBezTo>
                    <a:cubicBezTo>
                      <a:pt x="0" y="20"/>
                      <a:pt x="0" y="20"/>
                      <a:pt x="0" y="20"/>
                    </a:cubicBezTo>
                    <a:cubicBezTo>
                      <a:pt x="0" y="21"/>
                      <a:pt x="0" y="21"/>
                      <a:pt x="0" y="21"/>
                    </a:cubicBezTo>
                    <a:cubicBezTo>
                      <a:pt x="0" y="75"/>
                      <a:pt x="0" y="75"/>
                      <a:pt x="0" y="75"/>
                    </a:cubicBezTo>
                    <a:cubicBezTo>
                      <a:pt x="0" y="83"/>
                      <a:pt x="0" y="83"/>
                      <a:pt x="0" y="83"/>
                    </a:cubicBezTo>
                    <a:cubicBezTo>
                      <a:pt x="43" y="96"/>
                      <a:pt x="43" y="96"/>
                      <a:pt x="43" y="96"/>
                    </a:cubicBezTo>
                    <a:cubicBezTo>
                      <a:pt x="43" y="96"/>
                      <a:pt x="44" y="96"/>
                      <a:pt x="44" y="96"/>
                    </a:cubicBezTo>
                    <a:cubicBezTo>
                      <a:pt x="45" y="96"/>
                      <a:pt x="46" y="96"/>
                      <a:pt x="47" y="95"/>
                    </a:cubicBezTo>
                    <a:cubicBezTo>
                      <a:pt x="48" y="94"/>
                      <a:pt x="48" y="93"/>
                      <a:pt x="48" y="92"/>
                    </a:cubicBezTo>
                    <a:cubicBezTo>
                      <a:pt x="48" y="4"/>
                      <a:pt x="48" y="4"/>
                      <a:pt x="48" y="4"/>
                    </a:cubicBezTo>
                    <a:cubicBezTo>
                      <a:pt x="48" y="3"/>
                      <a:pt x="48" y="1"/>
                      <a:pt x="4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68" name="组合 267"/>
            <p:cNvGrpSpPr/>
            <p:nvPr/>
          </p:nvGrpSpPr>
          <p:grpSpPr>
            <a:xfrm rot="21423985">
              <a:off x="5198981" y="4611175"/>
              <a:ext cx="664765" cy="608065"/>
              <a:chOff x="1895475" y="1885950"/>
              <a:chExt cx="539750" cy="493713"/>
            </a:xfrm>
            <a:solidFill>
              <a:schemeClr val="bg1">
                <a:alpha val="9000"/>
              </a:schemeClr>
            </a:solidFill>
          </p:grpSpPr>
          <p:sp>
            <p:nvSpPr>
              <p:cNvPr id="353" name="Freeform 28"/>
              <p:cNvSpPr/>
              <p:nvPr/>
            </p:nvSpPr>
            <p:spPr bwMode="auto">
              <a:xfrm>
                <a:off x="1903413" y="1885950"/>
                <a:ext cx="250825" cy="134938"/>
              </a:xfrm>
              <a:custGeom>
                <a:avLst/>
                <a:gdLst>
                  <a:gd name="T0" fmla="*/ 89 w 89"/>
                  <a:gd name="T1" fmla="*/ 48 h 48"/>
                  <a:gd name="T2" fmla="*/ 89 w 89"/>
                  <a:gd name="T3" fmla="*/ 0 h 48"/>
                  <a:gd name="T4" fmla="*/ 17 w 89"/>
                  <a:gd name="T5" fmla="*/ 0 h 48"/>
                  <a:gd name="T6" fmla="*/ 13 w 89"/>
                  <a:gd name="T7" fmla="*/ 3 h 48"/>
                  <a:gd name="T8" fmla="*/ 0 w 89"/>
                  <a:gd name="T9" fmla="*/ 48 h 48"/>
                  <a:gd name="T10" fmla="*/ 1 w 89"/>
                  <a:gd name="T11" fmla="*/ 48 h 48"/>
                  <a:gd name="T12" fmla="*/ 89 w 89"/>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89" h="48">
                    <a:moveTo>
                      <a:pt x="89" y="48"/>
                    </a:moveTo>
                    <a:cubicBezTo>
                      <a:pt x="89" y="0"/>
                      <a:pt x="89" y="0"/>
                      <a:pt x="89" y="0"/>
                    </a:cubicBezTo>
                    <a:cubicBezTo>
                      <a:pt x="17" y="0"/>
                      <a:pt x="17" y="0"/>
                      <a:pt x="17" y="0"/>
                    </a:cubicBezTo>
                    <a:cubicBezTo>
                      <a:pt x="15" y="0"/>
                      <a:pt x="14" y="1"/>
                      <a:pt x="13" y="3"/>
                    </a:cubicBezTo>
                    <a:cubicBezTo>
                      <a:pt x="0" y="48"/>
                      <a:pt x="0" y="48"/>
                      <a:pt x="0" y="48"/>
                    </a:cubicBezTo>
                    <a:cubicBezTo>
                      <a:pt x="1" y="48"/>
                      <a:pt x="1" y="48"/>
                      <a:pt x="1" y="48"/>
                    </a:cubicBezTo>
                    <a:lnTo>
                      <a:pt x="89"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29"/>
              <p:cNvSpPr/>
              <p:nvPr/>
            </p:nvSpPr>
            <p:spPr bwMode="auto">
              <a:xfrm>
                <a:off x="2176463" y="1885950"/>
                <a:ext cx="250825" cy="134938"/>
              </a:xfrm>
              <a:custGeom>
                <a:avLst/>
                <a:gdLst>
                  <a:gd name="T0" fmla="*/ 89 w 89"/>
                  <a:gd name="T1" fmla="*/ 48 h 48"/>
                  <a:gd name="T2" fmla="*/ 76 w 89"/>
                  <a:gd name="T3" fmla="*/ 3 h 48"/>
                  <a:gd name="T4" fmla="*/ 72 w 89"/>
                  <a:gd name="T5" fmla="*/ 0 h 48"/>
                  <a:gd name="T6" fmla="*/ 0 w 89"/>
                  <a:gd name="T7" fmla="*/ 0 h 48"/>
                  <a:gd name="T8" fmla="*/ 0 w 89"/>
                  <a:gd name="T9" fmla="*/ 48 h 48"/>
                  <a:gd name="T10" fmla="*/ 88 w 89"/>
                  <a:gd name="T11" fmla="*/ 48 h 48"/>
                  <a:gd name="T12" fmla="*/ 89 w 89"/>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89" h="48">
                    <a:moveTo>
                      <a:pt x="89" y="48"/>
                    </a:moveTo>
                    <a:cubicBezTo>
                      <a:pt x="76" y="3"/>
                      <a:pt x="76" y="3"/>
                      <a:pt x="76" y="3"/>
                    </a:cubicBezTo>
                    <a:cubicBezTo>
                      <a:pt x="76" y="1"/>
                      <a:pt x="74" y="0"/>
                      <a:pt x="72" y="0"/>
                    </a:cubicBezTo>
                    <a:cubicBezTo>
                      <a:pt x="0" y="0"/>
                      <a:pt x="0" y="0"/>
                      <a:pt x="0" y="0"/>
                    </a:cubicBezTo>
                    <a:cubicBezTo>
                      <a:pt x="0" y="48"/>
                      <a:pt x="0" y="48"/>
                      <a:pt x="0" y="48"/>
                    </a:cubicBezTo>
                    <a:cubicBezTo>
                      <a:pt x="88" y="48"/>
                      <a:pt x="88" y="48"/>
                      <a:pt x="88" y="48"/>
                    </a:cubicBezTo>
                    <a:cubicBezTo>
                      <a:pt x="88" y="48"/>
                      <a:pt x="89" y="48"/>
                      <a:pt x="8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30"/>
              <p:cNvSpPr>
                <a:spLocks noEditPoints="1"/>
              </p:cNvSpPr>
              <p:nvPr/>
            </p:nvSpPr>
            <p:spPr bwMode="auto">
              <a:xfrm>
                <a:off x="1895475" y="2043113"/>
                <a:ext cx="539750" cy="336550"/>
              </a:xfrm>
              <a:custGeom>
                <a:avLst/>
                <a:gdLst>
                  <a:gd name="T0" fmla="*/ 192 w 192"/>
                  <a:gd name="T1" fmla="*/ 2 h 120"/>
                  <a:gd name="T2" fmla="*/ 188 w 192"/>
                  <a:gd name="T3" fmla="*/ 0 h 120"/>
                  <a:gd name="T4" fmla="*/ 100 w 192"/>
                  <a:gd name="T5" fmla="*/ 0 h 120"/>
                  <a:gd name="T6" fmla="*/ 92 w 192"/>
                  <a:gd name="T7" fmla="*/ 0 h 120"/>
                  <a:gd name="T8" fmla="*/ 4 w 192"/>
                  <a:gd name="T9" fmla="*/ 0 h 120"/>
                  <a:gd name="T10" fmla="*/ 0 w 192"/>
                  <a:gd name="T11" fmla="*/ 2 h 120"/>
                  <a:gd name="T12" fmla="*/ 0 w 192"/>
                  <a:gd name="T13" fmla="*/ 4 h 120"/>
                  <a:gd name="T14" fmla="*/ 0 w 192"/>
                  <a:gd name="T15" fmla="*/ 4 h 120"/>
                  <a:gd name="T16" fmla="*/ 0 w 192"/>
                  <a:gd name="T17" fmla="*/ 116 h 120"/>
                  <a:gd name="T18" fmla="*/ 4 w 192"/>
                  <a:gd name="T19" fmla="*/ 120 h 120"/>
                  <a:gd name="T20" fmla="*/ 188 w 192"/>
                  <a:gd name="T21" fmla="*/ 120 h 120"/>
                  <a:gd name="T22" fmla="*/ 192 w 192"/>
                  <a:gd name="T23" fmla="*/ 116 h 120"/>
                  <a:gd name="T24" fmla="*/ 192 w 192"/>
                  <a:gd name="T25" fmla="*/ 4 h 120"/>
                  <a:gd name="T26" fmla="*/ 192 w 192"/>
                  <a:gd name="T27" fmla="*/ 4 h 120"/>
                  <a:gd name="T28" fmla="*/ 192 w 192"/>
                  <a:gd name="T29" fmla="*/ 2 h 120"/>
                  <a:gd name="T30" fmla="*/ 64 w 192"/>
                  <a:gd name="T31" fmla="*/ 52 h 120"/>
                  <a:gd name="T32" fmla="*/ 64 w 192"/>
                  <a:gd name="T33" fmla="*/ 32 h 120"/>
                  <a:gd name="T34" fmla="*/ 128 w 192"/>
                  <a:gd name="T35" fmla="*/ 32 h 120"/>
                  <a:gd name="T36" fmla="*/ 128 w 192"/>
                  <a:gd name="T37" fmla="*/ 52 h 120"/>
                  <a:gd name="T38" fmla="*/ 124 w 192"/>
                  <a:gd name="T39" fmla="*/ 56 h 120"/>
                  <a:gd name="T40" fmla="*/ 68 w 192"/>
                  <a:gd name="T41" fmla="*/ 56 h 120"/>
                  <a:gd name="T42" fmla="*/ 64 w 192"/>
                  <a:gd name="T43" fmla="*/ 5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120">
                    <a:moveTo>
                      <a:pt x="192" y="2"/>
                    </a:moveTo>
                    <a:cubicBezTo>
                      <a:pt x="191" y="1"/>
                      <a:pt x="190" y="0"/>
                      <a:pt x="188" y="0"/>
                    </a:cubicBezTo>
                    <a:cubicBezTo>
                      <a:pt x="100" y="0"/>
                      <a:pt x="100" y="0"/>
                      <a:pt x="100" y="0"/>
                    </a:cubicBezTo>
                    <a:cubicBezTo>
                      <a:pt x="92" y="0"/>
                      <a:pt x="92" y="0"/>
                      <a:pt x="92" y="0"/>
                    </a:cubicBezTo>
                    <a:cubicBezTo>
                      <a:pt x="4" y="0"/>
                      <a:pt x="4" y="0"/>
                      <a:pt x="4" y="0"/>
                    </a:cubicBezTo>
                    <a:cubicBezTo>
                      <a:pt x="3" y="0"/>
                      <a:pt x="1" y="1"/>
                      <a:pt x="0" y="2"/>
                    </a:cubicBezTo>
                    <a:cubicBezTo>
                      <a:pt x="0" y="3"/>
                      <a:pt x="0" y="3"/>
                      <a:pt x="0" y="4"/>
                    </a:cubicBezTo>
                    <a:cubicBezTo>
                      <a:pt x="0" y="4"/>
                      <a:pt x="0" y="4"/>
                      <a:pt x="0" y="4"/>
                    </a:cubicBezTo>
                    <a:cubicBezTo>
                      <a:pt x="0" y="116"/>
                      <a:pt x="0" y="116"/>
                      <a:pt x="0" y="116"/>
                    </a:cubicBezTo>
                    <a:cubicBezTo>
                      <a:pt x="0" y="118"/>
                      <a:pt x="2" y="120"/>
                      <a:pt x="4" y="120"/>
                    </a:cubicBezTo>
                    <a:cubicBezTo>
                      <a:pt x="188" y="120"/>
                      <a:pt x="188" y="120"/>
                      <a:pt x="188" y="120"/>
                    </a:cubicBezTo>
                    <a:cubicBezTo>
                      <a:pt x="190" y="120"/>
                      <a:pt x="192" y="118"/>
                      <a:pt x="192" y="116"/>
                    </a:cubicBezTo>
                    <a:cubicBezTo>
                      <a:pt x="192" y="4"/>
                      <a:pt x="192" y="4"/>
                      <a:pt x="192" y="4"/>
                    </a:cubicBezTo>
                    <a:cubicBezTo>
                      <a:pt x="192" y="4"/>
                      <a:pt x="192" y="4"/>
                      <a:pt x="192" y="4"/>
                    </a:cubicBezTo>
                    <a:cubicBezTo>
                      <a:pt x="192" y="3"/>
                      <a:pt x="192" y="3"/>
                      <a:pt x="192" y="2"/>
                    </a:cubicBezTo>
                    <a:close/>
                    <a:moveTo>
                      <a:pt x="64" y="52"/>
                    </a:moveTo>
                    <a:cubicBezTo>
                      <a:pt x="64" y="32"/>
                      <a:pt x="64" y="32"/>
                      <a:pt x="64" y="32"/>
                    </a:cubicBezTo>
                    <a:cubicBezTo>
                      <a:pt x="128" y="32"/>
                      <a:pt x="128" y="32"/>
                      <a:pt x="128" y="32"/>
                    </a:cubicBezTo>
                    <a:cubicBezTo>
                      <a:pt x="128" y="52"/>
                      <a:pt x="128" y="52"/>
                      <a:pt x="128" y="52"/>
                    </a:cubicBezTo>
                    <a:cubicBezTo>
                      <a:pt x="128" y="54"/>
                      <a:pt x="126" y="56"/>
                      <a:pt x="124" y="56"/>
                    </a:cubicBezTo>
                    <a:cubicBezTo>
                      <a:pt x="68" y="56"/>
                      <a:pt x="68" y="56"/>
                      <a:pt x="68" y="56"/>
                    </a:cubicBezTo>
                    <a:cubicBezTo>
                      <a:pt x="66" y="56"/>
                      <a:pt x="64" y="54"/>
                      <a:pt x="64"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69" name="组合 268"/>
            <p:cNvGrpSpPr/>
            <p:nvPr/>
          </p:nvGrpSpPr>
          <p:grpSpPr>
            <a:xfrm>
              <a:off x="10285866" y="189433"/>
              <a:ext cx="1059259" cy="1059257"/>
              <a:chOff x="4549775" y="536575"/>
              <a:chExt cx="539751" cy="539750"/>
            </a:xfrm>
            <a:solidFill>
              <a:schemeClr val="bg1">
                <a:alpha val="9000"/>
              </a:schemeClr>
            </a:solidFill>
          </p:grpSpPr>
          <p:sp>
            <p:nvSpPr>
              <p:cNvPr id="350" name="Freeform 53"/>
              <p:cNvSpPr/>
              <p:nvPr/>
            </p:nvSpPr>
            <p:spPr bwMode="auto">
              <a:xfrm>
                <a:off x="4732338" y="536575"/>
                <a:ext cx="134938" cy="131763"/>
              </a:xfrm>
              <a:custGeom>
                <a:avLst/>
                <a:gdLst>
                  <a:gd name="T0" fmla="*/ 46 w 48"/>
                  <a:gd name="T1" fmla="*/ 29 h 47"/>
                  <a:gd name="T2" fmla="*/ 46 w 48"/>
                  <a:gd name="T3" fmla="*/ 24 h 47"/>
                  <a:gd name="T4" fmla="*/ 24 w 48"/>
                  <a:gd name="T5" fmla="*/ 1 h 47"/>
                  <a:gd name="T6" fmla="*/ 21 w 48"/>
                  <a:gd name="T7" fmla="*/ 0 h 47"/>
                  <a:gd name="T8" fmla="*/ 18 w 48"/>
                  <a:gd name="T9" fmla="*/ 1 h 47"/>
                  <a:gd name="T10" fmla="*/ 0 w 48"/>
                  <a:gd name="T11" fmla="*/ 19 h 47"/>
                  <a:gd name="T12" fmla="*/ 28 w 48"/>
                  <a:gd name="T13" fmla="*/ 47 h 47"/>
                  <a:gd name="T14" fmla="*/ 46 w 48"/>
                  <a:gd name="T15" fmla="*/ 29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7">
                    <a:moveTo>
                      <a:pt x="46" y="29"/>
                    </a:moveTo>
                    <a:cubicBezTo>
                      <a:pt x="48" y="28"/>
                      <a:pt x="48" y="25"/>
                      <a:pt x="46" y="24"/>
                    </a:cubicBezTo>
                    <a:cubicBezTo>
                      <a:pt x="24" y="1"/>
                      <a:pt x="24" y="1"/>
                      <a:pt x="24" y="1"/>
                    </a:cubicBezTo>
                    <a:cubicBezTo>
                      <a:pt x="23" y="0"/>
                      <a:pt x="22" y="0"/>
                      <a:pt x="21" y="0"/>
                    </a:cubicBezTo>
                    <a:cubicBezTo>
                      <a:pt x="20" y="0"/>
                      <a:pt x="19" y="0"/>
                      <a:pt x="18" y="1"/>
                    </a:cubicBezTo>
                    <a:cubicBezTo>
                      <a:pt x="0" y="19"/>
                      <a:pt x="0" y="19"/>
                      <a:pt x="0" y="19"/>
                    </a:cubicBezTo>
                    <a:cubicBezTo>
                      <a:pt x="28" y="47"/>
                      <a:pt x="28" y="47"/>
                      <a:pt x="28" y="47"/>
                    </a:cubicBezTo>
                    <a:lnTo>
                      <a:pt x="46"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54"/>
              <p:cNvSpPr/>
              <p:nvPr/>
            </p:nvSpPr>
            <p:spPr bwMode="auto">
              <a:xfrm>
                <a:off x="4549775" y="606425"/>
                <a:ext cx="469900" cy="469900"/>
              </a:xfrm>
              <a:custGeom>
                <a:avLst/>
                <a:gdLst>
                  <a:gd name="T0" fmla="*/ 100 w 167"/>
                  <a:gd name="T1" fmla="*/ 118 h 167"/>
                  <a:gd name="T2" fmla="*/ 76 w 167"/>
                  <a:gd name="T3" fmla="*/ 127 h 167"/>
                  <a:gd name="T4" fmla="*/ 51 w 167"/>
                  <a:gd name="T5" fmla="*/ 116 h 167"/>
                  <a:gd name="T6" fmla="*/ 40 w 167"/>
                  <a:gd name="T7" fmla="*/ 91 h 167"/>
                  <a:gd name="T8" fmla="*/ 51 w 167"/>
                  <a:gd name="T9" fmla="*/ 65 h 167"/>
                  <a:gd name="T10" fmla="*/ 88 w 167"/>
                  <a:gd name="T11" fmla="*/ 28 h 167"/>
                  <a:gd name="T12" fmla="*/ 60 w 167"/>
                  <a:gd name="T13" fmla="*/ 0 h 167"/>
                  <a:gd name="T14" fmla="*/ 22 w 167"/>
                  <a:gd name="T15" fmla="*/ 37 h 167"/>
                  <a:gd name="T16" fmla="*/ 22 w 167"/>
                  <a:gd name="T17" fmla="*/ 37 h 167"/>
                  <a:gd name="T18" fmla="*/ 0 w 167"/>
                  <a:gd name="T19" fmla="*/ 91 h 167"/>
                  <a:gd name="T20" fmla="*/ 22 w 167"/>
                  <a:gd name="T21" fmla="*/ 145 h 167"/>
                  <a:gd name="T22" fmla="*/ 76 w 167"/>
                  <a:gd name="T23" fmla="*/ 167 h 167"/>
                  <a:gd name="T24" fmla="*/ 130 w 167"/>
                  <a:gd name="T25" fmla="*/ 145 h 167"/>
                  <a:gd name="T26" fmla="*/ 130 w 167"/>
                  <a:gd name="T27" fmla="*/ 144 h 167"/>
                  <a:gd name="T28" fmla="*/ 167 w 167"/>
                  <a:gd name="T29" fmla="*/ 107 h 167"/>
                  <a:gd name="T30" fmla="*/ 139 w 167"/>
                  <a:gd name="T31" fmla="*/ 79 h 167"/>
                  <a:gd name="T32" fmla="*/ 100 w 167"/>
                  <a:gd name="T33" fmla="*/ 11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 h="167">
                    <a:moveTo>
                      <a:pt x="100" y="118"/>
                    </a:moveTo>
                    <a:cubicBezTo>
                      <a:pt x="94" y="124"/>
                      <a:pt x="85" y="127"/>
                      <a:pt x="76" y="127"/>
                    </a:cubicBezTo>
                    <a:cubicBezTo>
                      <a:pt x="67" y="127"/>
                      <a:pt x="57" y="123"/>
                      <a:pt x="51" y="116"/>
                    </a:cubicBezTo>
                    <a:cubicBezTo>
                      <a:pt x="44" y="110"/>
                      <a:pt x="40" y="100"/>
                      <a:pt x="40" y="91"/>
                    </a:cubicBezTo>
                    <a:cubicBezTo>
                      <a:pt x="40" y="81"/>
                      <a:pt x="44" y="72"/>
                      <a:pt x="51" y="65"/>
                    </a:cubicBezTo>
                    <a:cubicBezTo>
                      <a:pt x="88" y="28"/>
                      <a:pt x="88" y="28"/>
                      <a:pt x="88" y="28"/>
                    </a:cubicBezTo>
                    <a:cubicBezTo>
                      <a:pt x="60" y="0"/>
                      <a:pt x="60" y="0"/>
                      <a:pt x="60" y="0"/>
                    </a:cubicBezTo>
                    <a:cubicBezTo>
                      <a:pt x="22" y="37"/>
                      <a:pt x="22" y="37"/>
                      <a:pt x="22" y="37"/>
                    </a:cubicBezTo>
                    <a:cubicBezTo>
                      <a:pt x="22" y="37"/>
                      <a:pt x="22" y="37"/>
                      <a:pt x="22" y="37"/>
                    </a:cubicBezTo>
                    <a:cubicBezTo>
                      <a:pt x="8" y="52"/>
                      <a:pt x="0" y="71"/>
                      <a:pt x="0" y="91"/>
                    </a:cubicBezTo>
                    <a:cubicBezTo>
                      <a:pt x="0" y="111"/>
                      <a:pt x="8" y="130"/>
                      <a:pt x="22" y="145"/>
                    </a:cubicBezTo>
                    <a:cubicBezTo>
                      <a:pt x="37" y="159"/>
                      <a:pt x="56" y="167"/>
                      <a:pt x="76" y="167"/>
                    </a:cubicBezTo>
                    <a:cubicBezTo>
                      <a:pt x="96" y="167"/>
                      <a:pt x="116" y="159"/>
                      <a:pt x="130" y="145"/>
                    </a:cubicBezTo>
                    <a:cubicBezTo>
                      <a:pt x="130" y="144"/>
                      <a:pt x="130" y="144"/>
                      <a:pt x="130" y="144"/>
                    </a:cubicBezTo>
                    <a:cubicBezTo>
                      <a:pt x="167" y="107"/>
                      <a:pt x="167" y="107"/>
                      <a:pt x="167" y="107"/>
                    </a:cubicBezTo>
                    <a:cubicBezTo>
                      <a:pt x="139" y="79"/>
                      <a:pt x="139" y="79"/>
                      <a:pt x="139" y="79"/>
                    </a:cubicBezTo>
                    <a:lnTo>
                      <a:pt x="100" y="1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55"/>
              <p:cNvSpPr/>
              <p:nvPr/>
            </p:nvSpPr>
            <p:spPr bwMode="auto">
              <a:xfrm>
                <a:off x="4957763" y="758825"/>
                <a:ext cx="131763" cy="134938"/>
              </a:xfrm>
              <a:custGeom>
                <a:avLst/>
                <a:gdLst>
                  <a:gd name="T0" fmla="*/ 46 w 47"/>
                  <a:gd name="T1" fmla="*/ 24 h 48"/>
                  <a:gd name="T2" fmla="*/ 23 w 47"/>
                  <a:gd name="T3" fmla="*/ 2 h 48"/>
                  <a:gd name="T4" fmla="*/ 18 w 47"/>
                  <a:gd name="T5" fmla="*/ 2 h 48"/>
                  <a:gd name="T6" fmla="*/ 0 w 47"/>
                  <a:gd name="T7" fmla="*/ 20 h 48"/>
                  <a:gd name="T8" fmla="*/ 28 w 47"/>
                  <a:gd name="T9" fmla="*/ 48 h 48"/>
                  <a:gd name="T10" fmla="*/ 46 w 47"/>
                  <a:gd name="T11" fmla="*/ 29 h 48"/>
                  <a:gd name="T12" fmla="*/ 47 w 47"/>
                  <a:gd name="T13" fmla="*/ 27 h 48"/>
                  <a:gd name="T14" fmla="*/ 46 w 47"/>
                  <a:gd name="T15" fmla="*/ 24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6" y="24"/>
                    </a:moveTo>
                    <a:cubicBezTo>
                      <a:pt x="23" y="2"/>
                      <a:pt x="23" y="2"/>
                      <a:pt x="23" y="2"/>
                    </a:cubicBezTo>
                    <a:cubicBezTo>
                      <a:pt x="22" y="0"/>
                      <a:pt x="19" y="1"/>
                      <a:pt x="18" y="2"/>
                    </a:cubicBezTo>
                    <a:cubicBezTo>
                      <a:pt x="0" y="20"/>
                      <a:pt x="0" y="20"/>
                      <a:pt x="0" y="20"/>
                    </a:cubicBezTo>
                    <a:cubicBezTo>
                      <a:pt x="28" y="48"/>
                      <a:pt x="28" y="48"/>
                      <a:pt x="28" y="48"/>
                    </a:cubicBezTo>
                    <a:cubicBezTo>
                      <a:pt x="46" y="29"/>
                      <a:pt x="46" y="29"/>
                      <a:pt x="46" y="29"/>
                    </a:cubicBezTo>
                    <a:cubicBezTo>
                      <a:pt x="47" y="29"/>
                      <a:pt x="47" y="28"/>
                      <a:pt x="47" y="27"/>
                    </a:cubicBezTo>
                    <a:cubicBezTo>
                      <a:pt x="47" y="25"/>
                      <a:pt x="47" y="24"/>
                      <a:pt x="4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70" name="组合 269"/>
            <p:cNvGrpSpPr/>
            <p:nvPr/>
          </p:nvGrpSpPr>
          <p:grpSpPr>
            <a:xfrm rot="20700000">
              <a:off x="11591491" y="408309"/>
              <a:ext cx="832765" cy="832763"/>
              <a:chOff x="5821363" y="5846763"/>
              <a:chExt cx="541338" cy="541337"/>
            </a:xfrm>
            <a:solidFill>
              <a:schemeClr val="bg1">
                <a:alpha val="9000"/>
              </a:schemeClr>
            </a:solidFill>
          </p:grpSpPr>
          <p:sp>
            <p:nvSpPr>
              <p:cNvPr id="347" name="Freeform 61"/>
              <p:cNvSpPr>
                <a:spLocks noEditPoints="1"/>
              </p:cNvSpPr>
              <p:nvPr/>
            </p:nvSpPr>
            <p:spPr bwMode="auto">
              <a:xfrm>
                <a:off x="5867401" y="5846763"/>
                <a:ext cx="449263" cy="358775"/>
              </a:xfrm>
              <a:custGeom>
                <a:avLst/>
                <a:gdLst>
                  <a:gd name="T0" fmla="*/ 66 w 160"/>
                  <a:gd name="T1" fmla="*/ 101 h 127"/>
                  <a:gd name="T2" fmla="*/ 80 w 160"/>
                  <a:gd name="T3" fmla="*/ 96 h 127"/>
                  <a:gd name="T4" fmla="*/ 94 w 160"/>
                  <a:gd name="T5" fmla="*/ 102 h 127"/>
                  <a:gd name="T6" fmla="*/ 123 w 160"/>
                  <a:gd name="T7" fmla="*/ 127 h 127"/>
                  <a:gd name="T8" fmla="*/ 160 w 160"/>
                  <a:gd name="T9" fmla="*/ 79 h 127"/>
                  <a:gd name="T10" fmla="*/ 160 w 160"/>
                  <a:gd name="T11" fmla="*/ 4 h 127"/>
                  <a:gd name="T12" fmla="*/ 156 w 160"/>
                  <a:gd name="T13" fmla="*/ 0 h 127"/>
                  <a:gd name="T14" fmla="*/ 4 w 160"/>
                  <a:gd name="T15" fmla="*/ 0 h 127"/>
                  <a:gd name="T16" fmla="*/ 0 w 160"/>
                  <a:gd name="T17" fmla="*/ 4 h 127"/>
                  <a:gd name="T18" fmla="*/ 0 w 160"/>
                  <a:gd name="T19" fmla="*/ 79 h 127"/>
                  <a:gd name="T20" fmla="*/ 38 w 160"/>
                  <a:gd name="T21" fmla="*/ 127 h 127"/>
                  <a:gd name="T22" fmla="*/ 66 w 160"/>
                  <a:gd name="T23" fmla="*/ 101 h 127"/>
                  <a:gd name="T24" fmla="*/ 32 w 160"/>
                  <a:gd name="T25" fmla="*/ 20 h 127"/>
                  <a:gd name="T26" fmla="*/ 36 w 160"/>
                  <a:gd name="T27" fmla="*/ 16 h 127"/>
                  <a:gd name="T28" fmla="*/ 60 w 160"/>
                  <a:gd name="T29" fmla="*/ 16 h 127"/>
                  <a:gd name="T30" fmla="*/ 64 w 160"/>
                  <a:gd name="T31" fmla="*/ 20 h 127"/>
                  <a:gd name="T32" fmla="*/ 64 w 160"/>
                  <a:gd name="T33" fmla="*/ 44 h 127"/>
                  <a:gd name="T34" fmla="*/ 60 w 160"/>
                  <a:gd name="T35" fmla="*/ 48 h 127"/>
                  <a:gd name="T36" fmla="*/ 36 w 160"/>
                  <a:gd name="T37" fmla="*/ 48 h 127"/>
                  <a:gd name="T38" fmla="*/ 32 w 160"/>
                  <a:gd name="T39" fmla="*/ 44 h 127"/>
                  <a:gd name="T40" fmla="*/ 32 w 160"/>
                  <a:gd name="T41" fmla="*/ 20 h 127"/>
                  <a:gd name="T42" fmla="*/ 36 w 160"/>
                  <a:gd name="T43" fmla="*/ 56 h 127"/>
                  <a:gd name="T44" fmla="*/ 124 w 160"/>
                  <a:gd name="T45" fmla="*/ 56 h 127"/>
                  <a:gd name="T46" fmla="*/ 128 w 160"/>
                  <a:gd name="T47" fmla="*/ 60 h 127"/>
                  <a:gd name="T48" fmla="*/ 124 w 160"/>
                  <a:gd name="T49" fmla="*/ 64 h 127"/>
                  <a:gd name="T50" fmla="*/ 36 w 160"/>
                  <a:gd name="T51" fmla="*/ 64 h 127"/>
                  <a:gd name="T52" fmla="*/ 32 w 160"/>
                  <a:gd name="T53" fmla="*/ 60 h 127"/>
                  <a:gd name="T54" fmla="*/ 36 w 160"/>
                  <a:gd name="T55" fmla="*/ 56 h 127"/>
                  <a:gd name="T56" fmla="*/ 32 w 160"/>
                  <a:gd name="T57" fmla="*/ 76 h 127"/>
                  <a:gd name="T58" fmla="*/ 36 w 160"/>
                  <a:gd name="T59" fmla="*/ 72 h 127"/>
                  <a:gd name="T60" fmla="*/ 124 w 160"/>
                  <a:gd name="T61" fmla="*/ 72 h 127"/>
                  <a:gd name="T62" fmla="*/ 128 w 160"/>
                  <a:gd name="T63" fmla="*/ 76 h 127"/>
                  <a:gd name="T64" fmla="*/ 124 w 160"/>
                  <a:gd name="T65" fmla="*/ 80 h 127"/>
                  <a:gd name="T66" fmla="*/ 36 w 160"/>
                  <a:gd name="T67" fmla="*/ 80 h 127"/>
                  <a:gd name="T68" fmla="*/ 32 w 160"/>
                  <a:gd name="T69"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27">
                    <a:moveTo>
                      <a:pt x="66" y="101"/>
                    </a:moveTo>
                    <a:cubicBezTo>
                      <a:pt x="70" y="98"/>
                      <a:pt x="75" y="96"/>
                      <a:pt x="80" y="96"/>
                    </a:cubicBezTo>
                    <a:cubicBezTo>
                      <a:pt x="86" y="96"/>
                      <a:pt x="91" y="98"/>
                      <a:pt x="94" y="102"/>
                    </a:cubicBezTo>
                    <a:cubicBezTo>
                      <a:pt x="123" y="127"/>
                      <a:pt x="123" y="127"/>
                      <a:pt x="123" y="127"/>
                    </a:cubicBezTo>
                    <a:cubicBezTo>
                      <a:pt x="160" y="79"/>
                      <a:pt x="160" y="79"/>
                      <a:pt x="160" y="79"/>
                    </a:cubicBezTo>
                    <a:cubicBezTo>
                      <a:pt x="160" y="4"/>
                      <a:pt x="160" y="4"/>
                      <a:pt x="160" y="4"/>
                    </a:cubicBezTo>
                    <a:cubicBezTo>
                      <a:pt x="160" y="2"/>
                      <a:pt x="158" y="0"/>
                      <a:pt x="156" y="0"/>
                    </a:cubicBezTo>
                    <a:cubicBezTo>
                      <a:pt x="4" y="0"/>
                      <a:pt x="4" y="0"/>
                      <a:pt x="4" y="0"/>
                    </a:cubicBezTo>
                    <a:cubicBezTo>
                      <a:pt x="2" y="0"/>
                      <a:pt x="0" y="2"/>
                      <a:pt x="0" y="4"/>
                    </a:cubicBezTo>
                    <a:cubicBezTo>
                      <a:pt x="0" y="79"/>
                      <a:pt x="0" y="79"/>
                      <a:pt x="0" y="79"/>
                    </a:cubicBezTo>
                    <a:cubicBezTo>
                      <a:pt x="38" y="127"/>
                      <a:pt x="38" y="127"/>
                      <a:pt x="38" y="127"/>
                    </a:cubicBezTo>
                    <a:lnTo>
                      <a:pt x="66" y="101"/>
                    </a:lnTo>
                    <a:close/>
                    <a:moveTo>
                      <a:pt x="32" y="20"/>
                    </a:moveTo>
                    <a:cubicBezTo>
                      <a:pt x="32" y="18"/>
                      <a:pt x="34" y="16"/>
                      <a:pt x="36" y="16"/>
                    </a:cubicBezTo>
                    <a:cubicBezTo>
                      <a:pt x="60" y="16"/>
                      <a:pt x="60" y="16"/>
                      <a:pt x="60" y="16"/>
                    </a:cubicBezTo>
                    <a:cubicBezTo>
                      <a:pt x="62" y="16"/>
                      <a:pt x="64" y="18"/>
                      <a:pt x="64" y="20"/>
                    </a:cubicBezTo>
                    <a:cubicBezTo>
                      <a:pt x="64" y="44"/>
                      <a:pt x="64" y="44"/>
                      <a:pt x="64" y="44"/>
                    </a:cubicBezTo>
                    <a:cubicBezTo>
                      <a:pt x="64" y="46"/>
                      <a:pt x="62" y="48"/>
                      <a:pt x="60" y="48"/>
                    </a:cubicBezTo>
                    <a:cubicBezTo>
                      <a:pt x="36" y="48"/>
                      <a:pt x="36" y="48"/>
                      <a:pt x="36" y="48"/>
                    </a:cubicBezTo>
                    <a:cubicBezTo>
                      <a:pt x="34" y="48"/>
                      <a:pt x="32" y="46"/>
                      <a:pt x="32" y="44"/>
                    </a:cubicBezTo>
                    <a:lnTo>
                      <a:pt x="32" y="20"/>
                    </a:lnTo>
                    <a:close/>
                    <a:moveTo>
                      <a:pt x="36" y="56"/>
                    </a:moveTo>
                    <a:cubicBezTo>
                      <a:pt x="124" y="56"/>
                      <a:pt x="124" y="56"/>
                      <a:pt x="124" y="56"/>
                    </a:cubicBezTo>
                    <a:cubicBezTo>
                      <a:pt x="126" y="56"/>
                      <a:pt x="128" y="58"/>
                      <a:pt x="128" y="60"/>
                    </a:cubicBezTo>
                    <a:cubicBezTo>
                      <a:pt x="128" y="62"/>
                      <a:pt x="126" y="64"/>
                      <a:pt x="124" y="64"/>
                    </a:cubicBezTo>
                    <a:cubicBezTo>
                      <a:pt x="36" y="64"/>
                      <a:pt x="36" y="64"/>
                      <a:pt x="36" y="64"/>
                    </a:cubicBezTo>
                    <a:cubicBezTo>
                      <a:pt x="34" y="64"/>
                      <a:pt x="32" y="62"/>
                      <a:pt x="32" y="60"/>
                    </a:cubicBezTo>
                    <a:cubicBezTo>
                      <a:pt x="32" y="58"/>
                      <a:pt x="34" y="56"/>
                      <a:pt x="36" y="56"/>
                    </a:cubicBezTo>
                    <a:close/>
                    <a:moveTo>
                      <a:pt x="32" y="76"/>
                    </a:moveTo>
                    <a:cubicBezTo>
                      <a:pt x="32" y="74"/>
                      <a:pt x="34" y="72"/>
                      <a:pt x="36" y="72"/>
                    </a:cubicBezTo>
                    <a:cubicBezTo>
                      <a:pt x="124" y="72"/>
                      <a:pt x="124" y="72"/>
                      <a:pt x="124" y="72"/>
                    </a:cubicBezTo>
                    <a:cubicBezTo>
                      <a:pt x="126" y="72"/>
                      <a:pt x="128" y="74"/>
                      <a:pt x="128" y="76"/>
                    </a:cubicBezTo>
                    <a:cubicBezTo>
                      <a:pt x="128" y="78"/>
                      <a:pt x="126" y="80"/>
                      <a:pt x="124" y="80"/>
                    </a:cubicBezTo>
                    <a:cubicBezTo>
                      <a:pt x="36" y="80"/>
                      <a:pt x="36" y="80"/>
                      <a:pt x="36" y="80"/>
                    </a:cubicBezTo>
                    <a:cubicBezTo>
                      <a:pt x="34" y="80"/>
                      <a:pt x="32" y="78"/>
                      <a:pt x="32"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Rectangle 62"/>
              <p:cNvSpPr>
                <a:spLocks noChangeArrowheads="1"/>
              </p:cNvSpPr>
              <p:nvPr/>
            </p:nvSpPr>
            <p:spPr bwMode="auto">
              <a:xfrm>
                <a:off x="5978526" y="5915025"/>
                <a:ext cx="460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9" name="Freeform 63"/>
              <p:cNvSpPr/>
              <p:nvPr/>
            </p:nvSpPr>
            <p:spPr bwMode="auto">
              <a:xfrm>
                <a:off x="5821363" y="5981700"/>
                <a:ext cx="541338" cy="406400"/>
              </a:xfrm>
              <a:custGeom>
                <a:avLst/>
                <a:gdLst>
                  <a:gd name="T0" fmla="*/ 188 w 192"/>
                  <a:gd name="T1" fmla="*/ 0 h 144"/>
                  <a:gd name="T2" fmla="*/ 184 w 192"/>
                  <a:gd name="T3" fmla="*/ 0 h 144"/>
                  <a:gd name="T4" fmla="*/ 184 w 192"/>
                  <a:gd name="T5" fmla="*/ 34 h 144"/>
                  <a:gd name="T6" fmla="*/ 145 w 192"/>
                  <a:gd name="T7" fmla="*/ 85 h 144"/>
                  <a:gd name="T8" fmla="*/ 167 w 192"/>
                  <a:gd name="T9" fmla="*/ 105 h 144"/>
                  <a:gd name="T10" fmla="*/ 167 w 192"/>
                  <a:gd name="T11" fmla="*/ 111 h 144"/>
                  <a:gd name="T12" fmla="*/ 161 w 192"/>
                  <a:gd name="T13" fmla="*/ 111 h 144"/>
                  <a:gd name="T14" fmla="*/ 105 w 192"/>
                  <a:gd name="T15" fmla="*/ 60 h 144"/>
                  <a:gd name="T16" fmla="*/ 88 w 192"/>
                  <a:gd name="T17" fmla="*/ 59 h 144"/>
                  <a:gd name="T18" fmla="*/ 31 w 192"/>
                  <a:gd name="T19" fmla="*/ 111 h 144"/>
                  <a:gd name="T20" fmla="*/ 28 w 192"/>
                  <a:gd name="T21" fmla="*/ 112 h 144"/>
                  <a:gd name="T22" fmla="*/ 25 w 192"/>
                  <a:gd name="T23" fmla="*/ 111 h 144"/>
                  <a:gd name="T24" fmla="*/ 25 w 192"/>
                  <a:gd name="T25" fmla="*/ 105 h 144"/>
                  <a:gd name="T26" fmla="*/ 48 w 192"/>
                  <a:gd name="T27" fmla="*/ 85 h 144"/>
                  <a:gd name="T28" fmla="*/ 8 w 192"/>
                  <a:gd name="T29" fmla="*/ 34 h 144"/>
                  <a:gd name="T30" fmla="*/ 8 w 192"/>
                  <a:gd name="T31" fmla="*/ 0 h 144"/>
                  <a:gd name="T32" fmla="*/ 4 w 192"/>
                  <a:gd name="T33" fmla="*/ 0 h 144"/>
                  <a:gd name="T34" fmla="*/ 0 w 192"/>
                  <a:gd name="T35" fmla="*/ 4 h 144"/>
                  <a:gd name="T36" fmla="*/ 0 w 192"/>
                  <a:gd name="T37" fmla="*/ 24 h 144"/>
                  <a:gd name="T38" fmla="*/ 0 w 192"/>
                  <a:gd name="T39" fmla="*/ 124 h 144"/>
                  <a:gd name="T40" fmla="*/ 20 w 192"/>
                  <a:gd name="T41" fmla="*/ 144 h 144"/>
                  <a:gd name="T42" fmla="*/ 172 w 192"/>
                  <a:gd name="T43" fmla="*/ 144 h 144"/>
                  <a:gd name="T44" fmla="*/ 192 w 192"/>
                  <a:gd name="T45" fmla="*/ 124 h 144"/>
                  <a:gd name="T46" fmla="*/ 192 w 192"/>
                  <a:gd name="T47" fmla="*/ 24 h 144"/>
                  <a:gd name="T48" fmla="*/ 192 w 192"/>
                  <a:gd name="T49" fmla="*/ 4 h 144"/>
                  <a:gd name="T50" fmla="*/ 188 w 192"/>
                  <a:gd name="T5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144">
                    <a:moveTo>
                      <a:pt x="188" y="0"/>
                    </a:moveTo>
                    <a:cubicBezTo>
                      <a:pt x="184" y="0"/>
                      <a:pt x="184" y="0"/>
                      <a:pt x="184" y="0"/>
                    </a:cubicBezTo>
                    <a:cubicBezTo>
                      <a:pt x="184" y="34"/>
                      <a:pt x="184" y="34"/>
                      <a:pt x="184" y="34"/>
                    </a:cubicBezTo>
                    <a:cubicBezTo>
                      <a:pt x="145" y="85"/>
                      <a:pt x="145" y="85"/>
                      <a:pt x="145" y="85"/>
                    </a:cubicBezTo>
                    <a:cubicBezTo>
                      <a:pt x="167" y="105"/>
                      <a:pt x="167" y="105"/>
                      <a:pt x="167" y="105"/>
                    </a:cubicBezTo>
                    <a:cubicBezTo>
                      <a:pt x="168" y="106"/>
                      <a:pt x="169" y="109"/>
                      <a:pt x="167" y="111"/>
                    </a:cubicBezTo>
                    <a:cubicBezTo>
                      <a:pt x="166" y="112"/>
                      <a:pt x="163" y="112"/>
                      <a:pt x="161" y="111"/>
                    </a:cubicBezTo>
                    <a:cubicBezTo>
                      <a:pt x="105" y="60"/>
                      <a:pt x="105" y="60"/>
                      <a:pt x="105" y="60"/>
                    </a:cubicBezTo>
                    <a:cubicBezTo>
                      <a:pt x="100" y="55"/>
                      <a:pt x="92" y="55"/>
                      <a:pt x="88" y="59"/>
                    </a:cubicBezTo>
                    <a:cubicBezTo>
                      <a:pt x="31" y="111"/>
                      <a:pt x="31" y="111"/>
                      <a:pt x="31" y="111"/>
                    </a:cubicBezTo>
                    <a:cubicBezTo>
                      <a:pt x="30" y="112"/>
                      <a:pt x="29" y="112"/>
                      <a:pt x="28" y="112"/>
                    </a:cubicBezTo>
                    <a:cubicBezTo>
                      <a:pt x="27" y="112"/>
                      <a:pt x="26" y="111"/>
                      <a:pt x="25" y="111"/>
                    </a:cubicBezTo>
                    <a:cubicBezTo>
                      <a:pt x="24" y="109"/>
                      <a:pt x="24" y="106"/>
                      <a:pt x="25" y="105"/>
                    </a:cubicBezTo>
                    <a:cubicBezTo>
                      <a:pt x="48" y="85"/>
                      <a:pt x="48" y="85"/>
                      <a:pt x="48" y="85"/>
                    </a:cubicBezTo>
                    <a:cubicBezTo>
                      <a:pt x="8" y="34"/>
                      <a:pt x="8" y="34"/>
                      <a:pt x="8" y="34"/>
                    </a:cubicBezTo>
                    <a:cubicBezTo>
                      <a:pt x="8" y="0"/>
                      <a:pt x="8" y="0"/>
                      <a:pt x="8" y="0"/>
                    </a:cubicBezTo>
                    <a:cubicBezTo>
                      <a:pt x="4" y="0"/>
                      <a:pt x="4" y="0"/>
                      <a:pt x="4" y="0"/>
                    </a:cubicBezTo>
                    <a:cubicBezTo>
                      <a:pt x="2" y="0"/>
                      <a:pt x="0" y="2"/>
                      <a:pt x="0" y="4"/>
                    </a:cubicBezTo>
                    <a:cubicBezTo>
                      <a:pt x="0" y="24"/>
                      <a:pt x="0" y="24"/>
                      <a:pt x="0" y="24"/>
                    </a:cubicBezTo>
                    <a:cubicBezTo>
                      <a:pt x="0" y="124"/>
                      <a:pt x="0" y="124"/>
                      <a:pt x="0" y="124"/>
                    </a:cubicBezTo>
                    <a:cubicBezTo>
                      <a:pt x="0" y="135"/>
                      <a:pt x="9" y="144"/>
                      <a:pt x="20" y="144"/>
                    </a:cubicBezTo>
                    <a:cubicBezTo>
                      <a:pt x="172" y="144"/>
                      <a:pt x="172" y="144"/>
                      <a:pt x="172" y="144"/>
                    </a:cubicBezTo>
                    <a:cubicBezTo>
                      <a:pt x="183" y="144"/>
                      <a:pt x="192" y="135"/>
                      <a:pt x="192" y="124"/>
                    </a:cubicBezTo>
                    <a:cubicBezTo>
                      <a:pt x="192" y="24"/>
                      <a:pt x="192" y="24"/>
                      <a:pt x="192" y="24"/>
                    </a:cubicBezTo>
                    <a:cubicBezTo>
                      <a:pt x="192" y="4"/>
                      <a:pt x="192" y="4"/>
                      <a:pt x="192" y="4"/>
                    </a:cubicBezTo>
                    <a:cubicBezTo>
                      <a:pt x="192" y="2"/>
                      <a:pt x="190" y="0"/>
                      <a:pt x="1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71" name="Freeform 97"/>
            <p:cNvSpPr/>
            <p:nvPr/>
          </p:nvSpPr>
          <p:spPr bwMode="auto">
            <a:xfrm>
              <a:off x="9498402" y="-76651"/>
              <a:ext cx="648244" cy="539886"/>
            </a:xfrm>
            <a:custGeom>
              <a:avLst/>
              <a:gdLst>
                <a:gd name="T0" fmla="*/ 188 w 192"/>
                <a:gd name="T1" fmla="*/ 80 h 160"/>
                <a:gd name="T2" fmla="*/ 164 w 192"/>
                <a:gd name="T3" fmla="*/ 80 h 160"/>
                <a:gd name="T4" fmla="*/ 161 w 192"/>
                <a:gd name="T5" fmla="*/ 82 h 160"/>
                <a:gd name="T6" fmla="*/ 157 w 192"/>
                <a:gd name="T7" fmla="*/ 88 h 160"/>
                <a:gd name="T8" fmla="*/ 152 w 192"/>
                <a:gd name="T9" fmla="*/ 67 h 160"/>
                <a:gd name="T10" fmla="*/ 148 w 192"/>
                <a:gd name="T11" fmla="*/ 64 h 160"/>
                <a:gd name="T12" fmla="*/ 144 w 192"/>
                <a:gd name="T13" fmla="*/ 67 h 160"/>
                <a:gd name="T14" fmla="*/ 134 w 192"/>
                <a:gd name="T15" fmla="*/ 98 h 160"/>
                <a:gd name="T16" fmla="*/ 128 w 192"/>
                <a:gd name="T17" fmla="*/ 51 h 160"/>
                <a:gd name="T18" fmla="*/ 124 w 192"/>
                <a:gd name="T19" fmla="*/ 48 h 160"/>
                <a:gd name="T20" fmla="*/ 120 w 192"/>
                <a:gd name="T21" fmla="*/ 51 h 160"/>
                <a:gd name="T22" fmla="*/ 103 w 192"/>
                <a:gd name="T23" fmla="*/ 127 h 160"/>
                <a:gd name="T24" fmla="*/ 96 w 192"/>
                <a:gd name="T25" fmla="*/ 4 h 160"/>
                <a:gd name="T26" fmla="*/ 92 w 192"/>
                <a:gd name="T27" fmla="*/ 0 h 160"/>
                <a:gd name="T28" fmla="*/ 88 w 192"/>
                <a:gd name="T29" fmla="*/ 3 h 160"/>
                <a:gd name="T30" fmla="*/ 69 w 192"/>
                <a:gd name="T31" fmla="*/ 85 h 160"/>
                <a:gd name="T32" fmla="*/ 64 w 192"/>
                <a:gd name="T33" fmla="*/ 43 h 160"/>
                <a:gd name="T34" fmla="*/ 61 w 192"/>
                <a:gd name="T35" fmla="*/ 40 h 160"/>
                <a:gd name="T36" fmla="*/ 56 w 192"/>
                <a:gd name="T37" fmla="*/ 43 h 160"/>
                <a:gd name="T38" fmla="*/ 45 w 192"/>
                <a:gd name="T39" fmla="*/ 78 h 160"/>
                <a:gd name="T40" fmla="*/ 40 w 192"/>
                <a:gd name="T41" fmla="*/ 59 h 160"/>
                <a:gd name="T42" fmla="*/ 37 w 192"/>
                <a:gd name="T43" fmla="*/ 56 h 160"/>
                <a:gd name="T44" fmla="*/ 33 w 192"/>
                <a:gd name="T45" fmla="*/ 58 h 160"/>
                <a:gd name="T46" fmla="*/ 26 w 192"/>
                <a:gd name="T47" fmla="*/ 72 h 160"/>
                <a:gd name="T48" fmla="*/ 4 w 192"/>
                <a:gd name="T49" fmla="*/ 72 h 160"/>
                <a:gd name="T50" fmla="*/ 0 w 192"/>
                <a:gd name="T51" fmla="*/ 76 h 160"/>
                <a:gd name="T52" fmla="*/ 4 w 192"/>
                <a:gd name="T53" fmla="*/ 80 h 160"/>
                <a:gd name="T54" fmla="*/ 28 w 192"/>
                <a:gd name="T55" fmla="*/ 80 h 160"/>
                <a:gd name="T56" fmla="*/ 32 w 192"/>
                <a:gd name="T57" fmla="*/ 78 h 160"/>
                <a:gd name="T58" fmla="*/ 35 w 192"/>
                <a:gd name="T59" fmla="*/ 71 h 160"/>
                <a:gd name="T60" fmla="*/ 40 w 192"/>
                <a:gd name="T61" fmla="*/ 93 h 160"/>
                <a:gd name="T62" fmla="*/ 44 w 192"/>
                <a:gd name="T63" fmla="*/ 96 h 160"/>
                <a:gd name="T64" fmla="*/ 48 w 192"/>
                <a:gd name="T65" fmla="*/ 93 h 160"/>
                <a:gd name="T66" fmla="*/ 58 w 192"/>
                <a:gd name="T67" fmla="*/ 62 h 160"/>
                <a:gd name="T68" fmla="*/ 64 w 192"/>
                <a:gd name="T69" fmla="*/ 108 h 160"/>
                <a:gd name="T70" fmla="*/ 68 w 192"/>
                <a:gd name="T71" fmla="*/ 112 h 160"/>
                <a:gd name="T72" fmla="*/ 72 w 192"/>
                <a:gd name="T73" fmla="*/ 109 h 160"/>
                <a:gd name="T74" fmla="*/ 90 w 192"/>
                <a:gd name="T75" fmla="*/ 32 h 160"/>
                <a:gd name="T76" fmla="*/ 96 w 192"/>
                <a:gd name="T77" fmla="*/ 156 h 160"/>
                <a:gd name="T78" fmla="*/ 100 w 192"/>
                <a:gd name="T79" fmla="*/ 160 h 160"/>
                <a:gd name="T80" fmla="*/ 100 w 192"/>
                <a:gd name="T81" fmla="*/ 160 h 160"/>
                <a:gd name="T82" fmla="*/ 104 w 192"/>
                <a:gd name="T83" fmla="*/ 157 h 160"/>
                <a:gd name="T84" fmla="*/ 123 w 192"/>
                <a:gd name="T85" fmla="*/ 75 h 160"/>
                <a:gd name="T86" fmla="*/ 128 w 192"/>
                <a:gd name="T87" fmla="*/ 116 h 160"/>
                <a:gd name="T88" fmla="*/ 132 w 192"/>
                <a:gd name="T89" fmla="*/ 120 h 160"/>
                <a:gd name="T90" fmla="*/ 136 w 192"/>
                <a:gd name="T91" fmla="*/ 117 h 160"/>
                <a:gd name="T92" fmla="*/ 148 w 192"/>
                <a:gd name="T93" fmla="*/ 82 h 160"/>
                <a:gd name="T94" fmla="*/ 152 w 192"/>
                <a:gd name="T95" fmla="*/ 101 h 160"/>
                <a:gd name="T96" fmla="*/ 156 w 192"/>
                <a:gd name="T97" fmla="*/ 104 h 160"/>
                <a:gd name="T98" fmla="*/ 160 w 192"/>
                <a:gd name="T99" fmla="*/ 102 h 160"/>
                <a:gd name="T100" fmla="*/ 167 w 192"/>
                <a:gd name="T101" fmla="*/ 88 h 160"/>
                <a:gd name="T102" fmla="*/ 188 w 192"/>
                <a:gd name="T103" fmla="*/ 88 h 160"/>
                <a:gd name="T104" fmla="*/ 192 w 192"/>
                <a:gd name="T105" fmla="*/ 84 h 160"/>
                <a:gd name="T106" fmla="*/ 188 w 192"/>
                <a:gd name="T107"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 h="160">
                  <a:moveTo>
                    <a:pt x="188" y="80"/>
                  </a:moveTo>
                  <a:cubicBezTo>
                    <a:pt x="164" y="80"/>
                    <a:pt x="164" y="80"/>
                    <a:pt x="164" y="80"/>
                  </a:cubicBezTo>
                  <a:cubicBezTo>
                    <a:pt x="163" y="80"/>
                    <a:pt x="161" y="81"/>
                    <a:pt x="161" y="82"/>
                  </a:cubicBezTo>
                  <a:cubicBezTo>
                    <a:pt x="157" y="88"/>
                    <a:pt x="157" y="88"/>
                    <a:pt x="157" y="88"/>
                  </a:cubicBezTo>
                  <a:cubicBezTo>
                    <a:pt x="152" y="67"/>
                    <a:pt x="152" y="67"/>
                    <a:pt x="152" y="67"/>
                  </a:cubicBezTo>
                  <a:cubicBezTo>
                    <a:pt x="152" y="65"/>
                    <a:pt x="150" y="64"/>
                    <a:pt x="148" y="64"/>
                  </a:cubicBezTo>
                  <a:cubicBezTo>
                    <a:pt x="147" y="64"/>
                    <a:pt x="145" y="65"/>
                    <a:pt x="144" y="67"/>
                  </a:cubicBezTo>
                  <a:cubicBezTo>
                    <a:pt x="134" y="98"/>
                    <a:pt x="134" y="98"/>
                    <a:pt x="134" y="98"/>
                  </a:cubicBezTo>
                  <a:cubicBezTo>
                    <a:pt x="128" y="51"/>
                    <a:pt x="128" y="51"/>
                    <a:pt x="128" y="51"/>
                  </a:cubicBezTo>
                  <a:cubicBezTo>
                    <a:pt x="128" y="49"/>
                    <a:pt x="126" y="48"/>
                    <a:pt x="124" y="48"/>
                  </a:cubicBezTo>
                  <a:cubicBezTo>
                    <a:pt x="123" y="48"/>
                    <a:pt x="121" y="49"/>
                    <a:pt x="120" y="51"/>
                  </a:cubicBezTo>
                  <a:cubicBezTo>
                    <a:pt x="103" y="127"/>
                    <a:pt x="103" y="127"/>
                    <a:pt x="103" y="127"/>
                  </a:cubicBezTo>
                  <a:cubicBezTo>
                    <a:pt x="96" y="4"/>
                    <a:pt x="96" y="4"/>
                    <a:pt x="96" y="4"/>
                  </a:cubicBezTo>
                  <a:cubicBezTo>
                    <a:pt x="96" y="2"/>
                    <a:pt x="94" y="0"/>
                    <a:pt x="92" y="0"/>
                  </a:cubicBezTo>
                  <a:cubicBezTo>
                    <a:pt x="91" y="0"/>
                    <a:pt x="89" y="1"/>
                    <a:pt x="88" y="3"/>
                  </a:cubicBezTo>
                  <a:cubicBezTo>
                    <a:pt x="69" y="85"/>
                    <a:pt x="69" y="85"/>
                    <a:pt x="69" y="85"/>
                  </a:cubicBezTo>
                  <a:cubicBezTo>
                    <a:pt x="64" y="43"/>
                    <a:pt x="64" y="43"/>
                    <a:pt x="64" y="43"/>
                  </a:cubicBezTo>
                  <a:cubicBezTo>
                    <a:pt x="64" y="42"/>
                    <a:pt x="62" y="40"/>
                    <a:pt x="61" y="40"/>
                  </a:cubicBezTo>
                  <a:cubicBezTo>
                    <a:pt x="59" y="40"/>
                    <a:pt x="57" y="41"/>
                    <a:pt x="56" y="43"/>
                  </a:cubicBezTo>
                  <a:cubicBezTo>
                    <a:pt x="45" y="78"/>
                    <a:pt x="45" y="78"/>
                    <a:pt x="45" y="78"/>
                  </a:cubicBezTo>
                  <a:cubicBezTo>
                    <a:pt x="40" y="59"/>
                    <a:pt x="40" y="59"/>
                    <a:pt x="40" y="59"/>
                  </a:cubicBezTo>
                  <a:cubicBezTo>
                    <a:pt x="40" y="57"/>
                    <a:pt x="38" y="56"/>
                    <a:pt x="37" y="56"/>
                  </a:cubicBezTo>
                  <a:cubicBezTo>
                    <a:pt x="35" y="56"/>
                    <a:pt x="33" y="57"/>
                    <a:pt x="33" y="58"/>
                  </a:cubicBezTo>
                  <a:cubicBezTo>
                    <a:pt x="26" y="72"/>
                    <a:pt x="26" y="72"/>
                    <a:pt x="26" y="72"/>
                  </a:cubicBezTo>
                  <a:cubicBezTo>
                    <a:pt x="4" y="72"/>
                    <a:pt x="4" y="72"/>
                    <a:pt x="4" y="72"/>
                  </a:cubicBezTo>
                  <a:cubicBezTo>
                    <a:pt x="2" y="72"/>
                    <a:pt x="0" y="74"/>
                    <a:pt x="0" y="76"/>
                  </a:cubicBezTo>
                  <a:cubicBezTo>
                    <a:pt x="0" y="78"/>
                    <a:pt x="2" y="80"/>
                    <a:pt x="4" y="80"/>
                  </a:cubicBezTo>
                  <a:cubicBezTo>
                    <a:pt x="28" y="80"/>
                    <a:pt x="28" y="80"/>
                    <a:pt x="28" y="80"/>
                  </a:cubicBezTo>
                  <a:cubicBezTo>
                    <a:pt x="30" y="80"/>
                    <a:pt x="31" y="79"/>
                    <a:pt x="32" y="78"/>
                  </a:cubicBezTo>
                  <a:cubicBezTo>
                    <a:pt x="35" y="71"/>
                    <a:pt x="35" y="71"/>
                    <a:pt x="35" y="71"/>
                  </a:cubicBezTo>
                  <a:cubicBezTo>
                    <a:pt x="40" y="93"/>
                    <a:pt x="40" y="93"/>
                    <a:pt x="40" y="93"/>
                  </a:cubicBezTo>
                  <a:cubicBezTo>
                    <a:pt x="41" y="95"/>
                    <a:pt x="42" y="96"/>
                    <a:pt x="44" y="96"/>
                  </a:cubicBezTo>
                  <a:cubicBezTo>
                    <a:pt x="46" y="96"/>
                    <a:pt x="47" y="95"/>
                    <a:pt x="48" y="93"/>
                  </a:cubicBezTo>
                  <a:cubicBezTo>
                    <a:pt x="58" y="62"/>
                    <a:pt x="58" y="62"/>
                    <a:pt x="58" y="62"/>
                  </a:cubicBezTo>
                  <a:cubicBezTo>
                    <a:pt x="64" y="108"/>
                    <a:pt x="64" y="108"/>
                    <a:pt x="64" y="108"/>
                  </a:cubicBezTo>
                  <a:cubicBezTo>
                    <a:pt x="64" y="110"/>
                    <a:pt x="66" y="112"/>
                    <a:pt x="68" y="112"/>
                  </a:cubicBezTo>
                  <a:cubicBezTo>
                    <a:pt x="70" y="112"/>
                    <a:pt x="72" y="111"/>
                    <a:pt x="72" y="109"/>
                  </a:cubicBezTo>
                  <a:cubicBezTo>
                    <a:pt x="90" y="32"/>
                    <a:pt x="90" y="32"/>
                    <a:pt x="90" y="32"/>
                  </a:cubicBezTo>
                  <a:cubicBezTo>
                    <a:pt x="96" y="156"/>
                    <a:pt x="96" y="156"/>
                    <a:pt x="96" y="156"/>
                  </a:cubicBezTo>
                  <a:cubicBezTo>
                    <a:pt x="96" y="158"/>
                    <a:pt x="98" y="160"/>
                    <a:pt x="100" y="160"/>
                  </a:cubicBezTo>
                  <a:cubicBezTo>
                    <a:pt x="100" y="160"/>
                    <a:pt x="100" y="160"/>
                    <a:pt x="100" y="160"/>
                  </a:cubicBezTo>
                  <a:cubicBezTo>
                    <a:pt x="102" y="160"/>
                    <a:pt x="104" y="159"/>
                    <a:pt x="104" y="157"/>
                  </a:cubicBezTo>
                  <a:cubicBezTo>
                    <a:pt x="123" y="75"/>
                    <a:pt x="123" y="75"/>
                    <a:pt x="123" y="75"/>
                  </a:cubicBezTo>
                  <a:cubicBezTo>
                    <a:pt x="128" y="116"/>
                    <a:pt x="128" y="116"/>
                    <a:pt x="128" y="116"/>
                  </a:cubicBezTo>
                  <a:cubicBezTo>
                    <a:pt x="128" y="118"/>
                    <a:pt x="130" y="120"/>
                    <a:pt x="132" y="120"/>
                  </a:cubicBezTo>
                  <a:cubicBezTo>
                    <a:pt x="134" y="120"/>
                    <a:pt x="135" y="119"/>
                    <a:pt x="136" y="117"/>
                  </a:cubicBezTo>
                  <a:cubicBezTo>
                    <a:pt x="148" y="82"/>
                    <a:pt x="148" y="82"/>
                    <a:pt x="148" y="82"/>
                  </a:cubicBezTo>
                  <a:cubicBezTo>
                    <a:pt x="152" y="101"/>
                    <a:pt x="152" y="101"/>
                    <a:pt x="152" y="101"/>
                  </a:cubicBezTo>
                  <a:cubicBezTo>
                    <a:pt x="153" y="102"/>
                    <a:pt x="154" y="104"/>
                    <a:pt x="156" y="104"/>
                  </a:cubicBezTo>
                  <a:cubicBezTo>
                    <a:pt x="157" y="104"/>
                    <a:pt x="159" y="103"/>
                    <a:pt x="160" y="102"/>
                  </a:cubicBezTo>
                  <a:cubicBezTo>
                    <a:pt x="167" y="88"/>
                    <a:pt x="167" y="88"/>
                    <a:pt x="167" y="88"/>
                  </a:cubicBezTo>
                  <a:cubicBezTo>
                    <a:pt x="188" y="88"/>
                    <a:pt x="188" y="88"/>
                    <a:pt x="188" y="88"/>
                  </a:cubicBezTo>
                  <a:cubicBezTo>
                    <a:pt x="190" y="88"/>
                    <a:pt x="192" y="86"/>
                    <a:pt x="192" y="84"/>
                  </a:cubicBezTo>
                  <a:cubicBezTo>
                    <a:pt x="192" y="82"/>
                    <a:pt x="190" y="80"/>
                    <a:pt x="188" y="80"/>
                  </a:cubicBez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grpSp>
          <p:nvGrpSpPr>
            <p:cNvPr id="272" name="组合 271"/>
            <p:cNvGrpSpPr/>
            <p:nvPr/>
          </p:nvGrpSpPr>
          <p:grpSpPr>
            <a:xfrm rot="21024669">
              <a:off x="9058502" y="4388765"/>
              <a:ext cx="445639" cy="407740"/>
              <a:chOff x="5821363" y="3213100"/>
              <a:chExt cx="541338" cy="495300"/>
            </a:xfrm>
            <a:solidFill>
              <a:schemeClr val="bg1">
                <a:alpha val="9000"/>
              </a:schemeClr>
            </a:solidFill>
          </p:grpSpPr>
          <p:sp>
            <p:nvSpPr>
              <p:cNvPr id="343" name="Freeform 86"/>
              <p:cNvSpPr/>
              <p:nvPr/>
            </p:nvSpPr>
            <p:spPr bwMode="auto">
              <a:xfrm>
                <a:off x="6227763" y="3370263"/>
                <a:ext cx="134938" cy="269875"/>
              </a:xfrm>
              <a:custGeom>
                <a:avLst/>
                <a:gdLst>
                  <a:gd name="T0" fmla="*/ 44 w 48"/>
                  <a:gd name="T1" fmla="*/ 0 h 96"/>
                  <a:gd name="T2" fmla="*/ 24 w 48"/>
                  <a:gd name="T3" fmla="*/ 0 h 96"/>
                  <a:gd name="T4" fmla="*/ 21 w 48"/>
                  <a:gd name="T5" fmla="*/ 1 h 96"/>
                  <a:gd name="T6" fmla="*/ 10 w 48"/>
                  <a:gd name="T7" fmla="*/ 16 h 96"/>
                  <a:gd name="T8" fmla="*/ 0 w 48"/>
                  <a:gd name="T9" fmla="*/ 16 h 96"/>
                  <a:gd name="T10" fmla="*/ 0 w 48"/>
                  <a:gd name="T11" fmla="*/ 80 h 96"/>
                  <a:gd name="T12" fmla="*/ 10 w 48"/>
                  <a:gd name="T13" fmla="*/ 80 h 96"/>
                  <a:gd name="T14" fmla="*/ 21 w 48"/>
                  <a:gd name="T15" fmla="*/ 94 h 96"/>
                  <a:gd name="T16" fmla="*/ 24 w 48"/>
                  <a:gd name="T17" fmla="*/ 96 h 96"/>
                  <a:gd name="T18" fmla="*/ 44 w 48"/>
                  <a:gd name="T19" fmla="*/ 96 h 96"/>
                  <a:gd name="T20" fmla="*/ 48 w 48"/>
                  <a:gd name="T21" fmla="*/ 92 h 96"/>
                  <a:gd name="T22" fmla="*/ 48 w 48"/>
                  <a:gd name="T23" fmla="*/ 4 h 96"/>
                  <a:gd name="T24" fmla="*/ 44 w 48"/>
                  <a:gd name="T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96">
                    <a:moveTo>
                      <a:pt x="44" y="0"/>
                    </a:moveTo>
                    <a:cubicBezTo>
                      <a:pt x="24" y="0"/>
                      <a:pt x="24" y="0"/>
                      <a:pt x="24" y="0"/>
                    </a:cubicBezTo>
                    <a:cubicBezTo>
                      <a:pt x="23" y="0"/>
                      <a:pt x="22" y="0"/>
                      <a:pt x="21" y="1"/>
                    </a:cubicBezTo>
                    <a:cubicBezTo>
                      <a:pt x="10" y="16"/>
                      <a:pt x="10" y="16"/>
                      <a:pt x="10" y="16"/>
                    </a:cubicBezTo>
                    <a:cubicBezTo>
                      <a:pt x="0" y="16"/>
                      <a:pt x="0" y="16"/>
                      <a:pt x="0" y="16"/>
                    </a:cubicBezTo>
                    <a:cubicBezTo>
                      <a:pt x="0" y="80"/>
                      <a:pt x="0" y="80"/>
                      <a:pt x="0" y="80"/>
                    </a:cubicBezTo>
                    <a:cubicBezTo>
                      <a:pt x="10" y="80"/>
                      <a:pt x="10" y="80"/>
                      <a:pt x="10" y="80"/>
                    </a:cubicBezTo>
                    <a:cubicBezTo>
                      <a:pt x="21" y="94"/>
                      <a:pt x="21" y="94"/>
                      <a:pt x="21" y="94"/>
                    </a:cubicBezTo>
                    <a:cubicBezTo>
                      <a:pt x="22" y="95"/>
                      <a:pt x="23" y="96"/>
                      <a:pt x="24" y="96"/>
                    </a:cubicBezTo>
                    <a:cubicBezTo>
                      <a:pt x="44" y="96"/>
                      <a:pt x="44" y="96"/>
                      <a:pt x="44" y="96"/>
                    </a:cubicBezTo>
                    <a:cubicBezTo>
                      <a:pt x="46" y="96"/>
                      <a:pt x="48" y="94"/>
                      <a:pt x="48" y="92"/>
                    </a:cubicBezTo>
                    <a:cubicBezTo>
                      <a:pt x="48" y="4"/>
                      <a:pt x="48" y="4"/>
                      <a:pt x="48" y="4"/>
                    </a:cubicBezTo>
                    <a:cubicBezTo>
                      <a:pt x="48" y="2"/>
                      <a:pt x="46"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Oval 87"/>
              <p:cNvSpPr>
                <a:spLocks noChangeArrowheads="1"/>
              </p:cNvSpPr>
              <p:nvPr/>
            </p:nvSpPr>
            <p:spPr bwMode="auto">
              <a:xfrm>
                <a:off x="5889626" y="3438525"/>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88"/>
              <p:cNvSpPr>
                <a:spLocks noEditPoints="1"/>
              </p:cNvSpPr>
              <p:nvPr/>
            </p:nvSpPr>
            <p:spPr bwMode="auto">
              <a:xfrm>
                <a:off x="5821363" y="3213100"/>
                <a:ext cx="519113" cy="495300"/>
              </a:xfrm>
              <a:custGeom>
                <a:avLst/>
                <a:gdLst>
                  <a:gd name="T0" fmla="*/ 124 w 184"/>
                  <a:gd name="T1" fmla="*/ 48 h 176"/>
                  <a:gd name="T2" fmla="*/ 93 w 184"/>
                  <a:gd name="T3" fmla="*/ 48 h 176"/>
                  <a:gd name="T4" fmla="*/ 98 w 184"/>
                  <a:gd name="T5" fmla="*/ 29 h 176"/>
                  <a:gd name="T6" fmla="*/ 104 w 184"/>
                  <a:gd name="T7" fmla="*/ 24 h 176"/>
                  <a:gd name="T8" fmla="*/ 109 w 184"/>
                  <a:gd name="T9" fmla="*/ 24 h 176"/>
                  <a:gd name="T10" fmla="*/ 128 w 184"/>
                  <a:gd name="T11" fmla="*/ 40 h 176"/>
                  <a:gd name="T12" fmla="*/ 164 w 184"/>
                  <a:gd name="T13" fmla="*/ 40 h 176"/>
                  <a:gd name="T14" fmla="*/ 184 w 184"/>
                  <a:gd name="T15" fmla="*/ 20 h 176"/>
                  <a:gd name="T16" fmla="*/ 164 w 184"/>
                  <a:gd name="T17" fmla="*/ 0 h 176"/>
                  <a:gd name="T18" fmla="*/ 128 w 184"/>
                  <a:gd name="T19" fmla="*/ 0 h 176"/>
                  <a:gd name="T20" fmla="*/ 109 w 184"/>
                  <a:gd name="T21" fmla="*/ 16 h 176"/>
                  <a:gd name="T22" fmla="*/ 104 w 184"/>
                  <a:gd name="T23" fmla="*/ 16 h 176"/>
                  <a:gd name="T24" fmla="*/ 90 w 184"/>
                  <a:gd name="T25" fmla="*/ 27 h 176"/>
                  <a:gd name="T26" fmla="*/ 85 w 184"/>
                  <a:gd name="T27" fmla="*/ 48 h 176"/>
                  <a:gd name="T28" fmla="*/ 12 w 184"/>
                  <a:gd name="T29" fmla="*/ 48 h 176"/>
                  <a:gd name="T30" fmla="*/ 0 w 184"/>
                  <a:gd name="T31" fmla="*/ 60 h 176"/>
                  <a:gd name="T32" fmla="*/ 0 w 184"/>
                  <a:gd name="T33" fmla="*/ 148 h 176"/>
                  <a:gd name="T34" fmla="*/ 8 w 184"/>
                  <a:gd name="T35" fmla="*/ 159 h 176"/>
                  <a:gd name="T36" fmla="*/ 8 w 184"/>
                  <a:gd name="T37" fmla="*/ 164 h 176"/>
                  <a:gd name="T38" fmla="*/ 20 w 184"/>
                  <a:gd name="T39" fmla="*/ 176 h 176"/>
                  <a:gd name="T40" fmla="*/ 52 w 184"/>
                  <a:gd name="T41" fmla="*/ 176 h 176"/>
                  <a:gd name="T42" fmla="*/ 64 w 184"/>
                  <a:gd name="T43" fmla="*/ 164 h 176"/>
                  <a:gd name="T44" fmla="*/ 64 w 184"/>
                  <a:gd name="T45" fmla="*/ 160 h 176"/>
                  <a:gd name="T46" fmla="*/ 72 w 184"/>
                  <a:gd name="T47" fmla="*/ 160 h 176"/>
                  <a:gd name="T48" fmla="*/ 72 w 184"/>
                  <a:gd name="T49" fmla="*/ 164 h 176"/>
                  <a:gd name="T50" fmla="*/ 84 w 184"/>
                  <a:gd name="T51" fmla="*/ 176 h 176"/>
                  <a:gd name="T52" fmla="*/ 116 w 184"/>
                  <a:gd name="T53" fmla="*/ 176 h 176"/>
                  <a:gd name="T54" fmla="*/ 128 w 184"/>
                  <a:gd name="T55" fmla="*/ 164 h 176"/>
                  <a:gd name="T56" fmla="*/ 128 w 184"/>
                  <a:gd name="T57" fmla="*/ 159 h 176"/>
                  <a:gd name="T58" fmla="*/ 136 w 184"/>
                  <a:gd name="T59" fmla="*/ 148 h 176"/>
                  <a:gd name="T60" fmla="*/ 136 w 184"/>
                  <a:gd name="T61" fmla="*/ 60 h 176"/>
                  <a:gd name="T62" fmla="*/ 124 w 184"/>
                  <a:gd name="T63" fmla="*/ 48 h 176"/>
                  <a:gd name="T64" fmla="*/ 28 w 184"/>
                  <a:gd name="T65" fmla="*/ 96 h 176"/>
                  <a:gd name="T66" fmla="*/ 16 w 184"/>
                  <a:gd name="T67" fmla="*/ 84 h 176"/>
                  <a:gd name="T68" fmla="*/ 28 w 184"/>
                  <a:gd name="T69" fmla="*/ 72 h 176"/>
                  <a:gd name="T70" fmla="*/ 40 w 184"/>
                  <a:gd name="T71" fmla="*/ 84 h 176"/>
                  <a:gd name="T72" fmla="*/ 28 w 184"/>
                  <a:gd name="T73" fmla="*/ 96 h 176"/>
                  <a:gd name="T74" fmla="*/ 112 w 184"/>
                  <a:gd name="T75" fmla="*/ 132 h 176"/>
                  <a:gd name="T76" fmla="*/ 108 w 184"/>
                  <a:gd name="T77" fmla="*/ 136 h 176"/>
                  <a:gd name="T78" fmla="*/ 60 w 184"/>
                  <a:gd name="T79" fmla="*/ 136 h 176"/>
                  <a:gd name="T80" fmla="*/ 56 w 184"/>
                  <a:gd name="T81" fmla="*/ 132 h 176"/>
                  <a:gd name="T82" fmla="*/ 56 w 184"/>
                  <a:gd name="T83" fmla="*/ 76 h 176"/>
                  <a:gd name="T84" fmla="*/ 60 w 184"/>
                  <a:gd name="T85" fmla="*/ 72 h 176"/>
                  <a:gd name="T86" fmla="*/ 108 w 184"/>
                  <a:gd name="T87" fmla="*/ 72 h 176"/>
                  <a:gd name="T88" fmla="*/ 112 w 184"/>
                  <a:gd name="T89" fmla="*/ 76 h 176"/>
                  <a:gd name="T90" fmla="*/ 112 w 184"/>
                  <a:gd name="T91"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76">
                    <a:moveTo>
                      <a:pt x="124" y="48"/>
                    </a:moveTo>
                    <a:cubicBezTo>
                      <a:pt x="93" y="48"/>
                      <a:pt x="93" y="48"/>
                      <a:pt x="93" y="48"/>
                    </a:cubicBezTo>
                    <a:cubicBezTo>
                      <a:pt x="98" y="29"/>
                      <a:pt x="98" y="29"/>
                      <a:pt x="98" y="29"/>
                    </a:cubicBezTo>
                    <a:cubicBezTo>
                      <a:pt x="99" y="26"/>
                      <a:pt x="102" y="24"/>
                      <a:pt x="104" y="24"/>
                    </a:cubicBezTo>
                    <a:cubicBezTo>
                      <a:pt x="109" y="24"/>
                      <a:pt x="109" y="24"/>
                      <a:pt x="109" y="24"/>
                    </a:cubicBezTo>
                    <a:cubicBezTo>
                      <a:pt x="110" y="33"/>
                      <a:pt x="118" y="40"/>
                      <a:pt x="128" y="40"/>
                    </a:cubicBezTo>
                    <a:cubicBezTo>
                      <a:pt x="164" y="40"/>
                      <a:pt x="164" y="40"/>
                      <a:pt x="164" y="40"/>
                    </a:cubicBezTo>
                    <a:cubicBezTo>
                      <a:pt x="175" y="40"/>
                      <a:pt x="184" y="31"/>
                      <a:pt x="184" y="20"/>
                    </a:cubicBezTo>
                    <a:cubicBezTo>
                      <a:pt x="184" y="9"/>
                      <a:pt x="175" y="0"/>
                      <a:pt x="164" y="0"/>
                    </a:cubicBezTo>
                    <a:cubicBezTo>
                      <a:pt x="128" y="0"/>
                      <a:pt x="128" y="0"/>
                      <a:pt x="128" y="0"/>
                    </a:cubicBezTo>
                    <a:cubicBezTo>
                      <a:pt x="118" y="0"/>
                      <a:pt x="110" y="7"/>
                      <a:pt x="109" y="16"/>
                    </a:cubicBezTo>
                    <a:cubicBezTo>
                      <a:pt x="104" y="16"/>
                      <a:pt x="104" y="16"/>
                      <a:pt x="104" y="16"/>
                    </a:cubicBezTo>
                    <a:cubicBezTo>
                      <a:pt x="98" y="16"/>
                      <a:pt x="92" y="21"/>
                      <a:pt x="90" y="27"/>
                    </a:cubicBezTo>
                    <a:cubicBezTo>
                      <a:pt x="85" y="48"/>
                      <a:pt x="85" y="48"/>
                      <a:pt x="85" y="48"/>
                    </a:cubicBezTo>
                    <a:cubicBezTo>
                      <a:pt x="12" y="48"/>
                      <a:pt x="12" y="48"/>
                      <a:pt x="12" y="48"/>
                    </a:cubicBezTo>
                    <a:cubicBezTo>
                      <a:pt x="6" y="48"/>
                      <a:pt x="0" y="53"/>
                      <a:pt x="0" y="60"/>
                    </a:cubicBezTo>
                    <a:cubicBezTo>
                      <a:pt x="0" y="148"/>
                      <a:pt x="0" y="148"/>
                      <a:pt x="0" y="148"/>
                    </a:cubicBezTo>
                    <a:cubicBezTo>
                      <a:pt x="0" y="153"/>
                      <a:pt x="3" y="157"/>
                      <a:pt x="8" y="159"/>
                    </a:cubicBezTo>
                    <a:cubicBezTo>
                      <a:pt x="8" y="164"/>
                      <a:pt x="8" y="164"/>
                      <a:pt x="8" y="164"/>
                    </a:cubicBezTo>
                    <a:cubicBezTo>
                      <a:pt x="8" y="170"/>
                      <a:pt x="14" y="176"/>
                      <a:pt x="20" y="176"/>
                    </a:cubicBezTo>
                    <a:cubicBezTo>
                      <a:pt x="52" y="176"/>
                      <a:pt x="52" y="176"/>
                      <a:pt x="52" y="176"/>
                    </a:cubicBezTo>
                    <a:cubicBezTo>
                      <a:pt x="59" y="176"/>
                      <a:pt x="64" y="170"/>
                      <a:pt x="64" y="164"/>
                    </a:cubicBezTo>
                    <a:cubicBezTo>
                      <a:pt x="64" y="160"/>
                      <a:pt x="64" y="160"/>
                      <a:pt x="64" y="160"/>
                    </a:cubicBezTo>
                    <a:cubicBezTo>
                      <a:pt x="72" y="160"/>
                      <a:pt x="72" y="160"/>
                      <a:pt x="72" y="160"/>
                    </a:cubicBezTo>
                    <a:cubicBezTo>
                      <a:pt x="72" y="164"/>
                      <a:pt x="72" y="164"/>
                      <a:pt x="72" y="164"/>
                    </a:cubicBezTo>
                    <a:cubicBezTo>
                      <a:pt x="72" y="170"/>
                      <a:pt x="78" y="176"/>
                      <a:pt x="84" y="176"/>
                    </a:cubicBezTo>
                    <a:cubicBezTo>
                      <a:pt x="116" y="176"/>
                      <a:pt x="116" y="176"/>
                      <a:pt x="116" y="176"/>
                    </a:cubicBezTo>
                    <a:cubicBezTo>
                      <a:pt x="123" y="176"/>
                      <a:pt x="128" y="170"/>
                      <a:pt x="128" y="164"/>
                    </a:cubicBezTo>
                    <a:cubicBezTo>
                      <a:pt x="128" y="159"/>
                      <a:pt x="128" y="159"/>
                      <a:pt x="128" y="159"/>
                    </a:cubicBezTo>
                    <a:cubicBezTo>
                      <a:pt x="133" y="157"/>
                      <a:pt x="136" y="153"/>
                      <a:pt x="136" y="148"/>
                    </a:cubicBezTo>
                    <a:cubicBezTo>
                      <a:pt x="136" y="60"/>
                      <a:pt x="136" y="60"/>
                      <a:pt x="136" y="60"/>
                    </a:cubicBezTo>
                    <a:cubicBezTo>
                      <a:pt x="136" y="53"/>
                      <a:pt x="131" y="48"/>
                      <a:pt x="124" y="48"/>
                    </a:cubicBezTo>
                    <a:close/>
                    <a:moveTo>
                      <a:pt x="28" y="96"/>
                    </a:moveTo>
                    <a:cubicBezTo>
                      <a:pt x="22" y="96"/>
                      <a:pt x="16" y="90"/>
                      <a:pt x="16" y="84"/>
                    </a:cubicBezTo>
                    <a:cubicBezTo>
                      <a:pt x="16" y="77"/>
                      <a:pt x="22" y="72"/>
                      <a:pt x="28" y="72"/>
                    </a:cubicBezTo>
                    <a:cubicBezTo>
                      <a:pt x="35" y="72"/>
                      <a:pt x="40" y="77"/>
                      <a:pt x="40" y="84"/>
                    </a:cubicBezTo>
                    <a:cubicBezTo>
                      <a:pt x="40" y="90"/>
                      <a:pt x="35" y="96"/>
                      <a:pt x="28" y="96"/>
                    </a:cubicBezTo>
                    <a:close/>
                    <a:moveTo>
                      <a:pt x="112" y="132"/>
                    </a:moveTo>
                    <a:cubicBezTo>
                      <a:pt x="112" y="134"/>
                      <a:pt x="110" y="136"/>
                      <a:pt x="108" y="136"/>
                    </a:cubicBezTo>
                    <a:cubicBezTo>
                      <a:pt x="60" y="136"/>
                      <a:pt x="60" y="136"/>
                      <a:pt x="60" y="136"/>
                    </a:cubicBezTo>
                    <a:cubicBezTo>
                      <a:pt x="58" y="136"/>
                      <a:pt x="56" y="134"/>
                      <a:pt x="56" y="132"/>
                    </a:cubicBezTo>
                    <a:cubicBezTo>
                      <a:pt x="56" y="76"/>
                      <a:pt x="56" y="76"/>
                      <a:pt x="56" y="76"/>
                    </a:cubicBezTo>
                    <a:cubicBezTo>
                      <a:pt x="56" y="74"/>
                      <a:pt x="58" y="72"/>
                      <a:pt x="60" y="72"/>
                    </a:cubicBezTo>
                    <a:cubicBezTo>
                      <a:pt x="108" y="72"/>
                      <a:pt x="108" y="72"/>
                      <a:pt x="108" y="72"/>
                    </a:cubicBezTo>
                    <a:cubicBezTo>
                      <a:pt x="110" y="72"/>
                      <a:pt x="112" y="74"/>
                      <a:pt x="112" y="76"/>
                    </a:cubicBezTo>
                    <a:lnTo>
                      <a:pt x="112"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Rectangle 89"/>
              <p:cNvSpPr>
                <a:spLocks noChangeArrowheads="1"/>
              </p:cNvSpPr>
              <p:nvPr/>
            </p:nvSpPr>
            <p:spPr bwMode="auto">
              <a:xfrm>
                <a:off x="6002338" y="3438525"/>
                <a:ext cx="112713" cy="134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273" name="Freeform 66"/>
            <p:cNvSpPr>
              <a:spLocks noEditPoints="1"/>
            </p:cNvSpPr>
            <p:nvPr/>
          </p:nvSpPr>
          <p:spPr bwMode="auto">
            <a:xfrm rot="20843717">
              <a:off x="508717" y="5621918"/>
              <a:ext cx="439859" cy="403635"/>
            </a:xfrm>
            <a:custGeom>
              <a:avLst/>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sp>
          <p:nvSpPr>
            <p:cNvPr id="274" name="Freeform 6"/>
            <p:cNvSpPr>
              <a:spLocks noEditPoints="1"/>
            </p:cNvSpPr>
            <p:nvPr/>
          </p:nvSpPr>
          <p:spPr bwMode="auto">
            <a:xfrm>
              <a:off x="-115341" y="3586246"/>
              <a:ext cx="321783" cy="552557"/>
            </a:xfrm>
            <a:custGeom>
              <a:avLst/>
              <a:gdLst>
                <a:gd name="T0" fmla="*/ 100 w 112"/>
                <a:gd name="T1" fmla="*/ 0 h 192"/>
                <a:gd name="T2" fmla="*/ 12 w 112"/>
                <a:gd name="T3" fmla="*/ 0 h 192"/>
                <a:gd name="T4" fmla="*/ 0 w 112"/>
                <a:gd name="T5" fmla="*/ 12 h 192"/>
                <a:gd name="T6" fmla="*/ 0 w 112"/>
                <a:gd name="T7" fmla="*/ 180 h 192"/>
                <a:gd name="T8" fmla="*/ 12 w 112"/>
                <a:gd name="T9" fmla="*/ 192 h 192"/>
                <a:gd name="T10" fmla="*/ 100 w 112"/>
                <a:gd name="T11" fmla="*/ 192 h 192"/>
                <a:gd name="T12" fmla="*/ 112 w 112"/>
                <a:gd name="T13" fmla="*/ 180 h 192"/>
                <a:gd name="T14" fmla="*/ 112 w 112"/>
                <a:gd name="T15" fmla="*/ 12 h 192"/>
                <a:gd name="T16" fmla="*/ 100 w 112"/>
                <a:gd name="T17" fmla="*/ 0 h 192"/>
                <a:gd name="T18" fmla="*/ 52 w 112"/>
                <a:gd name="T19" fmla="*/ 16 h 192"/>
                <a:gd name="T20" fmla="*/ 60 w 112"/>
                <a:gd name="T21" fmla="*/ 16 h 192"/>
                <a:gd name="T22" fmla="*/ 64 w 112"/>
                <a:gd name="T23" fmla="*/ 20 h 192"/>
                <a:gd name="T24" fmla="*/ 60 w 112"/>
                <a:gd name="T25" fmla="*/ 24 h 192"/>
                <a:gd name="T26" fmla="*/ 52 w 112"/>
                <a:gd name="T27" fmla="*/ 24 h 192"/>
                <a:gd name="T28" fmla="*/ 48 w 112"/>
                <a:gd name="T29" fmla="*/ 20 h 192"/>
                <a:gd name="T30" fmla="*/ 52 w 112"/>
                <a:gd name="T31" fmla="*/ 16 h 192"/>
                <a:gd name="T32" fmla="*/ 33 w 112"/>
                <a:gd name="T33" fmla="*/ 17 h 192"/>
                <a:gd name="T34" fmla="*/ 39 w 112"/>
                <a:gd name="T35" fmla="*/ 17 h 192"/>
                <a:gd name="T36" fmla="*/ 40 w 112"/>
                <a:gd name="T37" fmla="*/ 20 h 192"/>
                <a:gd name="T38" fmla="*/ 39 w 112"/>
                <a:gd name="T39" fmla="*/ 23 h 192"/>
                <a:gd name="T40" fmla="*/ 36 w 112"/>
                <a:gd name="T41" fmla="*/ 24 h 192"/>
                <a:gd name="T42" fmla="*/ 33 w 112"/>
                <a:gd name="T43" fmla="*/ 23 h 192"/>
                <a:gd name="T44" fmla="*/ 32 w 112"/>
                <a:gd name="T45" fmla="*/ 20 h 192"/>
                <a:gd name="T46" fmla="*/ 33 w 112"/>
                <a:gd name="T47" fmla="*/ 17 h 192"/>
                <a:gd name="T48" fmla="*/ 56 w 112"/>
                <a:gd name="T49" fmla="*/ 176 h 192"/>
                <a:gd name="T50" fmla="*/ 44 w 112"/>
                <a:gd name="T51" fmla="*/ 164 h 192"/>
                <a:gd name="T52" fmla="*/ 56 w 112"/>
                <a:gd name="T53" fmla="*/ 152 h 192"/>
                <a:gd name="T54" fmla="*/ 68 w 112"/>
                <a:gd name="T55" fmla="*/ 164 h 192"/>
                <a:gd name="T56" fmla="*/ 56 w 112"/>
                <a:gd name="T57" fmla="*/ 176 h 192"/>
                <a:gd name="T58" fmla="*/ 96 w 112"/>
                <a:gd name="T59" fmla="*/ 140 h 192"/>
                <a:gd name="T60" fmla="*/ 92 w 112"/>
                <a:gd name="T61" fmla="*/ 144 h 192"/>
                <a:gd name="T62" fmla="*/ 20 w 112"/>
                <a:gd name="T63" fmla="*/ 144 h 192"/>
                <a:gd name="T64" fmla="*/ 16 w 112"/>
                <a:gd name="T65" fmla="*/ 140 h 192"/>
                <a:gd name="T66" fmla="*/ 16 w 112"/>
                <a:gd name="T67" fmla="*/ 36 h 192"/>
                <a:gd name="T68" fmla="*/ 20 w 112"/>
                <a:gd name="T69" fmla="*/ 32 h 192"/>
                <a:gd name="T70" fmla="*/ 92 w 112"/>
                <a:gd name="T71" fmla="*/ 32 h 192"/>
                <a:gd name="T72" fmla="*/ 96 w 112"/>
                <a:gd name="T73" fmla="*/ 36 h 192"/>
                <a:gd name="T74" fmla="*/ 96 w 112"/>
                <a:gd name="T75"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92">
                  <a:moveTo>
                    <a:pt x="100" y="0"/>
                  </a:moveTo>
                  <a:cubicBezTo>
                    <a:pt x="12" y="0"/>
                    <a:pt x="12" y="0"/>
                    <a:pt x="12" y="0"/>
                  </a:cubicBezTo>
                  <a:cubicBezTo>
                    <a:pt x="6" y="0"/>
                    <a:pt x="0" y="5"/>
                    <a:pt x="0" y="12"/>
                  </a:cubicBezTo>
                  <a:cubicBezTo>
                    <a:pt x="0" y="180"/>
                    <a:pt x="0" y="180"/>
                    <a:pt x="0" y="180"/>
                  </a:cubicBezTo>
                  <a:cubicBezTo>
                    <a:pt x="0" y="186"/>
                    <a:pt x="6" y="192"/>
                    <a:pt x="12" y="192"/>
                  </a:cubicBezTo>
                  <a:cubicBezTo>
                    <a:pt x="100" y="192"/>
                    <a:pt x="100" y="192"/>
                    <a:pt x="100" y="192"/>
                  </a:cubicBezTo>
                  <a:cubicBezTo>
                    <a:pt x="107" y="192"/>
                    <a:pt x="112" y="186"/>
                    <a:pt x="112" y="180"/>
                  </a:cubicBezTo>
                  <a:cubicBezTo>
                    <a:pt x="112" y="12"/>
                    <a:pt x="112" y="12"/>
                    <a:pt x="112" y="12"/>
                  </a:cubicBezTo>
                  <a:cubicBezTo>
                    <a:pt x="112" y="5"/>
                    <a:pt x="107" y="0"/>
                    <a:pt x="100" y="0"/>
                  </a:cubicBezTo>
                  <a:close/>
                  <a:moveTo>
                    <a:pt x="52" y="16"/>
                  </a:moveTo>
                  <a:cubicBezTo>
                    <a:pt x="60" y="16"/>
                    <a:pt x="60" y="16"/>
                    <a:pt x="60" y="16"/>
                  </a:cubicBezTo>
                  <a:cubicBezTo>
                    <a:pt x="62" y="16"/>
                    <a:pt x="64" y="18"/>
                    <a:pt x="64" y="20"/>
                  </a:cubicBezTo>
                  <a:cubicBezTo>
                    <a:pt x="64" y="22"/>
                    <a:pt x="62" y="24"/>
                    <a:pt x="60" y="24"/>
                  </a:cubicBezTo>
                  <a:cubicBezTo>
                    <a:pt x="52" y="24"/>
                    <a:pt x="52" y="24"/>
                    <a:pt x="52" y="24"/>
                  </a:cubicBezTo>
                  <a:cubicBezTo>
                    <a:pt x="50" y="24"/>
                    <a:pt x="48" y="22"/>
                    <a:pt x="48" y="20"/>
                  </a:cubicBezTo>
                  <a:cubicBezTo>
                    <a:pt x="48" y="18"/>
                    <a:pt x="50" y="16"/>
                    <a:pt x="52" y="16"/>
                  </a:cubicBezTo>
                  <a:close/>
                  <a:moveTo>
                    <a:pt x="33" y="17"/>
                  </a:moveTo>
                  <a:cubicBezTo>
                    <a:pt x="35" y="16"/>
                    <a:pt x="38" y="16"/>
                    <a:pt x="39" y="17"/>
                  </a:cubicBezTo>
                  <a:cubicBezTo>
                    <a:pt x="40" y="18"/>
                    <a:pt x="40" y="19"/>
                    <a:pt x="40" y="20"/>
                  </a:cubicBezTo>
                  <a:cubicBezTo>
                    <a:pt x="40" y="21"/>
                    <a:pt x="40" y="22"/>
                    <a:pt x="39" y="23"/>
                  </a:cubicBezTo>
                  <a:cubicBezTo>
                    <a:pt x="38" y="23"/>
                    <a:pt x="37" y="24"/>
                    <a:pt x="36" y="24"/>
                  </a:cubicBezTo>
                  <a:cubicBezTo>
                    <a:pt x="35" y="24"/>
                    <a:pt x="34" y="23"/>
                    <a:pt x="33" y="23"/>
                  </a:cubicBezTo>
                  <a:cubicBezTo>
                    <a:pt x="33" y="22"/>
                    <a:pt x="32" y="21"/>
                    <a:pt x="32" y="20"/>
                  </a:cubicBezTo>
                  <a:cubicBezTo>
                    <a:pt x="32" y="19"/>
                    <a:pt x="33" y="18"/>
                    <a:pt x="33" y="17"/>
                  </a:cubicBezTo>
                  <a:close/>
                  <a:moveTo>
                    <a:pt x="56" y="176"/>
                  </a:moveTo>
                  <a:cubicBezTo>
                    <a:pt x="50" y="176"/>
                    <a:pt x="44" y="170"/>
                    <a:pt x="44" y="164"/>
                  </a:cubicBezTo>
                  <a:cubicBezTo>
                    <a:pt x="44" y="157"/>
                    <a:pt x="50" y="152"/>
                    <a:pt x="56" y="152"/>
                  </a:cubicBezTo>
                  <a:cubicBezTo>
                    <a:pt x="63" y="152"/>
                    <a:pt x="68" y="157"/>
                    <a:pt x="68" y="164"/>
                  </a:cubicBezTo>
                  <a:cubicBezTo>
                    <a:pt x="68" y="170"/>
                    <a:pt x="63" y="176"/>
                    <a:pt x="56" y="176"/>
                  </a:cubicBezTo>
                  <a:close/>
                  <a:moveTo>
                    <a:pt x="96" y="140"/>
                  </a:moveTo>
                  <a:cubicBezTo>
                    <a:pt x="96" y="142"/>
                    <a:pt x="94" y="144"/>
                    <a:pt x="92" y="144"/>
                  </a:cubicBezTo>
                  <a:cubicBezTo>
                    <a:pt x="20" y="144"/>
                    <a:pt x="20" y="144"/>
                    <a:pt x="20" y="144"/>
                  </a:cubicBezTo>
                  <a:cubicBezTo>
                    <a:pt x="18" y="144"/>
                    <a:pt x="16" y="142"/>
                    <a:pt x="16" y="140"/>
                  </a:cubicBezTo>
                  <a:cubicBezTo>
                    <a:pt x="16" y="36"/>
                    <a:pt x="16" y="36"/>
                    <a:pt x="16" y="36"/>
                  </a:cubicBezTo>
                  <a:cubicBezTo>
                    <a:pt x="16" y="34"/>
                    <a:pt x="18" y="32"/>
                    <a:pt x="20" y="32"/>
                  </a:cubicBezTo>
                  <a:cubicBezTo>
                    <a:pt x="92" y="32"/>
                    <a:pt x="92" y="32"/>
                    <a:pt x="92" y="32"/>
                  </a:cubicBezTo>
                  <a:cubicBezTo>
                    <a:pt x="94" y="32"/>
                    <a:pt x="96" y="34"/>
                    <a:pt x="96" y="36"/>
                  </a:cubicBezTo>
                  <a:lnTo>
                    <a:pt x="96" y="140"/>
                  </a:ln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sp>
          <p:nvSpPr>
            <p:cNvPr id="275" name="Freeform 67"/>
            <p:cNvSpPr>
              <a:spLocks noEditPoints="1"/>
            </p:cNvSpPr>
            <p:nvPr/>
          </p:nvSpPr>
          <p:spPr bwMode="auto">
            <a:xfrm rot="20700000">
              <a:off x="-153477" y="4387734"/>
              <a:ext cx="972024" cy="1062373"/>
            </a:xfrm>
            <a:custGeom>
              <a:avLst/>
              <a:gdLst>
                <a:gd name="T0" fmla="*/ 164 w 176"/>
                <a:gd name="T1" fmla="*/ 48 h 192"/>
                <a:gd name="T2" fmla="*/ 160 w 176"/>
                <a:gd name="T3" fmla="*/ 20 h 192"/>
                <a:gd name="T4" fmla="*/ 140 w 176"/>
                <a:gd name="T5" fmla="*/ 0 h 192"/>
                <a:gd name="T6" fmla="*/ 0 w 176"/>
                <a:gd name="T7" fmla="*/ 20 h 192"/>
                <a:gd name="T8" fmla="*/ 24 w 176"/>
                <a:gd name="T9" fmla="*/ 192 h 192"/>
                <a:gd name="T10" fmla="*/ 160 w 176"/>
                <a:gd name="T11" fmla="*/ 176 h 192"/>
                <a:gd name="T12" fmla="*/ 176 w 176"/>
                <a:gd name="T13" fmla="*/ 164 h 192"/>
                <a:gd name="T14" fmla="*/ 173 w 176"/>
                <a:gd name="T15" fmla="*/ 132 h 192"/>
                <a:gd name="T16" fmla="*/ 176 w 176"/>
                <a:gd name="T17" fmla="*/ 100 h 192"/>
                <a:gd name="T18" fmla="*/ 176 w 176"/>
                <a:gd name="T19" fmla="*/ 84 h 192"/>
                <a:gd name="T20" fmla="*/ 164 w 176"/>
                <a:gd name="T21" fmla="*/ 56 h 192"/>
                <a:gd name="T22" fmla="*/ 168 w 176"/>
                <a:gd name="T23" fmla="*/ 84 h 192"/>
                <a:gd name="T24" fmla="*/ 160 w 176"/>
                <a:gd name="T25" fmla="*/ 88 h 192"/>
                <a:gd name="T26" fmla="*/ 164 w 176"/>
                <a:gd name="T27" fmla="*/ 56 h 192"/>
                <a:gd name="T28" fmla="*/ 168 w 176"/>
                <a:gd name="T29" fmla="*/ 124 h 192"/>
                <a:gd name="T30" fmla="*/ 160 w 176"/>
                <a:gd name="T31" fmla="*/ 128 h 192"/>
                <a:gd name="T32" fmla="*/ 164 w 176"/>
                <a:gd name="T33" fmla="*/ 96 h 192"/>
                <a:gd name="T34" fmla="*/ 20 w 176"/>
                <a:gd name="T35" fmla="*/ 8 h 192"/>
                <a:gd name="T36" fmla="*/ 140 w 176"/>
                <a:gd name="T37" fmla="*/ 8 h 192"/>
                <a:gd name="T38" fmla="*/ 152 w 176"/>
                <a:gd name="T39" fmla="*/ 36 h 192"/>
                <a:gd name="T40" fmla="*/ 144 w 176"/>
                <a:gd name="T41" fmla="*/ 28 h 192"/>
                <a:gd name="T42" fmla="*/ 9 w 176"/>
                <a:gd name="T43" fmla="*/ 16 h 192"/>
                <a:gd name="T44" fmla="*/ 20 w 176"/>
                <a:gd name="T45" fmla="*/ 32 h 192"/>
                <a:gd name="T46" fmla="*/ 132 w 176"/>
                <a:gd name="T47" fmla="*/ 24 h 192"/>
                <a:gd name="T48" fmla="*/ 136 w 176"/>
                <a:gd name="T49" fmla="*/ 32 h 192"/>
                <a:gd name="T50" fmla="*/ 120 w 176"/>
                <a:gd name="T51" fmla="*/ 120 h 192"/>
                <a:gd name="T52" fmla="*/ 100 w 176"/>
                <a:gd name="T53" fmla="*/ 132 h 192"/>
                <a:gd name="T54" fmla="*/ 76 w 176"/>
                <a:gd name="T55" fmla="*/ 132 h 192"/>
                <a:gd name="T56" fmla="*/ 76 w 176"/>
                <a:gd name="T57" fmla="*/ 92 h 192"/>
                <a:gd name="T58" fmla="*/ 92 w 176"/>
                <a:gd name="T59" fmla="*/ 92 h 192"/>
                <a:gd name="T60" fmla="*/ 96 w 176"/>
                <a:gd name="T61" fmla="*/ 112 h 192"/>
                <a:gd name="T62" fmla="*/ 100 w 176"/>
                <a:gd name="T63" fmla="*/ 124 h 192"/>
                <a:gd name="T64" fmla="*/ 112 w 176"/>
                <a:gd name="T65" fmla="*/ 120 h 192"/>
                <a:gd name="T66" fmla="*/ 80 w 176"/>
                <a:gd name="T67" fmla="*/ 80 h 192"/>
                <a:gd name="T68" fmla="*/ 80 w 176"/>
                <a:gd name="T69" fmla="*/ 144 h 192"/>
                <a:gd name="T70" fmla="*/ 80 w 176"/>
                <a:gd name="T71" fmla="*/ 152 h 192"/>
                <a:gd name="T72" fmla="*/ 80 w 176"/>
                <a:gd name="T73" fmla="*/ 72 h 192"/>
                <a:gd name="T74" fmla="*/ 120 w 176"/>
                <a:gd name="T75" fmla="*/ 120 h 192"/>
                <a:gd name="T76" fmla="*/ 164 w 176"/>
                <a:gd name="T77" fmla="*/ 168 h 192"/>
                <a:gd name="T78" fmla="*/ 160 w 176"/>
                <a:gd name="T79" fmla="*/ 136 h 192"/>
                <a:gd name="T80" fmla="*/ 168 w 176"/>
                <a:gd name="T81"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92">
                  <a:moveTo>
                    <a:pt x="176" y="60"/>
                  </a:moveTo>
                  <a:cubicBezTo>
                    <a:pt x="176" y="53"/>
                    <a:pt x="171" y="48"/>
                    <a:pt x="164" y="48"/>
                  </a:cubicBezTo>
                  <a:cubicBezTo>
                    <a:pt x="160" y="48"/>
                    <a:pt x="160" y="48"/>
                    <a:pt x="160" y="48"/>
                  </a:cubicBezTo>
                  <a:cubicBezTo>
                    <a:pt x="160" y="20"/>
                    <a:pt x="160" y="20"/>
                    <a:pt x="160" y="20"/>
                  </a:cubicBezTo>
                  <a:cubicBezTo>
                    <a:pt x="160" y="9"/>
                    <a:pt x="151" y="0"/>
                    <a:pt x="140" y="0"/>
                  </a:cubicBezTo>
                  <a:cubicBezTo>
                    <a:pt x="140" y="0"/>
                    <a:pt x="140" y="0"/>
                    <a:pt x="140" y="0"/>
                  </a:cubicBezTo>
                  <a:cubicBezTo>
                    <a:pt x="20" y="0"/>
                    <a:pt x="20" y="0"/>
                    <a:pt x="20" y="0"/>
                  </a:cubicBezTo>
                  <a:cubicBezTo>
                    <a:pt x="9" y="0"/>
                    <a:pt x="0" y="9"/>
                    <a:pt x="0" y="20"/>
                  </a:cubicBezTo>
                  <a:cubicBezTo>
                    <a:pt x="0" y="168"/>
                    <a:pt x="0" y="168"/>
                    <a:pt x="0" y="168"/>
                  </a:cubicBezTo>
                  <a:cubicBezTo>
                    <a:pt x="0" y="181"/>
                    <a:pt x="11" y="192"/>
                    <a:pt x="24" y="192"/>
                  </a:cubicBezTo>
                  <a:cubicBezTo>
                    <a:pt x="140" y="192"/>
                    <a:pt x="140" y="192"/>
                    <a:pt x="140" y="192"/>
                  </a:cubicBezTo>
                  <a:cubicBezTo>
                    <a:pt x="150" y="192"/>
                    <a:pt x="158" y="185"/>
                    <a:pt x="160" y="176"/>
                  </a:cubicBezTo>
                  <a:cubicBezTo>
                    <a:pt x="164" y="176"/>
                    <a:pt x="164" y="176"/>
                    <a:pt x="164" y="176"/>
                  </a:cubicBezTo>
                  <a:cubicBezTo>
                    <a:pt x="171" y="176"/>
                    <a:pt x="176" y="170"/>
                    <a:pt x="176" y="164"/>
                  </a:cubicBezTo>
                  <a:cubicBezTo>
                    <a:pt x="176" y="140"/>
                    <a:pt x="176" y="140"/>
                    <a:pt x="176" y="140"/>
                  </a:cubicBezTo>
                  <a:cubicBezTo>
                    <a:pt x="176" y="137"/>
                    <a:pt x="175" y="134"/>
                    <a:pt x="173" y="132"/>
                  </a:cubicBezTo>
                  <a:cubicBezTo>
                    <a:pt x="175" y="130"/>
                    <a:pt x="176" y="127"/>
                    <a:pt x="176" y="124"/>
                  </a:cubicBezTo>
                  <a:cubicBezTo>
                    <a:pt x="176" y="100"/>
                    <a:pt x="176" y="100"/>
                    <a:pt x="176" y="100"/>
                  </a:cubicBezTo>
                  <a:cubicBezTo>
                    <a:pt x="176" y="97"/>
                    <a:pt x="175" y="94"/>
                    <a:pt x="173" y="92"/>
                  </a:cubicBezTo>
                  <a:cubicBezTo>
                    <a:pt x="175" y="90"/>
                    <a:pt x="176" y="87"/>
                    <a:pt x="176" y="84"/>
                  </a:cubicBezTo>
                  <a:lnTo>
                    <a:pt x="176" y="60"/>
                  </a:lnTo>
                  <a:close/>
                  <a:moveTo>
                    <a:pt x="164" y="56"/>
                  </a:moveTo>
                  <a:cubicBezTo>
                    <a:pt x="166" y="56"/>
                    <a:pt x="168" y="58"/>
                    <a:pt x="168" y="60"/>
                  </a:cubicBezTo>
                  <a:cubicBezTo>
                    <a:pt x="168" y="84"/>
                    <a:pt x="168" y="84"/>
                    <a:pt x="168" y="84"/>
                  </a:cubicBezTo>
                  <a:cubicBezTo>
                    <a:pt x="168" y="86"/>
                    <a:pt x="166" y="88"/>
                    <a:pt x="164" y="88"/>
                  </a:cubicBezTo>
                  <a:cubicBezTo>
                    <a:pt x="160" y="88"/>
                    <a:pt x="160" y="88"/>
                    <a:pt x="160" y="88"/>
                  </a:cubicBezTo>
                  <a:cubicBezTo>
                    <a:pt x="160" y="56"/>
                    <a:pt x="160" y="56"/>
                    <a:pt x="160" y="56"/>
                  </a:cubicBezTo>
                  <a:lnTo>
                    <a:pt x="164" y="56"/>
                  </a:lnTo>
                  <a:close/>
                  <a:moveTo>
                    <a:pt x="168" y="100"/>
                  </a:moveTo>
                  <a:cubicBezTo>
                    <a:pt x="168" y="124"/>
                    <a:pt x="168" y="124"/>
                    <a:pt x="168" y="124"/>
                  </a:cubicBezTo>
                  <a:cubicBezTo>
                    <a:pt x="168" y="126"/>
                    <a:pt x="166" y="128"/>
                    <a:pt x="164" y="128"/>
                  </a:cubicBezTo>
                  <a:cubicBezTo>
                    <a:pt x="160" y="128"/>
                    <a:pt x="160" y="128"/>
                    <a:pt x="160" y="128"/>
                  </a:cubicBezTo>
                  <a:cubicBezTo>
                    <a:pt x="160" y="96"/>
                    <a:pt x="160" y="96"/>
                    <a:pt x="160" y="96"/>
                  </a:cubicBezTo>
                  <a:cubicBezTo>
                    <a:pt x="164" y="96"/>
                    <a:pt x="164" y="96"/>
                    <a:pt x="164" y="96"/>
                  </a:cubicBezTo>
                  <a:cubicBezTo>
                    <a:pt x="166" y="96"/>
                    <a:pt x="168" y="98"/>
                    <a:pt x="168" y="100"/>
                  </a:cubicBezTo>
                  <a:close/>
                  <a:moveTo>
                    <a:pt x="20" y="8"/>
                  </a:moveTo>
                  <a:cubicBezTo>
                    <a:pt x="140" y="8"/>
                    <a:pt x="140" y="8"/>
                    <a:pt x="140" y="8"/>
                  </a:cubicBezTo>
                  <a:cubicBezTo>
                    <a:pt x="140" y="8"/>
                    <a:pt x="140" y="8"/>
                    <a:pt x="140" y="8"/>
                  </a:cubicBezTo>
                  <a:cubicBezTo>
                    <a:pt x="147" y="8"/>
                    <a:pt x="152" y="13"/>
                    <a:pt x="152" y="20"/>
                  </a:cubicBezTo>
                  <a:cubicBezTo>
                    <a:pt x="152" y="36"/>
                    <a:pt x="152" y="36"/>
                    <a:pt x="152" y="36"/>
                  </a:cubicBezTo>
                  <a:cubicBezTo>
                    <a:pt x="150" y="34"/>
                    <a:pt x="147" y="33"/>
                    <a:pt x="144" y="32"/>
                  </a:cubicBezTo>
                  <a:cubicBezTo>
                    <a:pt x="144" y="28"/>
                    <a:pt x="144" y="28"/>
                    <a:pt x="144" y="28"/>
                  </a:cubicBezTo>
                  <a:cubicBezTo>
                    <a:pt x="144" y="21"/>
                    <a:pt x="139" y="16"/>
                    <a:pt x="132" y="16"/>
                  </a:cubicBezTo>
                  <a:cubicBezTo>
                    <a:pt x="9" y="16"/>
                    <a:pt x="9" y="16"/>
                    <a:pt x="9" y="16"/>
                  </a:cubicBezTo>
                  <a:cubicBezTo>
                    <a:pt x="11" y="11"/>
                    <a:pt x="15" y="8"/>
                    <a:pt x="20" y="8"/>
                  </a:cubicBezTo>
                  <a:close/>
                  <a:moveTo>
                    <a:pt x="20" y="32"/>
                  </a:moveTo>
                  <a:cubicBezTo>
                    <a:pt x="15" y="32"/>
                    <a:pt x="11" y="29"/>
                    <a:pt x="9" y="24"/>
                  </a:cubicBezTo>
                  <a:cubicBezTo>
                    <a:pt x="132" y="24"/>
                    <a:pt x="132" y="24"/>
                    <a:pt x="132" y="24"/>
                  </a:cubicBezTo>
                  <a:cubicBezTo>
                    <a:pt x="134" y="24"/>
                    <a:pt x="136" y="26"/>
                    <a:pt x="136" y="28"/>
                  </a:cubicBezTo>
                  <a:cubicBezTo>
                    <a:pt x="136" y="32"/>
                    <a:pt x="136" y="32"/>
                    <a:pt x="136" y="32"/>
                  </a:cubicBezTo>
                  <a:lnTo>
                    <a:pt x="20" y="32"/>
                  </a:lnTo>
                  <a:close/>
                  <a:moveTo>
                    <a:pt x="120" y="120"/>
                  </a:moveTo>
                  <a:cubicBezTo>
                    <a:pt x="120" y="126"/>
                    <a:pt x="115" y="132"/>
                    <a:pt x="108" y="132"/>
                  </a:cubicBezTo>
                  <a:cubicBezTo>
                    <a:pt x="100" y="132"/>
                    <a:pt x="100" y="132"/>
                    <a:pt x="100" y="132"/>
                  </a:cubicBezTo>
                  <a:cubicBezTo>
                    <a:pt x="96" y="132"/>
                    <a:pt x="92" y="130"/>
                    <a:pt x="90" y="126"/>
                  </a:cubicBezTo>
                  <a:cubicBezTo>
                    <a:pt x="86" y="130"/>
                    <a:pt x="82" y="132"/>
                    <a:pt x="76" y="132"/>
                  </a:cubicBezTo>
                  <a:cubicBezTo>
                    <a:pt x="65" y="132"/>
                    <a:pt x="56" y="123"/>
                    <a:pt x="56" y="112"/>
                  </a:cubicBezTo>
                  <a:cubicBezTo>
                    <a:pt x="56" y="101"/>
                    <a:pt x="65" y="92"/>
                    <a:pt x="76" y="92"/>
                  </a:cubicBezTo>
                  <a:cubicBezTo>
                    <a:pt x="81" y="92"/>
                    <a:pt x="85" y="93"/>
                    <a:pt x="88" y="96"/>
                  </a:cubicBezTo>
                  <a:cubicBezTo>
                    <a:pt x="88" y="94"/>
                    <a:pt x="90" y="92"/>
                    <a:pt x="92" y="92"/>
                  </a:cubicBezTo>
                  <a:cubicBezTo>
                    <a:pt x="94" y="92"/>
                    <a:pt x="96" y="94"/>
                    <a:pt x="96" y="96"/>
                  </a:cubicBezTo>
                  <a:cubicBezTo>
                    <a:pt x="96" y="112"/>
                    <a:pt x="96" y="112"/>
                    <a:pt x="96" y="112"/>
                  </a:cubicBezTo>
                  <a:cubicBezTo>
                    <a:pt x="96" y="120"/>
                    <a:pt x="96" y="120"/>
                    <a:pt x="96" y="120"/>
                  </a:cubicBezTo>
                  <a:cubicBezTo>
                    <a:pt x="96" y="122"/>
                    <a:pt x="98" y="124"/>
                    <a:pt x="100" y="124"/>
                  </a:cubicBezTo>
                  <a:cubicBezTo>
                    <a:pt x="108" y="124"/>
                    <a:pt x="108" y="124"/>
                    <a:pt x="108" y="124"/>
                  </a:cubicBezTo>
                  <a:cubicBezTo>
                    <a:pt x="110" y="124"/>
                    <a:pt x="112" y="122"/>
                    <a:pt x="112" y="120"/>
                  </a:cubicBezTo>
                  <a:cubicBezTo>
                    <a:pt x="112" y="112"/>
                    <a:pt x="112" y="112"/>
                    <a:pt x="112" y="112"/>
                  </a:cubicBezTo>
                  <a:cubicBezTo>
                    <a:pt x="112" y="94"/>
                    <a:pt x="98" y="80"/>
                    <a:pt x="80" y="80"/>
                  </a:cubicBezTo>
                  <a:cubicBezTo>
                    <a:pt x="63" y="80"/>
                    <a:pt x="48" y="94"/>
                    <a:pt x="48" y="112"/>
                  </a:cubicBezTo>
                  <a:cubicBezTo>
                    <a:pt x="48" y="130"/>
                    <a:pt x="63" y="144"/>
                    <a:pt x="80" y="144"/>
                  </a:cubicBezTo>
                  <a:cubicBezTo>
                    <a:pt x="82" y="144"/>
                    <a:pt x="84" y="146"/>
                    <a:pt x="84" y="148"/>
                  </a:cubicBezTo>
                  <a:cubicBezTo>
                    <a:pt x="84" y="150"/>
                    <a:pt x="82" y="152"/>
                    <a:pt x="80" y="152"/>
                  </a:cubicBezTo>
                  <a:cubicBezTo>
                    <a:pt x="58" y="152"/>
                    <a:pt x="40" y="134"/>
                    <a:pt x="40" y="112"/>
                  </a:cubicBezTo>
                  <a:cubicBezTo>
                    <a:pt x="40" y="90"/>
                    <a:pt x="58" y="72"/>
                    <a:pt x="80" y="72"/>
                  </a:cubicBezTo>
                  <a:cubicBezTo>
                    <a:pt x="102" y="72"/>
                    <a:pt x="120" y="90"/>
                    <a:pt x="120" y="112"/>
                  </a:cubicBezTo>
                  <a:lnTo>
                    <a:pt x="120" y="120"/>
                  </a:lnTo>
                  <a:close/>
                  <a:moveTo>
                    <a:pt x="168" y="164"/>
                  </a:moveTo>
                  <a:cubicBezTo>
                    <a:pt x="168" y="166"/>
                    <a:pt x="166" y="168"/>
                    <a:pt x="164" y="168"/>
                  </a:cubicBezTo>
                  <a:cubicBezTo>
                    <a:pt x="160" y="168"/>
                    <a:pt x="160" y="168"/>
                    <a:pt x="160" y="168"/>
                  </a:cubicBezTo>
                  <a:cubicBezTo>
                    <a:pt x="160" y="136"/>
                    <a:pt x="160" y="136"/>
                    <a:pt x="160" y="136"/>
                  </a:cubicBezTo>
                  <a:cubicBezTo>
                    <a:pt x="164" y="136"/>
                    <a:pt x="164" y="136"/>
                    <a:pt x="164" y="136"/>
                  </a:cubicBezTo>
                  <a:cubicBezTo>
                    <a:pt x="166" y="136"/>
                    <a:pt x="168" y="138"/>
                    <a:pt x="168" y="140"/>
                  </a:cubicBezTo>
                  <a:lnTo>
                    <a:pt x="168" y="164"/>
                  </a:ln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sp>
          <p:nvSpPr>
            <p:cNvPr id="276" name="Freeform 80"/>
            <p:cNvSpPr>
              <a:spLocks noEditPoints="1"/>
            </p:cNvSpPr>
            <p:nvPr/>
          </p:nvSpPr>
          <p:spPr bwMode="auto">
            <a:xfrm rot="20700000">
              <a:off x="1477440" y="5239716"/>
              <a:ext cx="764324" cy="412421"/>
            </a:xfrm>
            <a:custGeom>
              <a:avLst/>
              <a:gdLst>
                <a:gd name="T0" fmla="*/ 20 w 192"/>
                <a:gd name="T1" fmla="*/ 0 h 104"/>
                <a:gd name="T2" fmla="*/ 0 w 192"/>
                <a:gd name="T3" fmla="*/ 84 h 104"/>
                <a:gd name="T4" fmla="*/ 172 w 192"/>
                <a:gd name="T5" fmla="*/ 104 h 104"/>
                <a:gd name="T6" fmla="*/ 192 w 192"/>
                <a:gd name="T7" fmla="*/ 20 h 104"/>
                <a:gd name="T8" fmla="*/ 92 w 192"/>
                <a:gd name="T9" fmla="*/ 24 h 104"/>
                <a:gd name="T10" fmla="*/ 104 w 192"/>
                <a:gd name="T11" fmla="*/ 28 h 104"/>
                <a:gd name="T12" fmla="*/ 92 w 192"/>
                <a:gd name="T13" fmla="*/ 32 h 104"/>
                <a:gd name="T14" fmla="*/ 92 w 192"/>
                <a:gd name="T15" fmla="*/ 24 h 104"/>
                <a:gd name="T16" fmla="*/ 100 w 192"/>
                <a:gd name="T17" fmla="*/ 48 h 104"/>
                <a:gd name="T18" fmla="*/ 100 w 192"/>
                <a:gd name="T19" fmla="*/ 56 h 104"/>
                <a:gd name="T20" fmla="*/ 88 w 192"/>
                <a:gd name="T21" fmla="*/ 52 h 104"/>
                <a:gd name="T22" fmla="*/ 68 w 192"/>
                <a:gd name="T23" fmla="*/ 24 h 104"/>
                <a:gd name="T24" fmla="*/ 80 w 192"/>
                <a:gd name="T25" fmla="*/ 28 h 104"/>
                <a:gd name="T26" fmla="*/ 68 w 192"/>
                <a:gd name="T27" fmla="*/ 32 h 104"/>
                <a:gd name="T28" fmla="*/ 68 w 192"/>
                <a:gd name="T29" fmla="*/ 24 h 104"/>
                <a:gd name="T30" fmla="*/ 76 w 192"/>
                <a:gd name="T31" fmla="*/ 48 h 104"/>
                <a:gd name="T32" fmla="*/ 76 w 192"/>
                <a:gd name="T33" fmla="*/ 56 h 104"/>
                <a:gd name="T34" fmla="*/ 64 w 192"/>
                <a:gd name="T35" fmla="*/ 52 h 104"/>
                <a:gd name="T36" fmla="*/ 52 w 192"/>
                <a:gd name="T37" fmla="*/ 80 h 104"/>
                <a:gd name="T38" fmla="*/ 40 w 192"/>
                <a:gd name="T39" fmla="*/ 76 h 104"/>
                <a:gd name="T40" fmla="*/ 52 w 192"/>
                <a:gd name="T41" fmla="*/ 72 h 104"/>
                <a:gd name="T42" fmla="*/ 52 w 192"/>
                <a:gd name="T43" fmla="*/ 80 h 104"/>
                <a:gd name="T44" fmla="*/ 44 w 192"/>
                <a:gd name="T45" fmla="*/ 56 h 104"/>
                <a:gd name="T46" fmla="*/ 44 w 192"/>
                <a:gd name="T47" fmla="*/ 48 h 104"/>
                <a:gd name="T48" fmla="*/ 56 w 192"/>
                <a:gd name="T49" fmla="*/ 52 h 104"/>
                <a:gd name="T50" fmla="*/ 52 w 192"/>
                <a:gd name="T51" fmla="*/ 32 h 104"/>
                <a:gd name="T52" fmla="*/ 40 w 192"/>
                <a:gd name="T53" fmla="*/ 28 h 104"/>
                <a:gd name="T54" fmla="*/ 52 w 192"/>
                <a:gd name="T55" fmla="*/ 24 h 104"/>
                <a:gd name="T56" fmla="*/ 52 w 192"/>
                <a:gd name="T57" fmla="*/ 32 h 104"/>
                <a:gd name="T58" fmla="*/ 68 w 192"/>
                <a:gd name="T59" fmla="*/ 80 h 104"/>
                <a:gd name="T60" fmla="*/ 68 w 192"/>
                <a:gd name="T61" fmla="*/ 72 h 104"/>
                <a:gd name="T62" fmla="*/ 128 w 192"/>
                <a:gd name="T63" fmla="*/ 76 h 104"/>
                <a:gd name="T64" fmla="*/ 124 w 192"/>
                <a:gd name="T65" fmla="*/ 56 h 104"/>
                <a:gd name="T66" fmla="*/ 112 w 192"/>
                <a:gd name="T67" fmla="*/ 52 h 104"/>
                <a:gd name="T68" fmla="*/ 124 w 192"/>
                <a:gd name="T69" fmla="*/ 48 h 104"/>
                <a:gd name="T70" fmla="*/ 124 w 192"/>
                <a:gd name="T71" fmla="*/ 56 h 104"/>
                <a:gd name="T72" fmla="*/ 116 w 192"/>
                <a:gd name="T73" fmla="*/ 32 h 104"/>
                <a:gd name="T74" fmla="*/ 116 w 192"/>
                <a:gd name="T75" fmla="*/ 24 h 104"/>
                <a:gd name="T76" fmla="*/ 128 w 192"/>
                <a:gd name="T77" fmla="*/ 28 h 104"/>
                <a:gd name="T78" fmla="*/ 148 w 192"/>
                <a:gd name="T79" fmla="*/ 80 h 104"/>
                <a:gd name="T80" fmla="*/ 136 w 192"/>
                <a:gd name="T81" fmla="*/ 76 h 104"/>
                <a:gd name="T82" fmla="*/ 148 w 192"/>
                <a:gd name="T83" fmla="*/ 72 h 104"/>
                <a:gd name="T84" fmla="*/ 148 w 192"/>
                <a:gd name="T85" fmla="*/ 80 h 104"/>
                <a:gd name="T86" fmla="*/ 140 w 192"/>
                <a:gd name="T87" fmla="*/ 56 h 104"/>
                <a:gd name="T88" fmla="*/ 140 w 192"/>
                <a:gd name="T89" fmla="*/ 48 h 104"/>
                <a:gd name="T90" fmla="*/ 152 w 192"/>
                <a:gd name="T91" fmla="*/ 52 h 104"/>
                <a:gd name="T92" fmla="*/ 148 w 192"/>
                <a:gd name="T93" fmla="*/ 32 h 104"/>
                <a:gd name="T94" fmla="*/ 136 w 192"/>
                <a:gd name="T95" fmla="*/ 28 h 104"/>
                <a:gd name="T96" fmla="*/ 148 w 192"/>
                <a:gd name="T97" fmla="*/ 24 h 104"/>
                <a:gd name="T98" fmla="*/ 148 w 192"/>
                <a:gd name="T99" fmla="*/ 3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2" h="104">
                  <a:moveTo>
                    <a:pt x="172" y="0"/>
                  </a:moveTo>
                  <a:cubicBezTo>
                    <a:pt x="20" y="0"/>
                    <a:pt x="20" y="0"/>
                    <a:pt x="20" y="0"/>
                  </a:cubicBezTo>
                  <a:cubicBezTo>
                    <a:pt x="9" y="0"/>
                    <a:pt x="0" y="9"/>
                    <a:pt x="0" y="20"/>
                  </a:cubicBezTo>
                  <a:cubicBezTo>
                    <a:pt x="0" y="84"/>
                    <a:pt x="0" y="84"/>
                    <a:pt x="0" y="84"/>
                  </a:cubicBezTo>
                  <a:cubicBezTo>
                    <a:pt x="0" y="95"/>
                    <a:pt x="9" y="104"/>
                    <a:pt x="20" y="104"/>
                  </a:cubicBezTo>
                  <a:cubicBezTo>
                    <a:pt x="172" y="104"/>
                    <a:pt x="172" y="104"/>
                    <a:pt x="172" y="104"/>
                  </a:cubicBezTo>
                  <a:cubicBezTo>
                    <a:pt x="183" y="104"/>
                    <a:pt x="192" y="95"/>
                    <a:pt x="192" y="84"/>
                  </a:cubicBezTo>
                  <a:cubicBezTo>
                    <a:pt x="192" y="20"/>
                    <a:pt x="192" y="20"/>
                    <a:pt x="192" y="20"/>
                  </a:cubicBezTo>
                  <a:cubicBezTo>
                    <a:pt x="192" y="9"/>
                    <a:pt x="183" y="0"/>
                    <a:pt x="172" y="0"/>
                  </a:cubicBezTo>
                  <a:close/>
                  <a:moveTo>
                    <a:pt x="92" y="24"/>
                  </a:moveTo>
                  <a:cubicBezTo>
                    <a:pt x="100" y="24"/>
                    <a:pt x="100" y="24"/>
                    <a:pt x="100" y="24"/>
                  </a:cubicBezTo>
                  <a:cubicBezTo>
                    <a:pt x="102" y="24"/>
                    <a:pt x="104" y="26"/>
                    <a:pt x="104" y="28"/>
                  </a:cubicBezTo>
                  <a:cubicBezTo>
                    <a:pt x="104" y="30"/>
                    <a:pt x="102" y="32"/>
                    <a:pt x="100" y="32"/>
                  </a:cubicBezTo>
                  <a:cubicBezTo>
                    <a:pt x="92" y="32"/>
                    <a:pt x="92" y="32"/>
                    <a:pt x="92" y="32"/>
                  </a:cubicBezTo>
                  <a:cubicBezTo>
                    <a:pt x="90" y="32"/>
                    <a:pt x="88" y="30"/>
                    <a:pt x="88" y="28"/>
                  </a:cubicBezTo>
                  <a:cubicBezTo>
                    <a:pt x="88" y="26"/>
                    <a:pt x="90" y="24"/>
                    <a:pt x="92" y="24"/>
                  </a:cubicBezTo>
                  <a:close/>
                  <a:moveTo>
                    <a:pt x="92" y="48"/>
                  </a:moveTo>
                  <a:cubicBezTo>
                    <a:pt x="100" y="48"/>
                    <a:pt x="100" y="48"/>
                    <a:pt x="100" y="48"/>
                  </a:cubicBezTo>
                  <a:cubicBezTo>
                    <a:pt x="102" y="48"/>
                    <a:pt x="104" y="50"/>
                    <a:pt x="104" y="52"/>
                  </a:cubicBezTo>
                  <a:cubicBezTo>
                    <a:pt x="104" y="54"/>
                    <a:pt x="102" y="56"/>
                    <a:pt x="100" y="56"/>
                  </a:cubicBezTo>
                  <a:cubicBezTo>
                    <a:pt x="92" y="56"/>
                    <a:pt x="92" y="56"/>
                    <a:pt x="92" y="56"/>
                  </a:cubicBezTo>
                  <a:cubicBezTo>
                    <a:pt x="90" y="56"/>
                    <a:pt x="88" y="54"/>
                    <a:pt x="88" y="52"/>
                  </a:cubicBezTo>
                  <a:cubicBezTo>
                    <a:pt x="88" y="50"/>
                    <a:pt x="90" y="48"/>
                    <a:pt x="92" y="48"/>
                  </a:cubicBezTo>
                  <a:close/>
                  <a:moveTo>
                    <a:pt x="68" y="24"/>
                  </a:moveTo>
                  <a:cubicBezTo>
                    <a:pt x="76" y="24"/>
                    <a:pt x="76" y="24"/>
                    <a:pt x="76" y="24"/>
                  </a:cubicBezTo>
                  <a:cubicBezTo>
                    <a:pt x="78" y="24"/>
                    <a:pt x="80" y="26"/>
                    <a:pt x="80" y="28"/>
                  </a:cubicBezTo>
                  <a:cubicBezTo>
                    <a:pt x="80" y="30"/>
                    <a:pt x="78" y="32"/>
                    <a:pt x="76" y="32"/>
                  </a:cubicBezTo>
                  <a:cubicBezTo>
                    <a:pt x="68" y="32"/>
                    <a:pt x="68" y="32"/>
                    <a:pt x="68" y="32"/>
                  </a:cubicBezTo>
                  <a:cubicBezTo>
                    <a:pt x="66" y="32"/>
                    <a:pt x="64" y="30"/>
                    <a:pt x="64" y="28"/>
                  </a:cubicBezTo>
                  <a:cubicBezTo>
                    <a:pt x="64" y="26"/>
                    <a:pt x="66" y="24"/>
                    <a:pt x="68" y="24"/>
                  </a:cubicBezTo>
                  <a:close/>
                  <a:moveTo>
                    <a:pt x="68" y="48"/>
                  </a:moveTo>
                  <a:cubicBezTo>
                    <a:pt x="76" y="48"/>
                    <a:pt x="76" y="48"/>
                    <a:pt x="76" y="48"/>
                  </a:cubicBezTo>
                  <a:cubicBezTo>
                    <a:pt x="78" y="48"/>
                    <a:pt x="80" y="50"/>
                    <a:pt x="80" y="52"/>
                  </a:cubicBezTo>
                  <a:cubicBezTo>
                    <a:pt x="80" y="54"/>
                    <a:pt x="78" y="56"/>
                    <a:pt x="76" y="56"/>
                  </a:cubicBezTo>
                  <a:cubicBezTo>
                    <a:pt x="68" y="56"/>
                    <a:pt x="68" y="56"/>
                    <a:pt x="68" y="56"/>
                  </a:cubicBezTo>
                  <a:cubicBezTo>
                    <a:pt x="66" y="56"/>
                    <a:pt x="64" y="54"/>
                    <a:pt x="64" y="52"/>
                  </a:cubicBezTo>
                  <a:cubicBezTo>
                    <a:pt x="64" y="50"/>
                    <a:pt x="66" y="48"/>
                    <a:pt x="68" y="48"/>
                  </a:cubicBezTo>
                  <a:close/>
                  <a:moveTo>
                    <a:pt x="52" y="80"/>
                  </a:moveTo>
                  <a:cubicBezTo>
                    <a:pt x="44" y="80"/>
                    <a:pt x="44" y="80"/>
                    <a:pt x="44" y="80"/>
                  </a:cubicBezTo>
                  <a:cubicBezTo>
                    <a:pt x="42" y="80"/>
                    <a:pt x="40" y="78"/>
                    <a:pt x="40" y="76"/>
                  </a:cubicBezTo>
                  <a:cubicBezTo>
                    <a:pt x="40" y="74"/>
                    <a:pt x="42" y="72"/>
                    <a:pt x="44" y="72"/>
                  </a:cubicBezTo>
                  <a:cubicBezTo>
                    <a:pt x="52" y="72"/>
                    <a:pt x="52" y="72"/>
                    <a:pt x="52" y="72"/>
                  </a:cubicBezTo>
                  <a:cubicBezTo>
                    <a:pt x="54" y="72"/>
                    <a:pt x="56" y="74"/>
                    <a:pt x="56" y="76"/>
                  </a:cubicBezTo>
                  <a:cubicBezTo>
                    <a:pt x="56" y="78"/>
                    <a:pt x="54" y="80"/>
                    <a:pt x="52" y="80"/>
                  </a:cubicBezTo>
                  <a:close/>
                  <a:moveTo>
                    <a:pt x="52" y="56"/>
                  </a:moveTo>
                  <a:cubicBezTo>
                    <a:pt x="44" y="56"/>
                    <a:pt x="44" y="56"/>
                    <a:pt x="44" y="56"/>
                  </a:cubicBezTo>
                  <a:cubicBezTo>
                    <a:pt x="42" y="56"/>
                    <a:pt x="40" y="54"/>
                    <a:pt x="40" y="52"/>
                  </a:cubicBezTo>
                  <a:cubicBezTo>
                    <a:pt x="40" y="50"/>
                    <a:pt x="42" y="48"/>
                    <a:pt x="44" y="48"/>
                  </a:cubicBezTo>
                  <a:cubicBezTo>
                    <a:pt x="52" y="48"/>
                    <a:pt x="52" y="48"/>
                    <a:pt x="52" y="48"/>
                  </a:cubicBezTo>
                  <a:cubicBezTo>
                    <a:pt x="54" y="48"/>
                    <a:pt x="56" y="50"/>
                    <a:pt x="56" y="52"/>
                  </a:cubicBezTo>
                  <a:cubicBezTo>
                    <a:pt x="56" y="54"/>
                    <a:pt x="54" y="56"/>
                    <a:pt x="52" y="56"/>
                  </a:cubicBezTo>
                  <a:close/>
                  <a:moveTo>
                    <a:pt x="52" y="32"/>
                  </a:moveTo>
                  <a:cubicBezTo>
                    <a:pt x="44" y="32"/>
                    <a:pt x="44" y="32"/>
                    <a:pt x="44" y="32"/>
                  </a:cubicBezTo>
                  <a:cubicBezTo>
                    <a:pt x="42" y="32"/>
                    <a:pt x="40" y="30"/>
                    <a:pt x="40" y="28"/>
                  </a:cubicBezTo>
                  <a:cubicBezTo>
                    <a:pt x="40" y="26"/>
                    <a:pt x="42" y="24"/>
                    <a:pt x="44" y="24"/>
                  </a:cubicBezTo>
                  <a:cubicBezTo>
                    <a:pt x="52" y="24"/>
                    <a:pt x="52" y="24"/>
                    <a:pt x="52" y="24"/>
                  </a:cubicBezTo>
                  <a:cubicBezTo>
                    <a:pt x="54" y="24"/>
                    <a:pt x="56" y="26"/>
                    <a:pt x="56" y="28"/>
                  </a:cubicBezTo>
                  <a:cubicBezTo>
                    <a:pt x="56" y="30"/>
                    <a:pt x="54" y="32"/>
                    <a:pt x="52" y="32"/>
                  </a:cubicBezTo>
                  <a:close/>
                  <a:moveTo>
                    <a:pt x="124" y="80"/>
                  </a:moveTo>
                  <a:cubicBezTo>
                    <a:pt x="68" y="80"/>
                    <a:pt x="68" y="80"/>
                    <a:pt x="68" y="80"/>
                  </a:cubicBezTo>
                  <a:cubicBezTo>
                    <a:pt x="66" y="80"/>
                    <a:pt x="64" y="78"/>
                    <a:pt x="64" y="76"/>
                  </a:cubicBezTo>
                  <a:cubicBezTo>
                    <a:pt x="64" y="74"/>
                    <a:pt x="66" y="72"/>
                    <a:pt x="68" y="72"/>
                  </a:cubicBezTo>
                  <a:cubicBezTo>
                    <a:pt x="124" y="72"/>
                    <a:pt x="124" y="72"/>
                    <a:pt x="124" y="72"/>
                  </a:cubicBezTo>
                  <a:cubicBezTo>
                    <a:pt x="126" y="72"/>
                    <a:pt x="128" y="74"/>
                    <a:pt x="128" y="76"/>
                  </a:cubicBezTo>
                  <a:cubicBezTo>
                    <a:pt x="128" y="78"/>
                    <a:pt x="126" y="80"/>
                    <a:pt x="124" y="80"/>
                  </a:cubicBezTo>
                  <a:close/>
                  <a:moveTo>
                    <a:pt x="124" y="56"/>
                  </a:moveTo>
                  <a:cubicBezTo>
                    <a:pt x="116" y="56"/>
                    <a:pt x="116" y="56"/>
                    <a:pt x="116" y="56"/>
                  </a:cubicBezTo>
                  <a:cubicBezTo>
                    <a:pt x="114" y="56"/>
                    <a:pt x="112" y="54"/>
                    <a:pt x="112" y="52"/>
                  </a:cubicBezTo>
                  <a:cubicBezTo>
                    <a:pt x="112" y="50"/>
                    <a:pt x="114" y="48"/>
                    <a:pt x="116" y="48"/>
                  </a:cubicBezTo>
                  <a:cubicBezTo>
                    <a:pt x="124" y="48"/>
                    <a:pt x="124" y="48"/>
                    <a:pt x="124" y="48"/>
                  </a:cubicBezTo>
                  <a:cubicBezTo>
                    <a:pt x="126" y="48"/>
                    <a:pt x="128" y="50"/>
                    <a:pt x="128" y="52"/>
                  </a:cubicBezTo>
                  <a:cubicBezTo>
                    <a:pt x="128" y="54"/>
                    <a:pt x="126" y="56"/>
                    <a:pt x="124" y="56"/>
                  </a:cubicBezTo>
                  <a:close/>
                  <a:moveTo>
                    <a:pt x="124" y="32"/>
                  </a:moveTo>
                  <a:cubicBezTo>
                    <a:pt x="116" y="32"/>
                    <a:pt x="116" y="32"/>
                    <a:pt x="116" y="32"/>
                  </a:cubicBezTo>
                  <a:cubicBezTo>
                    <a:pt x="114" y="32"/>
                    <a:pt x="112" y="30"/>
                    <a:pt x="112" y="28"/>
                  </a:cubicBezTo>
                  <a:cubicBezTo>
                    <a:pt x="112" y="26"/>
                    <a:pt x="114" y="24"/>
                    <a:pt x="116" y="24"/>
                  </a:cubicBezTo>
                  <a:cubicBezTo>
                    <a:pt x="124" y="24"/>
                    <a:pt x="124" y="24"/>
                    <a:pt x="124" y="24"/>
                  </a:cubicBezTo>
                  <a:cubicBezTo>
                    <a:pt x="126" y="24"/>
                    <a:pt x="128" y="26"/>
                    <a:pt x="128" y="28"/>
                  </a:cubicBezTo>
                  <a:cubicBezTo>
                    <a:pt x="128" y="30"/>
                    <a:pt x="126" y="32"/>
                    <a:pt x="124" y="32"/>
                  </a:cubicBezTo>
                  <a:close/>
                  <a:moveTo>
                    <a:pt x="148" y="80"/>
                  </a:moveTo>
                  <a:cubicBezTo>
                    <a:pt x="140" y="80"/>
                    <a:pt x="140" y="80"/>
                    <a:pt x="140" y="80"/>
                  </a:cubicBezTo>
                  <a:cubicBezTo>
                    <a:pt x="138" y="80"/>
                    <a:pt x="136" y="78"/>
                    <a:pt x="136" y="76"/>
                  </a:cubicBezTo>
                  <a:cubicBezTo>
                    <a:pt x="136" y="74"/>
                    <a:pt x="138" y="72"/>
                    <a:pt x="140" y="72"/>
                  </a:cubicBezTo>
                  <a:cubicBezTo>
                    <a:pt x="148" y="72"/>
                    <a:pt x="148" y="72"/>
                    <a:pt x="148" y="72"/>
                  </a:cubicBezTo>
                  <a:cubicBezTo>
                    <a:pt x="150" y="72"/>
                    <a:pt x="152" y="74"/>
                    <a:pt x="152" y="76"/>
                  </a:cubicBezTo>
                  <a:cubicBezTo>
                    <a:pt x="152" y="78"/>
                    <a:pt x="150" y="80"/>
                    <a:pt x="148" y="80"/>
                  </a:cubicBezTo>
                  <a:close/>
                  <a:moveTo>
                    <a:pt x="148" y="56"/>
                  </a:moveTo>
                  <a:cubicBezTo>
                    <a:pt x="140" y="56"/>
                    <a:pt x="140" y="56"/>
                    <a:pt x="140" y="56"/>
                  </a:cubicBezTo>
                  <a:cubicBezTo>
                    <a:pt x="138" y="56"/>
                    <a:pt x="136" y="54"/>
                    <a:pt x="136" y="52"/>
                  </a:cubicBezTo>
                  <a:cubicBezTo>
                    <a:pt x="136" y="50"/>
                    <a:pt x="138" y="48"/>
                    <a:pt x="140" y="48"/>
                  </a:cubicBezTo>
                  <a:cubicBezTo>
                    <a:pt x="148" y="48"/>
                    <a:pt x="148" y="48"/>
                    <a:pt x="148" y="48"/>
                  </a:cubicBezTo>
                  <a:cubicBezTo>
                    <a:pt x="150" y="48"/>
                    <a:pt x="152" y="50"/>
                    <a:pt x="152" y="52"/>
                  </a:cubicBezTo>
                  <a:cubicBezTo>
                    <a:pt x="152" y="54"/>
                    <a:pt x="150" y="56"/>
                    <a:pt x="148" y="56"/>
                  </a:cubicBezTo>
                  <a:close/>
                  <a:moveTo>
                    <a:pt x="148" y="32"/>
                  </a:moveTo>
                  <a:cubicBezTo>
                    <a:pt x="140" y="32"/>
                    <a:pt x="140" y="32"/>
                    <a:pt x="140" y="32"/>
                  </a:cubicBezTo>
                  <a:cubicBezTo>
                    <a:pt x="138" y="32"/>
                    <a:pt x="136" y="30"/>
                    <a:pt x="136" y="28"/>
                  </a:cubicBezTo>
                  <a:cubicBezTo>
                    <a:pt x="136" y="26"/>
                    <a:pt x="138" y="24"/>
                    <a:pt x="140" y="24"/>
                  </a:cubicBezTo>
                  <a:cubicBezTo>
                    <a:pt x="148" y="24"/>
                    <a:pt x="148" y="24"/>
                    <a:pt x="148" y="24"/>
                  </a:cubicBezTo>
                  <a:cubicBezTo>
                    <a:pt x="150" y="24"/>
                    <a:pt x="152" y="26"/>
                    <a:pt x="152" y="28"/>
                  </a:cubicBezTo>
                  <a:cubicBezTo>
                    <a:pt x="152" y="30"/>
                    <a:pt x="150" y="32"/>
                    <a:pt x="148" y="32"/>
                  </a:cubicBez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grpSp>
          <p:nvGrpSpPr>
            <p:cNvPr id="277" name="组合 276"/>
            <p:cNvGrpSpPr/>
            <p:nvPr/>
          </p:nvGrpSpPr>
          <p:grpSpPr>
            <a:xfrm>
              <a:off x="911849" y="6068683"/>
              <a:ext cx="673793" cy="666002"/>
              <a:chOff x="11145838" y="3187700"/>
              <a:chExt cx="549276" cy="542925"/>
            </a:xfrm>
            <a:solidFill>
              <a:schemeClr val="bg1">
                <a:alpha val="9000"/>
              </a:schemeClr>
            </a:solidFill>
          </p:grpSpPr>
          <p:sp>
            <p:nvSpPr>
              <p:cNvPr id="341" name="Freeform 107"/>
              <p:cNvSpPr>
                <a:spLocks noEditPoints="1"/>
              </p:cNvSpPr>
              <p:nvPr/>
            </p:nvSpPr>
            <p:spPr bwMode="auto">
              <a:xfrm>
                <a:off x="11145838" y="3187700"/>
                <a:ext cx="369888" cy="363538"/>
              </a:xfrm>
              <a:custGeom>
                <a:avLst/>
                <a:gdLst>
                  <a:gd name="T0" fmla="*/ 99 w 129"/>
                  <a:gd name="T1" fmla="*/ 118 h 129"/>
                  <a:gd name="T2" fmla="*/ 95 w 129"/>
                  <a:gd name="T3" fmla="*/ 102 h 129"/>
                  <a:gd name="T4" fmla="*/ 101 w 129"/>
                  <a:gd name="T5" fmla="*/ 96 h 129"/>
                  <a:gd name="T6" fmla="*/ 117 w 129"/>
                  <a:gd name="T7" fmla="*/ 100 h 129"/>
                  <a:gd name="T8" fmla="*/ 122 w 129"/>
                  <a:gd name="T9" fmla="*/ 98 h 129"/>
                  <a:gd name="T10" fmla="*/ 128 w 129"/>
                  <a:gd name="T11" fmla="*/ 83 h 129"/>
                  <a:gd name="T12" fmla="*/ 126 w 129"/>
                  <a:gd name="T13" fmla="*/ 78 h 129"/>
                  <a:gd name="T14" fmla="*/ 112 w 129"/>
                  <a:gd name="T15" fmla="*/ 70 h 129"/>
                  <a:gd name="T16" fmla="*/ 113 w 129"/>
                  <a:gd name="T17" fmla="*/ 65 h 129"/>
                  <a:gd name="T18" fmla="*/ 112 w 129"/>
                  <a:gd name="T19" fmla="*/ 61 h 129"/>
                  <a:gd name="T20" fmla="*/ 126 w 129"/>
                  <a:gd name="T21" fmla="*/ 52 h 129"/>
                  <a:gd name="T22" fmla="*/ 128 w 129"/>
                  <a:gd name="T23" fmla="*/ 47 h 129"/>
                  <a:gd name="T24" fmla="*/ 122 w 129"/>
                  <a:gd name="T25" fmla="*/ 33 h 129"/>
                  <a:gd name="T26" fmla="*/ 117 w 129"/>
                  <a:gd name="T27" fmla="*/ 30 h 129"/>
                  <a:gd name="T28" fmla="*/ 102 w 129"/>
                  <a:gd name="T29" fmla="*/ 34 h 129"/>
                  <a:gd name="T30" fmla="*/ 95 w 129"/>
                  <a:gd name="T31" fmla="*/ 28 h 129"/>
                  <a:gd name="T32" fmla="*/ 99 w 129"/>
                  <a:gd name="T33" fmla="*/ 12 h 129"/>
                  <a:gd name="T34" fmla="*/ 97 w 129"/>
                  <a:gd name="T35" fmla="*/ 8 h 129"/>
                  <a:gd name="T36" fmla="*/ 82 w 129"/>
                  <a:gd name="T37" fmla="*/ 1 h 129"/>
                  <a:gd name="T38" fmla="*/ 77 w 129"/>
                  <a:gd name="T39" fmla="*/ 3 h 129"/>
                  <a:gd name="T40" fmla="*/ 69 w 129"/>
                  <a:gd name="T41" fmla="*/ 17 h 129"/>
                  <a:gd name="T42" fmla="*/ 60 w 129"/>
                  <a:gd name="T43" fmla="*/ 17 h 129"/>
                  <a:gd name="T44" fmla="*/ 52 w 129"/>
                  <a:gd name="T45" fmla="*/ 3 h 129"/>
                  <a:gd name="T46" fmla="*/ 47 w 129"/>
                  <a:gd name="T47" fmla="*/ 1 h 129"/>
                  <a:gd name="T48" fmla="*/ 32 w 129"/>
                  <a:gd name="T49" fmla="*/ 7 h 129"/>
                  <a:gd name="T50" fmla="*/ 30 w 129"/>
                  <a:gd name="T51" fmla="*/ 12 h 129"/>
                  <a:gd name="T52" fmla="*/ 34 w 129"/>
                  <a:gd name="T53" fmla="*/ 27 h 129"/>
                  <a:gd name="T54" fmla="*/ 27 w 129"/>
                  <a:gd name="T55" fmla="*/ 34 h 129"/>
                  <a:gd name="T56" fmla="*/ 12 w 129"/>
                  <a:gd name="T57" fmla="*/ 30 h 129"/>
                  <a:gd name="T58" fmla="*/ 7 w 129"/>
                  <a:gd name="T59" fmla="*/ 32 h 129"/>
                  <a:gd name="T60" fmla="*/ 1 w 129"/>
                  <a:gd name="T61" fmla="*/ 47 h 129"/>
                  <a:gd name="T62" fmla="*/ 2 w 129"/>
                  <a:gd name="T63" fmla="*/ 52 h 129"/>
                  <a:gd name="T64" fmla="*/ 16 w 129"/>
                  <a:gd name="T65" fmla="*/ 60 h 129"/>
                  <a:gd name="T66" fmla="*/ 16 w 129"/>
                  <a:gd name="T67" fmla="*/ 65 h 129"/>
                  <a:gd name="T68" fmla="*/ 16 w 129"/>
                  <a:gd name="T69" fmla="*/ 69 h 129"/>
                  <a:gd name="T70" fmla="*/ 2 w 129"/>
                  <a:gd name="T71" fmla="*/ 77 h 129"/>
                  <a:gd name="T72" fmla="*/ 0 w 129"/>
                  <a:gd name="T73" fmla="*/ 82 h 129"/>
                  <a:gd name="T74" fmla="*/ 7 w 129"/>
                  <a:gd name="T75" fmla="*/ 97 h 129"/>
                  <a:gd name="T76" fmla="*/ 11 w 129"/>
                  <a:gd name="T77" fmla="*/ 99 h 129"/>
                  <a:gd name="T78" fmla="*/ 27 w 129"/>
                  <a:gd name="T79" fmla="*/ 95 h 129"/>
                  <a:gd name="T80" fmla="*/ 33 w 129"/>
                  <a:gd name="T81" fmla="*/ 102 h 129"/>
                  <a:gd name="T82" fmla="*/ 29 w 129"/>
                  <a:gd name="T83" fmla="*/ 118 h 129"/>
                  <a:gd name="T84" fmla="*/ 31 w 129"/>
                  <a:gd name="T85" fmla="*/ 122 h 129"/>
                  <a:gd name="T86" fmla="*/ 46 w 129"/>
                  <a:gd name="T87" fmla="*/ 128 h 129"/>
                  <a:gd name="T88" fmla="*/ 51 w 129"/>
                  <a:gd name="T89" fmla="*/ 127 h 129"/>
                  <a:gd name="T90" fmla="*/ 59 w 129"/>
                  <a:gd name="T91" fmla="*/ 113 h 129"/>
                  <a:gd name="T92" fmla="*/ 68 w 129"/>
                  <a:gd name="T93" fmla="*/ 113 h 129"/>
                  <a:gd name="T94" fmla="*/ 77 w 129"/>
                  <a:gd name="T95" fmla="*/ 127 h 129"/>
                  <a:gd name="T96" fmla="*/ 80 w 129"/>
                  <a:gd name="T97" fmla="*/ 129 h 129"/>
                  <a:gd name="T98" fmla="*/ 82 w 129"/>
                  <a:gd name="T99" fmla="*/ 129 h 129"/>
                  <a:gd name="T100" fmla="*/ 96 w 129"/>
                  <a:gd name="T101" fmla="*/ 123 h 129"/>
                  <a:gd name="T102" fmla="*/ 99 w 129"/>
                  <a:gd name="T103" fmla="*/ 118 h 129"/>
                  <a:gd name="T104" fmla="*/ 75 w 129"/>
                  <a:gd name="T105" fmla="*/ 76 h 129"/>
                  <a:gd name="T106" fmla="*/ 53 w 129"/>
                  <a:gd name="T107" fmla="*/ 76 h 129"/>
                  <a:gd name="T108" fmla="*/ 48 w 129"/>
                  <a:gd name="T109" fmla="*/ 65 h 129"/>
                  <a:gd name="T110" fmla="*/ 53 w 129"/>
                  <a:gd name="T111" fmla="*/ 54 h 129"/>
                  <a:gd name="T112" fmla="*/ 64 w 129"/>
                  <a:gd name="T113" fmla="*/ 49 h 129"/>
                  <a:gd name="T114" fmla="*/ 75 w 129"/>
                  <a:gd name="T115" fmla="*/ 54 h 129"/>
                  <a:gd name="T116" fmla="*/ 80 w 129"/>
                  <a:gd name="T117" fmla="*/ 65 h 129"/>
                  <a:gd name="T118" fmla="*/ 75 w 129"/>
                  <a:gd name="T119"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29">
                    <a:moveTo>
                      <a:pt x="99" y="118"/>
                    </a:moveTo>
                    <a:cubicBezTo>
                      <a:pt x="95" y="102"/>
                      <a:pt x="95" y="102"/>
                      <a:pt x="95" y="102"/>
                    </a:cubicBezTo>
                    <a:cubicBezTo>
                      <a:pt x="97" y="100"/>
                      <a:pt x="99" y="98"/>
                      <a:pt x="101" y="96"/>
                    </a:cubicBezTo>
                    <a:cubicBezTo>
                      <a:pt x="117" y="100"/>
                      <a:pt x="117" y="100"/>
                      <a:pt x="117" y="100"/>
                    </a:cubicBezTo>
                    <a:cubicBezTo>
                      <a:pt x="119" y="100"/>
                      <a:pt x="121" y="99"/>
                      <a:pt x="122" y="98"/>
                    </a:cubicBezTo>
                    <a:cubicBezTo>
                      <a:pt x="128" y="83"/>
                      <a:pt x="128" y="83"/>
                      <a:pt x="128" y="83"/>
                    </a:cubicBezTo>
                    <a:cubicBezTo>
                      <a:pt x="128" y="81"/>
                      <a:pt x="128" y="79"/>
                      <a:pt x="126" y="78"/>
                    </a:cubicBezTo>
                    <a:cubicBezTo>
                      <a:pt x="112" y="70"/>
                      <a:pt x="112" y="70"/>
                      <a:pt x="112" y="70"/>
                    </a:cubicBezTo>
                    <a:cubicBezTo>
                      <a:pt x="112" y="68"/>
                      <a:pt x="113" y="66"/>
                      <a:pt x="113" y="65"/>
                    </a:cubicBezTo>
                    <a:cubicBezTo>
                      <a:pt x="113" y="64"/>
                      <a:pt x="112" y="62"/>
                      <a:pt x="112" y="61"/>
                    </a:cubicBezTo>
                    <a:cubicBezTo>
                      <a:pt x="126" y="52"/>
                      <a:pt x="126" y="52"/>
                      <a:pt x="126" y="52"/>
                    </a:cubicBezTo>
                    <a:cubicBezTo>
                      <a:pt x="128" y="51"/>
                      <a:pt x="129" y="49"/>
                      <a:pt x="128" y="47"/>
                    </a:cubicBezTo>
                    <a:cubicBezTo>
                      <a:pt x="122" y="33"/>
                      <a:pt x="122" y="33"/>
                      <a:pt x="122" y="33"/>
                    </a:cubicBezTo>
                    <a:cubicBezTo>
                      <a:pt x="121" y="31"/>
                      <a:pt x="119" y="30"/>
                      <a:pt x="117" y="30"/>
                    </a:cubicBezTo>
                    <a:cubicBezTo>
                      <a:pt x="102" y="34"/>
                      <a:pt x="102" y="34"/>
                      <a:pt x="102" y="34"/>
                    </a:cubicBezTo>
                    <a:cubicBezTo>
                      <a:pt x="100" y="32"/>
                      <a:pt x="97" y="30"/>
                      <a:pt x="95" y="28"/>
                    </a:cubicBezTo>
                    <a:cubicBezTo>
                      <a:pt x="99" y="12"/>
                      <a:pt x="99" y="12"/>
                      <a:pt x="99" y="12"/>
                    </a:cubicBezTo>
                    <a:cubicBezTo>
                      <a:pt x="100" y="10"/>
                      <a:pt x="99" y="8"/>
                      <a:pt x="97" y="8"/>
                    </a:cubicBezTo>
                    <a:cubicBezTo>
                      <a:pt x="82" y="1"/>
                      <a:pt x="82" y="1"/>
                      <a:pt x="82" y="1"/>
                    </a:cubicBezTo>
                    <a:cubicBezTo>
                      <a:pt x="80" y="1"/>
                      <a:pt x="78" y="1"/>
                      <a:pt x="77" y="3"/>
                    </a:cubicBezTo>
                    <a:cubicBezTo>
                      <a:pt x="69" y="17"/>
                      <a:pt x="69" y="17"/>
                      <a:pt x="69" y="17"/>
                    </a:cubicBezTo>
                    <a:cubicBezTo>
                      <a:pt x="66" y="16"/>
                      <a:pt x="63" y="16"/>
                      <a:pt x="60" y="17"/>
                    </a:cubicBezTo>
                    <a:cubicBezTo>
                      <a:pt x="52" y="3"/>
                      <a:pt x="52" y="3"/>
                      <a:pt x="52" y="3"/>
                    </a:cubicBezTo>
                    <a:cubicBezTo>
                      <a:pt x="51" y="1"/>
                      <a:pt x="49" y="0"/>
                      <a:pt x="47" y="1"/>
                    </a:cubicBezTo>
                    <a:cubicBezTo>
                      <a:pt x="32" y="7"/>
                      <a:pt x="32" y="7"/>
                      <a:pt x="32" y="7"/>
                    </a:cubicBezTo>
                    <a:cubicBezTo>
                      <a:pt x="30" y="8"/>
                      <a:pt x="29" y="10"/>
                      <a:pt x="30" y="12"/>
                    </a:cubicBezTo>
                    <a:cubicBezTo>
                      <a:pt x="34" y="27"/>
                      <a:pt x="34" y="27"/>
                      <a:pt x="34" y="27"/>
                    </a:cubicBezTo>
                    <a:cubicBezTo>
                      <a:pt x="31" y="29"/>
                      <a:pt x="29" y="32"/>
                      <a:pt x="27" y="34"/>
                    </a:cubicBezTo>
                    <a:cubicBezTo>
                      <a:pt x="12" y="30"/>
                      <a:pt x="12" y="30"/>
                      <a:pt x="12" y="30"/>
                    </a:cubicBezTo>
                    <a:cubicBezTo>
                      <a:pt x="10" y="29"/>
                      <a:pt x="8" y="30"/>
                      <a:pt x="7" y="32"/>
                    </a:cubicBezTo>
                    <a:cubicBezTo>
                      <a:pt x="1" y="47"/>
                      <a:pt x="1" y="47"/>
                      <a:pt x="1" y="47"/>
                    </a:cubicBezTo>
                    <a:cubicBezTo>
                      <a:pt x="0" y="49"/>
                      <a:pt x="1" y="51"/>
                      <a:pt x="2" y="52"/>
                    </a:cubicBezTo>
                    <a:cubicBezTo>
                      <a:pt x="16" y="60"/>
                      <a:pt x="16" y="60"/>
                      <a:pt x="16" y="60"/>
                    </a:cubicBezTo>
                    <a:cubicBezTo>
                      <a:pt x="16" y="62"/>
                      <a:pt x="16" y="63"/>
                      <a:pt x="16" y="65"/>
                    </a:cubicBezTo>
                    <a:cubicBezTo>
                      <a:pt x="16" y="66"/>
                      <a:pt x="16" y="68"/>
                      <a:pt x="16" y="69"/>
                    </a:cubicBezTo>
                    <a:cubicBezTo>
                      <a:pt x="2" y="77"/>
                      <a:pt x="2" y="77"/>
                      <a:pt x="2" y="77"/>
                    </a:cubicBezTo>
                    <a:cubicBezTo>
                      <a:pt x="0" y="78"/>
                      <a:pt x="0" y="80"/>
                      <a:pt x="0" y="82"/>
                    </a:cubicBezTo>
                    <a:cubicBezTo>
                      <a:pt x="7" y="97"/>
                      <a:pt x="7" y="97"/>
                      <a:pt x="7" y="97"/>
                    </a:cubicBezTo>
                    <a:cubicBezTo>
                      <a:pt x="7" y="99"/>
                      <a:pt x="9" y="100"/>
                      <a:pt x="11" y="99"/>
                    </a:cubicBezTo>
                    <a:cubicBezTo>
                      <a:pt x="27" y="95"/>
                      <a:pt x="27" y="95"/>
                      <a:pt x="27" y="95"/>
                    </a:cubicBezTo>
                    <a:cubicBezTo>
                      <a:pt x="29" y="98"/>
                      <a:pt x="31" y="100"/>
                      <a:pt x="33" y="102"/>
                    </a:cubicBezTo>
                    <a:cubicBezTo>
                      <a:pt x="29" y="118"/>
                      <a:pt x="29" y="118"/>
                      <a:pt x="29" y="118"/>
                    </a:cubicBezTo>
                    <a:cubicBezTo>
                      <a:pt x="29" y="119"/>
                      <a:pt x="30" y="121"/>
                      <a:pt x="31" y="122"/>
                    </a:cubicBezTo>
                    <a:cubicBezTo>
                      <a:pt x="46" y="128"/>
                      <a:pt x="46" y="128"/>
                      <a:pt x="46" y="128"/>
                    </a:cubicBezTo>
                    <a:cubicBezTo>
                      <a:pt x="48" y="129"/>
                      <a:pt x="50" y="129"/>
                      <a:pt x="51" y="127"/>
                    </a:cubicBezTo>
                    <a:cubicBezTo>
                      <a:pt x="59" y="113"/>
                      <a:pt x="59" y="113"/>
                      <a:pt x="59" y="113"/>
                    </a:cubicBezTo>
                    <a:cubicBezTo>
                      <a:pt x="62" y="113"/>
                      <a:pt x="65" y="113"/>
                      <a:pt x="68" y="113"/>
                    </a:cubicBezTo>
                    <a:cubicBezTo>
                      <a:pt x="77" y="127"/>
                      <a:pt x="77" y="127"/>
                      <a:pt x="77" y="127"/>
                    </a:cubicBezTo>
                    <a:cubicBezTo>
                      <a:pt x="77" y="128"/>
                      <a:pt x="79" y="129"/>
                      <a:pt x="80" y="129"/>
                    </a:cubicBezTo>
                    <a:cubicBezTo>
                      <a:pt x="81" y="129"/>
                      <a:pt x="81" y="129"/>
                      <a:pt x="82" y="129"/>
                    </a:cubicBezTo>
                    <a:cubicBezTo>
                      <a:pt x="96" y="123"/>
                      <a:pt x="96" y="123"/>
                      <a:pt x="96" y="123"/>
                    </a:cubicBezTo>
                    <a:cubicBezTo>
                      <a:pt x="98" y="122"/>
                      <a:pt x="99" y="120"/>
                      <a:pt x="99" y="118"/>
                    </a:cubicBezTo>
                    <a:close/>
                    <a:moveTo>
                      <a:pt x="75" y="76"/>
                    </a:moveTo>
                    <a:cubicBezTo>
                      <a:pt x="69" y="82"/>
                      <a:pt x="59" y="82"/>
                      <a:pt x="53" y="76"/>
                    </a:cubicBezTo>
                    <a:cubicBezTo>
                      <a:pt x="50" y="73"/>
                      <a:pt x="48" y="69"/>
                      <a:pt x="48" y="65"/>
                    </a:cubicBezTo>
                    <a:cubicBezTo>
                      <a:pt x="48" y="61"/>
                      <a:pt x="50" y="57"/>
                      <a:pt x="53" y="54"/>
                    </a:cubicBezTo>
                    <a:cubicBezTo>
                      <a:pt x="56" y="51"/>
                      <a:pt x="60" y="49"/>
                      <a:pt x="64" y="49"/>
                    </a:cubicBezTo>
                    <a:cubicBezTo>
                      <a:pt x="68" y="49"/>
                      <a:pt x="72" y="51"/>
                      <a:pt x="75" y="54"/>
                    </a:cubicBezTo>
                    <a:cubicBezTo>
                      <a:pt x="78" y="57"/>
                      <a:pt x="80" y="61"/>
                      <a:pt x="80" y="65"/>
                    </a:cubicBezTo>
                    <a:cubicBezTo>
                      <a:pt x="80" y="69"/>
                      <a:pt x="78" y="73"/>
                      <a:pt x="75"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108"/>
              <p:cNvSpPr>
                <a:spLocks noEditPoints="1"/>
              </p:cNvSpPr>
              <p:nvPr/>
            </p:nvSpPr>
            <p:spPr bwMode="auto">
              <a:xfrm>
                <a:off x="11420476" y="3460750"/>
                <a:ext cx="274638" cy="269875"/>
              </a:xfrm>
              <a:custGeom>
                <a:avLst/>
                <a:gdLst>
                  <a:gd name="T0" fmla="*/ 96 w 96"/>
                  <a:gd name="T1" fmla="*/ 42 h 96"/>
                  <a:gd name="T2" fmla="*/ 93 w 96"/>
                  <a:gd name="T3" fmla="*/ 38 h 96"/>
                  <a:gd name="T4" fmla="*/ 82 w 96"/>
                  <a:gd name="T5" fmla="*/ 36 h 96"/>
                  <a:gd name="T6" fmla="*/ 81 w 96"/>
                  <a:gd name="T7" fmla="*/ 34 h 96"/>
                  <a:gd name="T8" fmla="*/ 80 w 96"/>
                  <a:gd name="T9" fmla="*/ 32 h 96"/>
                  <a:gd name="T10" fmla="*/ 86 w 96"/>
                  <a:gd name="T11" fmla="*/ 23 h 96"/>
                  <a:gd name="T12" fmla="*/ 86 w 96"/>
                  <a:gd name="T13" fmla="*/ 18 h 96"/>
                  <a:gd name="T14" fmla="*/ 78 w 96"/>
                  <a:gd name="T15" fmla="*/ 10 h 96"/>
                  <a:gd name="T16" fmla="*/ 73 w 96"/>
                  <a:gd name="T17" fmla="*/ 9 h 96"/>
                  <a:gd name="T18" fmla="*/ 64 w 96"/>
                  <a:gd name="T19" fmla="*/ 16 h 96"/>
                  <a:gd name="T20" fmla="*/ 59 w 96"/>
                  <a:gd name="T21" fmla="*/ 14 h 96"/>
                  <a:gd name="T22" fmla="*/ 58 w 96"/>
                  <a:gd name="T23" fmla="*/ 3 h 96"/>
                  <a:gd name="T24" fmla="*/ 54 w 96"/>
                  <a:gd name="T25" fmla="*/ 0 h 96"/>
                  <a:gd name="T26" fmla="*/ 42 w 96"/>
                  <a:gd name="T27" fmla="*/ 0 h 96"/>
                  <a:gd name="T28" fmla="*/ 38 w 96"/>
                  <a:gd name="T29" fmla="*/ 3 h 96"/>
                  <a:gd name="T30" fmla="*/ 37 w 96"/>
                  <a:gd name="T31" fmla="*/ 14 h 96"/>
                  <a:gd name="T32" fmla="*/ 34 w 96"/>
                  <a:gd name="T33" fmla="*/ 15 h 96"/>
                  <a:gd name="T34" fmla="*/ 32 w 96"/>
                  <a:gd name="T35" fmla="*/ 16 h 96"/>
                  <a:gd name="T36" fmla="*/ 23 w 96"/>
                  <a:gd name="T37" fmla="*/ 10 h 96"/>
                  <a:gd name="T38" fmla="*/ 18 w 96"/>
                  <a:gd name="T39" fmla="*/ 10 h 96"/>
                  <a:gd name="T40" fmla="*/ 10 w 96"/>
                  <a:gd name="T41" fmla="*/ 18 h 96"/>
                  <a:gd name="T42" fmla="*/ 10 w 96"/>
                  <a:gd name="T43" fmla="*/ 24 h 96"/>
                  <a:gd name="T44" fmla="*/ 16 w 96"/>
                  <a:gd name="T45" fmla="*/ 32 h 96"/>
                  <a:gd name="T46" fmla="*/ 14 w 96"/>
                  <a:gd name="T47" fmla="*/ 37 h 96"/>
                  <a:gd name="T48" fmla="*/ 4 w 96"/>
                  <a:gd name="T49" fmla="*/ 38 h 96"/>
                  <a:gd name="T50" fmla="*/ 0 w 96"/>
                  <a:gd name="T51" fmla="*/ 42 h 96"/>
                  <a:gd name="T52" fmla="*/ 0 w 96"/>
                  <a:gd name="T53" fmla="*/ 54 h 96"/>
                  <a:gd name="T54" fmla="*/ 4 w 96"/>
                  <a:gd name="T55" fmla="*/ 58 h 96"/>
                  <a:gd name="T56" fmla="*/ 14 w 96"/>
                  <a:gd name="T57" fmla="*/ 59 h 96"/>
                  <a:gd name="T58" fmla="*/ 15 w 96"/>
                  <a:gd name="T59" fmla="*/ 62 h 96"/>
                  <a:gd name="T60" fmla="*/ 16 w 96"/>
                  <a:gd name="T61" fmla="*/ 64 h 96"/>
                  <a:gd name="T62" fmla="*/ 10 w 96"/>
                  <a:gd name="T63" fmla="*/ 73 h 96"/>
                  <a:gd name="T64" fmla="*/ 10 w 96"/>
                  <a:gd name="T65" fmla="*/ 78 h 96"/>
                  <a:gd name="T66" fmla="*/ 19 w 96"/>
                  <a:gd name="T67" fmla="*/ 86 h 96"/>
                  <a:gd name="T68" fmla="*/ 24 w 96"/>
                  <a:gd name="T69" fmla="*/ 86 h 96"/>
                  <a:gd name="T70" fmla="*/ 32 w 96"/>
                  <a:gd name="T71" fmla="*/ 80 h 96"/>
                  <a:gd name="T72" fmla="*/ 37 w 96"/>
                  <a:gd name="T73" fmla="*/ 82 h 96"/>
                  <a:gd name="T74" fmla="*/ 39 w 96"/>
                  <a:gd name="T75" fmla="*/ 93 h 96"/>
                  <a:gd name="T76" fmla="*/ 43 w 96"/>
                  <a:gd name="T77" fmla="*/ 96 h 96"/>
                  <a:gd name="T78" fmla="*/ 43 w 96"/>
                  <a:gd name="T79" fmla="*/ 96 h 96"/>
                  <a:gd name="T80" fmla="*/ 54 w 96"/>
                  <a:gd name="T81" fmla="*/ 96 h 96"/>
                  <a:gd name="T82" fmla="*/ 58 w 96"/>
                  <a:gd name="T83" fmla="*/ 92 h 96"/>
                  <a:gd name="T84" fmla="*/ 60 w 96"/>
                  <a:gd name="T85" fmla="*/ 82 h 96"/>
                  <a:gd name="T86" fmla="*/ 62 w 96"/>
                  <a:gd name="T87" fmla="*/ 81 h 96"/>
                  <a:gd name="T88" fmla="*/ 64 w 96"/>
                  <a:gd name="T89" fmla="*/ 80 h 96"/>
                  <a:gd name="T90" fmla="*/ 73 w 96"/>
                  <a:gd name="T91" fmla="*/ 86 h 96"/>
                  <a:gd name="T92" fmla="*/ 78 w 96"/>
                  <a:gd name="T93" fmla="*/ 86 h 96"/>
                  <a:gd name="T94" fmla="*/ 86 w 96"/>
                  <a:gd name="T95" fmla="*/ 77 h 96"/>
                  <a:gd name="T96" fmla="*/ 87 w 96"/>
                  <a:gd name="T97" fmla="*/ 72 h 96"/>
                  <a:gd name="T98" fmla="*/ 80 w 96"/>
                  <a:gd name="T99" fmla="*/ 64 h 96"/>
                  <a:gd name="T100" fmla="*/ 82 w 96"/>
                  <a:gd name="T101" fmla="*/ 59 h 96"/>
                  <a:gd name="T102" fmla="*/ 93 w 96"/>
                  <a:gd name="T103" fmla="*/ 57 h 96"/>
                  <a:gd name="T104" fmla="*/ 96 w 96"/>
                  <a:gd name="T105" fmla="*/ 53 h 96"/>
                  <a:gd name="T106" fmla="*/ 96 w 96"/>
                  <a:gd name="T107" fmla="*/ 42 h 96"/>
                  <a:gd name="T108" fmla="*/ 56 w 96"/>
                  <a:gd name="T109" fmla="*/ 51 h 96"/>
                  <a:gd name="T110" fmla="*/ 45 w 96"/>
                  <a:gd name="T111" fmla="*/ 55 h 96"/>
                  <a:gd name="T112" fmla="*/ 41 w 96"/>
                  <a:gd name="T113" fmla="*/ 45 h 96"/>
                  <a:gd name="T114" fmla="*/ 48 w 96"/>
                  <a:gd name="T115" fmla="*/ 40 h 96"/>
                  <a:gd name="T116" fmla="*/ 51 w 96"/>
                  <a:gd name="T117" fmla="*/ 40 h 96"/>
                  <a:gd name="T118" fmla="*/ 56 w 96"/>
                  <a:gd name="T119" fmla="*/ 45 h 96"/>
                  <a:gd name="T120" fmla="*/ 56 w 96"/>
                  <a:gd name="T121" fmla="*/ 5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96">
                    <a:moveTo>
                      <a:pt x="96" y="42"/>
                    </a:moveTo>
                    <a:cubicBezTo>
                      <a:pt x="96" y="40"/>
                      <a:pt x="95" y="38"/>
                      <a:pt x="93" y="38"/>
                    </a:cubicBezTo>
                    <a:cubicBezTo>
                      <a:pt x="82" y="36"/>
                      <a:pt x="82" y="36"/>
                      <a:pt x="82" y="36"/>
                    </a:cubicBezTo>
                    <a:cubicBezTo>
                      <a:pt x="82" y="36"/>
                      <a:pt x="81" y="35"/>
                      <a:pt x="81" y="34"/>
                    </a:cubicBezTo>
                    <a:cubicBezTo>
                      <a:pt x="81" y="33"/>
                      <a:pt x="80" y="32"/>
                      <a:pt x="80" y="32"/>
                    </a:cubicBezTo>
                    <a:cubicBezTo>
                      <a:pt x="86" y="23"/>
                      <a:pt x="86" y="23"/>
                      <a:pt x="86" y="23"/>
                    </a:cubicBezTo>
                    <a:cubicBezTo>
                      <a:pt x="88" y="21"/>
                      <a:pt x="87" y="19"/>
                      <a:pt x="86" y="18"/>
                    </a:cubicBezTo>
                    <a:cubicBezTo>
                      <a:pt x="78" y="10"/>
                      <a:pt x="78" y="10"/>
                      <a:pt x="78" y="10"/>
                    </a:cubicBezTo>
                    <a:cubicBezTo>
                      <a:pt x="76" y="8"/>
                      <a:pt x="74" y="8"/>
                      <a:pt x="73" y="9"/>
                    </a:cubicBezTo>
                    <a:cubicBezTo>
                      <a:pt x="64" y="16"/>
                      <a:pt x="64" y="16"/>
                      <a:pt x="64" y="16"/>
                    </a:cubicBezTo>
                    <a:cubicBezTo>
                      <a:pt x="62" y="15"/>
                      <a:pt x="61" y="14"/>
                      <a:pt x="59" y="14"/>
                    </a:cubicBezTo>
                    <a:cubicBezTo>
                      <a:pt x="58" y="3"/>
                      <a:pt x="58" y="3"/>
                      <a:pt x="58" y="3"/>
                    </a:cubicBezTo>
                    <a:cubicBezTo>
                      <a:pt x="57" y="1"/>
                      <a:pt x="55" y="0"/>
                      <a:pt x="54" y="0"/>
                    </a:cubicBezTo>
                    <a:cubicBezTo>
                      <a:pt x="42" y="0"/>
                      <a:pt x="42" y="0"/>
                      <a:pt x="42" y="0"/>
                    </a:cubicBezTo>
                    <a:cubicBezTo>
                      <a:pt x="40" y="0"/>
                      <a:pt x="38" y="1"/>
                      <a:pt x="38" y="3"/>
                    </a:cubicBezTo>
                    <a:cubicBezTo>
                      <a:pt x="37" y="14"/>
                      <a:pt x="37" y="14"/>
                      <a:pt x="37" y="14"/>
                    </a:cubicBezTo>
                    <a:cubicBezTo>
                      <a:pt x="36" y="14"/>
                      <a:pt x="35" y="15"/>
                      <a:pt x="34" y="15"/>
                    </a:cubicBezTo>
                    <a:cubicBezTo>
                      <a:pt x="33" y="15"/>
                      <a:pt x="33" y="16"/>
                      <a:pt x="32" y="16"/>
                    </a:cubicBezTo>
                    <a:cubicBezTo>
                      <a:pt x="23" y="10"/>
                      <a:pt x="23" y="10"/>
                      <a:pt x="23" y="10"/>
                    </a:cubicBezTo>
                    <a:cubicBezTo>
                      <a:pt x="22" y="9"/>
                      <a:pt x="19" y="9"/>
                      <a:pt x="18" y="10"/>
                    </a:cubicBezTo>
                    <a:cubicBezTo>
                      <a:pt x="10" y="18"/>
                      <a:pt x="10" y="18"/>
                      <a:pt x="10" y="18"/>
                    </a:cubicBezTo>
                    <a:cubicBezTo>
                      <a:pt x="9" y="20"/>
                      <a:pt x="8" y="22"/>
                      <a:pt x="10" y="24"/>
                    </a:cubicBezTo>
                    <a:cubicBezTo>
                      <a:pt x="16" y="32"/>
                      <a:pt x="16" y="32"/>
                      <a:pt x="16" y="32"/>
                    </a:cubicBezTo>
                    <a:cubicBezTo>
                      <a:pt x="15" y="34"/>
                      <a:pt x="15" y="35"/>
                      <a:pt x="14" y="37"/>
                    </a:cubicBezTo>
                    <a:cubicBezTo>
                      <a:pt x="4" y="38"/>
                      <a:pt x="4" y="38"/>
                      <a:pt x="4" y="38"/>
                    </a:cubicBezTo>
                    <a:cubicBezTo>
                      <a:pt x="2" y="39"/>
                      <a:pt x="0" y="40"/>
                      <a:pt x="0" y="42"/>
                    </a:cubicBezTo>
                    <a:cubicBezTo>
                      <a:pt x="0" y="54"/>
                      <a:pt x="0" y="54"/>
                      <a:pt x="0" y="54"/>
                    </a:cubicBezTo>
                    <a:cubicBezTo>
                      <a:pt x="0" y="56"/>
                      <a:pt x="2" y="58"/>
                      <a:pt x="4" y="58"/>
                    </a:cubicBezTo>
                    <a:cubicBezTo>
                      <a:pt x="14" y="59"/>
                      <a:pt x="14" y="59"/>
                      <a:pt x="14" y="59"/>
                    </a:cubicBezTo>
                    <a:cubicBezTo>
                      <a:pt x="15" y="60"/>
                      <a:pt x="15" y="61"/>
                      <a:pt x="15" y="62"/>
                    </a:cubicBezTo>
                    <a:cubicBezTo>
                      <a:pt x="16" y="63"/>
                      <a:pt x="16" y="63"/>
                      <a:pt x="16" y="64"/>
                    </a:cubicBezTo>
                    <a:cubicBezTo>
                      <a:pt x="10" y="73"/>
                      <a:pt x="10" y="73"/>
                      <a:pt x="10" y="73"/>
                    </a:cubicBezTo>
                    <a:cubicBezTo>
                      <a:pt x="9" y="74"/>
                      <a:pt x="9" y="77"/>
                      <a:pt x="10" y="78"/>
                    </a:cubicBezTo>
                    <a:cubicBezTo>
                      <a:pt x="19" y="86"/>
                      <a:pt x="19" y="86"/>
                      <a:pt x="19" y="86"/>
                    </a:cubicBezTo>
                    <a:cubicBezTo>
                      <a:pt x="20" y="87"/>
                      <a:pt x="22" y="88"/>
                      <a:pt x="24" y="86"/>
                    </a:cubicBezTo>
                    <a:cubicBezTo>
                      <a:pt x="32" y="80"/>
                      <a:pt x="32" y="80"/>
                      <a:pt x="32" y="80"/>
                    </a:cubicBezTo>
                    <a:cubicBezTo>
                      <a:pt x="34" y="81"/>
                      <a:pt x="35" y="81"/>
                      <a:pt x="37" y="82"/>
                    </a:cubicBezTo>
                    <a:cubicBezTo>
                      <a:pt x="39" y="93"/>
                      <a:pt x="39" y="93"/>
                      <a:pt x="39" y="93"/>
                    </a:cubicBezTo>
                    <a:cubicBezTo>
                      <a:pt x="39" y="94"/>
                      <a:pt x="41" y="96"/>
                      <a:pt x="43" y="96"/>
                    </a:cubicBezTo>
                    <a:cubicBezTo>
                      <a:pt x="43" y="96"/>
                      <a:pt x="43" y="96"/>
                      <a:pt x="43" y="96"/>
                    </a:cubicBezTo>
                    <a:cubicBezTo>
                      <a:pt x="54" y="96"/>
                      <a:pt x="54" y="96"/>
                      <a:pt x="54" y="96"/>
                    </a:cubicBezTo>
                    <a:cubicBezTo>
                      <a:pt x="56" y="96"/>
                      <a:pt x="58" y="94"/>
                      <a:pt x="58" y="92"/>
                    </a:cubicBezTo>
                    <a:cubicBezTo>
                      <a:pt x="60" y="82"/>
                      <a:pt x="60" y="82"/>
                      <a:pt x="60" y="82"/>
                    </a:cubicBezTo>
                    <a:cubicBezTo>
                      <a:pt x="60" y="81"/>
                      <a:pt x="61" y="81"/>
                      <a:pt x="62" y="81"/>
                    </a:cubicBezTo>
                    <a:cubicBezTo>
                      <a:pt x="63" y="80"/>
                      <a:pt x="64" y="80"/>
                      <a:pt x="64" y="80"/>
                    </a:cubicBezTo>
                    <a:cubicBezTo>
                      <a:pt x="73" y="86"/>
                      <a:pt x="73" y="86"/>
                      <a:pt x="73" y="86"/>
                    </a:cubicBezTo>
                    <a:cubicBezTo>
                      <a:pt x="75" y="87"/>
                      <a:pt x="77" y="87"/>
                      <a:pt x="78" y="86"/>
                    </a:cubicBezTo>
                    <a:cubicBezTo>
                      <a:pt x="86" y="77"/>
                      <a:pt x="86" y="77"/>
                      <a:pt x="86" y="77"/>
                    </a:cubicBezTo>
                    <a:cubicBezTo>
                      <a:pt x="88" y="76"/>
                      <a:pt x="88" y="74"/>
                      <a:pt x="87" y="72"/>
                    </a:cubicBezTo>
                    <a:cubicBezTo>
                      <a:pt x="80" y="64"/>
                      <a:pt x="80" y="64"/>
                      <a:pt x="80" y="64"/>
                    </a:cubicBezTo>
                    <a:cubicBezTo>
                      <a:pt x="81" y="62"/>
                      <a:pt x="82" y="61"/>
                      <a:pt x="82" y="59"/>
                    </a:cubicBezTo>
                    <a:cubicBezTo>
                      <a:pt x="93" y="57"/>
                      <a:pt x="93" y="57"/>
                      <a:pt x="93" y="57"/>
                    </a:cubicBezTo>
                    <a:cubicBezTo>
                      <a:pt x="95" y="57"/>
                      <a:pt x="96" y="55"/>
                      <a:pt x="96" y="53"/>
                    </a:cubicBezTo>
                    <a:lnTo>
                      <a:pt x="96" y="42"/>
                    </a:lnTo>
                    <a:close/>
                    <a:moveTo>
                      <a:pt x="56" y="51"/>
                    </a:moveTo>
                    <a:cubicBezTo>
                      <a:pt x="54" y="55"/>
                      <a:pt x="49" y="57"/>
                      <a:pt x="45" y="55"/>
                    </a:cubicBezTo>
                    <a:cubicBezTo>
                      <a:pt x="41" y="54"/>
                      <a:pt x="39" y="49"/>
                      <a:pt x="41" y="45"/>
                    </a:cubicBezTo>
                    <a:cubicBezTo>
                      <a:pt x="42" y="42"/>
                      <a:pt x="45" y="40"/>
                      <a:pt x="48" y="40"/>
                    </a:cubicBezTo>
                    <a:cubicBezTo>
                      <a:pt x="49" y="40"/>
                      <a:pt x="50" y="40"/>
                      <a:pt x="51" y="40"/>
                    </a:cubicBezTo>
                    <a:cubicBezTo>
                      <a:pt x="53" y="41"/>
                      <a:pt x="55" y="43"/>
                      <a:pt x="56" y="45"/>
                    </a:cubicBezTo>
                    <a:cubicBezTo>
                      <a:pt x="56" y="47"/>
                      <a:pt x="56" y="49"/>
                      <a:pt x="56"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78" name="组合 277"/>
            <p:cNvGrpSpPr/>
            <p:nvPr/>
          </p:nvGrpSpPr>
          <p:grpSpPr>
            <a:xfrm>
              <a:off x="4943878" y="6632958"/>
              <a:ext cx="751305" cy="677477"/>
              <a:chOff x="11145838" y="1884363"/>
              <a:chExt cx="549275" cy="495300"/>
            </a:xfrm>
            <a:solidFill>
              <a:schemeClr val="bg1">
                <a:alpha val="9000"/>
              </a:schemeClr>
            </a:solidFill>
          </p:grpSpPr>
          <p:sp>
            <p:nvSpPr>
              <p:cNvPr id="339" name="Freeform 105"/>
              <p:cNvSpPr/>
              <p:nvPr/>
            </p:nvSpPr>
            <p:spPr bwMode="auto">
              <a:xfrm>
                <a:off x="11145838" y="1884363"/>
                <a:ext cx="549275" cy="157163"/>
              </a:xfrm>
              <a:custGeom>
                <a:avLst/>
                <a:gdLst>
                  <a:gd name="T0" fmla="*/ 180 w 192"/>
                  <a:gd name="T1" fmla="*/ 24 h 56"/>
                  <a:gd name="T2" fmla="*/ 88 w 192"/>
                  <a:gd name="T3" fmla="*/ 24 h 56"/>
                  <a:gd name="T4" fmla="*/ 79 w 192"/>
                  <a:gd name="T5" fmla="*/ 19 h 56"/>
                  <a:gd name="T6" fmla="*/ 72 w 192"/>
                  <a:gd name="T7" fmla="*/ 8 h 56"/>
                  <a:gd name="T8" fmla="*/ 56 w 192"/>
                  <a:gd name="T9" fmla="*/ 0 h 56"/>
                  <a:gd name="T10" fmla="*/ 12 w 192"/>
                  <a:gd name="T11" fmla="*/ 0 h 56"/>
                  <a:gd name="T12" fmla="*/ 11 w 192"/>
                  <a:gd name="T13" fmla="*/ 0 h 56"/>
                  <a:gd name="T14" fmla="*/ 0 w 192"/>
                  <a:gd name="T15" fmla="*/ 12 h 56"/>
                  <a:gd name="T16" fmla="*/ 0 w 192"/>
                  <a:gd name="T17" fmla="*/ 56 h 56"/>
                  <a:gd name="T18" fmla="*/ 192 w 192"/>
                  <a:gd name="T19" fmla="*/ 56 h 56"/>
                  <a:gd name="T20" fmla="*/ 192 w 192"/>
                  <a:gd name="T21" fmla="*/ 36 h 56"/>
                  <a:gd name="T22" fmla="*/ 180 w 192"/>
                  <a:gd name="T23"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56">
                    <a:moveTo>
                      <a:pt x="180" y="24"/>
                    </a:moveTo>
                    <a:cubicBezTo>
                      <a:pt x="88" y="24"/>
                      <a:pt x="88" y="24"/>
                      <a:pt x="88" y="24"/>
                    </a:cubicBezTo>
                    <a:cubicBezTo>
                      <a:pt x="85" y="24"/>
                      <a:pt x="81" y="22"/>
                      <a:pt x="79" y="19"/>
                    </a:cubicBezTo>
                    <a:cubicBezTo>
                      <a:pt x="72" y="8"/>
                      <a:pt x="72" y="8"/>
                      <a:pt x="72" y="8"/>
                    </a:cubicBezTo>
                    <a:cubicBezTo>
                      <a:pt x="69" y="3"/>
                      <a:pt x="62" y="0"/>
                      <a:pt x="56" y="0"/>
                    </a:cubicBezTo>
                    <a:cubicBezTo>
                      <a:pt x="12" y="0"/>
                      <a:pt x="12" y="0"/>
                      <a:pt x="12" y="0"/>
                    </a:cubicBezTo>
                    <a:cubicBezTo>
                      <a:pt x="12" y="0"/>
                      <a:pt x="12" y="0"/>
                      <a:pt x="11" y="0"/>
                    </a:cubicBezTo>
                    <a:cubicBezTo>
                      <a:pt x="5" y="0"/>
                      <a:pt x="0" y="6"/>
                      <a:pt x="0" y="12"/>
                    </a:cubicBezTo>
                    <a:cubicBezTo>
                      <a:pt x="0" y="56"/>
                      <a:pt x="0" y="56"/>
                      <a:pt x="0" y="56"/>
                    </a:cubicBezTo>
                    <a:cubicBezTo>
                      <a:pt x="192" y="56"/>
                      <a:pt x="192" y="56"/>
                      <a:pt x="192" y="56"/>
                    </a:cubicBezTo>
                    <a:cubicBezTo>
                      <a:pt x="192" y="36"/>
                      <a:pt x="192" y="36"/>
                      <a:pt x="192" y="36"/>
                    </a:cubicBezTo>
                    <a:cubicBezTo>
                      <a:pt x="192" y="29"/>
                      <a:pt x="187" y="24"/>
                      <a:pt x="18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106"/>
              <p:cNvSpPr/>
              <p:nvPr/>
            </p:nvSpPr>
            <p:spPr bwMode="auto">
              <a:xfrm>
                <a:off x="11145838" y="2065338"/>
                <a:ext cx="549275" cy="314325"/>
              </a:xfrm>
              <a:custGeom>
                <a:avLst/>
                <a:gdLst>
                  <a:gd name="T0" fmla="*/ 0 w 192"/>
                  <a:gd name="T1" fmla="*/ 108 h 112"/>
                  <a:gd name="T2" fmla="*/ 4 w 192"/>
                  <a:gd name="T3" fmla="*/ 112 h 112"/>
                  <a:gd name="T4" fmla="*/ 188 w 192"/>
                  <a:gd name="T5" fmla="*/ 112 h 112"/>
                  <a:gd name="T6" fmla="*/ 192 w 192"/>
                  <a:gd name="T7" fmla="*/ 108 h 112"/>
                  <a:gd name="T8" fmla="*/ 192 w 192"/>
                  <a:gd name="T9" fmla="*/ 0 h 112"/>
                  <a:gd name="T10" fmla="*/ 0 w 192"/>
                  <a:gd name="T11" fmla="*/ 0 h 112"/>
                  <a:gd name="T12" fmla="*/ 0 w 192"/>
                  <a:gd name="T13" fmla="*/ 108 h 112"/>
                </a:gdLst>
                <a:ahLst/>
                <a:cxnLst>
                  <a:cxn ang="0">
                    <a:pos x="T0" y="T1"/>
                  </a:cxn>
                  <a:cxn ang="0">
                    <a:pos x="T2" y="T3"/>
                  </a:cxn>
                  <a:cxn ang="0">
                    <a:pos x="T4" y="T5"/>
                  </a:cxn>
                  <a:cxn ang="0">
                    <a:pos x="T6" y="T7"/>
                  </a:cxn>
                  <a:cxn ang="0">
                    <a:pos x="T8" y="T9"/>
                  </a:cxn>
                  <a:cxn ang="0">
                    <a:pos x="T10" y="T11"/>
                  </a:cxn>
                  <a:cxn ang="0">
                    <a:pos x="T12" y="T13"/>
                  </a:cxn>
                </a:cxnLst>
                <a:rect l="0" t="0" r="r" b="b"/>
                <a:pathLst>
                  <a:path w="192" h="112">
                    <a:moveTo>
                      <a:pt x="0" y="108"/>
                    </a:moveTo>
                    <a:cubicBezTo>
                      <a:pt x="0" y="110"/>
                      <a:pt x="2" y="112"/>
                      <a:pt x="4" y="112"/>
                    </a:cubicBezTo>
                    <a:cubicBezTo>
                      <a:pt x="188" y="112"/>
                      <a:pt x="188" y="112"/>
                      <a:pt x="188" y="112"/>
                    </a:cubicBezTo>
                    <a:cubicBezTo>
                      <a:pt x="190" y="112"/>
                      <a:pt x="192" y="110"/>
                      <a:pt x="192" y="108"/>
                    </a:cubicBezTo>
                    <a:cubicBezTo>
                      <a:pt x="192" y="0"/>
                      <a:pt x="192" y="0"/>
                      <a:pt x="192" y="0"/>
                    </a:cubicBezTo>
                    <a:cubicBezTo>
                      <a:pt x="0" y="0"/>
                      <a:pt x="0" y="0"/>
                      <a:pt x="0" y="0"/>
                    </a:cubicBezTo>
                    <a:lnTo>
                      <a:pt x="0"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79" name="组合 278"/>
            <p:cNvGrpSpPr/>
            <p:nvPr/>
          </p:nvGrpSpPr>
          <p:grpSpPr>
            <a:xfrm>
              <a:off x="9059434" y="6442190"/>
              <a:ext cx="877936" cy="803054"/>
              <a:chOff x="568325" y="4538663"/>
              <a:chExt cx="539750" cy="493713"/>
            </a:xfrm>
            <a:solidFill>
              <a:schemeClr val="bg1">
                <a:alpha val="9000"/>
              </a:schemeClr>
            </a:solidFill>
          </p:grpSpPr>
          <p:sp>
            <p:nvSpPr>
              <p:cNvPr id="337" name="Freeform 49"/>
              <p:cNvSpPr/>
              <p:nvPr/>
            </p:nvSpPr>
            <p:spPr bwMode="auto">
              <a:xfrm>
                <a:off x="771525" y="4718050"/>
                <a:ext cx="134938" cy="134938"/>
              </a:xfrm>
              <a:custGeom>
                <a:avLst/>
                <a:gdLst>
                  <a:gd name="T0" fmla="*/ 46 w 48"/>
                  <a:gd name="T1" fmla="*/ 20 h 48"/>
                  <a:gd name="T2" fmla="*/ 6 w 48"/>
                  <a:gd name="T3" fmla="*/ 0 h 48"/>
                  <a:gd name="T4" fmla="*/ 2 w 48"/>
                  <a:gd name="T5" fmla="*/ 0 h 48"/>
                  <a:gd name="T6" fmla="*/ 0 w 48"/>
                  <a:gd name="T7" fmla="*/ 4 h 48"/>
                  <a:gd name="T8" fmla="*/ 0 w 48"/>
                  <a:gd name="T9" fmla="*/ 44 h 48"/>
                  <a:gd name="T10" fmla="*/ 2 w 48"/>
                  <a:gd name="T11" fmla="*/ 47 h 48"/>
                  <a:gd name="T12" fmla="*/ 4 w 48"/>
                  <a:gd name="T13" fmla="*/ 48 h 48"/>
                  <a:gd name="T14" fmla="*/ 6 w 48"/>
                  <a:gd name="T15" fmla="*/ 47 h 48"/>
                  <a:gd name="T16" fmla="*/ 46 w 48"/>
                  <a:gd name="T17" fmla="*/ 27 h 48"/>
                  <a:gd name="T18" fmla="*/ 48 w 48"/>
                  <a:gd name="T19" fmla="*/ 24 h 48"/>
                  <a:gd name="T20" fmla="*/ 46 w 48"/>
                  <a:gd name="T21"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46" y="20"/>
                    </a:moveTo>
                    <a:cubicBezTo>
                      <a:pt x="6" y="0"/>
                      <a:pt x="6" y="0"/>
                      <a:pt x="6" y="0"/>
                    </a:cubicBezTo>
                    <a:cubicBezTo>
                      <a:pt x="5" y="0"/>
                      <a:pt x="3" y="0"/>
                      <a:pt x="2" y="0"/>
                    </a:cubicBezTo>
                    <a:cubicBezTo>
                      <a:pt x="1" y="1"/>
                      <a:pt x="0" y="2"/>
                      <a:pt x="0" y="4"/>
                    </a:cubicBezTo>
                    <a:cubicBezTo>
                      <a:pt x="0" y="44"/>
                      <a:pt x="0" y="44"/>
                      <a:pt x="0" y="44"/>
                    </a:cubicBezTo>
                    <a:cubicBezTo>
                      <a:pt x="0" y="45"/>
                      <a:pt x="1" y="47"/>
                      <a:pt x="2" y="47"/>
                    </a:cubicBezTo>
                    <a:cubicBezTo>
                      <a:pt x="3" y="48"/>
                      <a:pt x="3" y="48"/>
                      <a:pt x="4" y="48"/>
                    </a:cubicBezTo>
                    <a:cubicBezTo>
                      <a:pt x="5" y="48"/>
                      <a:pt x="5" y="48"/>
                      <a:pt x="6" y="47"/>
                    </a:cubicBezTo>
                    <a:cubicBezTo>
                      <a:pt x="46" y="27"/>
                      <a:pt x="46" y="27"/>
                      <a:pt x="46" y="27"/>
                    </a:cubicBezTo>
                    <a:cubicBezTo>
                      <a:pt x="47" y="27"/>
                      <a:pt x="48" y="25"/>
                      <a:pt x="48" y="24"/>
                    </a:cubicBezTo>
                    <a:cubicBezTo>
                      <a:pt x="48" y="22"/>
                      <a:pt x="47" y="21"/>
                      <a:pt x="4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50"/>
              <p:cNvSpPr>
                <a:spLocks noEditPoints="1"/>
              </p:cNvSpPr>
              <p:nvPr/>
            </p:nvSpPr>
            <p:spPr bwMode="auto">
              <a:xfrm>
                <a:off x="568325" y="4538663"/>
                <a:ext cx="539750" cy="493713"/>
              </a:xfrm>
              <a:custGeom>
                <a:avLst/>
                <a:gdLst>
                  <a:gd name="T0" fmla="*/ 160 w 192"/>
                  <a:gd name="T1" fmla="*/ 0 h 176"/>
                  <a:gd name="T2" fmla="*/ 120 w 192"/>
                  <a:gd name="T3" fmla="*/ 0 h 176"/>
                  <a:gd name="T4" fmla="*/ 80 w 192"/>
                  <a:gd name="T5" fmla="*/ 0 h 176"/>
                  <a:gd name="T6" fmla="*/ 40 w 192"/>
                  <a:gd name="T7" fmla="*/ 0 h 176"/>
                  <a:gd name="T8" fmla="*/ 4 w 192"/>
                  <a:gd name="T9" fmla="*/ 0 h 176"/>
                  <a:gd name="T10" fmla="*/ 0 w 192"/>
                  <a:gd name="T11" fmla="*/ 36 h 176"/>
                  <a:gd name="T12" fmla="*/ 0 w 192"/>
                  <a:gd name="T13" fmla="*/ 136 h 176"/>
                  <a:gd name="T14" fmla="*/ 0 w 192"/>
                  <a:gd name="T15" fmla="*/ 172 h 176"/>
                  <a:gd name="T16" fmla="*/ 32 w 192"/>
                  <a:gd name="T17" fmla="*/ 176 h 176"/>
                  <a:gd name="T18" fmla="*/ 72 w 192"/>
                  <a:gd name="T19" fmla="*/ 176 h 176"/>
                  <a:gd name="T20" fmla="*/ 112 w 192"/>
                  <a:gd name="T21" fmla="*/ 176 h 176"/>
                  <a:gd name="T22" fmla="*/ 152 w 192"/>
                  <a:gd name="T23" fmla="*/ 176 h 176"/>
                  <a:gd name="T24" fmla="*/ 188 w 192"/>
                  <a:gd name="T25" fmla="*/ 176 h 176"/>
                  <a:gd name="T26" fmla="*/ 192 w 192"/>
                  <a:gd name="T27" fmla="*/ 140 h 176"/>
                  <a:gd name="T28" fmla="*/ 192 w 192"/>
                  <a:gd name="T29" fmla="*/ 40 h 176"/>
                  <a:gd name="T30" fmla="*/ 192 w 192"/>
                  <a:gd name="T31" fmla="*/ 4 h 176"/>
                  <a:gd name="T32" fmla="*/ 152 w 192"/>
                  <a:gd name="T33" fmla="*/ 8 h 176"/>
                  <a:gd name="T34" fmla="*/ 160 w 192"/>
                  <a:gd name="T35" fmla="*/ 32 h 176"/>
                  <a:gd name="T36" fmla="*/ 152 w 192"/>
                  <a:gd name="T37" fmla="*/ 8 h 176"/>
                  <a:gd name="T38" fmla="*/ 120 w 192"/>
                  <a:gd name="T39" fmla="*/ 8 h 176"/>
                  <a:gd name="T40" fmla="*/ 112 w 192"/>
                  <a:gd name="T41" fmla="*/ 32 h 176"/>
                  <a:gd name="T42" fmla="*/ 72 w 192"/>
                  <a:gd name="T43" fmla="*/ 8 h 176"/>
                  <a:gd name="T44" fmla="*/ 80 w 192"/>
                  <a:gd name="T45" fmla="*/ 32 h 176"/>
                  <a:gd name="T46" fmla="*/ 72 w 192"/>
                  <a:gd name="T47" fmla="*/ 8 h 176"/>
                  <a:gd name="T48" fmla="*/ 40 w 192"/>
                  <a:gd name="T49" fmla="*/ 8 h 176"/>
                  <a:gd name="T50" fmla="*/ 32 w 192"/>
                  <a:gd name="T51" fmla="*/ 32 h 176"/>
                  <a:gd name="T52" fmla="*/ 40 w 192"/>
                  <a:gd name="T53" fmla="*/ 168 h 176"/>
                  <a:gd name="T54" fmla="*/ 32 w 192"/>
                  <a:gd name="T55" fmla="*/ 144 h 176"/>
                  <a:gd name="T56" fmla="*/ 40 w 192"/>
                  <a:gd name="T57" fmla="*/ 168 h 176"/>
                  <a:gd name="T58" fmla="*/ 72 w 192"/>
                  <a:gd name="T59" fmla="*/ 168 h 176"/>
                  <a:gd name="T60" fmla="*/ 80 w 192"/>
                  <a:gd name="T61" fmla="*/ 144 h 176"/>
                  <a:gd name="T62" fmla="*/ 120 w 192"/>
                  <a:gd name="T63" fmla="*/ 168 h 176"/>
                  <a:gd name="T64" fmla="*/ 112 w 192"/>
                  <a:gd name="T65" fmla="*/ 144 h 176"/>
                  <a:gd name="T66" fmla="*/ 120 w 192"/>
                  <a:gd name="T67" fmla="*/ 168 h 176"/>
                  <a:gd name="T68" fmla="*/ 152 w 192"/>
                  <a:gd name="T69" fmla="*/ 168 h 176"/>
                  <a:gd name="T70" fmla="*/ 160 w 192"/>
                  <a:gd name="T71" fmla="*/ 144 h 176"/>
                  <a:gd name="T72" fmla="*/ 184 w 192"/>
                  <a:gd name="T73" fmla="*/ 136 h 176"/>
                  <a:gd name="T74" fmla="*/ 32 w 192"/>
                  <a:gd name="T75" fmla="*/ 136 h 176"/>
                  <a:gd name="T76" fmla="*/ 8 w 192"/>
                  <a:gd name="T77" fmla="*/ 40 h 176"/>
                  <a:gd name="T78" fmla="*/ 160 w 192"/>
                  <a:gd name="T79" fmla="*/ 40 h 176"/>
                  <a:gd name="T80" fmla="*/ 184 w 192"/>
                  <a:gd name="T81"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176">
                    <a:moveTo>
                      <a:pt x="188" y="0"/>
                    </a:moveTo>
                    <a:cubicBezTo>
                      <a:pt x="160" y="0"/>
                      <a:pt x="160" y="0"/>
                      <a:pt x="160" y="0"/>
                    </a:cubicBezTo>
                    <a:cubicBezTo>
                      <a:pt x="152" y="0"/>
                      <a:pt x="152" y="0"/>
                      <a:pt x="152" y="0"/>
                    </a:cubicBezTo>
                    <a:cubicBezTo>
                      <a:pt x="120" y="0"/>
                      <a:pt x="120" y="0"/>
                      <a:pt x="120" y="0"/>
                    </a:cubicBezTo>
                    <a:cubicBezTo>
                      <a:pt x="112" y="0"/>
                      <a:pt x="112" y="0"/>
                      <a:pt x="112" y="0"/>
                    </a:cubicBezTo>
                    <a:cubicBezTo>
                      <a:pt x="80" y="0"/>
                      <a:pt x="80" y="0"/>
                      <a:pt x="80" y="0"/>
                    </a:cubicBezTo>
                    <a:cubicBezTo>
                      <a:pt x="72" y="0"/>
                      <a:pt x="72" y="0"/>
                      <a:pt x="72" y="0"/>
                    </a:cubicBezTo>
                    <a:cubicBezTo>
                      <a:pt x="40" y="0"/>
                      <a:pt x="40" y="0"/>
                      <a:pt x="40" y="0"/>
                    </a:cubicBezTo>
                    <a:cubicBezTo>
                      <a:pt x="32" y="0"/>
                      <a:pt x="32" y="0"/>
                      <a:pt x="32" y="0"/>
                    </a:cubicBezTo>
                    <a:cubicBezTo>
                      <a:pt x="4" y="0"/>
                      <a:pt x="4" y="0"/>
                      <a:pt x="4" y="0"/>
                    </a:cubicBezTo>
                    <a:cubicBezTo>
                      <a:pt x="2" y="0"/>
                      <a:pt x="0" y="2"/>
                      <a:pt x="0" y="4"/>
                    </a:cubicBezTo>
                    <a:cubicBezTo>
                      <a:pt x="0" y="36"/>
                      <a:pt x="0" y="36"/>
                      <a:pt x="0" y="36"/>
                    </a:cubicBezTo>
                    <a:cubicBezTo>
                      <a:pt x="0" y="40"/>
                      <a:pt x="0" y="40"/>
                      <a:pt x="0" y="40"/>
                    </a:cubicBezTo>
                    <a:cubicBezTo>
                      <a:pt x="0" y="136"/>
                      <a:pt x="0" y="136"/>
                      <a:pt x="0" y="136"/>
                    </a:cubicBezTo>
                    <a:cubicBezTo>
                      <a:pt x="0" y="140"/>
                      <a:pt x="0" y="140"/>
                      <a:pt x="0" y="140"/>
                    </a:cubicBezTo>
                    <a:cubicBezTo>
                      <a:pt x="0" y="172"/>
                      <a:pt x="0" y="172"/>
                      <a:pt x="0" y="172"/>
                    </a:cubicBezTo>
                    <a:cubicBezTo>
                      <a:pt x="0" y="174"/>
                      <a:pt x="2" y="176"/>
                      <a:pt x="4" y="176"/>
                    </a:cubicBezTo>
                    <a:cubicBezTo>
                      <a:pt x="32" y="176"/>
                      <a:pt x="32" y="176"/>
                      <a:pt x="32" y="176"/>
                    </a:cubicBezTo>
                    <a:cubicBezTo>
                      <a:pt x="40" y="176"/>
                      <a:pt x="40" y="176"/>
                      <a:pt x="40" y="176"/>
                    </a:cubicBezTo>
                    <a:cubicBezTo>
                      <a:pt x="72" y="176"/>
                      <a:pt x="72" y="176"/>
                      <a:pt x="72" y="176"/>
                    </a:cubicBezTo>
                    <a:cubicBezTo>
                      <a:pt x="80" y="176"/>
                      <a:pt x="80" y="176"/>
                      <a:pt x="80" y="176"/>
                    </a:cubicBezTo>
                    <a:cubicBezTo>
                      <a:pt x="112" y="176"/>
                      <a:pt x="112" y="176"/>
                      <a:pt x="112" y="176"/>
                    </a:cubicBezTo>
                    <a:cubicBezTo>
                      <a:pt x="120" y="176"/>
                      <a:pt x="120" y="176"/>
                      <a:pt x="120" y="176"/>
                    </a:cubicBezTo>
                    <a:cubicBezTo>
                      <a:pt x="152" y="176"/>
                      <a:pt x="152" y="176"/>
                      <a:pt x="152" y="176"/>
                    </a:cubicBezTo>
                    <a:cubicBezTo>
                      <a:pt x="160" y="176"/>
                      <a:pt x="160" y="176"/>
                      <a:pt x="160" y="176"/>
                    </a:cubicBezTo>
                    <a:cubicBezTo>
                      <a:pt x="188" y="176"/>
                      <a:pt x="188" y="176"/>
                      <a:pt x="188" y="176"/>
                    </a:cubicBezTo>
                    <a:cubicBezTo>
                      <a:pt x="190" y="176"/>
                      <a:pt x="192" y="174"/>
                      <a:pt x="192" y="172"/>
                    </a:cubicBezTo>
                    <a:cubicBezTo>
                      <a:pt x="192" y="140"/>
                      <a:pt x="192" y="140"/>
                      <a:pt x="192" y="140"/>
                    </a:cubicBezTo>
                    <a:cubicBezTo>
                      <a:pt x="192" y="136"/>
                      <a:pt x="192" y="136"/>
                      <a:pt x="192" y="136"/>
                    </a:cubicBezTo>
                    <a:cubicBezTo>
                      <a:pt x="192" y="40"/>
                      <a:pt x="192" y="40"/>
                      <a:pt x="192" y="40"/>
                    </a:cubicBezTo>
                    <a:cubicBezTo>
                      <a:pt x="192" y="36"/>
                      <a:pt x="192" y="36"/>
                      <a:pt x="192" y="36"/>
                    </a:cubicBezTo>
                    <a:cubicBezTo>
                      <a:pt x="192" y="4"/>
                      <a:pt x="192" y="4"/>
                      <a:pt x="192" y="4"/>
                    </a:cubicBezTo>
                    <a:cubicBezTo>
                      <a:pt x="192" y="2"/>
                      <a:pt x="190" y="0"/>
                      <a:pt x="188" y="0"/>
                    </a:cubicBezTo>
                    <a:close/>
                    <a:moveTo>
                      <a:pt x="152" y="8"/>
                    </a:moveTo>
                    <a:cubicBezTo>
                      <a:pt x="160" y="8"/>
                      <a:pt x="160" y="8"/>
                      <a:pt x="160" y="8"/>
                    </a:cubicBezTo>
                    <a:cubicBezTo>
                      <a:pt x="160" y="32"/>
                      <a:pt x="160" y="32"/>
                      <a:pt x="160" y="32"/>
                    </a:cubicBezTo>
                    <a:cubicBezTo>
                      <a:pt x="152" y="32"/>
                      <a:pt x="152" y="32"/>
                      <a:pt x="152" y="32"/>
                    </a:cubicBezTo>
                    <a:lnTo>
                      <a:pt x="152" y="8"/>
                    </a:lnTo>
                    <a:close/>
                    <a:moveTo>
                      <a:pt x="112" y="8"/>
                    </a:moveTo>
                    <a:cubicBezTo>
                      <a:pt x="120" y="8"/>
                      <a:pt x="120" y="8"/>
                      <a:pt x="120" y="8"/>
                    </a:cubicBezTo>
                    <a:cubicBezTo>
                      <a:pt x="120" y="32"/>
                      <a:pt x="120" y="32"/>
                      <a:pt x="120" y="32"/>
                    </a:cubicBezTo>
                    <a:cubicBezTo>
                      <a:pt x="112" y="32"/>
                      <a:pt x="112" y="32"/>
                      <a:pt x="112" y="32"/>
                    </a:cubicBezTo>
                    <a:lnTo>
                      <a:pt x="112" y="8"/>
                    </a:lnTo>
                    <a:close/>
                    <a:moveTo>
                      <a:pt x="72" y="8"/>
                    </a:moveTo>
                    <a:cubicBezTo>
                      <a:pt x="80" y="8"/>
                      <a:pt x="80" y="8"/>
                      <a:pt x="80" y="8"/>
                    </a:cubicBezTo>
                    <a:cubicBezTo>
                      <a:pt x="80" y="32"/>
                      <a:pt x="80" y="32"/>
                      <a:pt x="80" y="32"/>
                    </a:cubicBezTo>
                    <a:cubicBezTo>
                      <a:pt x="72" y="32"/>
                      <a:pt x="72" y="32"/>
                      <a:pt x="72" y="32"/>
                    </a:cubicBezTo>
                    <a:lnTo>
                      <a:pt x="72" y="8"/>
                    </a:lnTo>
                    <a:close/>
                    <a:moveTo>
                      <a:pt x="32" y="8"/>
                    </a:moveTo>
                    <a:cubicBezTo>
                      <a:pt x="40" y="8"/>
                      <a:pt x="40" y="8"/>
                      <a:pt x="40" y="8"/>
                    </a:cubicBezTo>
                    <a:cubicBezTo>
                      <a:pt x="40" y="32"/>
                      <a:pt x="40" y="32"/>
                      <a:pt x="40" y="32"/>
                    </a:cubicBezTo>
                    <a:cubicBezTo>
                      <a:pt x="32" y="32"/>
                      <a:pt x="32" y="32"/>
                      <a:pt x="32" y="32"/>
                    </a:cubicBezTo>
                    <a:lnTo>
                      <a:pt x="32" y="8"/>
                    </a:lnTo>
                    <a:close/>
                    <a:moveTo>
                      <a:pt x="40" y="168"/>
                    </a:moveTo>
                    <a:cubicBezTo>
                      <a:pt x="32" y="168"/>
                      <a:pt x="32" y="168"/>
                      <a:pt x="32" y="168"/>
                    </a:cubicBezTo>
                    <a:cubicBezTo>
                      <a:pt x="32" y="144"/>
                      <a:pt x="32" y="144"/>
                      <a:pt x="32" y="144"/>
                    </a:cubicBezTo>
                    <a:cubicBezTo>
                      <a:pt x="40" y="144"/>
                      <a:pt x="40" y="144"/>
                      <a:pt x="40" y="144"/>
                    </a:cubicBezTo>
                    <a:lnTo>
                      <a:pt x="40" y="168"/>
                    </a:lnTo>
                    <a:close/>
                    <a:moveTo>
                      <a:pt x="80" y="168"/>
                    </a:moveTo>
                    <a:cubicBezTo>
                      <a:pt x="72" y="168"/>
                      <a:pt x="72" y="168"/>
                      <a:pt x="72" y="168"/>
                    </a:cubicBezTo>
                    <a:cubicBezTo>
                      <a:pt x="72" y="144"/>
                      <a:pt x="72" y="144"/>
                      <a:pt x="72" y="144"/>
                    </a:cubicBezTo>
                    <a:cubicBezTo>
                      <a:pt x="80" y="144"/>
                      <a:pt x="80" y="144"/>
                      <a:pt x="80" y="144"/>
                    </a:cubicBezTo>
                    <a:lnTo>
                      <a:pt x="80" y="168"/>
                    </a:lnTo>
                    <a:close/>
                    <a:moveTo>
                      <a:pt x="120" y="168"/>
                    </a:moveTo>
                    <a:cubicBezTo>
                      <a:pt x="112" y="168"/>
                      <a:pt x="112" y="168"/>
                      <a:pt x="112" y="168"/>
                    </a:cubicBezTo>
                    <a:cubicBezTo>
                      <a:pt x="112" y="144"/>
                      <a:pt x="112" y="144"/>
                      <a:pt x="112" y="144"/>
                    </a:cubicBezTo>
                    <a:cubicBezTo>
                      <a:pt x="120" y="144"/>
                      <a:pt x="120" y="144"/>
                      <a:pt x="120" y="144"/>
                    </a:cubicBezTo>
                    <a:lnTo>
                      <a:pt x="120" y="168"/>
                    </a:lnTo>
                    <a:close/>
                    <a:moveTo>
                      <a:pt x="160" y="168"/>
                    </a:moveTo>
                    <a:cubicBezTo>
                      <a:pt x="152" y="168"/>
                      <a:pt x="152" y="168"/>
                      <a:pt x="152" y="168"/>
                    </a:cubicBezTo>
                    <a:cubicBezTo>
                      <a:pt x="152" y="144"/>
                      <a:pt x="152" y="144"/>
                      <a:pt x="152" y="144"/>
                    </a:cubicBezTo>
                    <a:cubicBezTo>
                      <a:pt x="160" y="144"/>
                      <a:pt x="160" y="144"/>
                      <a:pt x="160" y="144"/>
                    </a:cubicBezTo>
                    <a:lnTo>
                      <a:pt x="160" y="168"/>
                    </a:lnTo>
                    <a:close/>
                    <a:moveTo>
                      <a:pt x="184" y="136"/>
                    </a:moveTo>
                    <a:cubicBezTo>
                      <a:pt x="160" y="136"/>
                      <a:pt x="160" y="136"/>
                      <a:pt x="160" y="136"/>
                    </a:cubicBezTo>
                    <a:cubicBezTo>
                      <a:pt x="32" y="136"/>
                      <a:pt x="32" y="136"/>
                      <a:pt x="32" y="136"/>
                    </a:cubicBezTo>
                    <a:cubicBezTo>
                      <a:pt x="8" y="136"/>
                      <a:pt x="8" y="136"/>
                      <a:pt x="8" y="136"/>
                    </a:cubicBezTo>
                    <a:cubicBezTo>
                      <a:pt x="8" y="40"/>
                      <a:pt x="8" y="40"/>
                      <a:pt x="8" y="40"/>
                    </a:cubicBezTo>
                    <a:cubicBezTo>
                      <a:pt x="32" y="40"/>
                      <a:pt x="32" y="40"/>
                      <a:pt x="32" y="40"/>
                    </a:cubicBezTo>
                    <a:cubicBezTo>
                      <a:pt x="160" y="40"/>
                      <a:pt x="160" y="40"/>
                      <a:pt x="160" y="40"/>
                    </a:cubicBezTo>
                    <a:cubicBezTo>
                      <a:pt x="184" y="40"/>
                      <a:pt x="184" y="40"/>
                      <a:pt x="184" y="40"/>
                    </a:cubicBezTo>
                    <a:lnTo>
                      <a:pt x="184" y="1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80" name="Freeform 81"/>
            <p:cNvSpPr>
              <a:spLocks noEditPoints="1"/>
            </p:cNvSpPr>
            <p:nvPr/>
          </p:nvSpPr>
          <p:spPr bwMode="auto">
            <a:xfrm rot="20732931">
              <a:off x="1266211" y="50530"/>
              <a:ext cx="261228" cy="446319"/>
            </a:xfrm>
            <a:custGeom>
              <a:avLst/>
              <a:gdLst>
                <a:gd name="T0" fmla="*/ 68 w 112"/>
                <a:gd name="T1" fmla="*/ 0 h 192"/>
                <a:gd name="T2" fmla="*/ 44 w 112"/>
                <a:gd name="T3" fmla="*/ 0 h 192"/>
                <a:gd name="T4" fmla="*/ 0 w 112"/>
                <a:gd name="T5" fmla="*/ 44 h 192"/>
                <a:gd name="T6" fmla="*/ 0 w 112"/>
                <a:gd name="T7" fmla="*/ 148 h 192"/>
                <a:gd name="T8" fmla="*/ 44 w 112"/>
                <a:gd name="T9" fmla="*/ 192 h 192"/>
                <a:gd name="T10" fmla="*/ 68 w 112"/>
                <a:gd name="T11" fmla="*/ 192 h 192"/>
                <a:gd name="T12" fmla="*/ 112 w 112"/>
                <a:gd name="T13" fmla="*/ 148 h 192"/>
                <a:gd name="T14" fmla="*/ 112 w 112"/>
                <a:gd name="T15" fmla="*/ 44 h 192"/>
                <a:gd name="T16" fmla="*/ 68 w 112"/>
                <a:gd name="T17" fmla="*/ 0 h 192"/>
                <a:gd name="T18" fmla="*/ 56 w 112"/>
                <a:gd name="T19" fmla="*/ 72 h 192"/>
                <a:gd name="T20" fmla="*/ 40 w 112"/>
                <a:gd name="T21" fmla="*/ 56 h 192"/>
                <a:gd name="T22" fmla="*/ 56 w 112"/>
                <a:gd name="T23" fmla="*/ 40 h 192"/>
                <a:gd name="T24" fmla="*/ 72 w 112"/>
                <a:gd name="T25" fmla="*/ 56 h 192"/>
                <a:gd name="T26" fmla="*/ 56 w 112"/>
                <a:gd name="T27" fmla="*/ 7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92">
                  <a:moveTo>
                    <a:pt x="68" y="0"/>
                  </a:moveTo>
                  <a:cubicBezTo>
                    <a:pt x="44" y="0"/>
                    <a:pt x="44" y="0"/>
                    <a:pt x="44" y="0"/>
                  </a:cubicBezTo>
                  <a:cubicBezTo>
                    <a:pt x="20" y="0"/>
                    <a:pt x="0" y="20"/>
                    <a:pt x="0" y="44"/>
                  </a:cubicBezTo>
                  <a:cubicBezTo>
                    <a:pt x="0" y="148"/>
                    <a:pt x="0" y="148"/>
                    <a:pt x="0" y="148"/>
                  </a:cubicBezTo>
                  <a:cubicBezTo>
                    <a:pt x="0" y="172"/>
                    <a:pt x="20" y="192"/>
                    <a:pt x="44" y="192"/>
                  </a:cubicBezTo>
                  <a:cubicBezTo>
                    <a:pt x="68" y="192"/>
                    <a:pt x="68" y="192"/>
                    <a:pt x="68" y="192"/>
                  </a:cubicBezTo>
                  <a:cubicBezTo>
                    <a:pt x="92" y="192"/>
                    <a:pt x="112" y="172"/>
                    <a:pt x="112" y="148"/>
                  </a:cubicBezTo>
                  <a:cubicBezTo>
                    <a:pt x="112" y="44"/>
                    <a:pt x="112" y="44"/>
                    <a:pt x="112" y="44"/>
                  </a:cubicBezTo>
                  <a:cubicBezTo>
                    <a:pt x="112" y="20"/>
                    <a:pt x="92" y="0"/>
                    <a:pt x="68" y="0"/>
                  </a:cubicBezTo>
                  <a:close/>
                  <a:moveTo>
                    <a:pt x="56" y="72"/>
                  </a:moveTo>
                  <a:cubicBezTo>
                    <a:pt x="47" y="72"/>
                    <a:pt x="40" y="65"/>
                    <a:pt x="40" y="56"/>
                  </a:cubicBezTo>
                  <a:cubicBezTo>
                    <a:pt x="40" y="47"/>
                    <a:pt x="47" y="40"/>
                    <a:pt x="56" y="40"/>
                  </a:cubicBezTo>
                  <a:cubicBezTo>
                    <a:pt x="65" y="40"/>
                    <a:pt x="72" y="47"/>
                    <a:pt x="72" y="56"/>
                  </a:cubicBezTo>
                  <a:cubicBezTo>
                    <a:pt x="72" y="65"/>
                    <a:pt x="65" y="72"/>
                    <a:pt x="56" y="72"/>
                  </a:cubicBez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grpSp>
          <p:nvGrpSpPr>
            <p:cNvPr id="281" name="组合 280"/>
            <p:cNvGrpSpPr/>
            <p:nvPr/>
          </p:nvGrpSpPr>
          <p:grpSpPr>
            <a:xfrm>
              <a:off x="10612323" y="6620333"/>
              <a:ext cx="582939" cy="437204"/>
              <a:chOff x="9809163" y="4586288"/>
              <a:chExt cx="539750" cy="404812"/>
            </a:xfrm>
            <a:solidFill>
              <a:schemeClr val="bg1">
                <a:alpha val="9000"/>
              </a:schemeClr>
            </a:solidFill>
          </p:grpSpPr>
          <p:sp>
            <p:nvSpPr>
              <p:cNvPr id="335" name="Freeform 59"/>
              <p:cNvSpPr/>
              <p:nvPr/>
            </p:nvSpPr>
            <p:spPr bwMode="auto">
              <a:xfrm>
                <a:off x="9809163" y="4667250"/>
                <a:ext cx="539750" cy="323850"/>
              </a:xfrm>
              <a:custGeom>
                <a:avLst/>
                <a:gdLst>
                  <a:gd name="T0" fmla="*/ 164 w 192"/>
                  <a:gd name="T1" fmla="*/ 51 h 115"/>
                  <a:gd name="T2" fmla="*/ 142 w 192"/>
                  <a:gd name="T3" fmla="*/ 51 h 115"/>
                  <a:gd name="T4" fmla="*/ 167 w 192"/>
                  <a:gd name="T5" fmla="*/ 76 h 115"/>
                  <a:gd name="T6" fmla="*/ 167 w 192"/>
                  <a:gd name="T7" fmla="*/ 82 h 115"/>
                  <a:gd name="T8" fmla="*/ 164 w 192"/>
                  <a:gd name="T9" fmla="*/ 83 h 115"/>
                  <a:gd name="T10" fmla="*/ 161 w 192"/>
                  <a:gd name="T11" fmla="*/ 82 h 115"/>
                  <a:gd name="T12" fmla="*/ 130 w 192"/>
                  <a:gd name="T13" fmla="*/ 51 h 115"/>
                  <a:gd name="T14" fmla="*/ 62 w 192"/>
                  <a:gd name="T15" fmla="*/ 51 h 115"/>
                  <a:gd name="T16" fmla="*/ 31 w 192"/>
                  <a:gd name="T17" fmla="*/ 82 h 115"/>
                  <a:gd name="T18" fmla="*/ 28 w 192"/>
                  <a:gd name="T19" fmla="*/ 83 h 115"/>
                  <a:gd name="T20" fmla="*/ 25 w 192"/>
                  <a:gd name="T21" fmla="*/ 82 h 115"/>
                  <a:gd name="T22" fmla="*/ 25 w 192"/>
                  <a:gd name="T23" fmla="*/ 76 h 115"/>
                  <a:gd name="T24" fmla="*/ 50 w 192"/>
                  <a:gd name="T25" fmla="*/ 51 h 115"/>
                  <a:gd name="T26" fmla="*/ 28 w 192"/>
                  <a:gd name="T27" fmla="*/ 51 h 115"/>
                  <a:gd name="T28" fmla="*/ 25 w 192"/>
                  <a:gd name="T29" fmla="*/ 49 h 115"/>
                  <a:gd name="T30" fmla="*/ 0 w 192"/>
                  <a:gd name="T31" fmla="*/ 0 h 115"/>
                  <a:gd name="T32" fmla="*/ 0 w 192"/>
                  <a:gd name="T33" fmla="*/ 95 h 115"/>
                  <a:gd name="T34" fmla="*/ 20 w 192"/>
                  <a:gd name="T35" fmla="*/ 115 h 115"/>
                  <a:gd name="T36" fmla="*/ 172 w 192"/>
                  <a:gd name="T37" fmla="*/ 115 h 115"/>
                  <a:gd name="T38" fmla="*/ 192 w 192"/>
                  <a:gd name="T39" fmla="*/ 95 h 115"/>
                  <a:gd name="T40" fmla="*/ 192 w 192"/>
                  <a:gd name="T41" fmla="*/ 0 h 115"/>
                  <a:gd name="T42" fmla="*/ 168 w 192"/>
                  <a:gd name="T43" fmla="*/ 49 h 115"/>
                  <a:gd name="T44" fmla="*/ 164 w 192"/>
                  <a:gd name="T45" fmla="*/ 5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 h="115">
                    <a:moveTo>
                      <a:pt x="164" y="51"/>
                    </a:moveTo>
                    <a:cubicBezTo>
                      <a:pt x="142" y="51"/>
                      <a:pt x="142" y="51"/>
                      <a:pt x="142" y="51"/>
                    </a:cubicBezTo>
                    <a:cubicBezTo>
                      <a:pt x="167" y="76"/>
                      <a:pt x="167" y="76"/>
                      <a:pt x="167" y="76"/>
                    </a:cubicBezTo>
                    <a:cubicBezTo>
                      <a:pt x="169" y="78"/>
                      <a:pt x="169" y="80"/>
                      <a:pt x="167" y="82"/>
                    </a:cubicBezTo>
                    <a:cubicBezTo>
                      <a:pt x="166" y="82"/>
                      <a:pt x="165" y="83"/>
                      <a:pt x="164" y="83"/>
                    </a:cubicBezTo>
                    <a:cubicBezTo>
                      <a:pt x="163" y="83"/>
                      <a:pt x="162" y="82"/>
                      <a:pt x="161" y="82"/>
                    </a:cubicBezTo>
                    <a:cubicBezTo>
                      <a:pt x="130" y="51"/>
                      <a:pt x="130" y="51"/>
                      <a:pt x="130" y="51"/>
                    </a:cubicBezTo>
                    <a:cubicBezTo>
                      <a:pt x="62" y="51"/>
                      <a:pt x="62" y="51"/>
                      <a:pt x="62" y="51"/>
                    </a:cubicBezTo>
                    <a:cubicBezTo>
                      <a:pt x="31" y="82"/>
                      <a:pt x="31" y="82"/>
                      <a:pt x="31" y="82"/>
                    </a:cubicBezTo>
                    <a:cubicBezTo>
                      <a:pt x="30" y="82"/>
                      <a:pt x="29" y="83"/>
                      <a:pt x="28" y="83"/>
                    </a:cubicBezTo>
                    <a:cubicBezTo>
                      <a:pt x="27" y="83"/>
                      <a:pt x="26" y="82"/>
                      <a:pt x="25" y="82"/>
                    </a:cubicBezTo>
                    <a:cubicBezTo>
                      <a:pt x="24" y="80"/>
                      <a:pt x="24" y="78"/>
                      <a:pt x="25" y="76"/>
                    </a:cubicBezTo>
                    <a:cubicBezTo>
                      <a:pt x="50" y="51"/>
                      <a:pt x="50" y="51"/>
                      <a:pt x="50" y="51"/>
                    </a:cubicBezTo>
                    <a:cubicBezTo>
                      <a:pt x="28" y="51"/>
                      <a:pt x="28" y="51"/>
                      <a:pt x="28" y="51"/>
                    </a:cubicBezTo>
                    <a:cubicBezTo>
                      <a:pt x="27" y="51"/>
                      <a:pt x="25" y="50"/>
                      <a:pt x="25" y="49"/>
                    </a:cubicBezTo>
                    <a:cubicBezTo>
                      <a:pt x="0" y="0"/>
                      <a:pt x="0" y="0"/>
                      <a:pt x="0" y="0"/>
                    </a:cubicBezTo>
                    <a:cubicBezTo>
                      <a:pt x="0" y="95"/>
                      <a:pt x="0" y="95"/>
                      <a:pt x="0" y="95"/>
                    </a:cubicBezTo>
                    <a:cubicBezTo>
                      <a:pt x="0" y="106"/>
                      <a:pt x="9" y="115"/>
                      <a:pt x="20" y="115"/>
                    </a:cubicBezTo>
                    <a:cubicBezTo>
                      <a:pt x="172" y="115"/>
                      <a:pt x="172" y="115"/>
                      <a:pt x="172" y="115"/>
                    </a:cubicBezTo>
                    <a:cubicBezTo>
                      <a:pt x="183" y="115"/>
                      <a:pt x="192" y="106"/>
                      <a:pt x="192" y="95"/>
                    </a:cubicBezTo>
                    <a:cubicBezTo>
                      <a:pt x="192" y="0"/>
                      <a:pt x="192" y="0"/>
                      <a:pt x="192" y="0"/>
                    </a:cubicBezTo>
                    <a:cubicBezTo>
                      <a:pt x="168" y="49"/>
                      <a:pt x="168" y="49"/>
                      <a:pt x="168" y="49"/>
                    </a:cubicBezTo>
                    <a:cubicBezTo>
                      <a:pt x="167" y="50"/>
                      <a:pt x="166" y="51"/>
                      <a:pt x="164"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60"/>
              <p:cNvSpPr/>
              <p:nvPr/>
            </p:nvSpPr>
            <p:spPr bwMode="auto">
              <a:xfrm>
                <a:off x="9809163" y="4586288"/>
                <a:ext cx="539750" cy="203200"/>
              </a:xfrm>
              <a:custGeom>
                <a:avLst/>
                <a:gdLst>
                  <a:gd name="T0" fmla="*/ 188 w 192"/>
                  <a:gd name="T1" fmla="*/ 0 h 72"/>
                  <a:gd name="T2" fmla="*/ 4 w 192"/>
                  <a:gd name="T3" fmla="*/ 0 h 72"/>
                  <a:gd name="T4" fmla="*/ 1 w 192"/>
                  <a:gd name="T5" fmla="*/ 1 h 72"/>
                  <a:gd name="T6" fmla="*/ 0 w 192"/>
                  <a:gd name="T7" fmla="*/ 4 h 72"/>
                  <a:gd name="T8" fmla="*/ 0 w 192"/>
                  <a:gd name="T9" fmla="*/ 11 h 72"/>
                  <a:gd name="T10" fmla="*/ 31 w 192"/>
                  <a:gd name="T11" fmla="*/ 72 h 72"/>
                  <a:gd name="T12" fmla="*/ 162 w 192"/>
                  <a:gd name="T13" fmla="*/ 72 h 72"/>
                  <a:gd name="T14" fmla="*/ 192 w 192"/>
                  <a:gd name="T15" fmla="*/ 11 h 72"/>
                  <a:gd name="T16" fmla="*/ 192 w 192"/>
                  <a:gd name="T17" fmla="*/ 4 h 72"/>
                  <a:gd name="T18" fmla="*/ 188 w 192"/>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72">
                    <a:moveTo>
                      <a:pt x="188" y="0"/>
                    </a:moveTo>
                    <a:cubicBezTo>
                      <a:pt x="4" y="0"/>
                      <a:pt x="4" y="0"/>
                      <a:pt x="4" y="0"/>
                    </a:cubicBezTo>
                    <a:cubicBezTo>
                      <a:pt x="3" y="0"/>
                      <a:pt x="2" y="0"/>
                      <a:pt x="1" y="1"/>
                    </a:cubicBezTo>
                    <a:cubicBezTo>
                      <a:pt x="1" y="2"/>
                      <a:pt x="0" y="3"/>
                      <a:pt x="0" y="4"/>
                    </a:cubicBezTo>
                    <a:cubicBezTo>
                      <a:pt x="0" y="11"/>
                      <a:pt x="0" y="11"/>
                      <a:pt x="0" y="11"/>
                    </a:cubicBezTo>
                    <a:cubicBezTo>
                      <a:pt x="31" y="72"/>
                      <a:pt x="31" y="72"/>
                      <a:pt x="31" y="72"/>
                    </a:cubicBezTo>
                    <a:cubicBezTo>
                      <a:pt x="162" y="72"/>
                      <a:pt x="162" y="72"/>
                      <a:pt x="162" y="72"/>
                    </a:cubicBezTo>
                    <a:cubicBezTo>
                      <a:pt x="192" y="11"/>
                      <a:pt x="192" y="11"/>
                      <a:pt x="192" y="11"/>
                    </a:cubicBezTo>
                    <a:cubicBezTo>
                      <a:pt x="192" y="4"/>
                      <a:pt x="192" y="4"/>
                      <a:pt x="192" y="4"/>
                    </a:cubicBezTo>
                    <a:cubicBezTo>
                      <a:pt x="192" y="2"/>
                      <a:pt x="190" y="0"/>
                      <a:pt x="1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82" name="Freeform 95"/>
            <p:cNvSpPr>
              <a:spLocks noEditPoints="1"/>
            </p:cNvSpPr>
            <p:nvPr/>
          </p:nvSpPr>
          <p:spPr bwMode="auto">
            <a:xfrm rot="980644">
              <a:off x="7409663" y="5460130"/>
              <a:ext cx="418536" cy="454640"/>
            </a:xfrm>
            <a:custGeom>
              <a:avLst/>
              <a:gdLst>
                <a:gd name="T0" fmla="*/ 175 w 176"/>
                <a:gd name="T1" fmla="*/ 1 h 192"/>
                <a:gd name="T2" fmla="*/ 171 w 176"/>
                <a:gd name="T3" fmla="*/ 0 h 192"/>
                <a:gd name="T4" fmla="*/ 67 w 176"/>
                <a:gd name="T5" fmla="*/ 24 h 192"/>
                <a:gd name="T6" fmla="*/ 64 w 176"/>
                <a:gd name="T7" fmla="*/ 28 h 192"/>
                <a:gd name="T8" fmla="*/ 64 w 176"/>
                <a:gd name="T9" fmla="*/ 133 h 192"/>
                <a:gd name="T10" fmla="*/ 36 w 176"/>
                <a:gd name="T11" fmla="*/ 120 h 192"/>
                <a:gd name="T12" fmla="*/ 0 w 176"/>
                <a:gd name="T13" fmla="*/ 156 h 192"/>
                <a:gd name="T14" fmla="*/ 36 w 176"/>
                <a:gd name="T15" fmla="*/ 192 h 192"/>
                <a:gd name="T16" fmla="*/ 72 w 176"/>
                <a:gd name="T17" fmla="*/ 156 h 192"/>
                <a:gd name="T18" fmla="*/ 72 w 176"/>
                <a:gd name="T19" fmla="*/ 79 h 192"/>
                <a:gd name="T20" fmla="*/ 168 w 176"/>
                <a:gd name="T21" fmla="*/ 57 h 192"/>
                <a:gd name="T22" fmla="*/ 168 w 176"/>
                <a:gd name="T23" fmla="*/ 125 h 192"/>
                <a:gd name="T24" fmla="*/ 140 w 176"/>
                <a:gd name="T25" fmla="*/ 112 h 192"/>
                <a:gd name="T26" fmla="*/ 104 w 176"/>
                <a:gd name="T27" fmla="*/ 148 h 192"/>
                <a:gd name="T28" fmla="*/ 140 w 176"/>
                <a:gd name="T29" fmla="*/ 184 h 192"/>
                <a:gd name="T30" fmla="*/ 176 w 176"/>
                <a:gd name="T31" fmla="*/ 148 h 192"/>
                <a:gd name="T32" fmla="*/ 176 w 176"/>
                <a:gd name="T33" fmla="*/ 4 h 192"/>
                <a:gd name="T34" fmla="*/ 175 w 176"/>
                <a:gd name="T35" fmla="*/ 1 h 192"/>
                <a:gd name="T36" fmla="*/ 36 w 176"/>
                <a:gd name="T37" fmla="*/ 144 h 192"/>
                <a:gd name="T38" fmla="*/ 24 w 176"/>
                <a:gd name="T39" fmla="*/ 156 h 192"/>
                <a:gd name="T40" fmla="*/ 20 w 176"/>
                <a:gd name="T41" fmla="*/ 160 h 192"/>
                <a:gd name="T42" fmla="*/ 16 w 176"/>
                <a:gd name="T43" fmla="*/ 156 h 192"/>
                <a:gd name="T44" fmla="*/ 36 w 176"/>
                <a:gd name="T45" fmla="*/ 136 h 192"/>
                <a:gd name="T46" fmla="*/ 40 w 176"/>
                <a:gd name="T47" fmla="*/ 140 h 192"/>
                <a:gd name="T48" fmla="*/ 36 w 176"/>
                <a:gd name="T49" fmla="*/ 144 h 192"/>
                <a:gd name="T50" fmla="*/ 140 w 176"/>
                <a:gd name="T51" fmla="*/ 136 h 192"/>
                <a:gd name="T52" fmla="*/ 128 w 176"/>
                <a:gd name="T53" fmla="*/ 148 h 192"/>
                <a:gd name="T54" fmla="*/ 124 w 176"/>
                <a:gd name="T55" fmla="*/ 152 h 192"/>
                <a:gd name="T56" fmla="*/ 120 w 176"/>
                <a:gd name="T57" fmla="*/ 148 h 192"/>
                <a:gd name="T58" fmla="*/ 140 w 176"/>
                <a:gd name="T59" fmla="*/ 128 h 192"/>
                <a:gd name="T60" fmla="*/ 144 w 176"/>
                <a:gd name="T61" fmla="*/ 132 h 192"/>
                <a:gd name="T62" fmla="*/ 140 w 176"/>
                <a:gd name="T63" fmla="*/ 13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92">
                  <a:moveTo>
                    <a:pt x="175" y="1"/>
                  </a:moveTo>
                  <a:cubicBezTo>
                    <a:pt x="174" y="0"/>
                    <a:pt x="172" y="0"/>
                    <a:pt x="171" y="0"/>
                  </a:cubicBezTo>
                  <a:cubicBezTo>
                    <a:pt x="67" y="24"/>
                    <a:pt x="67" y="24"/>
                    <a:pt x="67" y="24"/>
                  </a:cubicBezTo>
                  <a:cubicBezTo>
                    <a:pt x="65" y="24"/>
                    <a:pt x="64" y="26"/>
                    <a:pt x="64" y="28"/>
                  </a:cubicBezTo>
                  <a:cubicBezTo>
                    <a:pt x="64" y="133"/>
                    <a:pt x="64" y="133"/>
                    <a:pt x="64" y="133"/>
                  </a:cubicBezTo>
                  <a:cubicBezTo>
                    <a:pt x="58" y="125"/>
                    <a:pt x="47" y="120"/>
                    <a:pt x="36" y="120"/>
                  </a:cubicBezTo>
                  <a:cubicBezTo>
                    <a:pt x="16" y="120"/>
                    <a:pt x="0" y="136"/>
                    <a:pt x="0" y="156"/>
                  </a:cubicBezTo>
                  <a:cubicBezTo>
                    <a:pt x="0" y="176"/>
                    <a:pt x="16" y="192"/>
                    <a:pt x="36" y="192"/>
                  </a:cubicBezTo>
                  <a:cubicBezTo>
                    <a:pt x="56" y="192"/>
                    <a:pt x="72" y="176"/>
                    <a:pt x="72" y="156"/>
                  </a:cubicBezTo>
                  <a:cubicBezTo>
                    <a:pt x="72" y="79"/>
                    <a:pt x="72" y="79"/>
                    <a:pt x="72" y="79"/>
                  </a:cubicBezTo>
                  <a:cubicBezTo>
                    <a:pt x="168" y="57"/>
                    <a:pt x="168" y="57"/>
                    <a:pt x="168" y="57"/>
                  </a:cubicBezTo>
                  <a:cubicBezTo>
                    <a:pt x="168" y="125"/>
                    <a:pt x="168" y="125"/>
                    <a:pt x="168" y="125"/>
                  </a:cubicBezTo>
                  <a:cubicBezTo>
                    <a:pt x="162" y="117"/>
                    <a:pt x="151" y="112"/>
                    <a:pt x="140" y="112"/>
                  </a:cubicBezTo>
                  <a:cubicBezTo>
                    <a:pt x="120" y="112"/>
                    <a:pt x="104" y="128"/>
                    <a:pt x="104" y="148"/>
                  </a:cubicBezTo>
                  <a:cubicBezTo>
                    <a:pt x="104" y="168"/>
                    <a:pt x="120" y="184"/>
                    <a:pt x="140" y="184"/>
                  </a:cubicBezTo>
                  <a:cubicBezTo>
                    <a:pt x="160" y="184"/>
                    <a:pt x="176" y="168"/>
                    <a:pt x="176" y="148"/>
                  </a:cubicBezTo>
                  <a:cubicBezTo>
                    <a:pt x="176" y="4"/>
                    <a:pt x="176" y="4"/>
                    <a:pt x="176" y="4"/>
                  </a:cubicBezTo>
                  <a:cubicBezTo>
                    <a:pt x="176" y="3"/>
                    <a:pt x="176" y="1"/>
                    <a:pt x="175" y="1"/>
                  </a:cubicBezTo>
                  <a:close/>
                  <a:moveTo>
                    <a:pt x="36" y="144"/>
                  </a:moveTo>
                  <a:cubicBezTo>
                    <a:pt x="30" y="144"/>
                    <a:pt x="24" y="149"/>
                    <a:pt x="24" y="156"/>
                  </a:cubicBezTo>
                  <a:cubicBezTo>
                    <a:pt x="24" y="158"/>
                    <a:pt x="22" y="160"/>
                    <a:pt x="20" y="160"/>
                  </a:cubicBezTo>
                  <a:cubicBezTo>
                    <a:pt x="18" y="160"/>
                    <a:pt x="16" y="158"/>
                    <a:pt x="16" y="156"/>
                  </a:cubicBezTo>
                  <a:cubicBezTo>
                    <a:pt x="16" y="145"/>
                    <a:pt x="25" y="136"/>
                    <a:pt x="36" y="136"/>
                  </a:cubicBezTo>
                  <a:cubicBezTo>
                    <a:pt x="38" y="136"/>
                    <a:pt x="40" y="138"/>
                    <a:pt x="40" y="140"/>
                  </a:cubicBezTo>
                  <a:cubicBezTo>
                    <a:pt x="40" y="142"/>
                    <a:pt x="38" y="144"/>
                    <a:pt x="36" y="144"/>
                  </a:cubicBezTo>
                  <a:close/>
                  <a:moveTo>
                    <a:pt x="140" y="136"/>
                  </a:moveTo>
                  <a:cubicBezTo>
                    <a:pt x="134" y="136"/>
                    <a:pt x="128" y="141"/>
                    <a:pt x="128" y="148"/>
                  </a:cubicBezTo>
                  <a:cubicBezTo>
                    <a:pt x="128" y="150"/>
                    <a:pt x="126" y="152"/>
                    <a:pt x="124" y="152"/>
                  </a:cubicBezTo>
                  <a:cubicBezTo>
                    <a:pt x="122" y="152"/>
                    <a:pt x="120" y="150"/>
                    <a:pt x="120" y="148"/>
                  </a:cubicBezTo>
                  <a:cubicBezTo>
                    <a:pt x="120" y="137"/>
                    <a:pt x="129" y="128"/>
                    <a:pt x="140" y="128"/>
                  </a:cubicBezTo>
                  <a:cubicBezTo>
                    <a:pt x="142" y="128"/>
                    <a:pt x="144" y="130"/>
                    <a:pt x="144" y="132"/>
                  </a:cubicBezTo>
                  <a:cubicBezTo>
                    <a:pt x="144" y="134"/>
                    <a:pt x="142" y="136"/>
                    <a:pt x="140" y="136"/>
                  </a:cubicBez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grpSp>
          <p:nvGrpSpPr>
            <p:cNvPr id="283" name="组合 282"/>
            <p:cNvGrpSpPr/>
            <p:nvPr/>
          </p:nvGrpSpPr>
          <p:grpSpPr>
            <a:xfrm rot="900000">
              <a:off x="2000176" y="1967931"/>
              <a:ext cx="258476" cy="305145"/>
              <a:chOff x="11191876" y="4519613"/>
              <a:chExt cx="457200" cy="539750"/>
            </a:xfrm>
            <a:solidFill>
              <a:schemeClr val="bg1">
                <a:alpha val="9000"/>
              </a:schemeClr>
            </a:solidFill>
          </p:grpSpPr>
          <p:sp>
            <p:nvSpPr>
              <p:cNvPr id="333" name="Freeform 109"/>
              <p:cNvSpPr/>
              <p:nvPr/>
            </p:nvSpPr>
            <p:spPr bwMode="auto">
              <a:xfrm>
                <a:off x="11191876" y="4519613"/>
                <a:ext cx="457200" cy="134938"/>
              </a:xfrm>
              <a:custGeom>
                <a:avLst/>
                <a:gdLst>
                  <a:gd name="T0" fmla="*/ 157 w 160"/>
                  <a:gd name="T1" fmla="*/ 24 h 48"/>
                  <a:gd name="T2" fmla="*/ 111 w 160"/>
                  <a:gd name="T3" fmla="*/ 16 h 48"/>
                  <a:gd name="T4" fmla="*/ 108 w 160"/>
                  <a:gd name="T5" fmla="*/ 3 h 48"/>
                  <a:gd name="T6" fmla="*/ 104 w 160"/>
                  <a:gd name="T7" fmla="*/ 0 h 48"/>
                  <a:gd name="T8" fmla="*/ 56 w 160"/>
                  <a:gd name="T9" fmla="*/ 0 h 48"/>
                  <a:gd name="T10" fmla="*/ 52 w 160"/>
                  <a:gd name="T11" fmla="*/ 3 h 48"/>
                  <a:gd name="T12" fmla="*/ 49 w 160"/>
                  <a:gd name="T13" fmla="*/ 16 h 48"/>
                  <a:gd name="T14" fmla="*/ 4 w 160"/>
                  <a:gd name="T15" fmla="*/ 24 h 48"/>
                  <a:gd name="T16" fmla="*/ 0 w 160"/>
                  <a:gd name="T17" fmla="*/ 28 h 48"/>
                  <a:gd name="T18" fmla="*/ 0 w 160"/>
                  <a:gd name="T19" fmla="*/ 44 h 48"/>
                  <a:gd name="T20" fmla="*/ 4 w 160"/>
                  <a:gd name="T21" fmla="*/ 48 h 48"/>
                  <a:gd name="T22" fmla="*/ 156 w 160"/>
                  <a:gd name="T23" fmla="*/ 48 h 48"/>
                  <a:gd name="T24" fmla="*/ 160 w 160"/>
                  <a:gd name="T25" fmla="*/ 44 h 48"/>
                  <a:gd name="T26" fmla="*/ 160 w 160"/>
                  <a:gd name="T27" fmla="*/ 28 h 48"/>
                  <a:gd name="T28" fmla="*/ 157 w 160"/>
                  <a:gd name="T29"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48">
                    <a:moveTo>
                      <a:pt x="157" y="24"/>
                    </a:moveTo>
                    <a:cubicBezTo>
                      <a:pt x="111" y="16"/>
                      <a:pt x="111" y="16"/>
                      <a:pt x="111" y="16"/>
                    </a:cubicBezTo>
                    <a:cubicBezTo>
                      <a:pt x="108" y="3"/>
                      <a:pt x="108" y="3"/>
                      <a:pt x="108" y="3"/>
                    </a:cubicBezTo>
                    <a:cubicBezTo>
                      <a:pt x="108" y="1"/>
                      <a:pt x="106" y="0"/>
                      <a:pt x="104" y="0"/>
                    </a:cubicBezTo>
                    <a:cubicBezTo>
                      <a:pt x="56" y="0"/>
                      <a:pt x="56" y="0"/>
                      <a:pt x="56" y="0"/>
                    </a:cubicBezTo>
                    <a:cubicBezTo>
                      <a:pt x="54" y="0"/>
                      <a:pt x="53" y="1"/>
                      <a:pt x="52" y="3"/>
                    </a:cubicBezTo>
                    <a:cubicBezTo>
                      <a:pt x="49" y="16"/>
                      <a:pt x="49" y="16"/>
                      <a:pt x="49" y="16"/>
                    </a:cubicBezTo>
                    <a:cubicBezTo>
                      <a:pt x="4" y="24"/>
                      <a:pt x="4" y="24"/>
                      <a:pt x="4" y="24"/>
                    </a:cubicBezTo>
                    <a:cubicBezTo>
                      <a:pt x="2" y="24"/>
                      <a:pt x="0" y="26"/>
                      <a:pt x="0" y="28"/>
                    </a:cubicBezTo>
                    <a:cubicBezTo>
                      <a:pt x="0" y="44"/>
                      <a:pt x="0" y="44"/>
                      <a:pt x="0" y="44"/>
                    </a:cubicBezTo>
                    <a:cubicBezTo>
                      <a:pt x="0" y="46"/>
                      <a:pt x="2" y="48"/>
                      <a:pt x="4" y="48"/>
                    </a:cubicBezTo>
                    <a:cubicBezTo>
                      <a:pt x="156" y="48"/>
                      <a:pt x="156" y="48"/>
                      <a:pt x="156" y="48"/>
                    </a:cubicBezTo>
                    <a:cubicBezTo>
                      <a:pt x="158" y="48"/>
                      <a:pt x="160" y="46"/>
                      <a:pt x="160" y="44"/>
                    </a:cubicBezTo>
                    <a:cubicBezTo>
                      <a:pt x="160" y="28"/>
                      <a:pt x="160" y="28"/>
                      <a:pt x="160" y="28"/>
                    </a:cubicBezTo>
                    <a:cubicBezTo>
                      <a:pt x="160" y="26"/>
                      <a:pt x="159" y="24"/>
                      <a:pt x="15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110"/>
              <p:cNvSpPr>
                <a:spLocks noEditPoints="1"/>
              </p:cNvSpPr>
              <p:nvPr/>
            </p:nvSpPr>
            <p:spPr bwMode="auto">
              <a:xfrm>
                <a:off x="11241088" y="4676775"/>
                <a:ext cx="363538" cy="382588"/>
              </a:xfrm>
              <a:custGeom>
                <a:avLst/>
                <a:gdLst>
                  <a:gd name="T0" fmla="*/ 7 w 127"/>
                  <a:gd name="T1" fmla="*/ 132 h 136"/>
                  <a:gd name="T2" fmla="*/ 11 w 127"/>
                  <a:gd name="T3" fmla="*/ 136 h 136"/>
                  <a:gd name="T4" fmla="*/ 115 w 127"/>
                  <a:gd name="T5" fmla="*/ 136 h 136"/>
                  <a:gd name="T6" fmla="*/ 119 w 127"/>
                  <a:gd name="T7" fmla="*/ 132 h 136"/>
                  <a:gd name="T8" fmla="*/ 127 w 127"/>
                  <a:gd name="T9" fmla="*/ 0 h 136"/>
                  <a:gd name="T10" fmla="*/ 0 w 127"/>
                  <a:gd name="T11" fmla="*/ 0 h 136"/>
                  <a:gd name="T12" fmla="*/ 7 w 127"/>
                  <a:gd name="T13" fmla="*/ 132 h 136"/>
                  <a:gd name="T14" fmla="*/ 87 w 127"/>
                  <a:gd name="T15" fmla="*/ 12 h 136"/>
                  <a:gd name="T16" fmla="*/ 91 w 127"/>
                  <a:gd name="T17" fmla="*/ 8 h 136"/>
                  <a:gd name="T18" fmla="*/ 95 w 127"/>
                  <a:gd name="T19" fmla="*/ 12 h 136"/>
                  <a:gd name="T20" fmla="*/ 91 w 127"/>
                  <a:gd name="T21" fmla="*/ 108 h 136"/>
                  <a:gd name="T22" fmla="*/ 87 w 127"/>
                  <a:gd name="T23" fmla="*/ 112 h 136"/>
                  <a:gd name="T24" fmla="*/ 87 w 127"/>
                  <a:gd name="T25" fmla="*/ 112 h 136"/>
                  <a:gd name="T26" fmla="*/ 83 w 127"/>
                  <a:gd name="T27" fmla="*/ 108 h 136"/>
                  <a:gd name="T28" fmla="*/ 87 w 127"/>
                  <a:gd name="T29" fmla="*/ 12 h 136"/>
                  <a:gd name="T30" fmla="*/ 59 w 127"/>
                  <a:gd name="T31" fmla="*/ 12 h 136"/>
                  <a:gd name="T32" fmla="*/ 63 w 127"/>
                  <a:gd name="T33" fmla="*/ 8 h 136"/>
                  <a:gd name="T34" fmla="*/ 67 w 127"/>
                  <a:gd name="T35" fmla="*/ 12 h 136"/>
                  <a:gd name="T36" fmla="*/ 67 w 127"/>
                  <a:gd name="T37" fmla="*/ 108 h 136"/>
                  <a:gd name="T38" fmla="*/ 63 w 127"/>
                  <a:gd name="T39" fmla="*/ 112 h 136"/>
                  <a:gd name="T40" fmla="*/ 59 w 127"/>
                  <a:gd name="T41" fmla="*/ 108 h 136"/>
                  <a:gd name="T42" fmla="*/ 59 w 127"/>
                  <a:gd name="T43" fmla="*/ 12 h 136"/>
                  <a:gd name="T44" fmla="*/ 35 w 127"/>
                  <a:gd name="T45" fmla="*/ 8 h 136"/>
                  <a:gd name="T46" fmla="*/ 39 w 127"/>
                  <a:gd name="T47" fmla="*/ 12 h 136"/>
                  <a:gd name="T48" fmla="*/ 43 w 127"/>
                  <a:gd name="T49" fmla="*/ 108 h 136"/>
                  <a:gd name="T50" fmla="*/ 39 w 127"/>
                  <a:gd name="T51" fmla="*/ 112 h 136"/>
                  <a:gd name="T52" fmla="*/ 39 w 127"/>
                  <a:gd name="T53" fmla="*/ 112 h 136"/>
                  <a:gd name="T54" fmla="*/ 35 w 127"/>
                  <a:gd name="T55" fmla="*/ 108 h 136"/>
                  <a:gd name="T56" fmla="*/ 31 w 127"/>
                  <a:gd name="T57" fmla="*/ 12 h 136"/>
                  <a:gd name="T58" fmla="*/ 35 w 127"/>
                  <a:gd name="T5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136">
                    <a:moveTo>
                      <a:pt x="7" y="132"/>
                    </a:moveTo>
                    <a:cubicBezTo>
                      <a:pt x="7" y="134"/>
                      <a:pt x="9" y="136"/>
                      <a:pt x="11" y="136"/>
                    </a:cubicBezTo>
                    <a:cubicBezTo>
                      <a:pt x="115" y="136"/>
                      <a:pt x="115" y="136"/>
                      <a:pt x="115" y="136"/>
                    </a:cubicBezTo>
                    <a:cubicBezTo>
                      <a:pt x="117" y="136"/>
                      <a:pt x="119" y="134"/>
                      <a:pt x="119" y="132"/>
                    </a:cubicBezTo>
                    <a:cubicBezTo>
                      <a:pt x="127" y="0"/>
                      <a:pt x="127" y="0"/>
                      <a:pt x="127" y="0"/>
                    </a:cubicBezTo>
                    <a:cubicBezTo>
                      <a:pt x="0" y="0"/>
                      <a:pt x="0" y="0"/>
                      <a:pt x="0" y="0"/>
                    </a:cubicBezTo>
                    <a:lnTo>
                      <a:pt x="7" y="132"/>
                    </a:lnTo>
                    <a:close/>
                    <a:moveTo>
                      <a:pt x="87" y="12"/>
                    </a:moveTo>
                    <a:cubicBezTo>
                      <a:pt x="87" y="10"/>
                      <a:pt x="89" y="8"/>
                      <a:pt x="91" y="8"/>
                    </a:cubicBezTo>
                    <a:cubicBezTo>
                      <a:pt x="94" y="8"/>
                      <a:pt x="95" y="10"/>
                      <a:pt x="95" y="12"/>
                    </a:cubicBezTo>
                    <a:cubicBezTo>
                      <a:pt x="91" y="108"/>
                      <a:pt x="91" y="108"/>
                      <a:pt x="91" y="108"/>
                    </a:cubicBezTo>
                    <a:cubicBezTo>
                      <a:pt x="91" y="110"/>
                      <a:pt x="89" y="112"/>
                      <a:pt x="87" y="112"/>
                    </a:cubicBezTo>
                    <a:cubicBezTo>
                      <a:pt x="87" y="112"/>
                      <a:pt x="87" y="112"/>
                      <a:pt x="87" y="112"/>
                    </a:cubicBezTo>
                    <a:cubicBezTo>
                      <a:pt x="85" y="112"/>
                      <a:pt x="83" y="110"/>
                      <a:pt x="83" y="108"/>
                    </a:cubicBezTo>
                    <a:lnTo>
                      <a:pt x="87" y="12"/>
                    </a:lnTo>
                    <a:close/>
                    <a:moveTo>
                      <a:pt x="59" y="12"/>
                    </a:moveTo>
                    <a:cubicBezTo>
                      <a:pt x="59" y="10"/>
                      <a:pt x="61" y="8"/>
                      <a:pt x="63" y="8"/>
                    </a:cubicBezTo>
                    <a:cubicBezTo>
                      <a:pt x="66" y="8"/>
                      <a:pt x="67" y="10"/>
                      <a:pt x="67" y="12"/>
                    </a:cubicBezTo>
                    <a:cubicBezTo>
                      <a:pt x="67" y="108"/>
                      <a:pt x="67" y="108"/>
                      <a:pt x="67" y="108"/>
                    </a:cubicBezTo>
                    <a:cubicBezTo>
                      <a:pt x="67" y="110"/>
                      <a:pt x="66" y="112"/>
                      <a:pt x="63" y="112"/>
                    </a:cubicBezTo>
                    <a:cubicBezTo>
                      <a:pt x="61" y="112"/>
                      <a:pt x="59" y="110"/>
                      <a:pt x="59" y="108"/>
                    </a:cubicBezTo>
                    <a:lnTo>
                      <a:pt x="59" y="12"/>
                    </a:lnTo>
                    <a:close/>
                    <a:moveTo>
                      <a:pt x="35" y="8"/>
                    </a:moveTo>
                    <a:cubicBezTo>
                      <a:pt x="37" y="8"/>
                      <a:pt x="39" y="10"/>
                      <a:pt x="39" y="12"/>
                    </a:cubicBezTo>
                    <a:cubicBezTo>
                      <a:pt x="43" y="108"/>
                      <a:pt x="43" y="108"/>
                      <a:pt x="43" y="108"/>
                    </a:cubicBezTo>
                    <a:cubicBezTo>
                      <a:pt x="43" y="110"/>
                      <a:pt x="42" y="112"/>
                      <a:pt x="39" y="112"/>
                    </a:cubicBezTo>
                    <a:cubicBezTo>
                      <a:pt x="39" y="112"/>
                      <a:pt x="39" y="112"/>
                      <a:pt x="39" y="112"/>
                    </a:cubicBezTo>
                    <a:cubicBezTo>
                      <a:pt x="37" y="112"/>
                      <a:pt x="35" y="110"/>
                      <a:pt x="35" y="108"/>
                    </a:cubicBezTo>
                    <a:cubicBezTo>
                      <a:pt x="31" y="12"/>
                      <a:pt x="31" y="12"/>
                      <a:pt x="31" y="12"/>
                    </a:cubicBezTo>
                    <a:cubicBezTo>
                      <a:pt x="31" y="10"/>
                      <a:pt x="33" y="8"/>
                      <a:pt x="3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84" name="组合 283"/>
            <p:cNvGrpSpPr/>
            <p:nvPr/>
          </p:nvGrpSpPr>
          <p:grpSpPr>
            <a:xfrm rot="21024669">
              <a:off x="9535362" y="1759517"/>
              <a:ext cx="445639" cy="407740"/>
              <a:chOff x="5821363" y="3213100"/>
              <a:chExt cx="541338" cy="495300"/>
            </a:xfrm>
            <a:solidFill>
              <a:schemeClr val="bg1">
                <a:alpha val="9000"/>
              </a:schemeClr>
            </a:solidFill>
          </p:grpSpPr>
          <p:sp>
            <p:nvSpPr>
              <p:cNvPr id="329" name="Freeform 86"/>
              <p:cNvSpPr/>
              <p:nvPr/>
            </p:nvSpPr>
            <p:spPr bwMode="auto">
              <a:xfrm>
                <a:off x="6227763" y="3370263"/>
                <a:ext cx="134938" cy="269875"/>
              </a:xfrm>
              <a:custGeom>
                <a:avLst/>
                <a:gdLst>
                  <a:gd name="T0" fmla="*/ 44 w 48"/>
                  <a:gd name="T1" fmla="*/ 0 h 96"/>
                  <a:gd name="T2" fmla="*/ 24 w 48"/>
                  <a:gd name="T3" fmla="*/ 0 h 96"/>
                  <a:gd name="T4" fmla="*/ 21 w 48"/>
                  <a:gd name="T5" fmla="*/ 1 h 96"/>
                  <a:gd name="T6" fmla="*/ 10 w 48"/>
                  <a:gd name="T7" fmla="*/ 16 h 96"/>
                  <a:gd name="T8" fmla="*/ 0 w 48"/>
                  <a:gd name="T9" fmla="*/ 16 h 96"/>
                  <a:gd name="T10" fmla="*/ 0 w 48"/>
                  <a:gd name="T11" fmla="*/ 80 h 96"/>
                  <a:gd name="T12" fmla="*/ 10 w 48"/>
                  <a:gd name="T13" fmla="*/ 80 h 96"/>
                  <a:gd name="T14" fmla="*/ 21 w 48"/>
                  <a:gd name="T15" fmla="*/ 94 h 96"/>
                  <a:gd name="T16" fmla="*/ 24 w 48"/>
                  <a:gd name="T17" fmla="*/ 96 h 96"/>
                  <a:gd name="T18" fmla="*/ 44 w 48"/>
                  <a:gd name="T19" fmla="*/ 96 h 96"/>
                  <a:gd name="T20" fmla="*/ 48 w 48"/>
                  <a:gd name="T21" fmla="*/ 92 h 96"/>
                  <a:gd name="T22" fmla="*/ 48 w 48"/>
                  <a:gd name="T23" fmla="*/ 4 h 96"/>
                  <a:gd name="T24" fmla="*/ 44 w 48"/>
                  <a:gd name="T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96">
                    <a:moveTo>
                      <a:pt x="44" y="0"/>
                    </a:moveTo>
                    <a:cubicBezTo>
                      <a:pt x="24" y="0"/>
                      <a:pt x="24" y="0"/>
                      <a:pt x="24" y="0"/>
                    </a:cubicBezTo>
                    <a:cubicBezTo>
                      <a:pt x="23" y="0"/>
                      <a:pt x="22" y="0"/>
                      <a:pt x="21" y="1"/>
                    </a:cubicBezTo>
                    <a:cubicBezTo>
                      <a:pt x="10" y="16"/>
                      <a:pt x="10" y="16"/>
                      <a:pt x="10" y="16"/>
                    </a:cubicBezTo>
                    <a:cubicBezTo>
                      <a:pt x="0" y="16"/>
                      <a:pt x="0" y="16"/>
                      <a:pt x="0" y="16"/>
                    </a:cubicBezTo>
                    <a:cubicBezTo>
                      <a:pt x="0" y="80"/>
                      <a:pt x="0" y="80"/>
                      <a:pt x="0" y="80"/>
                    </a:cubicBezTo>
                    <a:cubicBezTo>
                      <a:pt x="10" y="80"/>
                      <a:pt x="10" y="80"/>
                      <a:pt x="10" y="80"/>
                    </a:cubicBezTo>
                    <a:cubicBezTo>
                      <a:pt x="21" y="94"/>
                      <a:pt x="21" y="94"/>
                      <a:pt x="21" y="94"/>
                    </a:cubicBezTo>
                    <a:cubicBezTo>
                      <a:pt x="22" y="95"/>
                      <a:pt x="23" y="96"/>
                      <a:pt x="24" y="96"/>
                    </a:cubicBezTo>
                    <a:cubicBezTo>
                      <a:pt x="44" y="96"/>
                      <a:pt x="44" y="96"/>
                      <a:pt x="44" y="96"/>
                    </a:cubicBezTo>
                    <a:cubicBezTo>
                      <a:pt x="46" y="96"/>
                      <a:pt x="48" y="94"/>
                      <a:pt x="48" y="92"/>
                    </a:cubicBezTo>
                    <a:cubicBezTo>
                      <a:pt x="48" y="4"/>
                      <a:pt x="48" y="4"/>
                      <a:pt x="48" y="4"/>
                    </a:cubicBezTo>
                    <a:cubicBezTo>
                      <a:pt x="48" y="2"/>
                      <a:pt x="46"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Oval 87"/>
              <p:cNvSpPr>
                <a:spLocks noChangeArrowheads="1"/>
              </p:cNvSpPr>
              <p:nvPr/>
            </p:nvSpPr>
            <p:spPr bwMode="auto">
              <a:xfrm>
                <a:off x="5889626" y="3438525"/>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88"/>
              <p:cNvSpPr>
                <a:spLocks noEditPoints="1"/>
              </p:cNvSpPr>
              <p:nvPr/>
            </p:nvSpPr>
            <p:spPr bwMode="auto">
              <a:xfrm>
                <a:off x="5821363" y="3213100"/>
                <a:ext cx="519113" cy="495300"/>
              </a:xfrm>
              <a:custGeom>
                <a:avLst/>
                <a:gdLst>
                  <a:gd name="T0" fmla="*/ 124 w 184"/>
                  <a:gd name="T1" fmla="*/ 48 h 176"/>
                  <a:gd name="T2" fmla="*/ 93 w 184"/>
                  <a:gd name="T3" fmla="*/ 48 h 176"/>
                  <a:gd name="T4" fmla="*/ 98 w 184"/>
                  <a:gd name="T5" fmla="*/ 29 h 176"/>
                  <a:gd name="T6" fmla="*/ 104 w 184"/>
                  <a:gd name="T7" fmla="*/ 24 h 176"/>
                  <a:gd name="T8" fmla="*/ 109 w 184"/>
                  <a:gd name="T9" fmla="*/ 24 h 176"/>
                  <a:gd name="T10" fmla="*/ 128 w 184"/>
                  <a:gd name="T11" fmla="*/ 40 h 176"/>
                  <a:gd name="T12" fmla="*/ 164 w 184"/>
                  <a:gd name="T13" fmla="*/ 40 h 176"/>
                  <a:gd name="T14" fmla="*/ 184 w 184"/>
                  <a:gd name="T15" fmla="*/ 20 h 176"/>
                  <a:gd name="T16" fmla="*/ 164 w 184"/>
                  <a:gd name="T17" fmla="*/ 0 h 176"/>
                  <a:gd name="T18" fmla="*/ 128 w 184"/>
                  <a:gd name="T19" fmla="*/ 0 h 176"/>
                  <a:gd name="T20" fmla="*/ 109 w 184"/>
                  <a:gd name="T21" fmla="*/ 16 h 176"/>
                  <a:gd name="T22" fmla="*/ 104 w 184"/>
                  <a:gd name="T23" fmla="*/ 16 h 176"/>
                  <a:gd name="T24" fmla="*/ 90 w 184"/>
                  <a:gd name="T25" fmla="*/ 27 h 176"/>
                  <a:gd name="T26" fmla="*/ 85 w 184"/>
                  <a:gd name="T27" fmla="*/ 48 h 176"/>
                  <a:gd name="T28" fmla="*/ 12 w 184"/>
                  <a:gd name="T29" fmla="*/ 48 h 176"/>
                  <a:gd name="T30" fmla="*/ 0 w 184"/>
                  <a:gd name="T31" fmla="*/ 60 h 176"/>
                  <a:gd name="T32" fmla="*/ 0 w 184"/>
                  <a:gd name="T33" fmla="*/ 148 h 176"/>
                  <a:gd name="T34" fmla="*/ 8 w 184"/>
                  <a:gd name="T35" fmla="*/ 159 h 176"/>
                  <a:gd name="T36" fmla="*/ 8 w 184"/>
                  <a:gd name="T37" fmla="*/ 164 h 176"/>
                  <a:gd name="T38" fmla="*/ 20 w 184"/>
                  <a:gd name="T39" fmla="*/ 176 h 176"/>
                  <a:gd name="T40" fmla="*/ 52 w 184"/>
                  <a:gd name="T41" fmla="*/ 176 h 176"/>
                  <a:gd name="T42" fmla="*/ 64 w 184"/>
                  <a:gd name="T43" fmla="*/ 164 h 176"/>
                  <a:gd name="T44" fmla="*/ 64 w 184"/>
                  <a:gd name="T45" fmla="*/ 160 h 176"/>
                  <a:gd name="T46" fmla="*/ 72 w 184"/>
                  <a:gd name="T47" fmla="*/ 160 h 176"/>
                  <a:gd name="T48" fmla="*/ 72 w 184"/>
                  <a:gd name="T49" fmla="*/ 164 h 176"/>
                  <a:gd name="T50" fmla="*/ 84 w 184"/>
                  <a:gd name="T51" fmla="*/ 176 h 176"/>
                  <a:gd name="T52" fmla="*/ 116 w 184"/>
                  <a:gd name="T53" fmla="*/ 176 h 176"/>
                  <a:gd name="T54" fmla="*/ 128 w 184"/>
                  <a:gd name="T55" fmla="*/ 164 h 176"/>
                  <a:gd name="T56" fmla="*/ 128 w 184"/>
                  <a:gd name="T57" fmla="*/ 159 h 176"/>
                  <a:gd name="T58" fmla="*/ 136 w 184"/>
                  <a:gd name="T59" fmla="*/ 148 h 176"/>
                  <a:gd name="T60" fmla="*/ 136 w 184"/>
                  <a:gd name="T61" fmla="*/ 60 h 176"/>
                  <a:gd name="T62" fmla="*/ 124 w 184"/>
                  <a:gd name="T63" fmla="*/ 48 h 176"/>
                  <a:gd name="T64" fmla="*/ 28 w 184"/>
                  <a:gd name="T65" fmla="*/ 96 h 176"/>
                  <a:gd name="T66" fmla="*/ 16 w 184"/>
                  <a:gd name="T67" fmla="*/ 84 h 176"/>
                  <a:gd name="T68" fmla="*/ 28 w 184"/>
                  <a:gd name="T69" fmla="*/ 72 h 176"/>
                  <a:gd name="T70" fmla="*/ 40 w 184"/>
                  <a:gd name="T71" fmla="*/ 84 h 176"/>
                  <a:gd name="T72" fmla="*/ 28 w 184"/>
                  <a:gd name="T73" fmla="*/ 96 h 176"/>
                  <a:gd name="T74" fmla="*/ 112 w 184"/>
                  <a:gd name="T75" fmla="*/ 132 h 176"/>
                  <a:gd name="T76" fmla="*/ 108 w 184"/>
                  <a:gd name="T77" fmla="*/ 136 h 176"/>
                  <a:gd name="T78" fmla="*/ 60 w 184"/>
                  <a:gd name="T79" fmla="*/ 136 h 176"/>
                  <a:gd name="T80" fmla="*/ 56 w 184"/>
                  <a:gd name="T81" fmla="*/ 132 h 176"/>
                  <a:gd name="T82" fmla="*/ 56 w 184"/>
                  <a:gd name="T83" fmla="*/ 76 h 176"/>
                  <a:gd name="T84" fmla="*/ 60 w 184"/>
                  <a:gd name="T85" fmla="*/ 72 h 176"/>
                  <a:gd name="T86" fmla="*/ 108 w 184"/>
                  <a:gd name="T87" fmla="*/ 72 h 176"/>
                  <a:gd name="T88" fmla="*/ 112 w 184"/>
                  <a:gd name="T89" fmla="*/ 76 h 176"/>
                  <a:gd name="T90" fmla="*/ 112 w 184"/>
                  <a:gd name="T91"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76">
                    <a:moveTo>
                      <a:pt x="124" y="48"/>
                    </a:moveTo>
                    <a:cubicBezTo>
                      <a:pt x="93" y="48"/>
                      <a:pt x="93" y="48"/>
                      <a:pt x="93" y="48"/>
                    </a:cubicBezTo>
                    <a:cubicBezTo>
                      <a:pt x="98" y="29"/>
                      <a:pt x="98" y="29"/>
                      <a:pt x="98" y="29"/>
                    </a:cubicBezTo>
                    <a:cubicBezTo>
                      <a:pt x="99" y="26"/>
                      <a:pt x="102" y="24"/>
                      <a:pt x="104" y="24"/>
                    </a:cubicBezTo>
                    <a:cubicBezTo>
                      <a:pt x="109" y="24"/>
                      <a:pt x="109" y="24"/>
                      <a:pt x="109" y="24"/>
                    </a:cubicBezTo>
                    <a:cubicBezTo>
                      <a:pt x="110" y="33"/>
                      <a:pt x="118" y="40"/>
                      <a:pt x="128" y="40"/>
                    </a:cubicBezTo>
                    <a:cubicBezTo>
                      <a:pt x="164" y="40"/>
                      <a:pt x="164" y="40"/>
                      <a:pt x="164" y="40"/>
                    </a:cubicBezTo>
                    <a:cubicBezTo>
                      <a:pt x="175" y="40"/>
                      <a:pt x="184" y="31"/>
                      <a:pt x="184" y="20"/>
                    </a:cubicBezTo>
                    <a:cubicBezTo>
                      <a:pt x="184" y="9"/>
                      <a:pt x="175" y="0"/>
                      <a:pt x="164" y="0"/>
                    </a:cubicBezTo>
                    <a:cubicBezTo>
                      <a:pt x="128" y="0"/>
                      <a:pt x="128" y="0"/>
                      <a:pt x="128" y="0"/>
                    </a:cubicBezTo>
                    <a:cubicBezTo>
                      <a:pt x="118" y="0"/>
                      <a:pt x="110" y="7"/>
                      <a:pt x="109" y="16"/>
                    </a:cubicBezTo>
                    <a:cubicBezTo>
                      <a:pt x="104" y="16"/>
                      <a:pt x="104" y="16"/>
                      <a:pt x="104" y="16"/>
                    </a:cubicBezTo>
                    <a:cubicBezTo>
                      <a:pt x="98" y="16"/>
                      <a:pt x="92" y="21"/>
                      <a:pt x="90" y="27"/>
                    </a:cubicBezTo>
                    <a:cubicBezTo>
                      <a:pt x="85" y="48"/>
                      <a:pt x="85" y="48"/>
                      <a:pt x="85" y="48"/>
                    </a:cubicBezTo>
                    <a:cubicBezTo>
                      <a:pt x="12" y="48"/>
                      <a:pt x="12" y="48"/>
                      <a:pt x="12" y="48"/>
                    </a:cubicBezTo>
                    <a:cubicBezTo>
                      <a:pt x="6" y="48"/>
                      <a:pt x="0" y="53"/>
                      <a:pt x="0" y="60"/>
                    </a:cubicBezTo>
                    <a:cubicBezTo>
                      <a:pt x="0" y="148"/>
                      <a:pt x="0" y="148"/>
                      <a:pt x="0" y="148"/>
                    </a:cubicBezTo>
                    <a:cubicBezTo>
                      <a:pt x="0" y="153"/>
                      <a:pt x="3" y="157"/>
                      <a:pt x="8" y="159"/>
                    </a:cubicBezTo>
                    <a:cubicBezTo>
                      <a:pt x="8" y="164"/>
                      <a:pt x="8" y="164"/>
                      <a:pt x="8" y="164"/>
                    </a:cubicBezTo>
                    <a:cubicBezTo>
                      <a:pt x="8" y="170"/>
                      <a:pt x="14" y="176"/>
                      <a:pt x="20" y="176"/>
                    </a:cubicBezTo>
                    <a:cubicBezTo>
                      <a:pt x="52" y="176"/>
                      <a:pt x="52" y="176"/>
                      <a:pt x="52" y="176"/>
                    </a:cubicBezTo>
                    <a:cubicBezTo>
                      <a:pt x="59" y="176"/>
                      <a:pt x="64" y="170"/>
                      <a:pt x="64" y="164"/>
                    </a:cubicBezTo>
                    <a:cubicBezTo>
                      <a:pt x="64" y="160"/>
                      <a:pt x="64" y="160"/>
                      <a:pt x="64" y="160"/>
                    </a:cubicBezTo>
                    <a:cubicBezTo>
                      <a:pt x="72" y="160"/>
                      <a:pt x="72" y="160"/>
                      <a:pt x="72" y="160"/>
                    </a:cubicBezTo>
                    <a:cubicBezTo>
                      <a:pt x="72" y="164"/>
                      <a:pt x="72" y="164"/>
                      <a:pt x="72" y="164"/>
                    </a:cubicBezTo>
                    <a:cubicBezTo>
                      <a:pt x="72" y="170"/>
                      <a:pt x="78" y="176"/>
                      <a:pt x="84" y="176"/>
                    </a:cubicBezTo>
                    <a:cubicBezTo>
                      <a:pt x="116" y="176"/>
                      <a:pt x="116" y="176"/>
                      <a:pt x="116" y="176"/>
                    </a:cubicBezTo>
                    <a:cubicBezTo>
                      <a:pt x="123" y="176"/>
                      <a:pt x="128" y="170"/>
                      <a:pt x="128" y="164"/>
                    </a:cubicBezTo>
                    <a:cubicBezTo>
                      <a:pt x="128" y="159"/>
                      <a:pt x="128" y="159"/>
                      <a:pt x="128" y="159"/>
                    </a:cubicBezTo>
                    <a:cubicBezTo>
                      <a:pt x="133" y="157"/>
                      <a:pt x="136" y="153"/>
                      <a:pt x="136" y="148"/>
                    </a:cubicBezTo>
                    <a:cubicBezTo>
                      <a:pt x="136" y="60"/>
                      <a:pt x="136" y="60"/>
                      <a:pt x="136" y="60"/>
                    </a:cubicBezTo>
                    <a:cubicBezTo>
                      <a:pt x="136" y="53"/>
                      <a:pt x="131" y="48"/>
                      <a:pt x="124" y="48"/>
                    </a:cubicBezTo>
                    <a:close/>
                    <a:moveTo>
                      <a:pt x="28" y="96"/>
                    </a:moveTo>
                    <a:cubicBezTo>
                      <a:pt x="22" y="96"/>
                      <a:pt x="16" y="90"/>
                      <a:pt x="16" y="84"/>
                    </a:cubicBezTo>
                    <a:cubicBezTo>
                      <a:pt x="16" y="77"/>
                      <a:pt x="22" y="72"/>
                      <a:pt x="28" y="72"/>
                    </a:cubicBezTo>
                    <a:cubicBezTo>
                      <a:pt x="35" y="72"/>
                      <a:pt x="40" y="77"/>
                      <a:pt x="40" y="84"/>
                    </a:cubicBezTo>
                    <a:cubicBezTo>
                      <a:pt x="40" y="90"/>
                      <a:pt x="35" y="96"/>
                      <a:pt x="28" y="96"/>
                    </a:cubicBezTo>
                    <a:close/>
                    <a:moveTo>
                      <a:pt x="112" y="132"/>
                    </a:moveTo>
                    <a:cubicBezTo>
                      <a:pt x="112" y="134"/>
                      <a:pt x="110" y="136"/>
                      <a:pt x="108" y="136"/>
                    </a:cubicBezTo>
                    <a:cubicBezTo>
                      <a:pt x="60" y="136"/>
                      <a:pt x="60" y="136"/>
                      <a:pt x="60" y="136"/>
                    </a:cubicBezTo>
                    <a:cubicBezTo>
                      <a:pt x="58" y="136"/>
                      <a:pt x="56" y="134"/>
                      <a:pt x="56" y="132"/>
                    </a:cubicBezTo>
                    <a:cubicBezTo>
                      <a:pt x="56" y="76"/>
                      <a:pt x="56" y="76"/>
                      <a:pt x="56" y="76"/>
                    </a:cubicBezTo>
                    <a:cubicBezTo>
                      <a:pt x="56" y="74"/>
                      <a:pt x="58" y="72"/>
                      <a:pt x="60" y="72"/>
                    </a:cubicBezTo>
                    <a:cubicBezTo>
                      <a:pt x="108" y="72"/>
                      <a:pt x="108" y="72"/>
                      <a:pt x="108" y="72"/>
                    </a:cubicBezTo>
                    <a:cubicBezTo>
                      <a:pt x="110" y="72"/>
                      <a:pt x="112" y="74"/>
                      <a:pt x="112" y="76"/>
                    </a:cubicBezTo>
                    <a:lnTo>
                      <a:pt x="112"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Rectangle 89"/>
              <p:cNvSpPr>
                <a:spLocks noChangeArrowheads="1"/>
              </p:cNvSpPr>
              <p:nvPr/>
            </p:nvSpPr>
            <p:spPr bwMode="auto">
              <a:xfrm>
                <a:off x="6002338" y="3438525"/>
                <a:ext cx="112713" cy="134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285" name="组合 284"/>
            <p:cNvGrpSpPr/>
            <p:nvPr/>
          </p:nvGrpSpPr>
          <p:grpSpPr>
            <a:xfrm rot="16200000">
              <a:off x="10721058" y="1377100"/>
              <a:ext cx="796757" cy="787544"/>
              <a:chOff x="11145838" y="3187700"/>
              <a:chExt cx="549276" cy="542925"/>
            </a:xfrm>
            <a:solidFill>
              <a:schemeClr val="bg1">
                <a:alpha val="9000"/>
              </a:schemeClr>
            </a:solidFill>
          </p:grpSpPr>
          <p:sp>
            <p:nvSpPr>
              <p:cNvPr id="327" name="Freeform 107"/>
              <p:cNvSpPr>
                <a:spLocks noEditPoints="1"/>
              </p:cNvSpPr>
              <p:nvPr/>
            </p:nvSpPr>
            <p:spPr bwMode="auto">
              <a:xfrm>
                <a:off x="11145838" y="3187700"/>
                <a:ext cx="369888" cy="363538"/>
              </a:xfrm>
              <a:custGeom>
                <a:avLst/>
                <a:gdLst>
                  <a:gd name="T0" fmla="*/ 99 w 129"/>
                  <a:gd name="T1" fmla="*/ 118 h 129"/>
                  <a:gd name="T2" fmla="*/ 95 w 129"/>
                  <a:gd name="T3" fmla="*/ 102 h 129"/>
                  <a:gd name="T4" fmla="*/ 101 w 129"/>
                  <a:gd name="T5" fmla="*/ 96 h 129"/>
                  <a:gd name="T6" fmla="*/ 117 w 129"/>
                  <a:gd name="T7" fmla="*/ 100 h 129"/>
                  <a:gd name="T8" fmla="*/ 122 w 129"/>
                  <a:gd name="T9" fmla="*/ 98 h 129"/>
                  <a:gd name="T10" fmla="*/ 128 w 129"/>
                  <a:gd name="T11" fmla="*/ 83 h 129"/>
                  <a:gd name="T12" fmla="*/ 126 w 129"/>
                  <a:gd name="T13" fmla="*/ 78 h 129"/>
                  <a:gd name="T14" fmla="*/ 112 w 129"/>
                  <a:gd name="T15" fmla="*/ 70 h 129"/>
                  <a:gd name="T16" fmla="*/ 113 w 129"/>
                  <a:gd name="T17" fmla="*/ 65 h 129"/>
                  <a:gd name="T18" fmla="*/ 112 w 129"/>
                  <a:gd name="T19" fmla="*/ 61 h 129"/>
                  <a:gd name="T20" fmla="*/ 126 w 129"/>
                  <a:gd name="T21" fmla="*/ 52 h 129"/>
                  <a:gd name="T22" fmla="*/ 128 w 129"/>
                  <a:gd name="T23" fmla="*/ 47 h 129"/>
                  <a:gd name="T24" fmla="*/ 122 w 129"/>
                  <a:gd name="T25" fmla="*/ 33 h 129"/>
                  <a:gd name="T26" fmla="*/ 117 w 129"/>
                  <a:gd name="T27" fmla="*/ 30 h 129"/>
                  <a:gd name="T28" fmla="*/ 102 w 129"/>
                  <a:gd name="T29" fmla="*/ 34 h 129"/>
                  <a:gd name="T30" fmla="*/ 95 w 129"/>
                  <a:gd name="T31" fmla="*/ 28 h 129"/>
                  <a:gd name="T32" fmla="*/ 99 w 129"/>
                  <a:gd name="T33" fmla="*/ 12 h 129"/>
                  <a:gd name="T34" fmla="*/ 97 w 129"/>
                  <a:gd name="T35" fmla="*/ 8 h 129"/>
                  <a:gd name="T36" fmla="*/ 82 w 129"/>
                  <a:gd name="T37" fmla="*/ 1 h 129"/>
                  <a:gd name="T38" fmla="*/ 77 w 129"/>
                  <a:gd name="T39" fmla="*/ 3 h 129"/>
                  <a:gd name="T40" fmla="*/ 69 w 129"/>
                  <a:gd name="T41" fmla="*/ 17 h 129"/>
                  <a:gd name="T42" fmla="*/ 60 w 129"/>
                  <a:gd name="T43" fmla="*/ 17 h 129"/>
                  <a:gd name="T44" fmla="*/ 52 w 129"/>
                  <a:gd name="T45" fmla="*/ 3 h 129"/>
                  <a:gd name="T46" fmla="*/ 47 w 129"/>
                  <a:gd name="T47" fmla="*/ 1 h 129"/>
                  <a:gd name="T48" fmla="*/ 32 w 129"/>
                  <a:gd name="T49" fmla="*/ 7 h 129"/>
                  <a:gd name="T50" fmla="*/ 30 w 129"/>
                  <a:gd name="T51" fmla="*/ 12 h 129"/>
                  <a:gd name="T52" fmla="*/ 34 w 129"/>
                  <a:gd name="T53" fmla="*/ 27 h 129"/>
                  <a:gd name="T54" fmla="*/ 27 w 129"/>
                  <a:gd name="T55" fmla="*/ 34 h 129"/>
                  <a:gd name="T56" fmla="*/ 12 w 129"/>
                  <a:gd name="T57" fmla="*/ 30 h 129"/>
                  <a:gd name="T58" fmla="*/ 7 w 129"/>
                  <a:gd name="T59" fmla="*/ 32 h 129"/>
                  <a:gd name="T60" fmla="*/ 1 w 129"/>
                  <a:gd name="T61" fmla="*/ 47 h 129"/>
                  <a:gd name="T62" fmla="*/ 2 w 129"/>
                  <a:gd name="T63" fmla="*/ 52 h 129"/>
                  <a:gd name="T64" fmla="*/ 16 w 129"/>
                  <a:gd name="T65" fmla="*/ 60 h 129"/>
                  <a:gd name="T66" fmla="*/ 16 w 129"/>
                  <a:gd name="T67" fmla="*/ 65 h 129"/>
                  <a:gd name="T68" fmla="*/ 16 w 129"/>
                  <a:gd name="T69" fmla="*/ 69 h 129"/>
                  <a:gd name="T70" fmla="*/ 2 w 129"/>
                  <a:gd name="T71" fmla="*/ 77 h 129"/>
                  <a:gd name="T72" fmla="*/ 0 w 129"/>
                  <a:gd name="T73" fmla="*/ 82 h 129"/>
                  <a:gd name="T74" fmla="*/ 7 w 129"/>
                  <a:gd name="T75" fmla="*/ 97 h 129"/>
                  <a:gd name="T76" fmla="*/ 11 w 129"/>
                  <a:gd name="T77" fmla="*/ 99 h 129"/>
                  <a:gd name="T78" fmla="*/ 27 w 129"/>
                  <a:gd name="T79" fmla="*/ 95 h 129"/>
                  <a:gd name="T80" fmla="*/ 33 w 129"/>
                  <a:gd name="T81" fmla="*/ 102 h 129"/>
                  <a:gd name="T82" fmla="*/ 29 w 129"/>
                  <a:gd name="T83" fmla="*/ 118 h 129"/>
                  <a:gd name="T84" fmla="*/ 31 w 129"/>
                  <a:gd name="T85" fmla="*/ 122 h 129"/>
                  <a:gd name="T86" fmla="*/ 46 w 129"/>
                  <a:gd name="T87" fmla="*/ 128 h 129"/>
                  <a:gd name="T88" fmla="*/ 51 w 129"/>
                  <a:gd name="T89" fmla="*/ 127 h 129"/>
                  <a:gd name="T90" fmla="*/ 59 w 129"/>
                  <a:gd name="T91" fmla="*/ 113 h 129"/>
                  <a:gd name="T92" fmla="*/ 68 w 129"/>
                  <a:gd name="T93" fmla="*/ 113 h 129"/>
                  <a:gd name="T94" fmla="*/ 77 w 129"/>
                  <a:gd name="T95" fmla="*/ 127 h 129"/>
                  <a:gd name="T96" fmla="*/ 80 w 129"/>
                  <a:gd name="T97" fmla="*/ 129 h 129"/>
                  <a:gd name="T98" fmla="*/ 82 w 129"/>
                  <a:gd name="T99" fmla="*/ 129 h 129"/>
                  <a:gd name="T100" fmla="*/ 96 w 129"/>
                  <a:gd name="T101" fmla="*/ 123 h 129"/>
                  <a:gd name="T102" fmla="*/ 99 w 129"/>
                  <a:gd name="T103" fmla="*/ 118 h 129"/>
                  <a:gd name="T104" fmla="*/ 75 w 129"/>
                  <a:gd name="T105" fmla="*/ 76 h 129"/>
                  <a:gd name="T106" fmla="*/ 53 w 129"/>
                  <a:gd name="T107" fmla="*/ 76 h 129"/>
                  <a:gd name="T108" fmla="*/ 48 w 129"/>
                  <a:gd name="T109" fmla="*/ 65 h 129"/>
                  <a:gd name="T110" fmla="*/ 53 w 129"/>
                  <a:gd name="T111" fmla="*/ 54 h 129"/>
                  <a:gd name="T112" fmla="*/ 64 w 129"/>
                  <a:gd name="T113" fmla="*/ 49 h 129"/>
                  <a:gd name="T114" fmla="*/ 75 w 129"/>
                  <a:gd name="T115" fmla="*/ 54 h 129"/>
                  <a:gd name="T116" fmla="*/ 80 w 129"/>
                  <a:gd name="T117" fmla="*/ 65 h 129"/>
                  <a:gd name="T118" fmla="*/ 75 w 129"/>
                  <a:gd name="T119"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29">
                    <a:moveTo>
                      <a:pt x="99" y="118"/>
                    </a:moveTo>
                    <a:cubicBezTo>
                      <a:pt x="95" y="102"/>
                      <a:pt x="95" y="102"/>
                      <a:pt x="95" y="102"/>
                    </a:cubicBezTo>
                    <a:cubicBezTo>
                      <a:pt x="97" y="100"/>
                      <a:pt x="99" y="98"/>
                      <a:pt x="101" y="96"/>
                    </a:cubicBezTo>
                    <a:cubicBezTo>
                      <a:pt x="117" y="100"/>
                      <a:pt x="117" y="100"/>
                      <a:pt x="117" y="100"/>
                    </a:cubicBezTo>
                    <a:cubicBezTo>
                      <a:pt x="119" y="100"/>
                      <a:pt x="121" y="99"/>
                      <a:pt x="122" y="98"/>
                    </a:cubicBezTo>
                    <a:cubicBezTo>
                      <a:pt x="128" y="83"/>
                      <a:pt x="128" y="83"/>
                      <a:pt x="128" y="83"/>
                    </a:cubicBezTo>
                    <a:cubicBezTo>
                      <a:pt x="128" y="81"/>
                      <a:pt x="128" y="79"/>
                      <a:pt x="126" y="78"/>
                    </a:cubicBezTo>
                    <a:cubicBezTo>
                      <a:pt x="112" y="70"/>
                      <a:pt x="112" y="70"/>
                      <a:pt x="112" y="70"/>
                    </a:cubicBezTo>
                    <a:cubicBezTo>
                      <a:pt x="112" y="68"/>
                      <a:pt x="113" y="66"/>
                      <a:pt x="113" y="65"/>
                    </a:cubicBezTo>
                    <a:cubicBezTo>
                      <a:pt x="113" y="64"/>
                      <a:pt x="112" y="62"/>
                      <a:pt x="112" y="61"/>
                    </a:cubicBezTo>
                    <a:cubicBezTo>
                      <a:pt x="126" y="52"/>
                      <a:pt x="126" y="52"/>
                      <a:pt x="126" y="52"/>
                    </a:cubicBezTo>
                    <a:cubicBezTo>
                      <a:pt x="128" y="51"/>
                      <a:pt x="129" y="49"/>
                      <a:pt x="128" y="47"/>
                    </a:cubicBezTo>
                    <a:cubicBezTo>
                      <a:pt x="122" y="33"/>
                      <a:pt x="122" y="33"/>
                      <a:pt x="122" y="33"/>
                    </a:cubicBezTo>
                    <a:cubicBezTo>
                      <a:pt x="121" y="31"/>
                      <a:pt x="119" y="30"/>
                      <a:pt x="117" y="30"/>
                    </a:cubicBezTo>
                    <a:cubicBezTo>
                      <a:pt x="102" y="34"/>
                      <a:pt x="102" y="34"/>
                      <a:pt x="102" y="34"/>
                    </a:cubicBezTo>
                    <a:cubicBezTo>
                      <a:pt x="100" y="32"/>
                      <a:pt x="97" y="30"/>
                      <a:pt x="95" y="28"/>
                    </a:cubicBezTo>
                    <a:cubicBezTo>
                      <a:pt x="99" y="12"/>
                      <a:pt x="99" y="12"/>
                      <a:pt x="99" y="12"/>
                    </a:cubicBezTo>
                    <a:cubicBezTo>
                      <a:pt x="100" y="10"/>
                      <a:pt x="99" y="8"/>
                      <a:pt x="97" y="8"/>
                    </a:cubicBezTo>
                    <a:cubicBezTo>
                      <a:pt x="82" y="1"/>
                      <a:pt x="82" y="1"/>
                      <a:pt x="82" y="1"/>
                    </a:cubicBezTo>
                    <a:cubicBezTo>
                      <a:pt x="80" y="1"/>
                      <a:pt x="78" y="1"/>
                      <a:pt x="77" y="3"/>
                    </a:cubicBezTo>
                    <a:cubicBezTo>
                      <a:pt x="69" y="17"/>
                      <a:pt x="69" y="17"/>
                      <a:pt x="69" y="17"/>
                    </a:cubicBezTo>
                    <a:cubicBezTo>
                      <a:pt x="66" y="16"/>
                      <a:pt x="63" y="16"/>
                      <a:pt x="60" y="17"/>
                    </a:cubicBezTo>
                    <a:cubicBezTo>
                      <a:pt x="52" y="3"/>
                      <a:pt x="52" y="3"/>
                      <a:pt x="52" y="3"/>
                    </a:cubicBezTo>
                    <a:cubicBezTo>
                      <a:pt x="51" y="1"/>
                      <a:pt x="49" y="0"/>
                      <a:pt x="47" y="1"/>
                    </a:cubicBezTo>
                    <a:cubicBezTo>
                      <a:pt x="32" y="7"/>
                      <a:pt x="32" y="7"/>
                      <a:pt x="32" y="7"/>
                    </a:cubicBezTo>
                    <a:cubicBezTo>
                      <a:pt x="30" y="8"/>
                      <a:pt x="29" y="10"/>
                      <a:pt x="30" y="12"/>
                    </a:cubicBezTo>
                    <a:cubicBezTo>
                      <a:pt x="34" y="27"/>
                      <a:pt x="34" y="27"/>
                      <a:pt x="34" y="27"/>
                    </a:cubicBezTo>
                    <a:cubicBezTo>
                      <a:pt x="31" y="29"/>
                      <a:pt x="29" y="32"/>
                      <a:pt x="27" y="34"/>
                    </a:cubicBezTo>
                    <a:cubicBezTo>
                      <a:pt x="12" y="30"/>
                      <a:pt x="12" y="30"/>
                      <a:pt x="12" y="30"/>
                    </a:cubicBezTo>
                    <a:cubicBezTo>
                      <a:pt x="10" y="29"/>
                      <a:pt x="8" y="30"/>
                      <a:pt x="7" y="32"/>
                    </a:cubicBezTo>
                    <a:cubicBezTo>
                      <a:pt x="1" y="47"/>
                      <a:pt x="1" y="47"/>
                      <a:pt x="1" y="47"/>
                    </a:cubicBezTo>
                    <a:cubicBezTo>
                      <a:pt x="0" y="49"/>
                      <a:pt x="1" y="51"/>
                      <a:pt x="2" y="52"/>
                    </a:cubicBezTo>
                    <a:cubicBezTo>
                      <a:pt x="16" y="60"/>
                      <a:pt x="16" y="60"/>
                      <a:pt x="16" y="60"/>
                    </a:cubicBezTo>
                    <a:cubicBezTo>
                      <a:pt x="16" y="62"/>
                      <a:pt x="16" y="63"/>
                      <a:pt x="16" y="65"/>
                    </a:cubicBezTo>
                    <a:cubicBezTo>
                      <a:pt x="16" y="66"/>
                      <a:pt x="16" y="68"/>
                      <a:pt x="16" y="69"/>
                    </a:cubicBezTo>
                    <a:cubicBezTo>
                      <a:pt x="2" y="77"/>
                      <a:pt x="2" y="77"/>
                      <a:pt x="2" y="77"/>
                    </a:cubicBezTo>
                    <a:cubicBezTo>
                      <a:pt x="0" y="78"/>
                      <a:pt x="0" y="80"/>
                      <a:pt x="0" y="82"/>
                    </a:cubicBezTo>
                    <a:cubicBezTo>
                      <a:pt x="7" y="97"/>
                      <a:pt x="7" y="97"/>
                      <a:pt x="7" y="97"/>
                    </a:cubicBezTo>
                    <a:cubicBezTo>
                      <a:pt x="7" y="99"/>
                      <a:pt x="9" y="100"/>
                      <a:pt x="11" y="99"/>
                    </a:cubicBezTo>
                    <a:cubicBezTo>
                      <a:pt x="27" y="95"/>
                      <a:pt x="27" y="95"/>
                      <a:pt x="27" y="95"/>
                    </a:cubicBezTo>
                    <a:cubicBezTo>
                      <a:pt x="29" y="98"/>
                      <a:pt x="31" y="100"/>
                      <a:pt x="33" y="102"/>
                    </a:cubicBezTo>
                    <a:cubicBezTo>
                      <a:pt x="29" y="118"/>
                      <a:pt x="29" y="118"/>
                      <a:pt x="29" y="118"/>
                    </a:cubicBezTo>
                    <a:cubicBezTo>
                      <a:pt x="29" y="119"/>
                      <a:pt x="30" y="121"/>
                      <a:pt x="31" y="122"/>
                    </a:cubicBezTo>
                    <a:cubicBezTo>
                      <a:pt x="46" y="128"/>
                      <a:pt x="46" y="128"/>
                      <a:pt x="46" y="128"/>
                    </a:cubicBezTo>
                    <a:cubicBezTo>
                      <a:pt x="48" y="129"/>
                      <a:pt x="50" y="129"/>
                      <a:pt x="51" y="127"/>
                    </a:cubicBezTo>
                    <a:cubicBezTo>
                      <a:pt x="59" y="113"/>
                      <a:pt x="59" y="113"/>
                      <a:pt x="59" y="113"/>
                    </a:cubicBezTo>
                    <a:cubicBezTo>
                      <a:pt x="62" y="113"/>
                      <a:pt x="65" y="113"/>
                      <a:pt x="68" y="113"/>
                    </a:cubicBezTo>
                    <a:cubicBezTo>
                      <a:pt x="77" y="127"/>
                      <a:pt x="77" y="127"/>
                      <a:pt x="77" y="127"/>
                    </a:cubicBezTo>
                    <a:cubicBezTo>
                      <a:pt x="77" y="128"/>
                      <a:pt x="79" y="129"/>
                      <a:pt x="80" y="129"/>
                    </a:cubicBezTo>
                    <a:cubicBezTo>
                      <a:pt x="81" y="129"/>
                      <a:pt x="81" y="129"/>
                      <a:pt x="82" y="129"/>
                    </a:cubicBezTo>
                    <a:cubicBezTo>
                      <a:pt x="96" y="123"/>
                      <a:pt x="96" y="123"/>
                      <a:pt x="96" y="123"/>
                    </a:cubicBezTo>
                    <a:cubicBezTo>
                      <a:pt x="98" y="122"/>
                      <a:pt x="99" y="120"/>
                      <a:pt x="99" y="118"/>
                    </a:cubicBezTo>
                    <a:close/>
                    <a:moveTo>
                      <a:pt x="75" y="76"/>
                    </a:moveTo>
                    <a:cubicBezTo>
                      <a:pt x="69" y="82"/>
                      <a:pt x="59" y="82"/>
                      <a:pt x="53" y="76"/>
                    </a:cubicBezTo>
                    <a:cubicBezTo>
                      <a:pt x="50" y="73"/>
                      <a:pt x="48" y="69"/>
                      <a:pt x="48" y="65"/>
                    </a:cubicBezTo>
                    <a:cubicBezTo>
                      <a:pt x="48" y="61"/>
                      <a:pt x="50" y="57"/>
                      <a:pt x="53" y="54"/>
                    </a:cubicBezTo>
                    <a:cubicBezTo>
                      <a:pt x="56" y="51"/>
                      <a:pt x="60" y="49"/>
                      <a:pt x="64" y="49"/>
                    </a:cubicBezTo>
                    <a:cubicBezTo>
                      <a:pt x="68" y="49"/>
                      <a:pt x="72" y="51"/>
                      <a:pt x="75" y="54"/>
                    </a:cubicBezTo>
                    <a:cubicBezTo>
                      <a:pt x="78" y="57"/>
                      <a:pt x="80" y="61"/>
                      <a:pt x="80" y="65"/>
                    </a:cubicBezTo>
                    <a:cubicBezTo>
                      <a:pt x="80" y="69"/>
                      <a:pt x="78" y="73"/>
                      <a:pt x="75"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108"/>
              <p:cNvSpPr>
                <a:spLocks noEditPoints="1"/>
              </p:cNvSpPr>
              <p:nvPr/>
            </p:nvSpPr>
            <p:spPr bwMode="auto">
              <a:xfrm>
                <a:off x="11420476" y="3460750"/>
                <a:ext cx="274638" cy="269875"/>
              </a:xfrm>
              <a:custGeom>
                <a:avLst/>
                <a:gdLst>
                  <a:gd name="T0" fmla="*/ 96 w 96"/>
                  <a:gd name="T1" fmla="*/ 42 h 96"/>
                  <a:gd name="T2" fmla="*/ 93 w 96"/>
                  <a:gd name="T3" fmla="*/ 38 h 96"/>
                  <a:gd name="T4" fmla="*/ 82 w 96"/>
                  <a:gd name="T5" fmla="*/ 36 h 96"/>
                  <a:gd name="T6" fmla="*/ 81 w 96"/>
                  <a:gd name="T7" fmla="*/ 34 h 96"/>
                  <a:gd name="T8" fmla="*/ 80 w 96"/>
                  <a:gd name="T9" fmla="*/ 32 h 96"/>
                  <a:gd name="T10" fmla="*/ 86 w 96"/>
                  <a:gd name="T11" fmla="*/ 23 h 96"/>
                  <a:gd name="T12" fmla="*/ 86 w 96"/>
                  <a:gd name="T13" fmla="*/ 18 h 96"/>
                  <a:gd name="T14" fmla="*/ 78 w 96"/>
                  <a:gd name="T15" fmla="*/ 10 h 96"/>
                  <a:gd name="T16" fmla="*/ 73 w 96"/>
                  <a:gd name="T17" fmla="*/ 9 h 96"/>
                  <a:gd name="T18" fmla="*/ 64 w 96"/>
                  <a:gd name="T19" fmla="*/ 16 h 96"/>
                  <a:gd name="T20" fmla="*/ 59 w 96"/>
                  <a:gd name="T21" fmla="*/ 14 h 96"/>
                  <a:gd name="T22" fmla="*/ 58 w 96"/>
                  <a:gd name="T23" fmla="*/ 3 h 96"/>
                  <a:gd name="T24" fmla="*/ 54 w 96"/>
                  <a:gd name="T25" fmla="*/ 0 h 96"/>
                  <a:gd name="T26" fmla="*/ 42 w 96"/>
                  <a:gd name="T27" fmla="*/ 0 h 96"/>
                  <a:gd name="T28" fmla="*/ 38 w 96"/>
                  <a:gd name="T29" fmla="*/ 3 h 96"/>
                  <a:gd name="T30" fmla="*/ 37 w 96"/>
                  <a:gd name="T31" fmla="*/ 14 h 96"/>
                  <a:gd name="T32" fmla="*/ 34 w 96"/>
                  <a:gd name="T33" fmla="*/ 15 h 96"/>
                  <a:gd name="T34" fmla="*/ 32 w 96"/>
                  <a:gd name="T35" fmla="*/ 16 h 96"/>
                  <a:gd name="T36" fmla="*/ 23 w 96"/>
                  <a:gd name="T37" fmla="*/ 10 h 96"/>
                  <a:gd name="T38" fmla="*/ 18 w 96"/>
                  <a:gd name="T39" fmla="*/ 10 h 96"/>
                  <a:gd name="T40" fmla="*/ 10 w 96"/>
                  <a:gd name="T41" fmla="*/ 18 h 96"/>
                  <a:gd name="T42" fmla="*/ 10 w 96"/>
                  <a:gd name="T43" fmla="*/ 24 h 96"/>
                  <a:gd name="T44" fmla="*/ 16 w 96"/>
                  <a:gd name="T45" fmla="*/ 32 h 96"/>
                  <a:gd name="T46" fmla="*/ 14 w 96"/>
                  <a:gd name="T47" fmla="*/ 37 h 96"/>
                  <a:gd name="T48" fmla="*/ 4 w 96"/>
                  <a:gd name="T49" fmla="*/ 38 h 96"/>
                  <a:gd name="T50" fmla="*/ 0 w 96"/>
                  <a:gd name="T51" fmla="*/ 42 h 96"/>
                  <a:gd name="T52" fmla="*/ 0 w 96"/>
                  <a:gd name="T53" fmla="*/ 54 h 96"/>
                  <a:gd name="T54" fmla="*/ 4 w 96"/>
                  <a:gd name="T55" fmla="*/ 58 h 96"/>
                  <a:gd name="T56" fmla="*/ 14 w 96"/>
                  <a:gd name="T57" fmla="*/ 59 h 96"/>
                  <a:gd name="T58" fmla="*/ 15 w 96"/>
                  <a:gd name="T59" fmla="*/ 62 h 96"/>
                  <a:gd name="T60" fmla="*/ 16 w 96"/>
                  <a:gd name="T61" fmla="*/ 64 h 96"/>
                  <a:gd name="T62" fmla="*/ 10 w 96"/>
                  <a:gd name="T63" fmla="*/ 73 h 96"/>
                  <a:gd name="T64" fmla="*/ 10 w 96"/>
                  <a:gd name="T65" fmla="*/ 78 h 96"/>
                  <a:gd name="T66" fmla="*/ 19 w 96"/>
                  <a:gd name="T67" fmla="*/ 86 h 96"/>
                  <a:gd name="T68" fmla="*/ 24 w 96"/>
                  <a:gd name="T69" fmla="*/ 86 h 96"/>
                  <a:gd name="T70" fmla="*/ 32 w 96"/>
                  <a:gd name="T71" fmla="*/ 80 h 96"/>
                  <a:gd name="T72" fmla="*/ 37 w 96"/>
                  <a:gd name="T73" fmla="*/ 82 h 96"/>
                  <a:gd name="T74" fmla="*/ 39 w 96"/>
                  <a:gd name="T75" fmla="*/ 93 h 96"/>
                  <a:gd name="T76" fmla="*/ 43 w 96"/>
                  <a:gd name="T77" fmla="*/ 96 h 96"/>
                  <a:gd name="T78" fmla="*/ 43 w 96"/>
                  <a:gd name="T79" fmla="*/ 96 h 96"/>
                  <a:gd name="T80" fmla="*/ 54 w 96"/>
                  <a:gd name="T81" fmla="*/ 96 h 96"/>
                  <a:gd name="T82" fmla="*/ 58 w 96"/>
                  <a:gd name="T83" fmla="*/ 92 h 96"/>
                  <a:gd name="T84" fmla="*/ 60 w 96"/>
                  <a:gd name="T85" fmla="*/ 82 h 96"/>
                  <a:gd name="T86" fmla="*/ 62 w 96"/>
                  <a:gd name="T87" fmla="*/ 81 h 96"/>
                  <a:gd name="T88" fmla="*/ 64 w 96"/>
                  <a:gd name="T89" fmla="*/ 80 h 96"/>
                  <a:gd name="T90" fmla="*/ 73 w 96"/>
                  <a:gd name="T91" fmla="*/ 86 h 96"/>
                  <a:gd name="T92" fmla="*/ 78 w 96"/>
                  <a:gd name="T93" fmla="*/ 86 h 96"/>
                  <a:gd name="T94" fmla="*/ 86 w 96"/>
                  <a:gd name="T95" fmla="*/ 77 h 96"/>
                  <a:gd name="T96" fmla="*/ 87 w 96"/>
                  <a:gd name="T97" fmla="*/ 72 h 96"/>
                  <a:gd name="T98" fmla="*/ 80 w 96"/>
                  <a:gd name="T99" fmla="*/ 64 h 96"/>
                  <a:gd name="T100" fmla="*/ 82 w 96"/>
                  <a:gd name="T101" fmla="*/ 59 h 96"/>
                  <a:gd name="T102" fmla="*/ 93 w 96"/>
                  <a:gd name="T103" fmla="*/ 57 h 96"/>
                  <a:gd name="T104" fmla="*/ 96 w 96"/>
                  <a:gd name="T105" fmla="*/ 53 h 96"/>
                  <a:gd name="T106" fmla="*/ 96 w 96"/>
                  <a:gd name="T107" fmla="*/ 42 h 96"/>
                  <a:gd name="T108" fmla="*/ 56 w 96"/>
                  <a:gd name="T109" fmla="*/ 51 h 96"/>
                  <a:gd name="T110" fmla="*/ 45 w 96"/>
                  <a:gd name="T111" fmla="*/ 55 h 96"/>
                  <a:gd name="T112" fmla="*/ 41 w 96"/>
                  <a:gd name="T113" fmla="*/ 45 h 96"/>
                  <a:gd name="T114" fmla="*/ 48 w 96"/>
                  <a:gd name="T115" fmla="*/ 40 h 96"/>
                  <a:gd name="T116" fmla="*/ 51 w 96"/>
                  <a:gd name="T117" fmla="*/ 40 h 96"/>
                  <a:gd name="T118" fmla="*/ 56 w 96"/>
                  <a:gd name="T119" fmla="*/ 45 h 96"/>
                  <a:gd name="T120" fmla="*/ 56 w 96"/>
                  <a:gd name="T121" fmla="*/ 5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96">
                    <a:moveTo>
                      <a:pt x="96" y="42"/>
                    </a:moveTo>
                    <a:cubicBezTo>
                      <a:pt x="96" y="40"/>
                      <a:pt x="95" y="38"/>
                      <a:pt x="93" y="38"/>
                    </a:cubicBezTo>
                    <a:cubicBezTo>
                      <a:pt x="82" y="36"/>
                      <a:pt x="82" y="36"/>
                      <a:pt x="82" y="36"/>
                    </a:cubicBezTo>
                    <a:cubicBezTo>
                      <a:pt x="82" y="36"/>
                      <a:pt x="81" y="35"/>
                      <a:pt x="81" y="34"/>
                    </a:cubicBezTo>
                    <a:cubicBezTo>
                      <a:pt x="81" y="33"/>
                      <a:pt x="80" y="32"/>
                      <a:pt x="80" y="32"/>
                    </a:cubicBezTo>
                    <a:cubicBezTo>
                      <a:pt x="86" y="23"/>
                      <a:pt x="86" y="23"/>
                      <a:pt x="86" y="23"/>
                    </a:cubicBezTo>
                    <a:cubicBezTo>
                      <a:pt x="88" y="21"/>
                      <a:pt x="87" y="19"/>
                      <a:pt x="86" y="18"/>
                    </a:cubicBezTo>
                    <a:cubicBezTo>
                      <a:pt x="78" y="10"/>
                      <a:pt x="78" y="10"/>
                      <a:pt x="78" y="10"/>
                    </a:cubicBezTo>
                    <a:cubicBezTo>
                      <a:pt x="76" y="8"/>
                      <a:pt x="74" y="8"/>
                      <a:pt x="73" y="9"/>
                    </a:cubicBezTo>
                    <a:cubicBezTo>
                      <a:pt x="64" y="16"/>
                      <a:pt x="64" y="16"/>
                      <a:pt x="64" y="16"/>
                    </a:cubicBezTo>
                    <a:cubicBezTo>
                      <a:pt x="62" y="15"/>
                      <a:pt x="61" y="14"/>
                      <a:pt x="59" y="14"/>
                    </a:cubicBezTo>
                    <a:cubicBezTo>
                      <a:pt x="58" y="3"/>
                      <a:pt x="58" y="3"/>
                      <a:pt x="58" y="3"/>
                    </a:cubicBezTo>
                    <a:cubicBezTo>
                      <a:pt x="57" y="1"/>
                      <a:pt x="55" y="0"/>
                      <a:pt x="54" y="0"/>
                    </a:cubicBezTo>
                    <a:cubicBezTo>
                      <a:pt x="42" y="0"/>
                      <a:pt x="42" y="0"/>
                      <a:pt x="42" y="0"/>
                    </a:cubicBezTo>
                    <a:cubicBezTo>
                      <a:pt x="40" y="0"/>
                      <a:pt x="38" y="1"/>
                      <a:pt x="38" y="3"/>
                    </a:cubicBezTo>
                    <a:cubicBezTo>
                      <a:pt x="37" y="14"/>
                      <a:pt x="37" y="14"/>
                      <a:pt x="37" y="14"/>
                    </a:cubicBezTo>
                    <a:cubicBezTo>
                      <a:pt x="36" y="14"/>
                      <a:pt x="35" y="15"/>
                      <a:pt x="34" y="15"/>
                    </a:cubicBezTo>
                    <a:cubicBezTo>
                      <a:pt x="33" y="15"/>
                      <a:pt x="33" y="16"/>
                      <a:pt x="32" y="16"/>
                    </a:cubicBezTo>
                    <a:cubicBezTo>
                      <a:pt x="23" y="10"/>
                      <a:pt x="23" y="10"/>
                      <a:pt x="23" y="10"/>
                    </a:cubicBezTo>
                    <a:cubicBezTo>
                      <a:pt x="22" y="9"/>
                      <a:pt x="19" y="9"/>
                      <a:pt x="18" y="10"/>
                    </a:cubicBezTo>
                    <a:cubicBezTo>
                      <a:pt x="10" y="18"/>
                      <a:pt x="10" y="18"/>
                      <a:pt x="10" y="18"/>
                    </a:cubicBezTo>
                    <a:cubicBezTo>
                      <a:pt x="9" y="20"/>
                      <a:pt x="8" y="22"/>
                      <a:pt x="10" y="24"/>
                    </a:cubicBezTo>
                    <a:cubicBezTo>
                      <a:pt x="16" y="32"/>
                      <a:pt x="16" y="32"/>
                      <a:pt x="16" y="32"/>
                    </a:cubicBezTo>
                    <a:cubicBezTo>
                      <a:pt x="15" y="34"/>
                      <a:pt x="15" y="35"/>
                      <a:pt x="14" y="37"/>
                    </a:cubicBezTo>
                    <a:cubicBezTo>
                      <a:pt x="4" y="38"/>
                      <a:pt x="4" y="38"/>
                      <a:pt x="4" y="38"/>
                    </a:cubicBezTo>
                    <a:cubicBezTo>
                      <a:pt x="2" y="39"/>
                      <a:pt x="0" y="40"/>
                      <a:pt x="0" y="42"/>
                    </a:cubicBezTo>
                    <a:cubicBezTo>
                      <a:pt x="0" y="54"/>
                      <a:pt x="0" y="54"/>
                      <a:pt x="0" y="54"/>
                    </a:cubicBezTo>
                    <a:cubicBezTo>
                      <a:pt x="0" y="56"/>
                      <a:pt x="2" y="58"/>
                      <a:pt x="4" y="58"/>
                    </a:cubicBezTo>
                    <a:cubicBezTo>
                      <a:pt x="14" y="59"/>
                      <a:pt x="14" y="59"/>
                      <a:pt x="14" y="59"/>
                    </a:cubicBezTo>
                    <a:cubicBezTo>
                      <a:pt x="15" y="60"/>
                      <a:pt x="15" y="61"/>
                      <a:pt x="15" y="62"/>
                    </a:cubicBezTo>
                    <a:cubicBezTo>
                      <a:pt x="16" y="63"/>
                      <a:pt x="16" y="63"/>
                      <a:pt x="16" y="64"/>
                    </a:cubicBezTo>
                    <a:cubicBezTo>
                      <a:pt x="10" y="73"/>
                      <a:pt x="10" y="73"/>
                      <a:pt x="10" y="73"/>
                    </a:cubicBezTo>
                    <a:cubicBezTo>
                      <a:pt x="9" y="74"/>
                      <a:pt x="9" y="77"/>
                      <a:pt x="10" y="78"/>
                    </a:cubicBezTo>
                    <a:cubicBezTo>
                      <a:pt x="19" y="86"/>
                      <a:pt x="19" y="86"/>
                      <a:pt x="19" y="86"/>
                    </a:cubicBezTo>
                    <a:cubicBezTo>
                      <a:pt x="20" y="87"/>
                      <a:pt x="22" y="88"/>
                      <a:pt x="24" y="86"/>
                    </a:cubicBezTo>
                    <a:cubicBezTo>
                      <a:pt x="32" y="80"/>
                      <a:pt x="32" y="80"/>
                      <a:pt x="32" y="80"/>
                    </a:cubicBezTo>
                    <a:cubicBezTo>
                      <a:pt x="34" y="81"/>
                      <a:pt x="35" y="81"/>
                      <a:pt x="37" y="82"/>
                    </a:cubicBezTo>
                    <a:cubicBezTo>
                      <a:pt x="39" y="93"/>
                      <a:pt x="39" y="93"/>
                      <a:pt x="39" y="93"/>
                    </a:cubicBezTo>
                    <a:cubicBezTo>
                      <a:pt x="39" y="94"/>
                      <a:pt x="41" y="96"/>
                      <a:pt x="43" y="96"/>
                    </a:cubicBezTo>
                    <a:cubicBezTo>
                      <a:pt x="43" y="96"/>
                      <a:pt x="43" y="96"/>
                      <a:pt x="43" y="96"/>
                    </a:cubicBezTo>
                    <a:cubicBezTo>
                      <a:pt x="54" y="96"/>
                      <a:pt x="54" y="96"/>
                      <a:pt x="54" y="96"/>
                    </a:cubicBezTo>
                    <a:cubicBezTo>
                      <a:pt x="56" y="96"/>
                      <a:pt x="58" y="94"/>
                      <a:pt x="58" y="92"/>
                    </a:cubicBezTo>
                    <a:cubicBezTo>
                      <a:pt x="60" y="82"/>
                      <a:pt x="60" y="82"/>
                      <a:pt x="60" y="82"/>
                    </a:cubicBezTo>
                    <a:cubicBezTo>
                      <a:pt x="60" y="81"/>
                      <a:pt x="61" y="81"/>
                      <a:pt x="62" y="81"/>
                    </a:cubicBezTo>
                    <a:cubicBezTo>
                      <a:pt x="63" y="80"/>
                      <a:pt x="64" y="80"/>
                      <a:pt x="64" y="80"/>
                    </a:cubicBezTo>
                    <a:cubicBezTo>
                      <a:pt x="73" y="86"/>
                      <a:pt x="73" y="86"/>
                      <a:pt x="73" y="86"/>
                    </a:cubicBezTo>
                    <a:cubicBezTo>
                      <a:pt x="75" y="87"/>
                      <a:pt x="77" y="87"/>
                      <a:pt x="78" y="86"/>
                    </a:cubicBezTo>
                    <a:cubicBezTo>
                      <a:pt x="86" y="77"/>
                      <a:pt x="86" y="77"/>
                      <a:pt x="86" y="77"/>
                    </a:cubicBezTo>
                    <a:cubicBezTo>
                      <a:pt x="88" y="76"/>
                      <a:pt x="88" y="74"/>
                      <a:pt x="87" y="72"/>
                    </a:cubicBezTo>
                    <a:cubicBezTo>
                      <a:pt x="80" y="64"/>
                      <a:pt x="80" y="64"/>
                      <a:pt x="80" y="64"/>
                    </a:cubicBezTo>
                    <a:cubicBezTo>
                      <a:pt x="81" y="62"/>
                      <a:pt x="82" y="61"/>
                      <a:pt x="82" y="59"/>
                    </a:cubicBezTo>
                    <a:cubicBezTo>
                      <a:pt x="93" y="57"/>
                      <a:pt x="93" y="57"/>
                      <a:pt x="93" y="57"/>
                    </a:cubicBezTo>
                    <a:cubicBezTo>
                      <a:pt x="95" y="57"/>
                      <a:pt x="96" y="55"/>
                      <a:pt x="96" y="53"/>
                    </a:cubicBezTo>
                    <a:lnTo>
                      <a:pt x="96" y="42"/>
                    </a:lnTo>
                    <a:close/>
                    <a:moveTo>
                      <a:pt x="56" y="51"/>
                    </a:moveTo>
                    <a:cubicBezTo>
                      <a:pt x="54" y="55"/>
                      <a:pt x="49" y="57"/>
                      <a:pt x="45" y="55"/>
                    </a:cubicBezTo>
                    <a:cubicBezTo>
                      <a:pt x="41" y="54"/>
                      <a:pt x="39" y="49"/>
                      <a:pt x="41" y="45"/>
                    </a:cubicBezTo>
                    <a:cubicBezTo>
                      <a:pt x="42" y="42"/>
                      <a:pt x="45" y="40"/>
                      <a:pt x="48" y="40"/>
                    </a:cubicBezTo>
                    <a:cubicBezTo>
                      <a:pt x="49" y="40"/>
                      <a:pt x="50" y="40"/>
                      <a:pt x="51" y="40"/>
                    </a:cubicBezTo>
                    <a:cubicBezTo>
                      <a:pt x="53" y="41"/>
                      <a:pt x="55" y="43"/>
                      <a:pt x="56" y="45"/>
                    </a:cubicBezTo>
                    <a:cubicBezTo>
                      <a:pt x="56" y="47"/>
                      <a:pt x="56" y="49"/>
                      <a:pt x="56"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86" name="Freeform 101"/>
            <p:cNvSpPr>
              <a:spLocks noEditPoints="1"/>
            </p:cNvSpPr>
            <p:nvPr/>
          </p:nvSpPr>
          <p:spPr bwMode="auto">
            <a:xfrm>
              <a:off x="10919636" y="2718667"/>
              <a:ext cx="639463" cy="628374"/>
            </a:xfrm>
            <a:custGeom>
              <a:avLst/>
              <a:gdLst>
                <a:gd name="T0" fmla="*/ 129 w 192"/>
                <a:gd name="T1" fmla="*/ 87 h 192"/>
                <a:gd name="T2" fmla="*/ 132 w 192"/>
                <a:gd name="T3" fmla="*/ 88 h 192"/>
                <a:gd name="T4" fmla="*/ 135 w 192"/>
                <a:gd name="T5" fmla="*/ 87 h 192"/>
                <a:gd name="T6" fmla="*/ 186 w 192"/>
                <a:gd name="T7" fmla="*/ 34 h 192"/>
                <a:gd name="T8" fmla="*/ 192 w 192"/>
                <a:gd name="T9" fmla="*/ 20 h 192"/>
                <a:gd name="T10" fmla="*/ 186 w 192"/>
                <a:gd name="T11" fmla="*/ 6 h 192"/>
                <a:gd name="T12" fmla="*/ 172 w 192"/>
                <a:gd name="T13" fmla="*/ 0 h 192"/>
                <a:gd name="T14" fmla="*/ 158 w 192"/>
                <a:gd name="T15" fmla="*/ 6 h 192"/>
                <a:gd name="T16" fmla="*/ 105 w 192"/>
                <a:gd name="T17" fmla="*/ 57 h 192"/>
                <a:gd name="T18" fmla="*/ 104 w 192"/>
                <a:gd name="T19" fmla="*/ 60 h 192"/>
                <a:gd name="T20" fmla="*/ 105 w 192"/>
                <a:gd name="T21" fmla="*/ 63 h 192"/>
                <a:gd name="T22" fmla="*/ 114 w 192"/>
                <a:gd name="T23" fmla="*/ 72 h 192"/>
                <a:gd name="T24" fmla="*/ 101 w 192"/>
                <a:gd name="T25" fmla="*/ 85 h 192"/>
                <a:gd name="T26" fmla="*/ 101 w 192"/>
                <a:gd name="T27" fmla="*/ 91 h 192"/>
                <a:gd name="T28" fmla="*/ 166 w 192"/>
                <a:gd name="T29" fmla="*/ 156 h 192"/>
                <a:gd name="T30" fmla="*/ 140 w 192"/>
                <a:gd name="T31" fmla="*/ 182 h 192"/>
                <a:gd name="T32" fmla="*/ 139 w 192"/>
                <a:gd name="T33" fmla="*/ 181 h 192"/>
                <a:gd name="T34" fmla="*/ 137 w 192"/>
                <a:gd name="T35" fmla="*/ 167 h 192"/>
                <a:gd name="T36" fmla="*/ 136 w 192"/>
                <a:gd name="T37" fmla="*/ 167 h 192"/>
                <a:gd name="T38" fmla="*/ 143 w 192"/>
                <a:gd name="T39" fmla="*/ 160 h 192"/>
                <a:gd name="T40" fmla="*/ 143 w 192"/>
                <a:gd name="T41" fmla="*/ 154 h 192"/>
                <a:gd name="T42" fmla="*/ 38 w 192"/>
                <a:gd name="T43" fmla="*/ 49 h 192"/>
                <a:gd name="T44" fmla="*/ 32 w 192"/>
                <a:gd name="T45" fmla="*/ 49 h 192"/>
                <a:gd name="T46" fmla="*/ 1 w 192"/>
                <a:gd name="T47" fmla="*/ 80 h 192"/>
                <a:gd name="T48" fmla="*/ 1 w 192"/>
                <a:gd name="T49" fmla="*/ 85 h 192"/>
                <a:gd name="T50" fmla="*/ 106 w 192"/>
                <a:gd name="T51" fmla="*/ 191 h 192"/>
                <a:gd name="T52" fmla="*/ 109 w 192"/>
                <a:gd name="T53" fmla="*/ 192 h 192"/>
                <a:gd name="T54" fmla="*/ 112 w 192"/>
                <a:gd name="T55" fmla="*/ 191 h 192"/>
                <a:gd name="T56" fmla="*/ 119 w 192"/>
                <a:gd name="T57" fmla="*/ 184 h 192"/>
                <a:gd name="T58" fmla="*/ 120 w 192"/>
                <a:gd name="T59" fmla="*/ 184 h 192"/>
                <a:gd name="T60" fmla="*/ 128 w 192"/>
                <a:gd name="T61" fmla="*/ 188 h 192"/>
                <a:gd name="T62" fmla="*/ 133 w 192"/>
                <a:gd name="T63" fmla="*/ 187 h 192"/>
                <a:gd name="T64" fmla="*/ 137 w 192"/>
                <a:gd name="T65" fmla="*/ 191 h 192"/>
                <a:gd name="T66" fmla="*/ 140 w 192"/>
                <a:gd name="T67" fmla="*/ 192 h 192"/>
                <a:gd name="T68" fmla="*/ 143 w 192"/>
                <a:gd name="T69" fmla="*/ 191 h 192"/>
                <a:gd name="T70" fmla="*/ 175 w 192"/>
                <a:gd name="T71" fmla="*/ 159 h 192"/>
                <a:gd name="T72" fmla="*/ 175 w 192"/>
                <a:gd name="T73" fmla="*/ 153 h 192"/>
                <a:gd name="T74" fmla="*/ 110 w 192"/>
                <a:gd name="T75" fmla="*/ 88 h 192"/>
                <a:gd name="T76" fmla="*/ 120 w 192"/>
                <a:gd name="T77" fmla="*/ 77 h 192"/>
                <a:gd name="T78" fmla="*/ 129 w 192"/>
                <a:gd name="T79" fmla="*/ 87 h 192"/>
                <a:gd name="T80" fmla="*/ 128 w 192"/>
                <a:gd name="T81" fmla="*/ 57 h 192"/>
                <a:gd name="T82" fmla="*/ 169 w 192"/>
                <a:gd name="T83" fmla="*/ 17 h 192"/>
                <a:gd name="T84" fmla="*/ 175 w 192"/>
                <a:gd name="T85" fmla="*/ 17 h 192"/>
                <a:gd name="T86" fmla="*/ 175 w 192"/>
                <a:gd name="T87" fmla="*/ 23 h 192"/>
                <a:gd name="T88" fmla="*/ 134 w 192"/>
                <a:gd name="T89" fmla="*/ 63 h 192"/>
                <a:gd name="T90" fmla="*/ 131 w 192"/>
                <a:gd name="T91" fmla="*/ 64 h 192"/>
                <a:gd name="T92" fmla="*/ 128 w 192"/>
                <a:gd name="T93" fmla="*/ 63 h 192"/>
                <a:gd name="T94" fmla="*/ 128 w 192"/>
                <a:gd name="T95" fmla="*/ 5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2" h="192">
                  <a:moveTo>
                    <a:pt x="129" y="87"/>
                  </a:moveTo>
                  <a:cubicBezTo>
                    <a:pt x="130" y="87"/>
                    <a:pt x="131" y="88"/>
                    <a:pt x="132" y="88"/>
                  </a:cubicBezTo>
                  <a:cubicBezTo>
                    <a:pt x="133" y="88"/>
                    <a:pt x="134" y="87"/>
                    <a:pt x="135" y="87"/>
                  </a:cubicBezTo>
                  <a:cubicBezTo>
                    <a:pt x="186" y="34"/>
                    <a:pt x="186" y="34"/>
                    <a:pt x="186" y="34"/>
                  </a:cubicBezTo>
                  <a:cubicBezTo>
                    <a:pt x="190" y="30"/>
                    <a:pt x="192" y="25"/>
                    <a:pt x="192" y="20"/>
                  </a:cubicBezTo>
                  <a:cubicBezTo>
                    <a:pt x="192" y="15"/>
                    <a:pt x="190" y="9"/>
                    <a:pt x="186" y="6"/>
                  </a:cubicBezTo>
                  <a:cubicBezTo>
                    <a:pt x="182" y="2"/>
                    <a:pt x="177" y="0"/>
                    <a:pt x="172" y="0"/>
                  </a:cubicBezTo>
                  <a:cubicBezTo>
                    <a:pt x="167" y="0"/>
                    <a:pt x="162" y="2"/>
                    <a:pt x="158" y="6"/>
                  </a:cubicBezTo>
                  <a:cubicBezTo>
                    <a:pt x="105" y="57"/>
                    <a:pt x="105" y="57"/>
                    <a:pt x="105" y="57"/>
                  </a:cubicBezTo>
                  <a:cubicBezTo>
                    <a:pt x="105" y="58"/>
                    <a:pt x="104" y="59"/>
                    <a:pt x="104" y="60"/>
                  </a:cubicBezTo>
                  <a:cubicBezTo>
                    <a:pt x="104" y="61"/>
                    <a:pt x="105" y="62"/>
                    <a:pt x="105" y="63"/>
                  </a:cubicBezTo>
                  <a:cubicBezTo>
                    <a:pt x="114" y="72"/>
                    <a:pt x="114" y="72"/>
                    <a:pt x="114" y="72"/>
                  </a:cubicBezTo>
                  <a:cubicBezTo>
                    <a:pt x="101" y="85"/>
                    <a:pt x="101" y="85"/>
                    <a:pt x="101" y="85"/>
                  </a:cubicBezTo>
                  <a:cubicBezTo>
                    <a:pt x="100" y="87"/>
                    <a:pt x="100" y="89"/>
                    <a:pt x="101" y="91"/>
                  </a:cubicBezTo>
                  <a:cubicBezTo>
                    <a:pt x="166" y="156"/>
                    <a:pt x="166" y="156"/>
                    <a:pt x="166" y="156"/>
                  </a:cubicBezTo>
                  <a:cubicBezTo>
                    <a:pt x="140" y="182"/>
                    <a:pt x="140" y="182"/>
                    <a:pt x="140" y="182"/>
                  </a:cubicBezTo>
                  <a:cubicBezTo>
                    <a:pt x="139" y="181"/>
                    <a:pt x="139" y="181"/>
                    <a:pt x="139" y="181"/>
                  </a:cubicBezTo>
                  <a:cubicBezTo>
                    <a:pt x="141" y="177"/>
                    <a:pt x="140" y="171"/>
                    <a:pt x="137" y="167"/>
                  </a:cubicBezTo>
                  <a:cubicBezTo>
                    <a:pt x="136" y="167"/>
                    <a:pt x="136" y="167"/>
                    <a:pt x="136" y="167"/>
                  </a:cubicBezTo>
                  <a:cubicBezTo>
                    <a:pt x="143" y="160"/>
                    <a:pt x="143" y="160"/>
                    <a:pt x="143" y="160"/>
                  </a:cubicBezTo>
                  <a:cubicBezTo>
                    <a:pt x="144" y="158"/>
                    <a:pt x="144" y="156"/>
                    <a:pt x="143" y="154"/>
                  </a:cubicBezTo>
                  <a:cubicBezTo>
                    <a:pt x="38" y="49"/>
                    <a:pt x="38" y="49"/>
                    <a:pt x="38" y="49"/>
                  </a:cubicBezTo>
                  <a:cubicBezTo>
                    <a:pt x="36" y="47"/>
                    <a:pt x="34" y="47"/>
                    <a:pt x="32" y="49"/>
                  </a:cubicBezTo>
                  <a:cubicBezTo>
                    <a:pt x="1" y="80"/>
                    <a:pt x="1" y="80"/>
                    <a:pt x="1" y="80"/>
                  </a:cubicBezTo>
                  <a:cubicBezTo>
                    <a:pt x="0" y="81"/>
                    <a:pt x="0" y="84"/>
                    <a:pt x="1" y="85"/>
                  </a:cubicBezTo>
                  <a:cubicBezTo>
                    <a:pt x="106" y="191"/>
                    <a:pt x="106" y="191"/>
                    <a:pt x="106" y="191"/>
                  </a:cubicBezTo>
                  <a:cubicBezTo>
                    <a:pt x="107" y="191"/>
                    <a:pt x="108" y="192"/>
                    <a:pt x="109" y="192"/>
                  </a:cubicBezTo>
                  <a:cubicBezTo>
                    <a:pt x="110" y="192"/>
                    <a:pt x="111" y="191"/>
                    <a:pt x="112" y="191"/>
                  </a:cubicBezTo>
                  <a:cubicBezTo>
                    <a:pt x="119" y="184"/>
                    <a:pt x="119" y="184"/>
                    <a:pt x="119" y="184"/>
                  </a:cubicBezTo>
                  <a:cubicBezTo>
                    <a:pt x="119" y="184"/>
                    <a:pt x="119" y="184"/>
                    <a:pt x="120" y="184"/>
                  </a:cubicBezTo>
                  <a:cubicBezTo>
                    <a:pt x="122" y="187"/>
                    <a:pt x="125" y="188"/>
                    <a:pt x="128" y="188"/>
                  </a:cubicBezTo>
                  <a:cubicBezTo>
                    <a:pt x="130" y="188"/>
                    <a:pt x="132" y="187"/>
                    <a:pt x="133" y="187"/>
                  </a:cubicBezTo>
                  <a:cubicBezTo>
                    <a:pt x="137" y="191"/>
                    <a:pt x="137" y="191"/>
                    <a:pt x="137" y="191"/>
                  </a:cubicBezTo>
                  <a:cubicBezTo>
                    <a:pt x="138" y="191"/>
                    <a:pt x="139" y="192"/>
                    <a:pt x="140" y="192"/>
                  </a:cubicBezTo>
                  <a:cubicBezTo>
                    <a:pt x="141" y="192"/>
                    <a:pt x="142" y="191"/>
                    <a:pt x="143" y="191"/>
                  </a:cubicBezTo>
                  <a:cubicBezTo>
                    <a:pt x="175" y="159"/>
                    <a:pt x="175" y="159"/>
                    <a:pt x="175" y="159"/>
                  </a:cubicBezTo>
                  <a:cubicBezTo>
                    <a:pt x="176" y="157"/>
                    <a:pt x="176" y="155"/>
                    <a:pt x="175" y="153"/>
                  </a:cubicBezTo>
                  <a:cubicBezTo>
                    <a:pt x="110" y="88"/>
                    <a:pt x="110" y="88"/>
                    <a:pt x="110" y="88"/>
                  </a:cubicBezTo>
                  <a:cubicBezTo>
                    <a:pt x="120" y="77"/>
                    <a:pt x="120" y="77"/>
                    <a:pt x="120" y="77"/>
                  </a:cubicBezTo>
                  <a:lnTo>
                    <a:pt x="129" y="87"/>
                  </a:lnTo>
                  <a:close/>
                  <a:moveTo>
                    <a:pt x="128" y="57"/>
                  </a:moveTo>
                  <a:cubicBezTo>
                    <a:pt x="169" y="17"/>
                    <a:pt x="169" y="17"/>
                    <a:pt x="169" y="17"/>
                  </a:cubicBezTo>
                  <a:cubicBezTo>
                    <a:pt x="171" y="16"/>
                    <a:pt x="173" y="16"/>
                    <a:pt x="175" y="17"/>
                  </a:cubicBezTo>
                  <a:cubicBezTo>
                    <a:pt x="176" y="19"/>
                    <a:pt x="176" y="21"/>
                    <a:pt x="175" y="23"/>
                  </a:cubicBezTo>
                  <a:cubicBezTo>
                    <a:pt x="134" y="63"/>
                    <a:pt x="134" y="63"/>
                    <a:pt x="134" y="63"/>
                  </a:cubicBezTo>
                  <a:cubicBezTo>
                    <a:pt x="133" y="64"/>
                    <a:pt x="132" y="64"/>
                    <a:pt x="131" y="64"/>
                  </a:cubicBezTo>
                  <a:cubicBezTo>
                    <a:pt x="130" y="64"/>
                    <a:pt x="129" y="64"/>
                    <a:pt x="128" y="63"/>
                  </a:cubicBezTo>
                  <a:cubicBezTo>
                    <a:pt x="126" y="61"/>
                    <a:pt x="126" y="59"/>
                    <a:pt x="128" y="57"/>
                  </a:cubicBez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sp>
          <p:nvSpPr>
            <p:cNvPr id="287" name="Freeform 66"/>
            <p:cNvSpPr>
              <a:spLocks noEditPoints="1"/>
            </p:cNvSpPr>
            <p:nvPr/>
          </p:nvSpPr>
          <p:spPr bwMode="auto">
            <a:xfrm rot="20843717">
              <a:off x="10855864" y="3754653"/>
              <a:ext cx="439859" cy="403635"/>
            </a:xfrm>
            <a:custGeom>
              <a:avLst/>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grpSp>
          <p:nvGrpSpPr>
            <p:cNvPr id="288" name="组合 287"/>
            <p:cNvGrpSpPr/>
            <p:nvPr/>
          </p:nvGrpSpPr>
          <p:grpSpPr>
            <a:xfrm rot="900000">
              <a:off x="5145440" y="4084144"/>
              <a:ext cx="258476" cy="305145"/>
              <a:chOff x="11191876" y="4519613"/>
              <a:chExt cx="457200" cy="539750"/>
            </a:xfrm>
            <a:solidFill>
              <a:schemeClr val="bg1">
                <a:alpha val="9000"/>
              </a:schemeClr>
            </a:solidFill>
          </p:grpSpPr>
          <p:sp>
            <p:nvSpPr>
              <p:cNvPr id="325" name="Freeform 109"/>
              <p:cNvSpPr/>
              <p:nvPr/>
            </p:nvSpPr>
            <p:spPr bwMode="auto">
              <a:xfrm>
                <a:off x="11191876" y="4519613"/>
                <a:ext cx="457200" cy="134938"/>
              </a:xfrm>
              <a:custGeom>
                <a:avLst/>
                <a:gdLst>
                  <a:gd name="T0" fmla="*/ 157 w 160"/>
                  <a:gd name="T1" fmla="*/ 24 h 48"/>
                  <a:gd name="T2" fmla="*/ 111 w 160"/>
                  <a:gd name="T3" fmla="*/ 16 h 48"/>
                  <a:gd name="T4" fmla="*/ 108 w 160"/>
                  <a:gd name="T5" fmla="*/ 3 h 48"/>
                  <a:gd name="T6" fmla="*/ 104 w 160"/>
                  <a:gd name="T7" fmla="*/ 0 h 48"/>
                  <a:gd name="T8" fmla="*/ 56 w 160"/>
                  <a:gd name="T9" fmla="*/ 0 h 48"/>
                  <a:gd name="T10" fmla="*/ 52 w 160"/>
                  <a:gd name="T11" fmla="*/ 3 h 48"/>
                  <a:gd name="T12" fmla="*/ 49 w 160"/>
                  <a:gd name="T13" fmla="*/ 16 h 48"/>
                  <a:gd name="T14" fmla="*/ 4 w 160"/>
                  <a:gd name="T15" fmla="*/ 24 h 48"/>
                  <a:gd name="T16" fmla="*/ 0 w 160"/>
                  <a:gd name="T17" fmla="*/ 28 h 48"/>
                  <a:gd name="T18" fmla="*/ 0 w 160"/>
                  <a:gd name="T19" fmla="*/ 44 h 48"/>
                  <a:gd name="T20" fmla="*/ 4 w 160"/>
                  <a:gd name="T21" fmla="*/ 48 h 48"/>
                  <a:gd name="T22" fmla="*/ 156 w 160"/>
                  <a:gd name="T23" fmla="*/ 48 h 48"/>
                  <a:gd name="T24" fmla="*/ 160 w 160"/>
                  <a:gd name="T25" fmla="*/ 44 h 48"/>
                  <a:gd name="T26" fmla="*/ 160 w 160"/>
                  <a:gd name="T27" fmla="*/ 28 h 48"/>
                  <a:gd name="T28" fmla="*/ 157 w 160"/>
                  <a:gd name="T29"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48">
                    <a:moveTo>
                      <a:pt x="157" y="24"/>
                    </a:moveTo>
                    <a:cubicBezTo>
                      <a:pt x="111" y="16"/>
                      <a:pt x="111" y="16"/>
                      <a:pt x="111" y="16"/>
                    </a:cubicBezTo>
                    <a:cubicBezTo>
                      <a:pt x="108" y="3"/>
                      <a:pt x="108" y="3"/>
                      <a:pt x="108" y="3"/>
                    </a:cubicBezTo>
                    <a:cubicBezTo>
                      <a:pt x="108" y="1"/>
                      <a:pt x="106" y="0"/>
                      <a:pt x="104" y="0"/>
                    </a:cubicBezTo>
                    <a:cubicBezTo>
                      <a:pt x="56" y="0"/>
                      <a:pt x="56" y="0"/>
                      <a:pt x="56" y="0"/>
                    </a:cubicBezTo>
                    <a:cubicBezTo>
                      <a:pt x="54" y="0"/>
                      <a:pt x="53" y="1"/>
                      <a:pt x="52" y="3"/>
                    </a:cubicBezTo>
                    <a:cubicBezTo>
                      <a:pt x="49" y="16"/>
                      <a:pt x="49" y="16"/>
                      <a:pt x="49" y="16"/>
                    </a:cubicBezTo>
                    <a:cubicBezTo>
                      <a:pt x="4" y="24"/>
                      <a:pt x="4" y="24"/>
                      <a:pt x="4" y="24"/>
                    </a:cubicBezTo>
                    <a:cubicBezTo>
                      <a:pt x="2" y="24"/>
                      <a:pt x="0" y="26"/>
                      <a:pt x="0" y="28"/>
                    </a:cubicBezTo>
                    <a:cubicBezTo>
                      <a:pt x="0" y="44"/>
                      <a:pt x="0" y="44"/>
                      <a:pt x="0" y="44"/>
                    </a:cubicBezTo>
                    <a:cubicBezTo>
                      <a:pt x="0" y="46"/>
                      <a:pt x="2" y="48"/>
                      <a:pt x="4" y="48"/>
                    </a:cubicBezTo>
                    <a:cubicBezTo>
                      <a:pt x="156" y="48"/>
                      <a:pt x="156" y="48"/>
                      <a:pt x="156" y="48"/>
                    </a:cubicBezTo>
                    <a:cubicBezTo>
                      <a:pt x="158" y="48"/>
                      <a:pt x="160" y="46"/>
                      <a:pt x="160" y="44"/>
                    </a:cubicBezTo>
                    <a:cubicBezTo>
                      <a:pt x="160" y="28"/>
                      <a:pt x="160" y="28"/>
                      <a:pt x="160" y="28"/>
                    </a:cubicBezTo>
                    <a:cubicBezTo>
                      <a:pt x="160" y="26"/>
                      <a:pt x="159" y="24"/>
                      <a:pt x="15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110"/>
              <p:cNvSpPr>
                <a:spLocks noEditPoints="1"/>
              </p:cNvSpPr>
              <p:nvPr/>
            </p:nvSpPr>
            <p:spPr bwMode="auto">
              <a:xfrm>
                <a:off x="11241088" y="4676775"/>
                <a:ext cx="363538" cy="382588"/>
              </a:xfrm>
              <a:custGeom>
                <a:avLst/>
                <a:gdLst>
                  <a:gd name="T0" fmla="*/ 7 w 127"/>
                  <a:gd name="T1" fmla="*/ 132 h 136"/>
                  <a:gd name="T2" fmla="*/ 11 w 127"/>
                  <a:gd name="T3" fmla="*/ 136 h 136"/>
                  <a:gd name="T4" fmla="*/ 115 w 127"/>
                  <a:gd name="T5" fmla="*/ 136 h 136"/>
                  <a:gd name="T6" fmla="*/ 119 w 127"/>
                  <a:gd name="T7" fmla="*/ 132 h 136"/>
                  <a:gd name="T8" fmla="*/ 127 w 127"/>
                  <a:gd name="T9" fmla="*/ 0 h 136"/>
                  <a:gd name="T10" fmla="*/ 0 w 127"/>
                  <a:gd name="T11" fmla="*/ 0 h 136"/>
                  <a:gd name="T12" fmla="*/ 7 w 127"/>
                  <a:gd name="T13" fmla="*/ 132 h 136"/>
                  <a:gd name="T14" fmla="*/ 87 w 127"/>
                  <a:gd name="T15" fmla="*/ 12 h 136"/>
                  <a:gd name="T16" fmla="*/ 91 w 127"/>
                  <a:gd name="T17" fmla="*/ 8 h 136"/>
                  <a:gd name="T18" fmla="*/ 95 w 127"/>
                  <a:gd name="T19" fmla="*/ 12 h 136"/>
                  <a:gd name="T20" fmla="*/ 91 w 127"/>
                  <a:gd name="T21" fmla="*/ 108 h 136"/>
                  <a:gd name="T22" fmla="*/ 87 w 127"/>
                  <a:gd name="T23" fmla="*/ 112 h 136"/>
                  <a:gd name="T24" fmla="*/ 87 w 127"/>
                  <a:gd name="T25" fmla="*/ 112 h 136"/>
                  <a:gd name="T26" fmla="*/ 83 w 127"/>
                  <a:gd name="T27" fmla="*/ 108 h 136"/>
                  <a:gd name="T28" fmla="*/ 87 w 127"/>
                  <a:gd name="T29" fmla="*/ 12 h 136"/>
                  <a:gd name="T30" fmla="*/ 59 w 127"/>
                  <a:gd name="T31" fmla="*/ 12 h 136"/>
                  <a:gd name="T32" fmla="*/ 63 w 127"/>
                  <a:gd name="T33" fmla="*/ 8 h 136"/>
                  <a:gd name="T34" fmla="*/ 67 w 127"/>
                  <a:gd name="T35" fmla="*/ 12 h 136"/>
                  <a:gd name="T36" fmla="*/ 67 w 127"/>
                  <a:gd name="T37" fmla="*/ 108 h 136"/>
                  <a:gd name="T38" fmla="*/ 63 w 127"/>
                  <a:gd name="T39" fmla="*/ 112 h 136"/>
                  <a:gd name="T40" fmla="*/ 59 w 127"/>
                  <a:gd name="T41" fmla="*/ 108 h 136"/>
                  <a:gd name="T42" fmla="*/ 59 w 127"/>
                  <a:gd name="T43" fmla="*/ 12 h 136"/>
                  <a:gd name="T44" fmla="*/ 35 w 127"/>
                  <a:gd name="T45" fmla="*/ 8 h 136"/>
                  <a:gd name="T46" fmla="*/ 39 w 127"/>
                  <a:gd name="T47" fmla="*/ 12 h 136"/>
                  <a:gd name="T48" fmla="*/ 43 w 127"/>
                  <a:gd name="T49" fmla="*/ 108 h 136"/>
                  <a:gd name="T50" fmla="*/ 39 w 127"/>
                  <a:gd name="T51" fmla="*/ 112 h 136"/>
                  <a:gd name="T52" fmla="*/ 39 w 127"/>
                  <a:gd name="T53" fmla="*/ 112 h 136"/>
                  <a:gd name="T54" fmla="*/ 35 w 127"/>
                  <a:gd name="T55" fmla="*/ 108 h 136"/>
                  <a:gd name="T56" fmla="*/ 31 w 127"/>
                  <a:gd name="T57" fmla="*/ 12 h 136"/>
                  <a:gd name="T58" fmla="*/ 35 w 127"/>
                  <a:gd name="T5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136">
                    <a:moveTo>
                      <a:pt x="7" y="132"/>
                    </a:moveTo>
                    <a:cubicBezTo>
                      <a:pt x="7" y="134"/>
                      <a:pt x="9" y="136"/>
                      <a:pt x="11" y="136"/>
                    </a:cubicBezTo>
                    <a:cubicBezTo>
                      <a:pt x="115" y="136"/>
                      <a:pt x="115" y="136"/>
                      <a:pt x="115" y="136"/>
                    </a:cubicBezTo>
                    <a:cubicBezTo>
                      <a:pt x="117" y="136"/>
                      <a:pt x="119" y="134"/>
                      <a:pt x="119" y="132"/>
                    </a:cubicBezTo>
                    <a:cubicBezTo>
                      <a:pt x="127" y="0"/>
                      <a:pt x="127" y="0"/>
                      <a:pt x="127" y="0"/>
                    </a:cubicBezTo>
                    <a:cubicBezTo>
                      <a:pt x="0" y="0"/>
                      <a:pt x="0" y="0"/>
                      <a:pt x="0" y="0"/>
                    </a:cubicBezTo>
                    <a:lnTo>
                      <a:pt x="7" y="132"/>
                    </a:lnTo>
                    <a:close/>
                    <a:moveTo>
                      <a:pt x="87" y="12"/>
                    </a:moveTo>
                    <a:cubicBezTo>
                      <a:pt x="87" y="10"/>
                      <a:pt x="89" y="8"/>
                      <a:pt x="91" y="8"/>
                    </a:cubicBezTo>
                    <a:cubicBezTo>
                      <a:pt x="94" y="8"/>
                      <a:pt x="95" y="10"/>
                      <a:pt x="95" y="12"/>
                    </a:cubicBezTo>
                    <a:cubicBezTo>
                      <a:pt x="91" y="108"/>
                      <a:pt x="91" y="108"/>
                      <a:pt x="91" y="108"/>
                    </a:cubicBezTo>
                    <a:cubicBezTo>
                      <a:pt x="91" y="110"/>
                      <a:pt x="89" y="112"/>
                      <a:pt x="87" y="112"/>
                    </a:cubicBezTo>
                    <a:cubicBezTo>
                      <a:pt x="87" y="112"/>
                      <a:pt x="87" y="112"/>
                      <a:pt x="87" y="112"/>
                    </a:cubicBezTo>
                    <a:cubicBezTo>
                      <a:pt x="85" y="112"/>
                      <a:pt x="83" y="110"/>
                      <a:pt x="83" y="108"/>
                    </a:cubicBezTo>
                    <a:lnTo>
                      <a:pt x="87" y="12"/>
                    </a:lnTo>
                    <a:close/>
                    <a:moveTo>
                      <a:pt x="59" y="12"/>
                    </a:moveTo>
                    <a:cubicBezTo>
                      <a:pt x="59" y="10"/>
                      <a:pt x="61" y="8"/>
                      <a:pt x="63" y="8"/>
                    </a:cubicBezTo>
                    <a:cubicBezTo>
                      <a:pt x="66" y="8"/>
                      <a:pt x="67" y="10"/>
                      <a:pt x="67" y="12"/>
                    </a:cubicBezTo>
                    <a:cubicBezTo>
                      <a:pt x="67" y="108"/>
                      <a:pt x="67" y="108"/>
                      <a:pt x="67" y="108"/>
                    </a:cubicBezTo>
                    <a:cubicBezTo>
                      <a:pt x="67" y="110"/>
                      <a:pt x="66" y="112"/>
                      <a:pt x="63" y="112"/>
                    </a:cubicBezTo>
                    <a:cubicBezTo>
                      <a:pt x="61" y="112"/>
                      <a:pt x="59" y="110"/>
                      <a:pt x="59" y="108"/>
                    </a:cubicBezTo>
                    <a:lnTo>
                      <a:pt x="59" y="12"/>
                    </a:lnTo>
                    <a:close/>
                    <a:moveTo>
                      <a:pt x="35" y="8"/>
                    </a:moveTo>
                    <a:cubicBezTo>
                      <a:pt x="37" y="8"/>
                      <a:pt x="39" y="10"/>
                      <a:pt x="39" y="12"/>
                    </a:cubicBezTo>
                    <a:cubicBezTo>
                      <a:pt x="43" y="108"/>
                      <a:pt x="43" y="108"/>
                      <a:pt x="43" y="108"/>
                    </a:cubicBezTo>
                    <a:cubicBezTo>
                      <a:pt x="43" y="110"/>
                      <a:pt x="42" y="112"/>
                      <a:pt x="39" y="112"/>
                    </a:cubicBezTo>
                    <a:cubicBezTo>
                      <a:pt x="39" y="112"/>
                      <a:pt x="39" y="112"/>
                      <a:pt x="39" y="112"/>
                    </a:cubicBezTo>
                    <a:cubicBezTo>
                      <a:pt x="37" y="112"/>
                      <a:pt x="35" y="110"/>
                      <a:pt x="35" y="108"/>
                    </a:cubicBezTo>
                    <a:cubicBezTo>
                      <a:pt x="31" y="12"/>
                      <a:pt x="31" y="12"/>
                      <a:pt x="31" y="12"/>
                    </a:cubicBezTo>
                    <a:cubicBezTo>
                      <a:pt x="31" y="10"/>
                      <a:pt x="33" y="8"/>
                      <a:pt x="3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89" name="组合 288"/>
            <p:cNvGrpSpPr/>
            <p:nvPr/>
          </p:nvGrpSpPr>
          <p:grpSpPr>
            <a:xfrm>
              <a:off x="4059309" y="3864172"/>
              <a:ext cx="887879" cy="857783"/>
              <a:chOff x="549275" y="533400"/>
              <a:chExt cx="561975" cy="542926"/>
            </a:xfrm>
            <a:solidFill>
              <a:schemeClr val="bg1">
                <a:alpha val="9000"/>
              </a:schemeClr>
            </a:solidFill>
          </p:grpSpPr>
          <p:sp>
            <p:nvSpPr>
              <p:cNvPr id="318" name="Freeform 16"/>
              <p:cNvSpPr>
                <a:spLocks noEditPoints="1"/>
              </p:cNvSpPr>
              <p:nvPr/>
            </p:nvSpPr>
            <p:spPr bwMode="auto">
              <a:xfrm>
                <a:off x="549275" y="649288"/>
                <a:ext cx="463550" cy="427038"/>
              </a:xfrm>
              <a:custGeom>
                <a:avLst/>
                <a:gdLst>
                  <a:gd name="T0" fmla="*/ 149 w 165"/>
                  <a:gd name="T1" fmla="*/ 38 h 152"/>
                  <a:gd name="T2" fmla="*/ 147 w 165"/>
                  <a:gd name="T3" fmla="*/ 34 h 152"/>
                  <a:gd name="T4" fmla="*/ 137 w 165"/>
                  <a:gd name="T5" fmla="*/ 22 h 152"/>
                  <a:gd name="T6" fmla="*/ 125 w 165"/>
                  <a:gd name="T7" fmla="*/ 12 h 152"/>
                  <a:gd name="T8" fmla="*/ 121 w 165"/>
                  <a:gd name="T9" fmla="*/ 10 h 152"/>
                  <a:gd name="T10" fmla="*/ 118 w 165"/>
                  <a:gd name="T11" fmla="*/ 8 h 152"/>
                  <a:gd name="T12" fmla="*/ 83 w 165"/>
                  <a:gd name="T13" fmla="*/ 0 h 152"/>
                  <a:gd name="T14" fmla="*/ 29 w 165"/>
                  <a:gd name="T15" fmla="*/ 22 h 152"/>
                  <a:gd name="T16" fmla="*/ 29 w 165"/>
                  <a:gd name="T17" fmla="*/ 130 h 152"/>
                  <a:gd name="T18" fmla="*/ 83 w 165"/>
                  <a:gd name="T19" fmla="*/ 152 h 152"/>
                  <a:gd name="T20" fmla="*/ 137 w 165"/>
                  <a:gd name="T21" fmla="*/ 130 h 152"/>
                  <a:gd name="T22" fmla="*/ 151 w 165"/>
                  <a:gd name="T23" fmla="*/ 41 h 152"/>
                  <a:gd name="T24" fmla="*/ 149 w 165"/>
                  <a:gd name="T25" fmla="*/ 38 h 152"/>
                  <a:gd name="T26" fmla="*/ 83 w 165"/>
                  <a:gd name="T27" fmla="*/ 32 h 152"/>
                  <a:gd name="T28" fmla="*/ 52 w 165"/>
                  <a:gd name="T29" fmla="*/ 45 h 152"/>
                  <a:gd name="T30" fmla="*/ 39 w 165"/>
                  <a:gd name="T31" fmla="*/ 76 h 152"/>
                  <a:gd name="T32" fmla="*/ 52 w 165"/>
                  <a:gd name="T33" fmla="*/ 107 h 152"/>
                  <a:gd name="T34" fmla="*/ 52 w 165"/>
                  <a:gd name="T35" fmla="*/ 113 h 152"/>
                  <a:gd name="T36" fmla="*/ 49 w 165"/>
                  <a:gd name="T37" fmla="*/ 114 h 152"/>
                  <a:gd name="T38" fmla="*/ 46 w 165"/>
                  <a:gd name="T39" fmla="*/ 113 h 152"/>
                  <a:gd name="T40" fmla="*/ 31 w 165"/>
                  <a:gd name="T41" fmla="*/ 76 h 152"/>
                  <a:gd name="T42" fmla="*/ 46 w 165"/>
                  <a:gd name="T43" fmla="*/ 39 h 152"/>
                  <a:gd name="T44" fmla="*/ 83 w 165"/>
                  <a:gd name="T45" fmla="*/ 24 h 152"/>
                  <a:gd name="T46" fmla="*/ 87 w 165"/>
                  <a:gd name="T47" fmla="*/ 28 h 152"/>
                  <a:gd name="T48" fmla="*/ 83 w 165"/>
                  <a:gd name="T49" fmla="*/ 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5" h="152">
                    <a:moveTo>
                      <a:pt x="149" y="38"/>
                    </a:moveTo>
                    <a:cubicBezTo>
                      <a:pt x="148" y="37"/>
                      <a:pt x="147" y="35"/>
                      <a:pt x="147" y="34"/>
                    </a:cubicBezTo>
                    <a:cubicBezTo>
                      <a:pt x="144" y="30"/>
                      <a:pt x="141" y="26"/>
                      <a:pt x="137" y="22"/>
                    </a:cubicBezTo>
                    <a:cubicBezTo>
                      <a:pt x="133" y="18"/>
                      <a:pt x="129" y="15"/>
                      <a:pt x="125" y="12"/>
                    </a:cubicBezTo>
                    <a:cubicBezTo>
                      <a:pt x="124" y="12"/>
                      <a:pt x="122" y="11"/>
                      <a:pt x="121" y="10"/>
                    </a:cubicBezTo>
                    <a:cubicBezTo>
                      <a:pt x="120" y="9"/>
                      <a:pt x="119" y="9"/>
                      <a:pt x="118" y="8"/>
                    </a:cubicBezTo>
                    <a:cubicBezTo>
                      <a:pt x="107" y="3"/>
                      <a:pt x="95" y="0"/>
                      <a:pt x="83" y="0"/>
                    </a:cubicBezTo>
                    <a:cubicBezTo>
                      <a:pt x="63" y="0"/>
                      <a:pt x="44" y="8"/>
                      <a:pt x="29" y="22"/>
                    </a:cubicBezTo>
                    <a:cubicBezTo>
                      <a:pt x="0" y="52"/>
                      <a:pt x="0" y="100"/>
                      <a:pt x="29" y="130"/>
                    </a:cubicBezTo>
                    <a:cubicBezTo>
                      <a:pt x="44" y="144"/>
                      <a:pt x="63" y="152"/>
                      <a:pt x="83" y="152"/>
                    </a:cubicBezTo>
                    <a:cubicBezTo>
                      <a:pt x="103" y="152"/>
                      <a:pt x="123" y="144"/>
                      <a:pt x="137" y="130"/>
                    </a:cubicBezTo>
                    <a:cubicBezTo>
                      <a:pt x="161" y="106"/>
                      <a:pt x="165" y="70"/>
                      <a:pt x="151" y="41"/>
                    </a:cubicBezTo>
                    <a:cubicBezTo>
                      <a:pt x="150" y="40"/>
                      <a:pt x="150" y="39"/>
                      <a:pt x="149" y="38"/>
                    </a:cubicBezTo>
                    <a:close/>
                    <a:moveTo>
                      <a:pt x="83" y="32"/>
                    </a:moveTo>
                    <a:cubicBezTo>
                      <a:pt x="71" y="32"/>
                      <a:pt x="60" y="36"/>
                      <a:pt x="52" y="45"/>
                    </a:cubicBezTo>
                    <a:cubicBezTo>
                      <a:pt x="44" y="53"/>
                      <a:pt x="39" y="64"/>
                      <a:pt x="39" y="76"/>
                    </a:cubicBezTo>
                    <a:cubicBezTo>
                      <a:pt x="39" y="88"/>
                      <a:pt x="44" y="99"/>
                      <a:pt x="52" y="107"/>
                    </a:cubicBezTo>
                    <a:cubicBezTo>
                      <a:pt x="54" y="109"/>
                      <a:pt x="54" y="111"/>
                      <a:pt x="52" y="113"/>
                    </a:cubicBezTo>
                    <a:cubicBezTo>
                      <a:pt x="51" y="113"/>
                      <a:pt x="50" y="114"/>
                      <a:pt x="49" y="114"/>
                    </a:cubicBezTo>
                    <a:cubicBezTo>
                      <a:pt x="48" y="114"/>
                      <a:pt x="47" y="113"/>
                      <a:pt x="46" y="113"/>
                    </a:cubicBezTo>
                    <a:cubicBezTo>
                      <a:pt x="37" y="103"/>
                      <a:pt x="31" y="90"/>
                      <a:pt x="31" y="76"/>
                    </a:cubicBezTo>
                    <a:cubicBezTo>
                      <a:pt x="31" y="62"/>
                      <a:pt x="37" y="49"/>
                      <a:pt x="46" y="39"/>
                    </a:cubicBezTo>
                    <a:cubicBezTo>
                      <a:pt x="56" y="29"/>
                      <a:pt x="69" y="24"/>
                      <a:pt x="83" y="24"/>
                    </a:cubicBezTo>
                    <a:cubicBezTo>
                      <a:pt x="85" y="24"/>
                      <a:pt x="87" y="26"/>
                      <a:pt x="87" y="28"/>
                    </a:cubicBezTo>
                    <a:cubicBezTo>
                      <a:pt x="87" y="30"/>
                      <a:pt x="85" y="32"/>
                      <a:pt x="83"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17"/>
              <p:cNvSpPr/>
              <p:nvPr/>
            </p:nvSpPr>
            <p:spPr bwMode="auto">
              <a:xfrm>
                <a:off x="896938" y="623888"/>
                <a:ext cx="123825" cy="123825"/>
              </a:xfrm>
              <a:custGeom>
                <a:avLst/>
                <a:gdLst>
                  <a:gd name="T0" fmla="*/ 31 w 44"/>
                  <a:gd name="T1" fmla="*/ 19 h 44"/>
                  <a:gd name="T2" fmla="*/ 31 w 44"/>
                  <a:gd name="T3" fmla="*/ 19 h 44"/>
                  <a:gd name="T4" fmla="*/ 42 w 44"/>
                  <a:gd name="T5" fmla="*/ 8 h 44"/>
                  <a:gd name="T6" fmla="*/ 42 w 44"/>
                  <a:gd name="T7" fmla="*/ 2 h 44"/>
                  <a:gd name="T8" fmla="*/ 36 w 44"/>
                  <a:gd name="T9" fmla="*/ 2 h 44"/>
                  <a:gd name="T10" fmla="*/ 25 w 44"/>
                  <a:gd name="T11" fmla="*/ 13 h 44"/>
                  <a:gd name="T12" fmla="*/ 25 w 44"/>
                  <a:gd name="T13" fmla="*/ 13 h 44"/>
                  <a:gd name="T14" fmla="*/ 15 w 44"/>
                  <a:gd name="T15" fmla="*/ 2 h 44"/>
                  <a:gd name="T16" fmla="*/ 9 w 44"/>
                  <a:gd name="T17" fmla="*/ 2 h 44"/>
                  <a:gd name="T18" fmla="*/ 0 w 44"/>
                  <a:gd name="T19" fmla="*/ 11 h 44"/>
                  <a:gd name="T20" fmla="*/ 1 w 44"/>
                  <a:gd name="T21" fmla="*/ 12 h 44"/>
                  <a:gd name="T22" fmla="*/ 7 w 44"/>
                  <a:gd name="T23" fmla="*/ 16 h 44"/>
                  <a:gd name="T24" fmla="*/ 19 w 44"/>
                  <a:gd name="T25" fmla="*/ 26 h 44"/>
                  <a:gd name="T26" fmla="*/ 28 w 44"/>
                  <a:gd name="T27" fmla="*/ 37 h 44"/>
                  <a:gd name="T28" fmla="*/ 31 w 44"/>
                  <a:gd name="T29" fmla="*/ 41 h 44"/>
                  <a:gd name="T30" fmla="*/ 33 w 44"/>
                  <a:gd name="T31" fmla="*/ 44 h 44"/>
                  <a:gd name="T32" fmla="*/ 42 w 44"/>
                  <a:gd name="T33" fmla="*/ 35 h 44"/>
                  <a:gd name="T34" fmla="*/ 42 w 44"/>
                  <a:gd name="T35" fmla="*/ 29 h 44"/>
                  <a:gd name="T36" fmla="*/ 31 w 44"/>
                  <a:gd name="T37"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4">
                    <a:moveTo>
                      <a:pt x="31" y="19"/>
                    </a:moveTo>
                    <a:cubicBezTo>
                      <a:pt x="31" y="19"/>
                      <a:pt x="31" y="19"/>
                      <a:pt x="31" y="19"/>
                    </a:cubicBezTo>
                    <a:cubicBezTo>
                      <a:pt x="42" y="8"/>
                      <a:pt x="42" y="8"/>
                      <a:pt x="42" y="8"/>
                    </a:cubicBezTo>
                    <a:cubicBezTo>
                      <a:pt x="44" y="6"/>
                      <a:pt x="44" y="4"/>
                      <a:pt x="42" y="2"/>
                    </a:cubicBezTo>
                    <a:cubicBezTo>
                      <a:pt x="40" y="0"/>
                      <a:pt x="38" y="0"/>
                      <a:pt x="36" y="2"/>
                    </a:cubicBezTo>
                    <a:cubicBezTo>
                      <a:pt x="25" y="13"/>
                      <a:pt x="25" y="13"/>
                      <a:pt x="25" y="13"/>
                    </a:cubicBezTo>
                    <a:cubicBezTo>
                      <a:pt x="25" y="13"/>
                      <a:pt x="25" y="13"/>
                      <a:pt x="25" y="13"/>
                    </a:cubicBezTo>
                    <a:cubicBezTo>
                      <a:pt x="15" y="2"/>
                      <a:pt x="15" y="2"/>
                      <a:pt x="15" y="2"/>
                    </a:cubicBezTo>
                    <a:cubicBezTo>
                      <a:pt x="13" y="0"/>
                      <a:pt x="10" y="0"/>
                      <a:pt x="9" y="2"/>
                    </a:cubicBezTo>
                    <a:cubicBezTo>
                      <a:pt x="0" y="11"/>
                      <a:pt x="0" y="11"/>
                      <a:pt x="0" y="11"/>
                    </a:cubicBezTo>
                    <a:cubicBezTo>
                      <a:pt x="0" y="12"/>
                      <a:pt x="1" y="12"/>
                      <a:pt x="1" y="12"/>
                    </a:cubicBezTo>
                    <a:cubicBezTo>
                      <a:pt x="3" y="13"/>
                      <a:pt x="5" y="14"/>
                      <a:pt x="7" y="16"/>
                    </a:cubicBezTo>
                    <a:cubicBezTo>
                      <a:pt x="11" y="19"/>
                      <a:pt x="15" y="22"/>
                      <a:pt x="19" y="26"/>
                    </a:cubicBezTo>
                    <a:cubicBezTo>
                      <a:pt x="22" y="29"/>
                      <a:pt x="26" y="33"/>
                      <a:pt x="28" y="37"/>
                    </a:cubicBezTo>
                    <a:cubicBezTo>
                      <a:pt x="29" y="39"/>
                      <a:pt x="30" y="40"/>
                      <a:pt x="31" y="41"/>
                    </a:cubicBezTo>
                    <a:cubicBezTo>
                      <a:pt x="31" y="42"/>
                      <a:pt x="32" y="43"/>
                      <a:pt x="33" y="44"/>
                    </a:cubicBezTo>
                    <a:cubicBezTo>
                      <a:pt x="42" y="35"/>
                      <a:pt x="42" y="35"/>
                      <a:pt x="42" y="35"/>
                    </a:cubicBezTo>
                    <a:cubicBezTo>
                      <a:pt x="44" y="34"/>
                      <a:pt x="44" y="31"/>
                      <a:pt x="42" y="29"/>
                    </a:cubicBezTo>
                    <a:lnTo>
                      <a:pt x="31"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18"/>
              <p:cNvSpPr/>
              <p:nvPr/>
            </p:nvSpPr>
            <p:spPr bwMode="auto">
              <a:xfrm>
                <a:off x="1041400" y="533400"/>
                <a:ext cx="69850" cy="69850"/>
              </a:xfrm>
              <a:custGeom>
                <a:avLst/>
                <a:gdLst>
                  <a:gd name="T0" fmla="*/ 4 w 25"/>
                  <a:gd name="T1" fmla="*/ 25 h 25"/>
                  <a:gd name="T2" fmla="*/ 7 w 25"/>
                  <a:gd name="T3" fmla="*/ 24 h 25"/>
                  <a:gd name="T4" fmla="*/ 23 w 25"/>
                  <a:gd name="T5" fmla="*/ 8 h 25"/>
                  <a:gd name="T6" fmla="*/ 23 w 25"/>
                  <a:gd name="T7" fmla="*/ 2 h 25"/>
                  <a:gd name="T8" fmla="*/ 17 w 25"/>
                  <a:gd name="T9" fmla="*/ 2 h 25"/>
                  <a:gd name="T10" fmla="*/ 1 w 25"/>
                  <a:gd name="T11" fmla="*/ 18 h 25"/>
                  <a:gd name="T12" fmla="*/ 1 w 25"/>
                  <a:gd name="T13" fmla="*/ 24 h 25"/>
                  <a:gd name="T14" fmla="*/ 4 w 25"/>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4" y="25"/>
                    </a:moveTo>
                    <a:cubicBezTo>
                      <a:pt x="5" y="25"/>
                      <a:pt x="6" y="24"/>
                      <a:pt x="7" y="24"/>
                    </a:cubicBezTo>
                    <a:cubicBezTo>
                      <a:pt x="23" y="8"/>
                      <a:pt x="23" y="8"/>
                      <a:pt x="23" y="8"/>
                    </a:cubicBezTo>
                    <a:cubicBezTo>
                      <a:pt x="25" y="6"/>
                      <a:pt x="25" y="4"/>
                      <a:pt x="23" y="2"/>
                    </a:cubicBezTo>
                    <a:cubicBezTo>
                      <a:pt x="21" y="0"/>
                      <a:pt x="19" y="0"/>
                      <a:pt x="17" y="2"/>
                    </a:cubicBezTo>
                    <a:cubicBezTo>
                      <a:pt x="1" y="18"/>
                      <a:pt x="1" y="18"/>
                      <a:pt x="1" y="18"/>
                    </a:cubicBezTo>
                    <a:cubicBezTo>
                      <a:pt x="0" y="20"/>
                      <a:pt x="0" y="22"/>
                      <a:pt x="1" y="24"/>
                    </a:cubicBezTo>
                    <a:cubicBezTo>
                      <a:pt x="2" y="24"/>
                      <a:pt x="3" y="25"/>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19"/>
              <p:cNvSpPr/>
              <p:nvPr/>
            </p:nvSpPr>
            <p:spPr bwMode="auto">
              <a:xfrm>
                <a:off x="1041400" y="625475"/>
                <a:ext cx="66675" cy="23813"/>
              </a:xfrm>
              <a:custGeom>
                <a:avLst/>
                <a:gdLst>
                  <a:gd name="T0" fmla="*/ 20 w 24"/>
                  <a:gd name="T1" fmla="*/ 0 h 8"/>
                  <a:gd name="T2" fmla="*/ 4 w 24"/>
                  <a:gd name="T3" fmla="*/ 0 h 8"/>
                  <a:gd name="T4" fmla="*/ 0 w 24"/>
                  <a:gd name="T5" fmla="*/ 4 h 8"/>
                  <a:gd name="T6" fmla="*/ 4 w 24"/>
                  <a:gd name="T7" fmla="*/ 8 h 8"/>
                  <a:gd name="T8" fmla="*/ 20 w 24"/>
                  <a:gd name="T9" fmla="*/ 8 h 8"/>
                  <a:gd name="T10" fmla="*/ 24 w 24"/>
                  <a:gd name="T11" fmla="*/ 4 h 8"/>
                  <a:gd name="T12" fmla="*/ 20 w 2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0"/>
                    </a:moveTo>
                    <a:cubicBezTo>
                      <a:pt x="4" y="0"/>
                      <a:pt x="4" y="0"/>
                      <a:pt x="4" y="0"/>
                    </a:cubicBezTo>
                    <a:cubicBezTo>
                      <a:pt x="2" y="0"/>
                      <a:pt x="0" y="2"/>
                      <a:pt x="0" y="4"/>
                    </a:cubicBezTo>
                    <a:cubicBezTo>
                      <a:pt x="0" y="6"/>
                      <a:pt x="2" y="8"/>
                      <a:pt x="4" y="8"/>
                    </a:cubicBezTo>
                    <a:cubicBezTo>
                      <a:pt x="20" y="8"/>
                      <a:pt x="20" y="8"/>
                      <a:pt x="20" y="8"/>
                    </a:cubicBezTo>
                    <a:cubicBezTo>
                      <a:pt x="22" y="8"/>
                      <a:pt x="24" y="6"/>
                      <a:pt x="24" y="4"/>
                    </a:cubicBezTo>
                    <a:cubicBezTo>
                      <a:pt x="24" y="2"/>
                      <a:pt x="22"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20"/>
              <p:cNvSpPr/>
              <p:nvPr/>
            </p:nvSpPr>
            <p:spPr bwMode="auto">
              <a:xfrm>
                <a:off x="1041400" y="668338"/>
                <a:ext cx="69850" cy="58738"/>
              </a:xfrm>
              <a:custGeom>
                <a:avLst/>
                <a:gdLst>
                  <a:gd name="T0" fmla="*/ 7 w 25"/>
                  <a:gd name="T1" fmla="*/ 2 h 21"/>
                  <a:gd name="T2" fmla="*/ 1 w 25"/>
                  <a:gd name="T3" fmla="*/ 2 h 21"/>
                  <a:gd name="T4" fmla="*/ 2 w 25"/>
                  <a:gd name="T5" fmla="*/ 8 h 21"/>
                  <a:gd name="T6" fmla="*/ 18 w 25"/>
                  <a:gd name="T7" fmla="*/ 20 h 21"/>
                  <a:gd name="T8" fmla="*/ 20 w 25"/>
                  <a:gd name="T9" fmla="*/ 21 h 21"/>
                  <a:gd name="T10" fmla="*/ 23 w 25"/>
                  <a:gd name="T11" fmla="*/ 19 h 21"/>
                  <a:gd name="T12" fmla="*/ 23 w 25"/>
                  <a:gd name="T13" fmla="*/ 14 h 21"/>
                  <a:gd name="T14" fmla="*/ 7 w 25"/>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1">
                    <a:moveTo>
                      <a:pt x="7" y="2"/>
                    </a:moveTo>
                    <a:cubicBezTo>
                      <a:pt x="5" y="0"/>
                      <a:pt x="2" y="1"/>
                      <a:pt x="1" y="2"/>
                    </a:cubicBezTo>
                    <a:cubicBezTo>
                      <a:pt x="0" y="4"/>
                      <a:pt x="0" y="7"/>
                      <a:pt x="2" y="8"/>
                    </a:cubicBezTo>
                    <a:cubicBezTo>
                      <a:pt x="18" y="20"/>
                      <a:pt x="18" y="20"/>
                      <a:pt x="18" y="20"/>
                    </a:cubicBezTo>
                    <a:cubicBezTo>
                      <a:pt x="18" y="21"/>
                      <a:pt x="19" y="21"/>
                      <a:pt x="20" y="21"/>
                    </a:cubicBezTo>
                    <a:cubicBezTo>
                      <a:pt x="21" y="21"/>
                      <a:pt x="23" y="20"/>
                      <a:pt x="23" y="19"/>
                    </a:cubicBezTo>
                    <a:cubicBezTo>
                      <a:pt x="25" y="17"/>
                      <a:pt x="24" y="15"/>
                      <a:pt x="23" y="14"/>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21"/>
              <p:cNvSpPr/>
              <p:nvPr/>
            </p:nvSpPr>
            <p:spPr bwMode="auto">
              <a:xfrm>
                <a:off x="995363" y="536575"/>
                <a:ext cx="23813" cy="66675"/>
              </a:xfrm>
              <a:custGeom>
                <a:avLst/>
                <a:gdLst>
                  <a:gd name="T0" fmla="*/ 4 w 8"/>
                  <a:gd name="T1" fmla="*/ 24 h 24"/>
                  <a:gd name="T2" fmla="*/ 8 w 8"/>
                  <a:gd name="T3" fmla="*/ 20 h 24"/>
                  <a:gd name="T4" fmla="*/ 8 w 8"/>
                  <a:gd name="T5" fmla="*/ 4 h 24"/>
                  <a:gd name="T6" fmla="*/ 4 w 8"/>
                  <a:gd name="T7" fmla="*/ 0 h 24"/>
                  <a:gd name="T8" fmla="*/ 0 w 8"/>
                  <a:gd name="T9" fmla="*/ 4 h 24"/>
                  <a:gd name="T10" fmla="*/ 0 w 8"/>
                  <a:gd name="T11" fmla="*/ 20 h 24"/>
                  <a:gd name="T12" fmla="*/ 4 w 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4" y="24"/>
                    </a:moveTo>
                    <a:cubicBezTo>
                      <a:pt x="6" y="24"/>
                      <a:pt x="8" y="22"/>
                      <a:pt x="8" y="20"/>
                    </a:cubicBezTo>
                    <a:cubicBezTo>
                      <a:pt x="8" y="4"/>
                      <a:pt x="8" y="4"/>
                      <a:pt x="8" y="4"/>
                    </a:cubicBezTo>
                    <a:cubicBezTo>
                      <a:pt x="8" y="2"/>
                      <a:pt x="6" y="0"/>
                      <a:pt x="4" y="0"/>
                    </a:cubicBezTo>
                    <a:cubicBezTo>
                      <a:pt x="2" y="0"/>
                      <a:pt x="0" y="2"/>
                      <a:pt x="0" y="4"/>
                    </a:cubicBezTo>
                    <a:cubicBezTo>
                      <a:pt x="0" y="20"/>
                      <a:pt x="0" y="20"/>
                      <a:pt x="0" y="20"/>
                    </a:cubicBezTo>
                    <a:cubicBezTo>
                      <a:pt x="0" y="22"/>
                      <a:pt x="2" y="24"/>
                      <a:pt x="4"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22"/>
              <p:cNvSpPr/>
              <p:nvPr/>
            </p:nvSpPr>
            <p:spPr bwMode="auto">
              <a:xfrm>
                <a:off x="917575" y="533400"/>
                <a:ext cx="58738" cy="69850"/>
              </a:xfrm>
              <a:custGeom>
                <a:avLst/>
                <a:gdLst>
                  <a:gd name="T0" fmla="*/ 13 w 21"/>
                  <a:gd name="T1" fmla="*/ 23 h 25"/>
                  <a:gd name="T2" fmla="*/ 16 w 21"/>
                  <a:gd name="T3" fmla="*/ 25 h 25"/>
                  <a:gd name="T4" fmla="*/ 19 w 21"/>
                  <a:gd name="T5" fmla="*/ 24 h 25"/>
                  <a:gd name="T6" fmla="*/ 19 w 21"/>
                  <a:gd name="T7" fmla="*/ 18 h 25"/>
                  <a:gd name="T8" fmla="*/ 7 w 21"/>
                  <a:gd name="T9" fmla="*/ 2 h 25"/>
                  <a:gd name="T10" fmla="*/ 2 w 21"/>
                  <a:gd name="T11" fmla="*/ 2 h 25"/>
                  <a:gd name="T12" fmla="*/ 1 w 21"/>
                  <a:gd name="T13" fmla="*/ 7 h 25"/>
                  <a:gd name="T14" fmla="*/ 13 w 21"/>
                  <a:gd name="T15" fmla="*/ 2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5">
                    <a:moveTo>
                      <a:pt x="13" y="23"/>
                    </a:moveTo>
                    <a:cubicBezTo>
                      <a:pt x="14" y="24"/>
                      <a:pt x="15" y="25"/>
                      <a:pt x="16" y="25"/>
                    </a:cubicBezTo>
                    <a:cubicBezTo>
                      <a:pt x="17" y="25"/>
                      <a:pt x="18" y="25"/>
                      <a:pt x="19" y="24"/>
                    </a:cubicBezTo>
                    <a:cubicBezTo>
                      <a:pt x="20" y="23"/>
                      <a:pt x="21" y="20"/>
                      <a:pt x="19" y="18"/>
                    </a:cubicBezTo>
                    <a:cubicBezTo>
                      <a:pt x="7" y="2"/>
                      <a:pt x="7" y="2"/>
                      <a:pt x="7" y="2"/>
                    </a:cubicBezTo>
                    <a:cubicBezTo>
                      <a:pt x="6" y="1"/>
                      <a:pt x="3" y="0"/>
                      <a:pt x="2" y="2"/>
                    </a:cubicBezTo>
                    <a:cubicBezTo>
                      <a:pt x="0" y="3"/>
                      <a:pt x="0" y="5"/>
                      <a:pt x="1" y="7"/>
                    </a:cubicBezTo>
                    <a:lnTo>
                      <a:pt x="13"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90" name="组合 289"/>
            <p:cNvGrpSpPr/>
            <p:nvPr/>
          </p:nvGrpSpPr>
          <p:grpSpPr>
            <a:xfrm>
              <a:off x="5973653" y="4072161"/>
              <a:ext cx="547710" cy="547710"/>
              <a:chOff x="1895475" y="4516438"/>
              <a:chExt cx="539750" cy="539750"/>
            </a:xfrm>
            <a:solidFill>
              <a:schemeClr val="bg1">
                <a:alpha val="9000"/>
              </a:schemeClr>
            </a:solidFill>
          </p:grpSpPr>
          <p:sp>
            <p:nvSpPr>
              <p:cNvPr id="316" name="Freeform 51"/>
              <p:cNvSpPr>
                <a:spLocks noEditPoints="1"/>
              </p:cNvSpPr>
              <p:nvPr/>
            </p:nvSpPr>
            <p:spPr bwMode="auto">
              <a:xfrm>
                <a:off x="1895475" y="4516438"/>
                <a:ext cx="539750" cy="269875"/>
              </a:xfrm>
              <a:custGeom>
                <a:avLst/>
                <a:gdLst>
                  <a:gd name="T0" fmla="*/ 189 w 192"/>
                  <a:gd name="T1" fmla="*/ 39 h 96"/>
                  <a:gd name="T2" fmla="*/ 191 w 192"/>
                  <a:gd name="T3" fmla="*/ 38 h 96"/>
                  <a:gd name="T4" fmla="*/ 192 w 192"/>
                  <a:gd name="T5" fmla="*/ 36 h 96"/>
                  <a:gd name="T6" fmla="*/ 189 w 192"/>
                  <a:gd name="T7" fmla="*/ 4 h 96"/>
                  <a:gd name="T8" fmla="*/ 185 w 192"/>
                  <a:gd name="T9" fmla="*/ 0 h 96"/>
                  <a:gd name="T10" fmla="*/ 102 w 192"/>
                  <a:gd name="T11" fmla="*/ 7 h 96"/>
                  <a:gd name="T12" fmla="*/ 55 w 192"/>
                  <a:gd name="T13" fmla="*/ 12 h 96"/>
                  <a:gd name="T14" fmla="*/ 4 w 192"/>
                  <a:gd name="T15" fmla="*/ 16 h 96"/>
                  <a:gd name="T16" fmla="*/ 2 w 192"/>
                  <a:gd name="T17" fmla="*/ 17 h 96"/>
                  <a:gd name="T18" fmla="*/ 1 w 192"/>
                  <a:gd name="T19" fmla="*/ 18 h 96"/>
                  <a:gd name="T20" fmla="*/ 0 w 192"/>
                  <a:gd name="T21" fmla="*/ 19 h 96"/>
                  <a:gd name="T22" fmla="*/ 0 w 192"/>
                  <a:gd name="T23" fmla="*/ 19 h 96"/>
                  <a:gd name="T24" fmla="*/ 0 w 192"/>
                  <a:gd name="T25" fmla="*/ 21 h 96"/>
                  <a:gd name="T26" fmla="*/ 4 w 192"/>
                  <a:gd name="T27" fmla="*/ 55 h 96"/>
                  <a:gd name="T28" fmla="*/ 4 w 192"/>
                  <a:gd name="T29" fmla="*/ 56 h 96"/>
                  <a:gd name="T30" fmla="*/ 3 w 192"/>
                  <a:gd name="T31" fmla="*/ 56 h 96"/>
                  <a:gd name="T32" fmla="*/ 0 w 192"/>
                  <a:gd name="T33" fmla="*/ 58 h 96"/>
                  <a:gd name="T34" fmla="*/ 0 w 192"/>
                  <a:gd name="T35" fmla="*/ 60 h 96"/>
                  <a:gd name="T36" fmla="*/ 0 w 192"/>
                  <a:gd name="T37" fmla="*/ 96 h 96"/>
                  <a:gd name="T38" fmla="*/ 8 w 192"/>
                  <a:gd name="T39" fmla="*/ 96 h 96"/>
                  <a:gd name="T40" fmla="*/ 188 w 192"/>
                  <a:gd name="T41" fmla="*/ 96 h 96"/>
                  <a:gd name="T42" fmla="*/ 192 w 192"/>
                  <a:gd name="T43" fmla="*/ 92 h 96"/>
                  <a:gd name="T44" fmla="*/ 188 w 192"/>
                  <a:gd name="T45" fmla="*/ 56 h 96"/>
                  <a:gd name="T46" fmla="*/ 188 w 192"/>
                  <a:gd name="T47" fmla="*/ 40 h 96"/>
                  <a:gd name="T48" fmla="*/ 184 w 192"/>
                  <a:gd name="T49" fmla="*/ 82 h 96"/>
                  <a:gd name="T50" fmla="*/ 178 w 192"/>
                  <a:gd name="T51" fmla="*/ 88 h 96"/>
                  <a:gd name="T52" fmla="*/ 166 w 192"/>
                  <a:gd name="T53" fmla="*/ 64 h 96"/>
                  <a:gd name="T54" fmla="*/ 138 w 192"/>
                  <a:gd name="T55" fmla="*/ 88 h 96"/>
                  <a:gd name="T56" fmla="*/ 102 w 192"/>
                  <a:gd name="T57" fmla="*/ 64 h 96"/>
                  <a:gd name="T58" fmla="*/ 66 w 192"/>
                  <a:gd name="T59" fmla="*/ 64 h 96"/>
                  <a:gd name="T60" fmla="*/ 78 w 192"/>
                  <a:gd name="T61" fmla="*/ 88 h 96"/>
                  <a:gd name="T62" fmla="*/ 66 w 192"/>
                  <a:gd name="T63" fmla="*/ 64 h 96"/>
                  <a:gd name="T64" fmla="*/ 26 w 192"/>
                  <a:gd name="T65" fmla="*/ 88 h 96"/>
                  <a:gd name="T66" fmla="*/ 8 w 192"/>
                  <a:gd name="T67" fmla="*/ 64 h 96"/>
                  <a:gd name="T68" fmla="*/ 38 w 192"/>
                  <a:gd name="T69" fmla="*/ 88 h 96"/>
                  <a:gd name="T70" fmla="*/ 9 w 192"/>
                  <a:gd name="T71" fmla="*/ 24 h 96"/>
                  <a:gd name="T72" fmla="*/ 40 w 192"/>
                  <a:gd name="T73" fmla="*/ 45 h 96"/>
                  <a:gd name="T74" fmla="*/ 9 w 192"/>
                  <a:gd name="T75" fmla="*/ 30 h 96"/>
                  <a:gd name="T76" fmla="*/ 65 w 192"/>
                  <a:gd name="T77" fmla="*/ 19 h 96"/>
                  <a:gd name="T78" fmla="*/ 80 w 192"/>
                  <a:gd name="T79" fmla="*/ 41 h 96"/>
                  <a:gd name="T80" fmla="*/ 101 w 192"/>
                  <a:gd name="T81" fmla="*/ 15 h 96"/>
                  <a:gd name="T82" fmla="*/ 138 w 192"/>
                  <a:gd name="T83" fmla="*/ 36 h 96"/>
                  <a:gd name="T84" fmla="*/ 101 w 192"/>
                  <a:gd name="T85" fmla="*/ 15 h 96"/>
                  <a:gd name="T86" fmla="*/ 164 w 192"/>
                  <a:gd name="T87" fmla="*/ 10 h 96"/>
                  <a:gd name="T88" fmla="*/ 184 w 192"/>
                  <a:gd name="T89" fmla="*/ 32 h 96"/>
                  <a:gd name="T90" fmla="*/ 153 w 192"/>
                  <a:gd name="T91" fmla="*/ 1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96">
                    <a:moveTo>
                      <a:pt x="188" y="40"/>
                    </a:moveTo>
                    <a:cubicBezTo>
                      <a:pt x="188" y="40"/>
                      <a:pt x="188" y="40"/>
                      <a:pt x="189" y="39"/>
                    </a:cubicBezTo>
                    <a:cubicBezTo>
                      <a:pt x="189" y="39"/>
                      <a:pt x="190" y="39"/>
                      <a:pt x="190" y="39"/>
                    </a:cubicBezTo>
                    <a:cubicBezTo>
                      <a:pt x="190" y="39"/>
                      <a:pt x="191" y="39"/>
                      <a:pt x="191" y="38"/>
                    </a:cubicBezTo>
                    <a:cubicBezTo>
                      <a:pt x="192" y="38"/>
                      <a:pt x="192" y="37"/>
                      <a:pt x="192" y="36"/>
                    </a:cubicBezTo>
                    <a:cubicBezTo>
                      <a:pt x="192" y="36"/>
                      <a:pt x="192" y="36"/>
                      <a:pt x="192" y="36"/>
                    </a:cubicBezTo>
                    <a:cubicBezTo>
                      <a:pt x="192" y="35"/>
                      <a:pt x="192" y="35"/>
                      <a:pt x="192" y="35"/>
                    </a:cubicBezTo>
                    <a:cubicBezTo>
                      <a:pt x="189" y="4"/>
                      <a:pt x="189" y="4"/>
                      <a:pt x="189" y="4"/>
                    </a:cubicBezTo>
                    <a:cubicBezTo>
                      <a:pt x="189" y="2"/>
                      <a:pt x="189" y="1"/>
                      <a:pt x="188" y="1"/>
                    </a:cubicBezTo>
                    <a:cubicBezTo>
                      <a:pt x="187" y="0"/>
                      <a:pt x="186" y="0"/>
                      <a:pt x="185" y="0"/>
                    </a:cubicBezTo>
                    <a:cubicBezTo>
                      <a:pt x="103" y="7"/>
                      <a:pt x="103" y="7"/>
                      <a:pt x="103" y="7"/>
                    </a:cubicBezTo>
                    <a:cubicBezTo>
                      <a:pt x="102" y="7"/>
                      <a:pt x="102" y="7"/>
                      <a:pt x="102" y="7"/>
                    </a:cubicBezTo>
                    <a:cubicBezTo>
                      <a:pt x="55" y="12"/>
                      <a:pt x="55" y="12"/>
                      <a:pt x="55" y="12"/>
                    </a:cubicBezTo>
                    <a:cubicBezTo>
                      <a:pt x="55" y="12"/>
                      <a:pt x="55" y="12"/>
                      <a:pt x="55" y="12"/>
                    </a:cubicBezTo>
                    <a:cubicBezTo>
                      <a:pt x="4" y="16"/>
                      <a:pt x="4" y="16"/>
                      <a:pt x="4" y="16"/>
                    </a:cubicBezTo>
                    <a:cubicBezTo>
                      <a:pt x="4" y="16"/>
                      <a:pt x="4" y="16"/>
                      <a:pt x="4" y="16"/>
                    </a:cubicBezTo>
                    <a:cubicBezTo>
                      <a:pt x="3" y="16"/>
                      <a:pt x="3" y="16"/>
                      <a:pt x="3" y="16"/>
                    </a:cubicBezTo>
                    <a:cubicBezTo>
                      <a:pt x="3" y="17"/>
                      <a:pt x="3" y="17"/>
                      <a:pt x="2" y="17"/>
                    </a:cubicBezTo>
                    <a:cubicBezTo>
                      <a:pt x="2" y="17"/>
                      <a:pt x="2" y="17"/>
                      <a:pt x="1" y="18"/>
                    </a:cubicBezTo>
                    <a:cubicBezTo>
                      <a:pt x="1" y="18"/>
                      <a:pt x="1" y="18"/>
                      <a:pt x="1" y="18"/>
                    </a:cubicBezTo>
                    <a:cubicBezTo>
                      <a:pt x="1" y="18"/>
                      <a:pt x="1" y="18"/>
                      <a:pt x="1" y="18"/>
                    </a:cubicBezTo>
                    <a:cubicBezTo>
                      <a:pt x="1" y="18"/>
                      <a:pt x="0" y="19"/>
                      <a:pt x="0" y="19"/>
                    </a:cubicBezTo>
                    <a:cubicBezTo>
                      <a:pt x="0" y="19"/>
                      <a:pt x="0" y="19"/>
                      <a:pt x="0" y="19"/>
                    </a:cubicBezTo>
                    <a:cubicBezTo>
                      <a:pt x="0" y="19"/>
                      <a:pt x="0" y="19"/>
                      <a:pt x="0" y="19"/>
                    </a:cubicBezTo>
                    <a:cubicBezTo>
                      <a:pt x="0" y="20"/>
                      <a:pt x="0" y="20"/>
                      <a:pt x="0" y="21"/>
                    </a:cubicBezTo>
                    <a:cubicBezTo>
                      <a:pt x="0" y="21"/>
                      <a:pt x="0" y="21"/>
                      <a:pt x="0" y="21"/>
                    </a:cubicBezTo>
                    <a:cubicBezTo>
                      <a:pt x="3" y="52"/>
                      <a:pt x="3" y="52"/>
                      <a:pt x="3" y="52"/>
                    </a:cubicBezTo>
                    <a:cubicBezTo>
                      <a:pt x="3" y="53"/>
                      <a:pt x="4" y="54"/>
                      <a:pt x="4" y="55"/>
                    </a:cubicBezTo>
                    <a:cubicBezTo>
                      <a:pt x="5" y="56"/>
                      <a:pt x="6" y="56"/>
                      <a:pt x="7" y="56"/>
                    </a:cubicBezTo>
                    <a:cubicBezTo>
                      <a:pt x="4" y="56"/>
                      <a:pt x="4" y="56"/>
                      <a:pt x="4" y="56"/>
                    </a:cubicBezTo>
                    <a:cubicBezTo>
                      <a:pt x="4" y="56"/>
                      <a:pt x="3" y="56"/>
                      <a:pt x="3" y="56"/>
                    </a:cubicBezTo>
                    <a:cubicBezTo>
                      <a:pt x="3" y="56"/>
                      <a:pt x="3" y="56"/>
                      <a:pt x="3" y="56"/>
                    </a:cubicBezTo>
                    <a:cubicBezTo>
                      <a:pt x="2" y="56"/>
                      <a:pt x="2" y="57"/>
                      <a:pt x="1" y="57"/>
                    </a:cubicBezTo>
                    <a:cubicBezTo>
                      <a:pt x="1" y="57"/>
                      <a:pt x="1" y="58"/>
                      <a:pt x="0" y="58"/>
                    </a:cubicBezTo>
                    <a:cubicBezTo>
                      <a:pt x="0" y="59"/>
                      <a:pt x="0" y="59"/>
                      <a:pt x="0" y="59"/>
                    </a:cubicBezTo>
                    <a:cubicBezTo>
                      <a:pt x="0" y="59"/>
                      <a:pt x="0" y="60"/>
                      <a:pt x="0" y="60"/>
                    </a:cubicBezTo>
                    <a:cubicBezTo>
                      <a:pt x="0" y="92"/>
                      <a:pt x="0" y="92"/>
                      <a:pt x="0" y="92"/>
                    </a:cubicBezTo>
                    <a:cubicBezTo>
                      <a:pt x="0" y="96"/>
                      <a:pt x="0" y="96"/>
                      <a:pt x="0" y="96"/>
                    </a:cubicBezTo>
                    <a:cubicBezTo>
                      <a:pt x="4" y="96"/>
                      <a:pt x="4" y="96"/>
                      <a:pt x="4" y="96"/>
                    </a:cubicBezTo>
                    <a:cubicBezTo>
                      <a:pt x="8" y="96"/>
                      <a:pt x="8" y="96"/>
                      <a:pt x="8" y="96"/>
                    </a:cubicBezTo>
                    <a:cubicBezTo>
                      <a:pt x="184" y="96"/>
                      <a:pt x="184" y="96"/>
                      <a:pt x="184" y="96"/>
                    </a:cubicBezTo>
                    <a:cubicBezTo>
                      <a:pt x="188" y="96"/>
                      <a:pt x="188" y="96"/>
                      <a:pt x="188" y="96"/>
                    </a:cubicBezTo>
                    <a:cubicBezTo>
                      <a:pt x="192" y="96"/>
                      <a:pt x="192" y="96"/>
                      <a:pt x="192" y="96"/>
                    </a:cubicBezTo>
                    <a:cubicBezTo>
                      <a:pt x="192" y="92"/>
                      <a:pt x="192" y="92"/>
                      <a:pt x="192" y="92"/>
                    </a:cubicBezTo>
                    <a:cubicBezTo>
                      <a:pt x="192" y="60"/>
                      <a:pt x="192" y="60"/>
                      <a:pt x="192" y="60"/>
                    </a:cubicBezTo>
                    <a:cubicBezTo>
                      <a:pt x="192" y="58"/>
                      <a:pt x="190" y="56"/>
                      <a:pt x="188" y="56"/>
                    </a:cubicBezTo>
                    <a:cubicBezTo>
                      <a:pt x="7" y="56"/>
                      <a:pt x="7" y="56"/>
                      <a:pt x="7" y="56"/>
                    </a:cubicBezTo>
                    <a:cubicBezTo>
                      <a:pt x="188" y="40"/>
                      <a:pt x="188" y="40"/>
                      <a:pt x="188" y="40"/>
                    </a:cubicBezTo>
                    <a:close/>
                    <a:moveTo>
                      <a:pt x="166" y="64"/>
                    </a:moveTo>
                    <a:cubicBezTo>
                      <a:pt x="184" y="82"/>
                      <a:pt x="184" y="82"/>
                      <a:pt x="184" y="82"/>
                    </a:cubicBezTo>
                    <a:cubicBezTo>
                      <a:pt x="184" y="88"/>
                      <a:pt x="184" y="88"/>
                      <a:pt x="184" y="88"/>
                    </a:cubicBezTo>
                    <a:cubicBezTo>
                      <a:pt x="178" y="88"/>
                      <a:pt x="178" y="88"/>
                      <a:pt x="178" y="88"/>
                    </a:cubicBezTo>
                    <a:cubicBezTo>
                      <a:pt x="154" y="64"/>
                      <a:pt x="154" y="64"/>
                      <a:pt x="154" y="64"/>
                    </a:cubicBezTo>
                    <a:lnTo>
                      <a:pt x="166" y="64"/>
                    </a:lnTo>
                    <a:close/>
                    <a:moveTo>
                      <a:pt x="114" y="64"/>
                    </a:moveTo>
                    <a:cubicBezTo>
                      <a:pt x="138" y="88"/>
                      <a:pt x="138" y="88"/>
                      <a:pt x="138" y="88"/>
                    </a:cubicBezTo>
                    <a:cubicBezTo>
                      <a:pt x="126" y="88"/>
                      <a:pt x="126" y="88"/>
                      <a:pt x="126" y="88"/>
                    </a:cubicBezTo>
                    <a:cubicBezTo>
                      <a:pt x="102" y="64"/>
                      <a:pt x="102" y="64"/>
                      <a:pt x="102" y="64"/>
                    </a:cubicBezTo>
                    <a:lnTo>
                      <a:pt x="114" y="64"/>
                    </a:lnTo>
                    <a:close/>
                    <a:moveTo>
                      <a:pt x="66" y="64"/>
                    </a:moveTo>
                    <a:cubicBezTo>
                      <a:pt x="90" y="88"/>
                      <a:pt x="90" y="88"/>
                      <a:pt x="90" y="88"/>
                    </a:cubicBezTo>
                    <a:cubicBezTo>
                      <a:pt x="78" y="88"/>
                      <a:pt x="78" y="88"/>
                      <a:pt x="78" y="88"/>
                    </a:cubicBezTo>
                    <a:cubicBezTo>
                      <a:pt x="54" y="64"/>
                      <a:pt x="54" y="64"/>
                      <a:pt x="54" y="64"/>
                    </a:cubicBezTo>
                    <a:lnTo>
                      <a:pt x="66" y="64"/>
                    </a:lnTo>
                    <a:close/>
                    <a:moveTo>
                      <a:pt x="38" y="88"/>
                    </a:moveTo>
                    <a:cubicBezTo>
                      <a:pt x="26" y="88"/>
                      <a:pt x="26" y="88"/>
                      <a:pt x="26" y="88"/>
                    </a:cubicBezTo>
                    <a:cubicBezTo>
                      <a:pt x="8" y="70"/>
                      <a:pt x="8" y="70"/>
                      <a:pt x="8" y="70"/>
                    </a:cubicBezTo>
                    <a:cubicBezTo>
                      <a:pt x="8" y="64"/>
                      <a:pt x="8" y="64"/>
                      <a:pt x="8" y="64"/>
                    </a:cubicBezTo>
                    <a:cubicBezTo>
                      <a:pt x="14" y="64"/>
                      <a:pt x="14" y="64"/>
                      <a:pt x="14" y="64"/>
                    </a:cubicBezTo>
                    <a:lnTo>
                      <a:pt x="38" y="88"/>
                    </a:lnTo>
                    <a:close/>
                    <a:moveTo>
                      <a:pt x="9" y="30"/>
                    </a:moveTo>
                    <a:cubicBezTo>
                      <a:pt x="9" y="24"/>
                      <a:pt x="9" y="24"/>
                      <a:pt x="9" y="24"/>
                    </a:cubicBezTo>
                    <a:cubicBezTo>
                      <a:pt x="14" y="23"/>
                      <a:pt x="14" y="23"/>
                      <a:pt x="14" y="23"/>
                    </a:cubicBezTo>
                    <a:cubicBezTo>
                      <a:pt x="40" y="45"/>
                      <a:pt x="40" y="45"/>
                      <a:pt x="40" y="45"/>
                    </a:cubicBezTo>
                    <a:cubicBezTo>
                      <a:pt x="29" y="46"/>
                      <a:pt x="29" y="46"/>
                      <a:pt x="29" y="46"/>
                    </a:cubicBezTo>
                    <a:lnTo>
                      <a:pt x="9" y="30"/>
                    </a:lnTo>
                    <a:close/>
                    <a:moveTo>
                      <a:pt x="54" y="20"/>
                    </a:moveTo>
                    <a:cubicBezTo>
                      <a:pt x="65" y="19"/>
                      <a:pt x="65" y="19"/>
                      <a:pt x="65" y="19"/>
                    </a:cubicBezTo>
                    <a:cubicBezTo>
                      <a:pt x="91" y="40"/>
                      <a:pt x="91" y="40"/>
                      <a:pt x="91" y="40"/>
                    </a:cubicBezTo>
                    <a:cubicBezTo>
                      <a:pt x="80" y="41"/>
                      <a:pt x="80" y="41"/>
                      <a:pt x="80" y="41"/>
                    </a:cubicBezTo>
                    <a:lnTo>
                      <a:pt x="54" y="20"/>
                    </a:lnTo>
                    <a:close/>
                    <a:moveTo>
                      <a:pt x="101" y="15"/>
                    </a:moveTo>
                    <a:cubicBezTo>
                      <a:pt x="113" y="14"/>
                      <a:pt x="113" y="14"/>
                      <a:pt x="113" y="14"/>
                    </a:cubicBezTo>
                    <a:cubicBezTo>
                      <a:pt x="138" y="36"/>
                      <a:pt x="138" y="36"/>
                      <a:pt x="138" y="36"/>
                    </a:cubicBezTo>
                    <a:cubicBezTo>
                      <a:pt x="127" y="37"/>
                      <a:pt x="127" y="37"/>
                      <a:pt x="127" y="37"/>
                    </a:cubicBezTo>
                    <a:lnTo>
                      <a:pt x="101" y="15"/>
                    </a:lnTo>
                    <a:close/>
                    <a:moveTo>
                      <a:pt x="153" y="11"/>
                    </a:moveTo>
                    <a:cubicBezTo>
                      <a:pt x="164" y="10"/>
                      <a:pt x="164" y="10"/>
                      <a:pt x="164" y="10"/>
                    </a:cubicBezTo>
                    <a:cubicBezTo>
                      <a:pt x="183" y="26"/>
                      <a:pt x="183" y="26"/>
                      <a:pt x="183" y="26"/>
                    </a:cubicBezTo>
                    <a:cubicBezTo>
                      <a:pt x="184" y="32"/>
                      <a:pt x="184" y="32"/>
                      <a:pt x="184" y="32"/>
                    </a:cubicBezTo>
                    <a:cubicBezTo>
                      <a:pt x="178" y="32"/>
                      <a:pt x="178" y="32"/>
                      <a:pt x="178" y="32"/>
                    </a:cubicBezTo>
                    <a:lnTo>
                      <a:pt x="153"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52"/>
              <p:cNvSpPr>
                <a:spLocks noEditPoints="1"/>
              </p:cNvSpPr>
              <p:nvPr/>
            </p:nvSpPr>
            <p:spPr bwMode="auto">
              <a:xfrm>
                <a:off x="1895475" y="4808538"/>
                <a:ext cx="539750" cy="247650"/>
              </a:xfrm>
              <a:custGeom>
                <a:avLst/>
                <a:gdLst>
                  <a:gd name="T0" fmla="*/ 0 w 192"/>
                  <a:gd name="T1" fmla="*/ 68 h 88"/>
                  <a:gd name="T2" fmla="*/ 20 w 192"/>
                  <a:gd name="T3" fmla="*/ 88 h 88"/>
                  <a:gd name="T4" fmla="*/ 172 w 192"/>
                  <a:gd name="T5" fmla="*/ 88 h 88"/>
                  <a:gd name="T6" fmla="*/ 192 w 192"/>
                  <a:gd name="T7" fmla="*/ 68 h 88"/>
                  <a:gd name="T8" fmla="*/ 192 w 192"/>
                  <a:gd name="T9" fmla="*/ 0 h 88"/>
                  <a:gd name="T10" fmla="*/ 0 w 192"/>
                  <a:gd name="T11" fmla="*/ 0 h 88"/>
                  <a:gd name="T12" fmla="*/ 0 w 192"/>
                  <a:gd name="T13" fmla="*/ 68 h 88"/>
                  <a:gd name="T14" fmla="*/ 36 w 192"/>
                  <a:gd name="T15" fmla="*/ 16 h 88"/>
                  <a:gd name="T16" fmla="*/ 156 w 192"/>
                  <a:gd name="T17" fmla="*/ 16 h 88"/>
                  <a:gd name="T18" fmla="*/ 160 w 192"/>
                  <a:gd name="T19" fmla="*/ 20 h 88"/>
                  <a:gd name="T20" fmla="*/ 156 w 192"/>
                  <a:gd name="T21" fmla="*/ 24 h 88"/>
                  <a:gd name="T22" fmla="*/ 36 w 192"/>
                  <a:gd name="T23" fmla="*/ 24 h 88"/>
                  <a:gd name="T24" fmla="*/ 32 w 192"/>
                  <a:gd name="T25" fmla="*/ 20 h 88"/>
                  <a:gd name="T26" fmla="*/ 36 w 192"/>
                  <a:gd name="T27" fmla="*/ 16 h 88"/>
                  <a:gd name="T28" fmla="*/ 36 w 192"/>
                  <a:gd name="T29" fmla="*/ 40 h 88"/>
                  <a:gd name="T30" fmla="*/ 156 w 192"/>
                  <a:gd name="T31" fmla="*/ 40 h 88"/>
                  <a:gd name="T32" fmla="*/ 160 w 192"/>
                  <a:gd name="T33" fmla="*/ 44 h 88"/>
                  <a:gd name="T34" fmla="*/ 156 w 192"/>
                  <a:gd name="T35" fmla="*/ 48 h 88"/>
                  <a:gd name="T36" fmla="*/ 36 w 192"/>
                  <a:gd name="T37" fmla="*/ 48 h 88"/>
                  <a:gd name="T38" fmla="*/ 32 w 192"/>
                  <a:gd name="T39" fmla="*/ 44 h 88"/>
                  <a:gd name="T40" fmla="*/ 36 w 192"/>
                  <a:gd name="T41"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88">
                    <a:moveTo>
                      <a:pt x="0" y="68"/>
                    </a:moveTo>
                    <a:cubicBezTo>
                      <a:pt x="0" y="79"/>
                      <a:pt x="9" y="88"/>
                      <a:pt x="20" y="88"/>
                    </a:cubicBezTo>
                    <a:cubicBezTo>
                      <a:pt x="172" y="88"/>
                      <a:pt x="172" y="88"/>
                      <a:pt x="172" y="88"/>
                    </a:cubicBezTo>
                    <a:cubicBezTo>
                      <a:pt x="183" y="88"/>
                      <a:pt x="192" y="79"/>
                      <a:pt x="192" y="68"/>
                    </a:cubicBezTo>
                    <a:cubicBezTo>
                      <a:pt x="192" y="0"/>
                      <a:pt x="192" y="0"/>
                      <a:pt x="192" y="0"/>
                    </a:cubicBezTo>
                    <a:cubicBezTo>
                      <a:pt x="0" y="0"/>
                      <a:pt x="0" y="0"/>
                      <a:pt x="0" y="0"/>
                    </a:cubicBezTo>
                    <a:lnTo>
                      <a:pt x="0" y="68"/>
                    </a:lnTo>
                    <a:close/>
                    <a:moveTo>
                      <a:pt x="36" y="16"/>
                    </a:moveTo>
                    <a:cubicBezTo>
                      <a:pt x="156" y="16"/>
                      <a:pt x="156" y="16"/>
                      <a:pt x="156" y="16"/>
                    </a:cubicBezTo>
                    <a:cubicBezTo>
                      <a:pt x="158" y="16"/>
                      <a:pt x="160" y="18"/>
                      <a:pt x="160" y="20"/>
                    </a:cubicBezTo>
                    <a:cubicBezTo>
                      <a:pt x="160" y="22"/>
                      <a:pt x="158" y="24"/>
                      <a:pt x="156" y="24"/>
                    </a:cubicBezTo>
                    <a:cubicBezTo>
                      <a:pt x="36" y="24"/>
                      <a:pt x="36" y="24"/>
                      <a:pt x="36" y="24"/>
                    </a:cubicBezTo>
                    <a:cubicBezTo>
                      <a:pt x="34" y="24"/>
                      <a:pt x="32" y="22"/>
                      <a:pt x="32" y="20"/>
                    </a:cubicBezTo>
                    <a:cubicBezTo>
                      <a:pt x="32" y="18"/>
                      <a:pt x="34" y="16"/>
                      <a:pt x="36" y="16"/>
                    </a:cubicBezTo>
                    <a:close/>
                    <a:moveTo>
                      <a:pt x="36" y="40"/>
                    </a:moveTo>
                    <a:cubicBezTo>
                      <a:pt x="156" y="40"/>
                      <a:pt x="156" y="40"/>
                      <a:pt x="156" y="40"/>
                    </a:cubicBezTo>
                    <a:cubicBezTo>
                      <a:pt x="158" y="40"/>
                      <a:pt x="160" y="42"/>
                      <a:pt x="160" y="44"/>
                    </a:cubicBezTo>
                    <a:cubicBezTo>
                      <a:pt x="160" y="46"/>
                      <a:pt x="158" y="48"/>
                      <a:pt x="156" y="48"/>
                    </a:cubicBezTo>
                    <a:cubicBezTo>
                      <a:pt x="36" y="48"/>
                      <a:pt x="36" y="48"/>
                      <a:pt x="36" y="48"/>
                    </a:cubicBezTo>
                    <a:cubicBezTo>
                      <a:pt x="34" y="48"/>
                      <a:pt x="32" y="46"/>
                      <a:pt x="32" y="44"/>
                    </a:cubicBezTo>
                    <a:cubicBezTo>
                      <a:pt x="32" y="42"/>
                      <a:pt x="34" y="40"/>
                      <a:pt x="3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91" name="组合 290"/>
            <p:cNvGrpSpPr/>
            <p:nvPr/>
          </p:nvGrpSpPr>
          <p:grpSpPr>
            <a:xfrm>
              <a:off x="6090306" y="4764197"/>
              <a:ext cx="472363" cy="520811"/>
              <a:chOff x="1917700" y="530225"/>
              <a:chExt cx="495300" cy="546100"/>
            </a:xfrm>
            <a:solidFill>
              <a:schemeClr val="bg1">
                <a:alpha val="9000"/>
              </a:schemeClr>
            </a:solidFill>
          </p:grpSpPr>
          <p:sp>
            <p:nvSpPr>
              <p:cNvPr id="314" name="Freeform 23"/>
              <p:cNvSpPr>
                <a:spLocks noEditPoints="1"/>
              </p:cNvSpPr>
              <p:nvPr/>
            </p:nvSpPr>
            <p:spPr bwMode="auto">
              <a:xfrm>
                <a:off x="1917700" y="530225"/>
                <a:ext cx="495300" cy="546100"/>
              </a:xfrm>
              <a:custGeom>
                <a:avLst/>
                <a:gdLst>
                  <a:gd name="T0" fmla="*/ 160 w 176"/>
                  <a:gd name="T1" fmla="*/ 130 h 194"/>
                  <a:gd name="T2" fmla="*/ 176 w 176"/>
                  <a:gd name="T3" fmla="*/ 114 h 194"/>
                  <a:gd name="T4" fmla="*/ 160 w 176"/>
                  <a:gd name="T5" fmla="*/ 98 h 194"/>
                  <a:gd name="T6" fmla="*/ 152 w 176"/>
                  <a:gd name="T7" fmla="*/ 100 h 194"/>
                  <a:gd name="T8" fmla="*/ 90 w 176"/>
                  <a:gd name="T9" fmla="*/ 34 h 194"/>
                  <a:gd name="T10" fmla="*/ 91 w 176"/>
                  <a:gd name="T11" fmla="*/ 32 h 194"/>
                  <a:gd name="T12" fmla="*/ 91 w 176"/>
                  <a:gd name="T13" fmla="*/ 7 h 194"/>
                  <a:gd name="T14" fmla="*/ 66 w 176"/>
                  <a:gd name="T15" fmla="*/ 7 h 194"/>
                  <a:gd name="T16" fmla="*/ 51 w 176"/>
                  <a:gd name="T17" fmla="*/ 21 h 194"/>
                  <a:gd name="T18" fmla="*/ 34 w 176"/>
                  <a:gd name="T19" fmla="*/ 18 h 194"/>
                  <a:gd name="T20" fmla="*/ 1 w 176"/>
                  <a:gd name="T21" fmla="*/ 31 h 194"/>
                  <a:gd name="T22" fmla="*/ 1 w 176"/>
                  <a:gd name="T23" fmla="*/ 37 h 194"/>
                  <a:gd name="T24" fmla="*/ 61 w 176"/>
                  <a:gd name="T25" fmla="*/ 97 h 194"/>
                  <a:gd name="T26" fmla="*/ 64 w 176"/>
                  <a:gd name="T27" fmla="*/ 98 h 194"/>
                  <a:gd name="T28" fmla="*/ 67 w 176"/>
                  <a:gd name="T29" fmla="*/ 97 h 194"/>
                  <a:gd name="T30" fmla="*/ 77 w 176"/>
                  <a:gd name="T31" fmla="*/ 47 h 194"/>
                  <a:gd name="T32" fmla="*/ 84 w 176"/>
                  <a:gd name="T33" fmla="*/ 39 h 194"/>
                  <a:gd name="T34" fmla="*/ 146 w 176"/>
                  <a:gd name="T35" fmla="*/ 106 h 194"/>
                  <a:gd name="T36" fmla="*/ 144 w 176"/>
                  <a:gd name="T37" fmla="*/ 114 h 194"/>
                  <a:gd name="T38" fmla="*/ 146 w 176"/>
                  <a:gd name="T39" fmla="*/ 122 h 194"/>
                  <a:gd name="T40" fmla="*/ 126 w 176"/>
                  <a:gd name="T41" fmla="*/ 142 h 194"/>
                  <a:gd name="T42" fmla="*/ 112 w 176"/>
                  <a:gd name="T43" fmla="*/ 138 h 194"/>
                  <a:gd name="T44" fmla="*/ 88 w 176"/>
                  <a:gd name="T45" fmla="*/ 162 h 194"/>
                  <a:gd name="T46" fmla="*/ 52 w 176"/>
                  <a:gd name="T47" fmla="*/ 162 h 194"/>
                  <a:gd name="T48" fmla="*/ 32 w 176"/>
                  <a:gd name="T49" fmla="*/ 182 h 194"/>
                  <a:gd name="T50" fmla="*/ 32 w 176"/>
                  <a:gd name="T51" fmla="*/ 190 h 194"/>
                  <a:gd name="T52" fmla="*/ 36 w 176"/>
                  <a:gd name="T53" fmla="*/ 194 h 194"/>
                  <a:gd name="T54" fmla="*/ 156 w 176"/>
                  <a:gd name="T55" fmla="*/ 194 h 194"/>
                  <a:gd name="T56" fmla="*/ 160 w 176"/>
                  <a:gd name="T57" fmla="*/ 190 h 194"/>
                  <a:gd name="T58" fmla="*/ 160 w 176"/>
                  <a:gd name="T59" fmla="*/ 182 h 194"/>
                  <a:gd name="T60" fmla="*/ 140 w 176"/>
                  <a:gd name="T61" fmla="*/ 162 h 194"/>
                  <a:gd name="T62" fmla="*/ 136 w 176"/>
                  <a:gd name="T63" fmla="*/ 162 h 194"/>
                  <a:gd name="T64" fmla="*/ 132 w 176"/>
                  <a:gd name="T65" fmla="*/ 148 h 194"/>
                  <a:gd name="T66" fmla="*/ 152 w 176"/>
                  <a:gd name="T67" fmla="*/ 128 h 194"/>
                  <a:gd name="T68" fmla="*/ 160 w 176"/>
                  <a:gd name="T69" fmla="*/ 130 h 194"/>
                  <a:gd name="T70" fmla="*/ 55 w 176"/>
                  <a:gd name="T71" fmla="*/ 48 h 194"/>
                  <a:gd name="T72" fmla="*/ 52 w 176"/>
                  <a:gd name="T73" fmla="*/ 50 h 194"/>
                  <a:gd name="T74" fmla="*/ 50 w 176"/>
                  <a:gd name="T75" fmla="*/ 48 h 194"/>
                  <a:gd name="T76" fmla="*/ 31 w 176"/>
                  <a:gd name="T77" fmla="*/ 42 h 194"/>
                  <a:gd name="T78" fmla="*/ 27 w 176"/>
                  <a:gd name="T79" fmla="*/ 39 h 194"/>
                  <a:gd name="T80" fmla="*/ 30 w 176"/>
                  <a:gd name="T81" fmla="*/ 34 h 194"/>
                  <a:gd name="T82" fmla="*/ 34 w 176"/>
                  <a:gd name="T83" fmla="*/ 34 h 194"/>
                  <a:gd name="T84" fmla="*/ 55 w 176"/>
                  <a:gd name="T85" fmla="*/ 43 h 194"/>
                  <a:gd name="T86" fmla="*/ 55 w 176"/>
                  <a:gd name="T87" fmla="*/ 4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94">
                    <a:moveTo>
                      <a:pt x="160" y="130"/>
                    </a:moveTo>
                    <a:cubicBezTo>
                      <a:pt x="169" y="130"/>
                      <a:pt x="176" y="123"/>
                      <a:pt x="176" y="114"/>
                    </a:cubicBezTo>
                    <a:cubicBezTo>
                      <a:pt x="176" y="105"/>
                      <a:pt x="169" y="98"/>
                      <a:pt x="160" y="98"/>
                    </a:cubicBezTo>
                    <a:cubicBezTo>
                      <a:pt x="157" y="98"/>
                      <a:pt x="155" y="99"/>
                      <a:pt x="152" y="100"/>
                    </a:cubicBezTo>
                    <a:cubicBezTo>
                      <a:pt x="90" y="34"/>
                      <a:pt x="90" y="34"/>
                      <a:pt x="90" y="34"/>
                    </a:cubicBezTo>
                    <a:cubicBezTo>
                      <a:pt x="91" y="32"/>
                      <a:pt x="91" y="32"/>
                      <a:pt x="91" y="32"/>
                    </a:cubicBezTo>
                    <a:cubicBezTo>
                      <a:pt x="98" y="25"/>
                      <a:pt x="98" y="14"/>
                      <a:pt x="91" y="7"/>
                    </a:cubicBezTo>
                    <a:cubicBezTo>
                      <a:pt x="84" y="0"/>
                      <a:pt x="73" y="0"/>
                      <a:pt x="66" y="7"/>
                    </a:cubicBezTo>
                    <a:cubicBezTo>
                      <a:pt x="51" y="21"/>
                      <a:pt x="51" y="21"/>
                      <a:pt x="51" y="21"/>
                    </a:cubicBezTo>
                    <a:cubicBezTo>
                      <a:pt x="46" y="19"/>
                      <a:pt x="40" y="18"/>
                      <a:pt x="34" y="18"/>
                    </a:cubicBezTo>
                    <a:cubicBezTo>
                      <a:pt x="22" y="18"/>
                      <a:pt x="10" y="23"/>
                      <a:pt x="1" y="31"/>
                    </a:cubicBezTo>
                    <a:cubicBezTo>
                      <a:pt x="0" y="33"/>
                      <a:pt x="0" y="35"/>
                      <a:pt x="1" y="37"/>
                    </a:cubicBezTo>
                    <a:cubicBezTo>
                      <a:pt x="61" y="97"/>
                      <a:pt x="61" y="97"/>
                      <a:pt x="61" y="97"/>
                    </a:cubicBezTo>
                    <a:cubicBezTo>
                      <a:pt x="62" y="97"/>
                      <a:pt x="63" y="98"/>
                      <a:pt x="64" y="98"/>
                    </a:cubicBezTo>
                    <a:cubicBezTo>
                      <a:pt x="65" y="98"/>
                      <a:pt x="66" y="97"/>
                      <a:pt x="67" y="97"/>
                    </a:cubicBezTo>
                    <a:cubicBezTo>
                      <a:pt x="80" y="83"/>
                      <a:pt x="84" y="63"/>
                      <a:pt x="77" y="47"/>
                    </a:cubicBezTo>
                    <a:cubicBezTo>
                      <a:pt x="84" y="39"/>
                      <a:pt x="84" y="39"/>
                      <a:pt x="84" y="39"/>
                    </a:cubicBezTo>
                    <a:cubicBezTo>
                      <a:pt x="146" y="106"/>
                      <a:pt x="146" y="106"/>
                      <a:pt x="146" y="106"/>
                    </a:cubicBezTo>
                    <a:cubicBezTo>
                      <a:pt x="145" y="108"/>
                      <a:pt x="144" y="111"/>
                      <a:pt x="144" y="114"/>
                    </a:cubicBezTo>
                    <a:cubicBezTo>
                      <a:pt x="144" y="117"/>
                      <a:pt x="145" y="120"/>
                      <a:pt x="146" y="122"/>
                    </a:cubicBezTo>
                    <a:cubicBezTo>
                      <a:pt x="126" y="142"/>
                      <a:pt x="126" y="142"/>
                      <a:pt x="126" y="142"/>
                    </a:cubicBezTo>
                    <a:cubicBezTo>
                      <a:pt x="122" y="140"/>
                      <a:pt x="117" y="138"/>
                      <a:pt x="112" y="138"/>
                    </a:cubicBezTo>
                    <a:cubicBezTo>
                      <a:pt x="99" y="138"/>
                      <a:pt x="88" y="149"/>
                      <a:pt x="88" y="162"/>
                    </a:cubicBezTo>
                    <a:cubicBezTo>
                      <a:pt x="52" y="162"/>
                      <a:pt x="52" y="162"/>
                      <a:pt x="52" y="162"/>
                    </a:cubicBezTo>
                    <a:cubicBezTo>
                      <a:pt x="41" y="162"/>
                      <a:pt x="32" y="171"/>
                      <a:pt x="32" y="182"/>
                    </a:cubicBezTo>
                    <a:cubicBezTo>
                      <a:pt x="32" y="190"/>
                      <a:pt x="32" y="190"/>
                      <a:pt x="32" y="190"/>
                    </a:cubicBezTo>
                    <a:cubicBezTo>
                      <a:pt x="32" y="192"/>
                      <a:pt x="34" y="194"/>
                      <a:pt x="36" y="194"/>
                    </a:cubicBezTo>
                    <a:cubicBezTo>
                      <a:pt x="156" y="194"/>
                      <a:pt x="156" y="194"/>
                      <a:pt x="156" y="194"/>
                    </a:cubicBezTo>
                    <a:cubicBezTo>
                      <a:pt x="158" y="194"/>
                      <a:pt x="160" y="192"/>
                      <a:pt x="160" y="190"/>
                    </a:cubicBezTo>
                    <a:cubicBezTo>
                      <a:pt x="160" y="182"/>
                      <a:pt x="160" y="182"/>
                      <a:pt x="160" y="182"/>
                    </a:cubicBezTo>
                    <a:cubicBezTo>
                      <a:pt x="160" y="171"/>
                      <a:pt x="151" y="162"/>
                      <a:pt x="140" y="162"/>
                    </a:cubicBezTo>
                    <a:cubicBezTo>
                      <a:pt x="136" y="162"/>
                      <a:pt x="136" y="162"/>
                      <a:pt x="136" y="162"/>
                    </a:cubicBezTo>
                    <a:cubicBezTo>
                      <a:pt x="136" y="157"/>
                      <a:pt x="134" y="152"/>
                      <a:pt x="132" y="148"/>
                    </a:cubicBezTo>
                    <a:cubicBezTo>
                      <a:pt x="152" y="128"/>
                      <a:pt x="152" y="128"/>
                      <a:pt x="152" y="128"/>
                    </a:cubicBezTo>
                    <a:cubicBezTo>
                      <a:pt x="154" y="129"/>
                      <a:pt x="157" y="130"/>
                      <a:pt x="160" y="130"/>
                    </a:cubicBezTo>
                    <a:close/>
                    <a:moveTo>
                      <a:pt x="55" y="48"/>
                    </a:moveTo>
                    <a:cubicBezTo>
                      <a:pt x="55" y="49"/>
                      <a:pt x="53" y="50"/>
                      <a:pt x="52" y="50"/>
                    </a:cubicBezTo>
                    <a:cubicBezTo>
                      <a:pt x="51" y="50"/>
                      <a:pt x="50" y="49"/>
                      <a:pt x="50" y="48"/>
                    </a:cubicBezTo>
                    <a:cubicBezTo>
                      <a:pt x="45" y="43"/>
                      <a:pt x="38" y="41"/>
                      <a:pt x="31" y="42"/>
                    </a:cubicBezTo>
                    <a:cubicBezTo>
                      <a:pt x="29" y="42"/>
                      <a:pt x="27" y="41"/>
                      <a:pt x="27" y="39"/>
                    </a:cubicBezTo>
                    <a:cubicBezTo>
                      <a:pt x="26" y="36"/>
                      <a:pt x="28" y="34"/>
                      <a:pt x="30" y="34"/>
                    </a:cubicBezTo>
                    <a:cubicBezTo>
                      <a:pt x="31" y="34"/>
                      <a:pt x="33" y="34"/>
                      <a:pt x="34" y="34"/>
                    </a:cubicBezTo>
                    <a:cubicBezTo>
                      <a:pt x="42" y="34"/>
                      <a:pt x="50" y="37"/>
                      <a:pt x="55" y="43"/>
                    </a:cubicBezTo>
                    <a:cubicBezTo>
                      <a:pt x="57" y="44"/>
                      <a:pt x="57" y="47"/>
                      <a:pt x="55"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24"/>
              <p:cNvSpPr/>
              <p:nvPr/>
            </p:nvSpPr>
            <p:spPr bwMode="auto">
              <a:xfrm>
                <a:off x="1935163" y="690563"/>
                <a:ext cx="98425" cy="93663"/>
              </a:xfrm>
              <a:custGeom>
                <a:avLst/>
                <a:gdLst>
                  <a:gd name="T0" fmla="*/ 4 w 35"/>
                  <a:gd name="T1" fmla="*/ 0 h 33"/>
                  <a:gd name="T2" fmla="*/ 9 w 35"/>
                  <a:gd name="T3" fmla="*/ 26 h 33"/>
                  <a:gd name="T4" fmla="*/ 25 w 35"/>
                  <a:gd name="T5" fmla="*/ 33 h 33"/>
                  <a:gd name="T6" fmla="*/ 35 w 35"/>
                  <a:gd name="T7" fmla="*/ 31 h 33"/>
                  <a:gd name="T8" fmla="*/ 4 w 35"/>
                  <a:gd name="T9" fmla="*/ 0 h 33"/>
                </a:gdLst>
                <a:ahLst/>
                <a:cxnLst>
                  <a:cxn ang="0">
                    <a:pos x="T0" y="T1"/>
                  </a:cxn>
                  <a:cxn ang="0">
                    <a:pos x="T2" y="T3"/>
                  </a:cxn>
                  <a:cxn ang="0">
                    <a:pos x="T4" y="T5"/>
                  </a:cxn>
                  <a:cxn ang="0">
                    <a:pos x="T6" y="T7"/>
                  </a:cxn>
                  <a:cxn ang="0">
                    <a:pos x="T8" y="T9"/>
                  </a:cxn>
                </a:cxnLst>
                <a:rect l="0" t="0" r="r" b="b"/>
                <a:pathLst>
                  <a:path w="35" h="33">
                    <a:moveTo>
                      <a:pt x="4" y="0"/>
                    </a:moveTo>
                    <a:cubicBezTo>
                      <a:pt x="0" y="9"/>
                      <a:pt x="2" y="19"/>
                      <a:pt x="9" y="26"/>
                    </a:cubicBezTo>
                    <a:cubicBezTo>
                      <a:pt x="13" y="31"/>
                      <a:pt x="19" y="33"/>
                      <a:pt x="25" y="33"/>
                    </a:cubicBezTo>
                    <a:cubicBezTo>
                      <a:pt x="28" y="33"/>
                      <a:pt x="32" y="32"/>
                      <a:pt x="35" y="31"/>
                    </a:cubicBez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92" name="Freeform 6"/>
            <p:cNvSpPr>
              <a:spLocks noEditPoints="1"/>
            </p:cNvSpPr>
            <p:nvPr/>
          </p:nvSpPr>
          <p:spPr bwMode="auto">
            <a:xfrm>
              <a:off x="8093670" y="4956824"/>
              <a:ext cx="321783" cy="552557"/>
            </a:xfrm>
            <a:custGeom>
              <a:avLst/>
              <a:gdLst>
                <a:gd name="T0" fmla="*/ 100 w 112"/>
                <a:gd name="T1" fmla="*/ 0 h 192"/>
                <a:gd name="T2" fmla="*/ 12 w 112"/>
                <a:gd name="T3" fmla="*/ 0 h 192"/>
                <a:gd name="T4" fmla="*/ 0 w 112"/>
                <a:gd name="T5" fmla="*/ 12 h 192"/>
                <a:gd name="T6" fmla="*/ 0 w 112"/>
                <a:gd name="T7" fmla="*/ 180 h 192"/>
                <a:gd name="T8" fmla="*/ 12 w 112"/>
                <a:gd name="T9" fmla="*/ 192 h 192"/>
                <a:gd name="T10" fmla="*/ 100 w 112"/>
                <a:gd name="T11" fmla="*/ 192 h 192"/>
                <a:gd name="T12" fmla="*/ 112 w 112"/>
                <a:gd name="T13" fmla="*/ 180 h 192"/>
                <a:gd name="T14" fmla="*/ 112 w 112"/>
                <a:gd name="T15" fmla="*/ 12 h 192"/>
                <a:gd name="T16" fmla="*/ 100 w 112"/>
                <a:gd name="T17" fmla="*/ 0 h 192"/>
                <a:gd name="T18" fmla="*/ 52 w 112"/>
                <a:gd name="T19" fmla="*/ 16 h 192"/>
                <a:gd name="T20" fmla="*/ 60 w 112"/>
                <a:gd name="T21" fmla="*/ 16 h 192"/>
                <a:gd name="T22" fmla="*/ 64 w 112"/>
                <a:gd name="T23" fmla="*/ 20 h 192"/>
                <a:gd name="T24" fmla="*/ 60 w 112"/>
                <a:gd name="T25" fmla="*/ 24 h 192"/>
                <a:gd name="T26" fmla="*/ 52 w 112"/>
                <a:gd name="T27" fmla="*/ 24 h 192"/>
                <a:gd name="T28" fmla="*/ 48 w 112"/>
                <a:gd name="T29" fmla="*/ 20 h 192"/>
                <a:gd name="T30" fmla="*/ 52 w 112"/>
                <a:gd name="T31" fmla="*/ 16 h 192"/>
                <a:gd name="T32" fmla="*/ 33 w 112"/>
                <a:gd name="T33" fmla="*/ 17 h 192"/>
                <a:gd name="T34" fmla="*/ 39 w 112"/>
                <a:gd name="T35" fmla="*/ 17 h 192"/>
                <a:gd name="T36" fmla="*/ 40 w 112"/>
                <a:gd name="T37" fmla="*/ 20 h 192"/>
                <a:gd name="T38" fmla="*/ 39 w 112"/>
                <a:gd name="T39" fmla="*/ 23 h 192"/>
                <a:gd name="T40" fmla="*/ 36 w 112"/>
                <a:gd name="T41" fmla="*/ 24 h 192"/>
                <a:gd name="T42" fmla="*/ 33 w 112"/>
                <a:gd name="T43" fmla="*/ 23 h 192"/>
                <a:gd name="T44" fmla="*/ 32 w 112"/>
                <a:gd name="T45" fmla="*/ 20 h 192"/>
                <a:gd name="T46" fmla="*/ 33 w 112"/>
                <a:gd name="T47" fmla="*/ 17 h 192"/>
                <a:gd name="T48" fmla="*/ 56 w 112"/>
                <a:gd name="T49" fmla="*/ 176 h 192"/>
                <a:gd name="T50" fmla="*/ 44 w 112"/>
                <a:gd name="T51" fmla="*/ 164 h 192"/>
                <a:gd name="T52" fmla="*/ 56 w 112"/>
                <a:gd name="T53" fmla="*/ 152 h 192"/>
                <a:gd name="T54" fmla="*/ 68 w 112"/>
                <a:gd name="T55" fmla="*/ 164 h 192"/>
                <a:gd name="T56" fmla="*/ 56 w 112"/>
                <a:gd name="T57" fmla="*/ 176 h 192"/>
                <a:gd name="T58" fmla="*/ 96 w 112"/>
                <a:gd name="T59" fmla="*/ 140 h 192"/>
                <a:gd name="T60" fmla="*/ 92 w 112"/>
                <a:gd name="T61" fmla="*/ 144 h 192"/>
                <a:gd name="T62" fmla="*/ 20 w 112"/>
                <a:gd name="T63" fmla="*/ 144 h 192"/>
                <a:gd name="T64" fmla="*/ 16 w 112"/>
                <a:gd name="T65" fmla="*/ 140 h 192"/>
                <a:gd name="T66" fmla="*/ 16 w 112"/>
                <a:gd name="T67" fmla="*/ 36 h 192"/>
                <a:gd name="T68" fmla="*/ 20 w 112"/>
                <a:gd name="T69" fmla="*/ 32 h 192"/>
                <a:gd name="T70" fmla="*/ 92 w 112"/>
                <a:gd name="T71" fmla="*/ 32 h 192"/>
                <a:gd name="T72" fmla="*/ 96 w 112"/>
                <a:gd name="T73" fmla="*/ 36 h 192"/>
                <a:gd name="T74" fmla="*/ 96 w 112"/>
                <a:gd name="T75"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92">
                  <a:moveTo>
                    <a:pt x="100" y="0"/>
                  </a:moveTo>
                  <a:cubicBezTo>
                    <a:pt x="12" y="0"/>
                    <a:pt x="12" y="0"/>
                    <a:pt x="12" y="0"/>
                  </a:cubicBezTo>
                  <a:cubicBezTo>
                    <a:pt x="6" y="0"/>
                    <a:pt x="0" y="5"/>
                    <a:pt x="0" y="12"/>
                  </a:cubicBezTo>
                  <a:cubicBezTo>
                    <a:pt x="0" y="180"/>
                    <a:pt x="0" y="180"/>
                    <a:pt x="0" y="180"/>
                  </a:cubicBezTo>
                  <a:cubicBezTo>
                    <a:pt x="0" y="186"/>
                    <a:pt x="6" y="192"/>
                    <a:pt x="12" y="192"/>
                  </a:cubicBezTo>
                  <a:cubicBezTo>
                    <a:pt x="100" y="192"/>
                    <a:pt x="100" y="192"/>
                    <a:pt x="100" y="192"/>
                  </a:cubicBezTo>
                  <a:cubicBezTo>
                    <a:pt x="107" y="192"/>
                    <a:pt x="112" y="186"/>
                    <a:pt x="112" y="180"/>
                  </a:cubicBezTo>
                  <a:cubicBezTo>
                    <a:pt x="112" y="12"/>
                    <a:pt x="112" y="12"/>
                    <a:pt x="112" y="12"/>
                  </a:cubicBezTo>
                  <a:cubicBezTo>
                    <a:pt x="112" y="5"/>
                    <a:pt x="107" y="0"/>
                    <a:pt x="100" y="0"/>
                  </a:cubicBezTo>
                  <a:close/>
                  <a:moveTo>
                    <a:pt x="52" y="16"/>
                  </a:moveTo>
                  <a:cubicBezTo>
                    <a:pt x="60" y="16"/>
                    <a:pt x="60" y="16"/>
                    <a:pt x="60" y="16"/>
                  </a:cubicBezTo>
                  <a:cubicBezTo>
                    <a:pt x="62" y="16"/>
                    <a:pt x="64" y="18"/>
                    <a:pt x="64" y="20"/>
                  </a:cubicBezTo>
                  <a:cubicBezTo>
                    <a:pt x="64" y="22"/>
                    <a:pt x="62" y="24"/>
                    <a:pt x="60" y="24"/>
                  </a:cubicBezTo>
                  <a:cubicBezTo>
                    <a:pt x="52" y="24"/>
                    <a:pt x="52" y="24"/>
                    <a:pt x="52" y="24"/>
                  </a:cubicBezTo>
                  <a:cubicBezTo>
                    <a:pt x="50" y="24"/>
                    <a:pt x="48" y="22"/>
                    <a:pt x="48" y="20"/>
                  </a:cubicBezTo>
                  <a:cubicBezTo>
                    <a:pt x="48" y="18"/>
                    <a:pt x="50" y="16"/>
                    <a:pt x="52" y="16"/>
                  </a:cubicBezTo>
                  <a:close/>
                  <a:moveTo>
                    <a:pt x="33" y="17"/>
                  </a:moveTo>
                  <a:cubicBezTo>
                    <a:pt x="35" y="16"/>
                    <a:pt x="38" y="16"/>
                    <a:pt x="39" y="17"/>
                  </a:cubicBezTo>
                  <a:cubicBezTo>
                    <a:pt x="40" y="18"/>
                    <a:pt x="40" y="19"/>
                    <a:pt x="40" y="20"/>
                  </a:cubicBezTo>
                  <a:cubicBezTo>
                    <a:pt x="40" y="21"/>
                    <a:pt x="40" y="22"/>
                    <a:pt x="39" y="23"/>
                  </a:cubicBezTo>
                  <a:cubicBezTo>
                    <a:pt x="38" y="23"/>
                    <a:pt x="37" y="24"/>
                    <a:pt x="36" y="24"/>
                  </a:cubicBezTo>
                  <a:cubicBezTo>
                    <a:pt x="35" y="24"/>
                    <a:pt x="34" y="23"/>
                    <a:pt x="33" y="23"/>
                  </a:cubicBezTo>
                  <a:cubicBezTo>
                    <a:pt x="33" y="22"/>
                    <a:pt x="32" y="21"/>
                    <a:pt x="32" y="20"/>
                  </a:cubicBezTo>
                  <a:cubicBezTo>
                    <a:pt x="32" y="19"/>
                    <a:pt x="33" y="18"/>
                    <a:pt x="33" y="17"/>
                  </a:cubicBezTo>
                  <a:close/>
                  <a:moveTo>
                    <a:pt x="56" y="176"/>
                  </a:moveTo>
                  <a:cubicBezTo>
                    <a:pt x="50" y="176"/>
                    <a:pt x="44" y="170"/>
                    <a:pt x="44" y="164"/>
                  </a:cubicBezTo>
                  <a:cubicBezTo>
                    <a:pt x="44" y="157"/>
                    <a:pt x="50" y="152"/>
                    <a:pt x="56" y="152"/>
                  </a:cubicBezTo>
                  <a:cubicBezTo>
                    <a:pt x="63" y="152"/>
                    <a:pt x="68" y="157"/>
                    <a:pt x="68" y="164"/>
                  </a:cubicBezTo>
                  <a:cubicBezTo>
                    <a:pt x="68" y="170"/>
                    <a:pt x="63" y="176"/>
                    <a:pt x="56" y="176"/>
                  </a:cubicBezTo>
                  <a:close/>
                  <a:moveTo>
                    <a:pt x="96" y="140"/>
                  </a:moveTo>
                  <a:cubicBezTo>
                    <a:pt x="96" y="142"/>
                    <a:pt x="94" y="144"/>
                    <a:pt x="92" y="144"/>
                  </a:cubicBezTo>
                  <a:cubicBezTo>
                    <a:pt x="20" y="144"/>
                    <a:pt x="20" y="144"/>
                    <a:pt x="20" y="144"/>
                  </a:cubicBezTo>
                  <a:cubicBezTo>
                    <a:pt x="18" y="144"/>
                    <a:pt x="16" y="142"/>
                    <a:pt x="16" y="140"/>
                  </a:cubicBezTo>
                  <a:cubicBezTo>
                    <a:pt x="16" y="36"/>
                    <a:pt x="16" y="36"/>
                    <a:pt x="16" y="36"/>
                  </a:cubicBezTo>
                  <a:cubicBezTo>
                    <a:pt x="16" y="34"/>
                    <a:pt x="18" y="32"/>
                    <a:pt x="20" y="32"/>
                  </a:cubicBezTo>
                  <a:cubicBezTo>
                    <a:pt x="92" y="32"/>
                    <a:pt x="92" y="32"/>
                    <a:pt x="92" y="32"/>
                  </a:cubicBezTo>
                  <a:cubicBezTo>
                    <a:pt x="94" y="32"/>
                    <a:pt x="96" y="34"/>
                    <a:pt x="96" y="36"/>
                  </a:cubicBezTo>
                  <a:lnTo>
                    <a:pt x="96" y="140"/>
                  </a:ln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grpSp>
          <p:nvGrpSpPr>
            <p:cNvPr id="293" name="组合 292"/>
            <p:cNvGrpSpPr/>
            <p:nvPr/>
          </p:nvGrpSpPr>
          <p:grpSpPr>
            <a:xfrm rot="20700000">
              <a:off x="6840968" y="1031441"/>
              <a:ext cx="587407" cy="587407"/>
              <a:chOff x="4549775" y="1862138"/>
              <a:chExt cx="539750" cy="539750"/>
            </a:xfrm>
            <a:solidFill>
              <a:schemeClr val="bg1">
                <a:alpha val="9000"/>
              </a:schemeClr>
            </a:solidFill>
          </p:grpSpPr>
          <p:sp>
            <p:nvSpPr>
              <p:cNvPr id="312" name="Freeform 33"/>
              <p:cNvSpPr/>
              <p:nvPr/>
            </p:nvSpPr>
            <p:spPr bwMode="auto">
              <a:xfrm>
                <a:off x="4549775" y="1862138"/>
                <a:ext cx="539750" cy="269875"/>
              </a:xfrm>
              <a:custGeom>
                <a:avLst/>
                <a:gdLst>
                  <a:gd name="T0" fmla="*/ 188 w 192"/>
                  <a:gd name="T1" fmla="*/ 32 h 96"/>
                  <a:gd name="T2" fmla="*/ 132 w 192"/>
                  <a:gd name="T3" fmla="*/ 32 h 96"/>
                  <a:gd name="T4" fmla="*/ 136 w 192"/>
                  <a:gd name="T5" fmla="*/ 20 h 96"/>
                  <a:gd name="T6" fmla="*/ 116 w 192"/>
                  <a:gd name="T7" fmla="*/ 0 h 96"/>
                  <a:gd name="T8" fmla="*/ 96 w 192"/>
                  <a:gd name="T9" fmla="*/ 20 h 96"/>
                  <a:gd name="T10" fmla="*/ 100 w 192"/>
                  <a:gd name="T11" fmla="*/ 32 h 96"/>
                  <a:gd name="T12" fmla="*/ 92 w 192"/>
                  <a:gd name="T13" fmla="*/ 32 h 96"/>
                  <a:gd name="T14" fmla="*/ 96 w 192"/>
                  <a:gd name="T15" fmla="*/ 20 h 96"/>
                  <a:gd name="T16" fmla="*/ 76 w 192"/>
                  <a:gd name="T17" fmla="*/ 0 h 96"/>
                  <a:gd name="T18" fmla="*/ 56 w 192"/>
                  <a:gd name="T19" fmla="*/ 20 h 96"/>
                  <a:gd name="T20" fmla="*/ 60 w 192"/>
                  <a:gd name="T21" fmla="*/ 32 h 96"/>
                  <a:gd name="T22" fmla="*/ 4 w 192"/>
                  <a:gd name="T23" fmla="*/ 32 h 96"/>
                  <a:gd name="T24" fmla="*/ 0 w 192"/>
                  <a:gd name="T25" fmla="*/ 36 h 96"/>
                  <a:gd name="T26" fmla="*/ 0 w 192"/>
                  <a:gd name="T27" fmla="*/ 92 h 96"/>
                  <a:gd name="T28" fmla="*/ 4 w 192"/>
                  <a:gd name="T29" fmla="*/ 96 h 96"/>
                  <a:gd name="T30" fmla="*/ 16 w 192"/>
                  <a:gd name="T31" fmla="*/ 96 h 96"/>
                  <a:gd name="T32" fmla="*/ 24 w 192"/>
                  <a:gd name="T33" fmla="*/ 96 h 96"/>
                  <a:gd name="T34" fmla="*/ 80 w 192"/>
                  <a:gd name="T35" fmla="*/ 96 h 96"/>
                  <a:gd name="T36" fmla="*/ 88 w 192"/>
                  <a:gd name="T37" fmla="*/ 96 h 96"/>
                  <a:gd name="T38" fmla="*/ 88 w 192"/>
                  <a:gd name="T39" fmla="*/ 88 h 96"/>
                  <a:gd name="T40" fmla="*/ 88 w 192"/>
                  <a:gd name="T41" fmla="*/ 40 h 96"/>
                  <a:gd name="T42" fmla="*/ 104 w 192"/>
                  <a:gd name="T43" fmla="*/ 40 h 96"/>
                  <a:gd name="T44" fmla="*/ 104 w 192"/>
                  <a:gd name="T45" fmla="*/ 88 h 96"/>
                  <a:gd name="T46" fmla="*/ 104 w 192"/>
                  <a:gd name="T47" fmla="*/ 96 h 96"/>
                  <a:gd name="T48" fmla="*/ 112 w 192"/>
                  <a:gd name="T49" fmla="*/ 96 h 96"/>
                  <a:gd name="T50" fmla="*/ 168 w 192"/>
                  <a:gd name="T51" fmla="*/ 96 h 96"/>
                  <a:gd name="T52" fmla="*/ 176 w 192"/>
                  <a:gd name="T53" fmla="*/ 96 h 96"/>
                  <a:gd name="T54" fmla="*/ 188 w 192"/>
                  <a:gd name="T55" fmla="*/ 96 h 96"/>
                  <a:gd name="T56" fmla="*/ 192 w 192"/>
                  <a:gd name="T57" fmla="*/ 92 h 96"/>
                  <a:gd name="T58" fmla="*/ 192 w 192"/>
                  <a:gd name="T59" fmla="*/ 36 h 96"/>
                  <a:gd name="T60" fmla="*/ 188 w 192"/>
                  <a:gd name="T61" fmla="*/ 3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2" h="96">
                    <a:moveTo>
                      <a:pt x="188" y="32"/>
                    </a:moveTo>
                    <a:cubicBezTo>
                      <a:pt x="132" y="32"/>
                      <a:pt x="132" y="32"/>
                      <a:pt x="132" y="32"/>
                    </a:cubicBezTo>
                    <a:cubicBezTo>
                      <a:pt x="135" y="29"/>
                      <a:pt x="136" y="24"/>
                      <a:pt x="136" y="20"/>
                    </a:cubicBezTo>
                    <a:cubicBezTo>
                      <a:pt x="136" y="9"/>
                      <a:pt x="127" y="0"/>
                      <a:pt x="116" y="0"/>
                    </a:cubicBezTo>
                    <a:cubicBezTo>
                      <a:pt x="105" y="0"/>
                      <a:pt x="96" y="9"/>
                      <a:pt x="96" y="20"/>
                    </a:cubicBezTo>
                    <a:cubicBezTo>
                      <a:pt x="96" y="24"/>
                      <a:pt x="98" y="29"/>
                      <a:pt x="100" y="32"/>
                    </a:cubicBezTo>
                    <a:cubicBezTo>
                      <a:pt x="92" y="32"/>
                      <a:pt x="92" y="32"/>
                      <a:pt x="92" y="32"/>
                    </a:cubicBezTo>
                    <a:cubicBezTo>
                      <a:pt x="95" y="29"/>
                      <a:pt x="96" y="24"/>
                      <a:pt x="96" y="20"/>
                    </a:cubicBezTo>
                    <a:cubicBezTo>
                      <a:pt x="96" y="9"/>
                      <a:pt x="87" y="0"/>
                      <a:pt x="76" y="0"/>
                    </a:cubicBezTo>
                    <a:cubicBezTo>
                      <a:pt x="65" y="0"/>
                      <a:pt x="56" y="9"/>
                      <a:pt x="56" y="20"/>
                    </a:cubicBezTo>
                    <a:cubicBezTo>
                      <a:pt x="56" y="24"/>
                      <a:pt x="58" y="29"/>
                      <a:pt x="60" y="32"/>
                    </a:cubicBezTo>
                    <a:cubicBezTo>
                      <a:pt x="4" y="32"/>
                      <a:pt x="4" y="32"/>
                      <a:pt x="4" y="32"/>
                    </a:cubicBezTo>
                    <a:cubicBezTo>
                      <a:pt x="2" y="32"/>
                      <a:pt x="0" y="34"/>
                      <a:pt x="0" y="36"/>
                    </a:cubicBezTo>
                    <a:cubicBezTo>
                      <a:pt x="0" y="92"/>
                      <a:pt x="0" y="92"/>
                      <a:pt x="0" y="92"/>
                    </a:cubicBezTo>
                    <a:cubicBezTo>
                      <a:pt x="0" y="94"/>
                      <a:pt x="2" y="96"/>
                      <a:pt x="4" y="96"/>
                    </a:cubicBezTo>
                    <a:cubicBezTo>
                      <a:pt x="16" y="96"/>
                      <a:pt x="16" y="96"/>
                      <a:pt x="16" y="96"/>
                    </a:cubicBezTo>
                    <a:cubicBezTo>
                      <a:pt x="24" y="96"/>
                      <a:pt x="24" y="96"/>
                      <a:pt x="24" y="96"/>
                    </a:cubicBezTo>
                    <a:cubicBezTo>
                      <a:pt x="80" y="96"/>
                      <a:pt x="80" y="96"/>
                      <a:pt x="80" y="96"/>
                    </a:cubicBezTo>
                    <a:cubicBezTo>
                      <a:pt x="88" y="96"/>
                      <a:pt x="88" y="96"/>
                      <a:pt x="88" y="96"/>
                    </a:cubicBezTo>
                    <a:cubicBezTo>
                      <a:pt x="88" y="88"/>
                      <a:pt x="88" y="88"/>
                      <a:pt x="88" y="88"/>
                    </a:cubicBezTo>
                    <a:cubicBezTo>
                      <a:pt x="88" y="40"/>
                      <a:pt x="88" y="40"/>
                      <a:pt x="88" y="40"/>
                    </a:cubicBezTo>
                    <a:cubicBezTo>
                      <a:pt x="104" y="40"/>
                      <a:pt x="104" y="40"/>
                      <a:pt x="104" y="40"/>
                    </a:cubicBezTo>
                    <a:cubicBezTo>
                      <a:pt x="104" y="88"/>
                      <a:pt x="104" y="88"/>
                      <a:pt x="104" y="88"/>
                    </a:cubicBezTo>
                    <a:cubicBezTo>
                      <a:pt x="104" y="96"/>
                      <a:pt x="104" y="96"/>
                      <a:pt x="104" y="96"/>
                    </a:cubicBezTo>
                    <a:cubicBezTo>
                      <a:pt x="112" y="96"/>
                      <a:pt x="112" y="96"/>
                      <a:pt x="112" y="96"/>
                    </a:cubicBezTo>
                    <a:cubicBezTo>
                      <a:pt x="168" y="96"/>
                      <a:pt x="168" y="96"/>
                      <a:pt x="168" y="96"/>
                    </a:cubicBezTo>
                    <a:cubicBezTo>
                      <a:pt x="176" y="96"/>
                      <a:pt x="176" y="96"/>
                      <a:pt x="176" y="96"/>
                    </a:cubicBezTo>
                    <a:cubicBezTo>
                      <a:pt x="188" y="96"/>
                      <a:pt x="188" y="96"/>
                      <a:pt x="188" y="96"/>
                    </a:cubicBezTo>
                    <a:cubicBezTo>
                      <a:pt x="190" y="96"/>
                      <a:pt x="192" y="94"/>
                      <a:pt x="192" y="92"/>
                    </a:cubicBezTo>
                    <a:cubicBezTo>
                      <a:pt x="192" y="36"/>
                      <a:pt x="192" y="36"/>
                      <a:pt x="192" y="36"/>
                    </a:cubicBezTo>
                    <a:cubicBezTo>
                      <a:pt x="192" y="34"/>
                      <a:pt x="190" y="32"/>
                      <a:pt x="18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34"/>
              <p:cNvSpPr>
                <a:spLocks noEditPoints="1"/>
              </p:cNvSpPr>
              <p:nvPr/>
            </p:nvSpPr>
            <p:spPr bwMode="auto">
              <a:xfrm>
                <a:off x="4594225" y="2155825"/>
                <a:ext cx="450850" cy="246063"/>
              </a:xfrm>
              <a:custGeom>
                <a:avLst/>
                <a:gdLst>
                  <a:gd name="T0" fmla="*/ 96 w 160"/>
                  <a:gd name="T1" fmla="*/ 0 h 88"/>
                  <a:gd name="T2" fmla="*/ 88 w 160"/>
                  <a:gd name="T3" fmla="*/ 0 h 88"/>
                  <a:gd name="T4" fmla="*/ 88 w 160"/>
                  <a:gd name="T5" fmla="*/ 80 h 88"/>
                  <a:gd name="T6" fmla="*/ 72 w 160"/>
                  <a:gd name="T7" fmla="*/ 80 h 88"/>
                  <a:gd name="T8" fmla="*/ 72 w 160"/>
                  <a:gd name="T9" fmla="*/ 0 h 88"/>
                  <a:gd name="T10" fmla="*/ 64 w 160"/>
                  <a:gd name="T11" fmla="*/ 0 h 88"/>
                  <a:gd name="T12" fmla="*/ 8 w 160"/>
                  <a:gd name="T13" fmla="*/ 0 h 88"/>
                  <a:gd name="T14" fmla="*/ 0 w 160"/>
                  <a:gd name="T15" fmla="*/ 0 h 88"/>
                  <a:gd name="T16" fmla="*/ 0 w 160"/>
                  <a:gd name="T17" fmla="*/ 84 h 88"/>
                  <a:gd name="T18" fmla="*/ 4 w 160"/>
                  <a:gd name="T19" fmla="*/ 88 h 88"/>
                  <a:gd name="T20" fmla="*/ 68 w 160"/>
                  <a:gd name="T21" fmla="*/ 88 h 88"/>
                  <a:gd name="T22" fmla="*/ 156 w 160"/>
                  <a:gd name="T23" fmla="*/ 88 h 88"/>
                  <a:gd name="T24" fmla="*/ 160 w 160"/>
                  <a:gd name="T25" fmla="*/ 84 h 88"/>
                  <a:gd name="T26" fmla="*/ 160 w 160"/>
                  <a:gd name="T27" fmla="*/ 0 h 88"/>
                  <a:gd name="T28" fmla="*/ 152 w 160"/>
                  <a:gd name="T29" fmla="*/ 0 h 88"/>
                  <a:gd name="T30" fmla="*/ 96 w 160"/>
                  <a:gd name="T31" fmla="*/ 0 h 88"/>
                  <a:gd name="T32" fmla="*/ 96 w 160"/>
                  <a:gd name="T33" fmla="*/ 80 h 88"/>
                  <a:gd name="T34" fmla="*/ 96 w 160"/>
                  <a:gd name="T35" fmla="*/ 80 h 88"/>
                  <a:gd name="T36" fmla="*/ 96 w 160"/>
                  <a:gd name="T37" fmla="*/ 76 h 88"/>
                  <a:gd name="T38" fmla="*/ 96 w 160"/>
                  <a:gd name="T39"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0" h="88">
                    <a:moveTo>
                      <a:pt x="96" y="0"/>
                    </a:moveTo>
                    <a:cubicBezTo>
                      <a:pt x="88" y="0"/>
                      <a:pt x="88" y="0"/>
                      <a:pt x="88" y="0"/>
                    </a:cubicBezTo>
                    <a:cubicBezTo>
                      <a:pt x="88" y="80"/>
                      <a:pt x="88" y="80"/>
                      <a:pt x="88" y="80"/>
                    </a:cubicBezTo>
                    <a:cubicBezTo>
                      <a:pt x="72" y="80"/>
                      <a:pt x="72" y="80"/>
                      <a:pt x="72" y="80"/>
                    </a:cubicBezTo>
                    <a:cubicBezTo>
                      <a:pt x="72" y="0"/>
                      <a:pt x="72" y="0"/>
                      <a:pt x="72" y="0"/>
                    </a:cubicBezTo>
                    <a:cubicBezTo>
                      <a:pt x="64" y="0"/>
                      <a:pt x="64" y="0"/>
                      <a:pt x="64" y="0"/>
                    </a:cubicBezTo>
                    <a:cubicBezTo>
                      <a:pt x="8" y="0"/>
                      <a:pt x="8" y="0"/>
                      <a:pt x="8" y="0"/>
                    </a:cubicBezTo>
                    <a:cubicBezTo>
                      <a:pt x="0" y="0"/>
                      <a:pt x="0" y="0"/>
                      <a:pt x="0" y="0"/>
                    </a:cubicBezTo>
                    <a:cubicBezTo>
                      <a:pt x="0" y="84"/>
                      <a:pt x="0" y="84"/>
                      <a:pt x="0" y="84"/>
                    </a:cubicBezTo>
                    <a:cubicBezTo>
                      <a:pt x="0" y="86"/>
                      <a:pt x="2" y="88"/>
                      <a:pt x="4" y="88"/>
                    </a:cubicBezTo>
                    <a:cubicBezTo>
                      <a:pt x="68" y="88"/>
                      <a:pt x="68" y="88"/>
                      <a:pt x="68" y="88"/>
                    </a:cubicBezTo>
                    <a:cubicBezTo>
                      <a:pt x="156" y="88"/>
                      <a:pt x="156" y="88"/>
                      <a:pt x="156" y="88"/>
                    </a:cubicBezTo>
                    <a:cubicBezTo>
                      <a:pt x="158" y="88"/>
                      <a:pt x="160" y="86"/>
                      <a:pt x="160" y="84"/>
                    </a:cubicBezTo>
                    <a:cubicBezTo>
                      <a:pt x="160" y="0"/>
                      <a:pt x="160" y="0"/>
                      <a:pt x="160" y="0"/>
                    </a:cubicBezTo>
                    <a:cubicBezTo>
                      <a:pt x="152" y="0"/>
                      <a:pt x="152" y="0"/>
                      <a:pt x="152" y="0"/>
                    </a:cubicBezTo>
                    <a:lnTo>
                      <a:pt x="96" y="0"/>
                    </a:lnTo>
                    <a:close/>
                    <a:moveTo>
                      <a:pt x="96" y="80"/>
                    </a:moveTo>
                    <a:cubicBezTo>
                      <a:pt x="96" y="80"/>
                      <a:pt x="96" y="80"/>
                      <a:pt x="96" y="80"/>
                    </a:cubicBezTo>
                    <a:cubicBezTo>
                      <a:pt x="96" y="79"/>
                      <a:pt x="96" y="77"/>
                      <a:pt x="96" y="76"/>
                    </a:cubicBezTo>
                    <a:lnTo>
                      <a:pt x="96"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94" name="组合 293"/>
            <p:cNvGrpSpPr/>
            <p:nvPr/>
          </p:nvGrpSpPr>
          <p:grpSpPr>
            <a:xfrm>
              <a:off x="2551459" y="4794059"/>
              <a:ext cx="484045" cy="484046"/>
              <a:chOff x="568325" y="5842000"/>
              <a:chExt cx="539750" cy="539751"/>
            </a:xfrm>
            <a:solidFill>
              <a:schemeClr val="bg1">
                <a:alpha val="9000"/>
              </a:schemeClr>
            </a:solidFill>
          </p:grpSpPr>
          <p:sp>
            <p:nvSpPr>
              <p:cNvPr id="309" name="Freeform 7"/>
              <p:cNvSpPr/>
              <p:nvPr/>
            </p:nvSpPr>
            <p:spPr bwMode="auto">
              <a:xfrm>
                <a:off x="568325" y="6180138"/>
                <a:ext cx="539750" cy="66675"/>
              </a:xfrm>
              <a:custGeom>
                <a:avLst/>
                <a:gdLst>
                  <a:gd name="T0" fmla="*/ 0 w 192"/>
                  <a:gd name="T1" fmla="*/ 12 h 24"/>
                  <a:gd name="T2" fmla="*/ 13 w 192"/>
                  <a:gd name="T3" fmla="*/ 24 h 24"/>
                  <a:gd name="T4" fmla="*/ 80 w 192"/>
                  <a:gd name="T5" fmla="*/ 24 h 24"/>
                  <a:gd name="T6" fmla="*/ 88 w 192"/>
                  <a:gd name="T7" fmla="*/ 24 h 24"/>
                  <a:gd name="T8" fmla="*/ 104 w 192"/>
                  <a:gd name="T9" fmla="*/ 24 h 24"/>
                  <a:gd name="T10" fmla="*/ 112 w 192"/>
                  <a:gd name="T11" fmla="*/ 24 h 24"/>
                  <a:gd name="T12" fmla="*/ 181 w 192"/>
                  <a:gd name="T13" fmla="*/ 24 h 24"/>
                  <a:gd name="T14" fmla="*/ 192 w 192"/>
                  <a:gd name="T15" fmla="*/ 12 h 24"/>
                  <a:gd name="T16" fmla="*/ 192 w 192"/>
                  <a:gd name="T17" fmla="*/ 0 h 24"/>
                  <a:gd name="T18" fmla="*/ 0 w 192"/>
                  <a:gd name="T19" fmla="*/ 0 h 24"/>
                  <a:gd name="T20" fmla="*/ 0 w 192"/>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24">
                    <a:moveTo>
                      <a:pt x="0" y="12"/>
                    </a:moveTo>
                    <a:cubicBezTo>
                      <a:pt x="0" y="19"/>
                      <a:pt x="6" y="24"/>
                      <a:pt x="13" y="24"/>
                    </a:cubicBezTo>
                    <a:cubicBezTo>
                      <a:pt x="80" y="24"/>
                      <a:pt x="80" y="24"/>
                      <a:pt x="80" y="24"/>
                    </a:cubicBezTo>
                    <a:cubicBezTo>
                      <a:pt x="88" y="24"/>
                      <a:pt x="88" y="24"/>
                      <a:pt x="88" y="24"/>
                    </a:cubicBezTo>
                    <a:cubicBezTo>
                      <a:pt x="104" y="24"/>
                      <a:pt x="104" y="24"/>
                      <a:pt x="104" y="24"/>
                    </a:cubicBezTo>
                    <a:cubicBezTo>
                      <a:pt x="112" y="24"/>
                      <a:pt x="112" y="24"/>
                      <a:pt x="112" y="24"/>
                    </a:cubicBezTo>
                    <a:cubicBezTo>
                      <a:pt x="181" y="24"/>
                      <a:pt x="181" y="24"/>
                      <a:pt x="181" y="24"/>
                    </a:cubicBezTo>
                    <a:cubicBezTo>
                      <a:pt x="187" y="24"/>
                      <a:pt x="192" y="18"/>
                      <a:pt x="192" y="12"/>
                    </a:cubicBezTo>
                    <a:cubicBezTo>
                      <a:pt x="192" y="0"/>
                      <a:pt x="192" y="0"/>
                      <a:pt x="192" y="0"/>
                    </a:cubicBezTo>
                    <a:cubicBezTo>
                      <a:pt x="0" y="0"/>
                      <a:pt x="0" y="0"/>
                      <a:pt x="0" y="0"/>
                    </a:cubicBez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8"/>
              <p:cNvSpPr/>
              <p:nvPr/>
            </p:nvSpPr>
            <p:spPr bwMode="auto">
              <a:xfrm>
                <a:off x="568325" y="5842000"/>
                <a:ext cx="539750" cy="315913"/>
              </a:xfrm>
              <a:custGeom>
                <a:avLst/>
                <a:gdLst>
                  <a:gd name="T0" fmla="*/ 180 w 192"/>
                  <a:gd name="T1" fmla="*/ 0 h 112"/>
                  <a:gd name="T2" fmla="*/ 12 w 192"/>
                  <a:gd name="T3" fmla="*/ 0 h 112"/>
                  <a:gd name="T4" fmla="*/ 0 w 192"/>
                  <a:gd name="T5" fmla="*/ 12 h 112"/>
                  <a:gd name="T6" fmla="*/ 0 w 192"/>
                  <a:gd name="T7" fmla="*/ 112 h 112"/>
                  <a:gd name="T8" fmla="*/ 192 w 192"/>
                  <a:gd name="T9" fmla="*/ 112 h 112"/>
                  <a:gd name="T10" fmla="*/ 192 w 192"/>
                  <a:gd name="T11" fmla="*/ 12 h 112"/>
                  <a:gd name="T12" fmla="*/ 180 w 192"/>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192" h="112">
                    <a:moveTo>
                      <a:pt x="180" y="0"/>
                    </a:moveTo>
                    <a:cubicBezTo>
                      <a:pt x="12" y="0"/>
                      <a:pt x="12" y="0"/>
                      <a:pt x="12" y="0"/>
                    </a:cubicBezTo>
                    <a:cubicBezTo>
                      <a:pt x="6" y="0"/>
                      <a:pt x="0" y="5"/>
                      <a:pt x="0" y="12"/>
                    </a:cubicBezTo>
                    <a:cubicBezTo>
                      <a:pt x="0" y="112"/>
                      <a:pt x="0" y="112"/>
                      <a:pt x="0" y="112"/>
                    </a:cubicBezTo>
                    <a:cubicBezTo>
                      <a:pt x="192" y="112"/>
                      <a:pt x="192" y="112"/>
                      <a:pt x="192" y="112"/>
                    </a:cubicBezTo>
                    <a:cubicBezTo>
                      <a:pt x="192" y="12"/>
                      <a:pt x="192" y="12"/>
                      <a:pt x="192" y="12"/>
                    </a:cubicBezTo>
                    <a:cubicBezTo>
                      <a:pt x="192" y="5"/>
                      <a:pt x="187"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9"/>
              <p:cNvSpPr/>
              <p:nvPr/>
            </p:nvSpPr>
            <p:spPr bwMode="auto">
              <a:xfrm>
                <a:off x="725488" y="6269038"/>
                <a:ext cx="225425" cy="112713"/>
              </a:xfrm>
              <a:custGeom>
                <a:avLst/>
                <a:gdLst>
                  <a:gd name="T0" fmla="*/ 56 w 80"/>
                  <a:gd name="T1" fmla="*/ 2 h 40"/>
                  <a:gd name="T2" fmla="*/ 56 w 80"/>
                  <a:gd name="T3" fmla="*/ 2 h 40"/>
                  <a:gd name="T4" fmla="*/ 56 w 80"/>
                  <a:gd name="T5" fmla="*/ 0 h 40"/>
                  <a:gd name="T6" fmla="*/ 48 w 80"/>
                  <a:gd name="T7" fmla="*/ 0 h 40"/>
                  <a:gd name="T8" fmla="*/ 32 w 80"/>
                  <a:gd name="T9" fmla="*/ 0 h 40"/>
                  <a:gd name="T10" fmla="*/ 24 w 80"/>
                  <a:gd name="T11" fmla="*/ 0 h 40"/>
                  <a:gd name="T12" fmla="*/ 24 w 80"/>
                  <a:gd name="T13" fmla="*/ 1 h 40"/>
                  <a:gd name="T14" fmla="*/ 24 w 80"/>
                  <a:gd name="T15" fmla="*/ 1 h 40"/>
                  <a:gd name="T16" fmla="*/ 0 w 80"/>
                  <a:gd name="T17" fmla="*/ 20 h 40"/>
                  <a:gd name="T18" fmla="*/ 13 w 80"/>
                  <a:gd name="T19" fmla="*/ 35 h 40"/>
                  <a:gd name="T20" fmla="*/ 40 w 80"/>
                  <a:gd name="T21" fmla="*/ 40 h 40"/>
                  <a:gd name="T22" fmla="*/ 80 w 80"/>
                  <a:gd name="T23" fmla="*/ 20 h 40"/>
                  <a:gd name="T24" fmla="*/ 80 w 80"/>
                  <a:gd name="T25" fmla="*/ 20 h 40"/>
                  <a:gd name="T26" fmla="*/ 80 w 80"/>
                  <a:gd name="T27" fmla="*/ 20 h 40"/>
                  <a:gd name="T28" fmla="*/ 80 w 80"/>
                  <a:gd name="T29" fmla="*/ 20 h 40"/>
                  <a:gd name="T30" fmla="*/ 80 w 80"/>
                  <a:gd name="T31" fmla="*/ 20 h 40"/>
                  <a:gd name="T32" fmla="*/ 56 w 80"/>
                  <a:gd name="T3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40">
                    <a:moveTo>
                      <a:pt x="56" y="2"/>
                    </a:moveTo>
                    <a:cubicBezTo>
                      <a:pt x="56" y="2"/>
                      <a:pt x="56" y="2"/>
                      <a:pt x="56" y="2"/>
                    </a:cubicBezTo>
                    <a:cubicBezTo>
                      <a:pt x="56" y="0"/>
                      <a:pt x="56" y="0"/>
                      <a:pt x="56" y="0"/>
                    </a:cubicBezTo>
                    <a:cubicBezTo>
                      <a:pt x="48" y="0"/>
                      <a:pt x="48" y="0"/>
                      <a:pt x="48" y="0"/>
                    </a:cubicBezTo>
                    <a:cubicBezTo>
                      <a:pt x="32" y="0"/>
                      <a:pt x="32" y="0"/>
                      <a:pt x="32" y="0"/>
                    </a:cubicBezTo>
                    <a:cubicBezTo>
                      <a:pt x="24" y="0"/>
                      <a:pt x="24" y="0"/>
                      <a:pt x="24" y="0"/>
                    </a:cubicBezTo>
                    <a:cubicBezTo>
                      <a:pt x="24" y="1"/>
                      <a:pt x="24" y="1"/>
                      <a:pt x="24" y="1"/>
                    </a:cubicBezTo>
                    <a:cubicBezTo>
                      <a:pt x="24" y="1"/>
                      <a:pt x="24" y="1"/>
                      <a:pt x="24" y="1"/>
                    </a:cubicBezTo>
                    <a:cubicBezTo>
                      <a:pt x="9" y="5"/>
                      <a:pt x="0" y="11"/>
                      <a:pt x="0" y="20"/>
                    </a:cubicBezTo>
                    <a:cubicBezTo>
                      <a:pt x="0" y="26"/>
                      <a:pt x="5" y="31"/>
                      <a:pt x="13" y="35"/>
                    </a:cubicBezTo>
                    <a:cubicBezTo>
                      <a:pt x="20" y="38"/>
                      <a:pt x="30" y="40"/>
                      <a:pt x="40" y="40"/>
                    </a:cubicBezTo>
                    <a:cubicBezTo>
                      <a:pt x="63" y="40"/>
                      <a:pt x="80" y="31"/>
                      <a:pt x="80" y="20"/>
                    </a:cubicBezTo>
                    <a:cubicBezTo>
                      <a:pt x="80" y="20"/>
                      <a:pt x="80" y="20"/>
                      <a:pt x="80" y="20"/>
                    </a:cubicBezTo>
                    <a:cubicBezTo>
                      <a:pt x="80" y="20"/>
                      <a:pt x="80" y="20"/>
                      <a:pt x="80" y="20"/>
                    </a:cubicBezTo>
                    <a:cubicBezTo>
                      <a:pt x="80" y="20"/>
                      <a:pt x="80" y="20"/>
                      <a:pt x="80" y="20"/>
                    </a:cubicBezTo>
                    <a:cubicBezTo>
                      <a:pt x="80" y="20"/>
                      <a:pt x="80" y="20"/>
                      <a:pt x="80" y="20"/>
                    </a:cubicBezTo>
                    <a:cubicBezTo>
                      <a:pt x="80" y="11"/>
                      <a:pt x="71" y="5"/>
                      <a:pt x="5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95" name="组合 294"/>
            <p:cNvGrpSpPr/>
            <p:nvPr/>
          </p:nvGrpSpPr>
          <p:grpSpPr>
            <a:xfrm>
              <a:off x="3385128" y="4628073"/>
              <a:ext cx="612599" cy="605516"/>
              <a:chOff x="11145838" y="3187700"/>
              <a:chExt cx="549276" cy="542925"/>
            </a:xfrm>
            <a:solidFill>
              <a:schemeClr val="bg1">
                <a:alpha val="9000"/>
              </a:schemeClr>
            </a:solidFill>
          </p:grpSpPr>
          <p:sp>
            <p:nvSpPr>
              <p:cNvPr id="307" name="Freeform 107"/>
              <p:cNvSpPr>
                <a:spLocks noEditPoints="1"/>
              </p:cNvSpPr>
              <p:nvPr/>
            </p:nvSpPr>
            <p:spPr bwMode="auto">
              <a:xfrm>
                <a:off x="11145838" y="3187700"/>
                <a:ext cx="369888" cy="363538"/>
              </a:xfrm>
              <a:custGeom>
                <a:avLst/>
                <a:gdLst>
                  <a:gd name="T0" fmla="*/ 99 w 129"/>
                  <a:gd name="T1" fmla="*/ 118 h 129"/>
                  <a:gd name="T2" fmla="*/ 95 w 129"/>
                  <a:gd name="T3" fmla="*/ 102 h 129"/>
                  <a:gd name="T4" fmla="*/ 101 w 129"/>
                  <a:gd name="T5" fmla="*/ 96 h 129"/>
                  <a:gd name="T6" fmla="*/ 117 w 129"/>
                  <a:gd name="T7" fmla="*/ 100 h 129"/>
                  <a:gd name="T8" fmla="*/ 122 w 129"/>
                  <a:gd name="T9" fmla="*/ 98 h 129"/>
                  <a:gd name="T10" fmla="*/ 128 w 129"/>
                  <a:gd name="T11" fmla="*/ 83 h 129"/>
                  <a:gd name="T12" fmla="*/ 126 w 129"/>
                  <a:gd name="T13" fmla="*/ 78 h 129"/>
                  <a:gd name="T14" fmla="*/ 112 w 129"/>
                  <a:gd name="T15" fmla="*/ 70 h 129"/>
                  <a:gd name="T16" fmla="*/ 113 w 129"/>
                  <a:gd name="T17" fmla="*/ 65 h 129"/>
                  <a:gd name="T18" fmla="*/ 112 w 129"/>
                  <a:gd name="T19" fmla="*/ 61 h 129"/>
                  <a:gd name="T20" fmla="*/ 126 w 129"/>
                  <a:gd name="T21" fmla="*/ 52 h 129"/>
                  <a:gd name="T22" fmla="*/ 128 w 129"/>
                  <a:gd name="T23" fmla="*/ 47 h 129"/>
                  <a:gd name="T24" fmla="*/ 122 w 129"/>
                  <a:gd name="T25" fmla="*/ 33 h 129"/>
                  <a:gd name="T26" fmla="*/ 117 w 129"/>
                  <a:gd name="T27" fmla="*/ 30 h 129"/>
                  <a:gd name="T28" fmla="*/ 102 w 129"/>
                  <a:gd name="T29" fmla="*/ 34 h 129"/>
                  <a:gd name="T30" fmla="*/ 95 w 129"/>
                  <a:gd name="T31" fmla="*/ 28 h 129"/>
                  <a:gd name="T32" fmla="*/ 99 w 129"/>
                  <a:gd name="T33" fmla="*/ 12 h 129"/>
                  <a:gd name="T34" fmla="*/ 97 w 129"/>
                  <a:gd name="T35" fmla="*/ 8 h 129"/>
                  <a:gd name="T36" fmla="*/ 82 w 129"/>
                  <a:gd name="T37" fmla="*/ 1 h 129"/>
                  <a:gd name="T38" fmla="*/ 77 w 129"/>
                  <a:gd name="T39" fmla="*/ 3 h 129"/>
                  <a:gd name="T40" fmla="*/ 69 w 129"/>
                  <a:gd name="T41" fmla="*/ 17 h 129"/>
                  <a:gd name="T42" fmla="*/ 60 w 129"/>
                  <a:gd name="T43" fmla="*/ 17 h 129"/>
                  <a:gd name="T44" fmla="*/ 52 w 129"/>
                  <a:gd name="T45" fmla="*/ 3 h 129"/>
                  <a:gd name="T46" fmla="*/ 47 w 129"/>
                  <a:gd name="T47" fmla="*/ 1 h 129"/>
                  <a:gd name="T48" fmla="*/ 32 w 129"/>
                  <a:gd name="T49" fmla="*/ 7 h 129"/>
                  <a:gd name="T50" fmla="*/ 30 w 129"/>
                  <a:gd name="T51" fmla="*/ 12 h 129"/>
                  <a:gd name="T52" fmla="*/ 34 w 129"/>
                  <a:gd name="T53" fmla="*/ 27 h 129"/>
                  <a:gd name="T54" fmla="*/ 27 w 129"/>
                  <a:gd name="T55" fmla="*/ 34 h 129"/>
                  <a:gd name="T56" fmla="*/ 12 w 129"/>
                  <a:gd name="T57" fmla="*/ 30 h 129"/>
                  <a:gd name="T58" fmla="*/ 7 w 129"/>
                  <a:gd name="T59" fmla="*/ 32 h 129"/>
                  <a:gd name="T60" fmla="*/ 1 w 129"/>
                  <a:gd name="T61" fmla="*/ 47 h 129"/>
                  <a:gd name="T62" fmla="*/ 2 w 129"/>
                  <a:gd name="T63" fmla="*/ 52 h 129"/>
                  <a:gd name="T64" fmla="*/ 16 w 129"/>
                  <a:gd name="T65" fmla="*/ 60 h 129"/>
                  <a:gd name="T66" fmla="*/ 16 w 129"/>
                  <a:gd name="T67" fmla="*/ 65 h 129"/>
                  <a:gd name="T68" fmla="*/ 16 w 129"/>
                  <a:gd name="T69" fmla="*/ 69 h 129"/>
                  <a:gd name="T70" fmla="*/ 2 w 129"/>
                  <a:gd name="T71" fmla="*/ 77 h 129"/>
                  <a:gd name="T72" fmla="*/ 0 w 129"/>
                  <a:gd name="T73" fmla="*/ 82 h 129"/>
                  <a:gd name="T74" fmla="*/ 7 w 129"/>
                  <a:gd name="T75" fmla="*/ 97 h 129"/>
                  <a:gd name="T76" fmla="*/ 11 w 129"/>
                  <a:gd name="T77" fmla="*/ 99 h 129"/>
                  <a:gd name="T78" fmla="*/ 27 w 129"/>
                  <a:gd name="T79" fmla="*/ 95 h 129"/>
                  <a:gd name="T80" fmla="*/ 33 w 129"/>
                  <a:gd name="T81" fmla="*/ 102 h 129"/>
                  <a:gd name="T82" fmla="*/ 29 w 129"/>
                  <a:gd name="T83" fmla="*/ 118 h 129"/>
                  <a:gd name="T84" fmla="*/ 31 w 129"/>
                  <a:gd name="T85" fmla="*/ 122 h 129"/>
                  <a:gd name="T86" fmla="*/ 46 w 129"/>
                  <a:gd name="T87" fmla="*/ 128 h 129"/>
                  <a:gd name="T88" fmla="*/ 51 w 129"/>
                  <a:gd name="T89" fmla="*/ 127 h 129"/>
                  <a:gd name="T90" fmla="*/ 59 w 129"/>
                  <a:gd name="T91" fmla="*/ 113 h 129"/>
                  <a:gd name="T92" fmla="*/ 68 w 129"/>
                  <a:gd name="T93" fmla="*/ 113 h 129"/>
                  <a:gd name="T94" fmla="*/ 77 w 129"/>
                  <a:gd name="T95" fmla="*/ 127 h 129"/>
                  <a:gd name="T96" fmla="*/ 80 w 129"/>
                  <a:gd name="T97" fmla="*/ 129 h 129"/>
                  <a:gd name="T98" fmla="*/ 82 w 129"/>
                  <a:gd name="T99" fmla="*/ 129 h 129"/>
                  <a:gd name="T100" fmla="*/ 96 w 129"/>
                  <a:gd name="T101" fmla="*/ 123 h 129"/>
                  <a:gd name="T102" fmla="*/ 99 w 129"/>
                  <a:gd name="T103" fmla="*/ 118 h 129"/>
                  <a:gd name="T104" fmla="*/ 75 w 129"/>
                  <a:gd name="T105" fmla="*/ 76 h 129"/>
                  <a:gd name="T106" fmla="*/ 53 w 129"/>
                  <a:gd name="T107" fmla="*/ 76 h 129"/>
                  <a:gd name="T108" fmla="*/ 48 w 129"/>
                  <a:gd name="T109" fmla="*/ 65 h 129"/>
                  <a:gd name="T110" fmla="*/ 53 w 129"/>
                  <a:gd name="T111" fmla="*/ 54 h 129"/>
                  <a:gd name="T112" fmla="*/ 64 w 129"/>
                  <a:gd name="T113" fmla="*/ 49 h 129"/>
                  <a:gd name="T114" fmla="*/ 75 w 129"/>
                  <a:gd name="T115" fmla="*/ 54 h 129"/>
                  <a:gd name="T116" fmla="*/ 80 w 129"/>
                  <a:gd name="T117" fmla="*/ 65 h 129"/>
                  <a:gd name="T118" fmla="*/ 75 w 129"/>
                  <a:gd name="T119"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29">
                    <a:moveTo>
                      <a:pt x="99" y="118"/>
                    </a:moveTo>
                    <a:cubicBezTo>
                      <a:pt x="95" y="102"/>
                      <a:pt x="95" y="102"/>
                      <a:pt x="95" y="102"/>
                    </a:cubicBezTo>
                    <a:cubicBezTo>
                      <a:pt x="97" y="100"/>
                      <a:pt x="99" y="98"/>
                      <a:pt x="101" y="96"/>
                    </a:cubicBezTo>
                    <a:cubicBezTo>
                      <a:pt x="117" y="100"/>
                      <a:pt x="117" y="100"/>
                      <a:pt x="117" y="100"/>
                    </a:cubicBezTo>
                    <a:cubicBezTo>
                      <a:pt x="119" y="100"/>
                      <a:pt x="121" y="99"/>
                      <a:pt x="122" y="98"/>
                    </a:cubicBezTo>
                    <a:cubicBezTo>
                      <a:pt x="128" y="83"/>
                      <a:pt x="128" y="83"/>
                      <a:pt x="128" y="83"/>
                    </a:cubicBezTo>
                    <a:cubicBezTo>
                      <a:pt x="128" y="81"/>
                      <a:pt x="128" y="79"/>
                      <a:pt x="126" y="78"/>
                    </a:cubicBezTo>
                    <a:cubicBezTo>
                      <a:pt x="112" y="70"/>
                      <a:pt x="112" y="70"/>
                      <a:pt x="112" y="70"/>
                    </a:cubicBezTo>
                    <a:cubicBezTo>
                      <a:pt x="112" y="68"/>
                      <a:pt x="113" y="66"/>
                      <a:pt x="113" y="65"/>
                    </a:cubicBezTo>
                    <a:cubicBezTo>
                      <a:pt x="113" y="64"/>
                      <a:pt x="112" y="62"/>
                      <a:pt x="112" y="61"/>
                    </a:cubicBezTo>
                    <a:cubicBezTo>
                      <a:pt x="126" y="52"/>
                      <a:pt x="126" y="52"/>
                      <a:pt x="126" y="52"/>
                    </a:cubicBezTo>
                    <a:cubicBezTo>
                      <a:pt x="128" y="51"/>
                      <a:pt x="129" y="49"/>
                      <a:pt x="128" y="47"/>
                    </a:cubicBezTo>
                    <a:cubicBezTo>
                      <a:pt x="122" y="33"/>
                      <a:pt x="122" y="33"/>
                      <a:pt x="122" y="33"/>
                    </a:cubicBezTo>
                    <a:cubicBezTo>
                      <a:pt x="121" y="31"/>
                      <a:pt x="119" y="30"/>
                      <a:pt x="117" y="30"/>
                    </a:cubicBezTo>
                    <a:cubicBezTo>
                      <a:pt x="102" y="34"/>
                      <a:pt x="102" y="34"/>
                      <a:pt x="102" y="34"/>
                    </a:cubicBezTo>
                    <a:cubicBezTo>
                      <a:pt x="100" y="32"/>
                      <a:pt x="97" y="30"/>
                      <a:pt x="95" y="28"/>
                    </a:cubicBezTo>
                    <a:cubicBezTo>
                      <a:pt x="99" y="12"/>
                      <a:pt x="99" y="12"/>
                      <a:pt x="99" y="12"/>
                    </a:cubicBezTo>
                    <a:cubicBezTo>
                      <a:pt x="100" y="10"/>
                      <a:pt x="99" y="8"/>
                      <a:pt x="97" y="8"/>
                    </a:cubicBezTo>
                    <a:cubicBezTo>
                      <a:pt x="82" y="1"/>
                      <a:pt x="82" y="1"/>
                      <a:pt x="82" y="1"/>
                    </a:cubicBezTo>
                    <a:cubicBezTo>
                      <a:pt x="80" y="1"/>
                      <a:pt x="78" y="1"/>
                      <a:pt x="77" y="3"/>
                    </a:cubicBezTo>
                    <a:cubicBezTo>
                      <a:pt x="69" y="17"/>
                      <a:pt x="69" y="17"/>
                      <a:pt x="69" y="17"/>
                    </a:cubicBezTo>
                    <a:cubicBezTo>
                      <a:pt x="66" y="16"/>
                      <a:pt x="63" y="16"/>
                      <a:pt x="60" y="17"/>
                    </a:cubicBezTo>
                    <a:cubicBezTo>
                      <a:pt x="52" y="3"/>
                      <a:pt x="52" y="3"/>
                      <a:pt x="52" y="3"/>
                    </a:cubicBezTo>
                    <a:cubicBezTo>
                      <a:pt x="51" y="1"/>
                      <a:pt x="49" y="0"/>
                      <a:pt x="47" y="1"/>
                    </a:cubicBezTo>
                    <a:cubicBezTo>
                      <a:pt x="32" y="7"/>
                      <a:pt x="32" y="7"/>
                      <a:pt x="32" y="7"/>
                    </a:cubicBezTo>
                    <a:cubicBezTo>
                      <a:pt x="30" y="8"/>
                      <a:pt x="29" y="10"/>
                      <a:pt x="30" y="12"/>
                    </a:cubicBezTo>
                    <a:cubicBezTo>
                      <a:pt x="34" y="27"/>
                      <a:pt x="34" y="27"/>
                      <a:pt x="34" y="27"/>
                    </a:cubicBezTo>
                    <a:cubicBezTo>
                      <a:pt x="31" y="29"/>
                      <a:pt x="29" y="32"/>
                      <a:pt x="27" y="34"/>
                    </a:cubicBezTo>
                    <a:cubicBezTo>
                      <a:pt x="12" y="30"/>
                      <a:pt x="12" y="30"/>
                      <a:pt x="12" y="30"/>
                    </a:cubicBezTo>
                    <a:cubicBezTo>
                      <a:pt x="10" y="29"/>
                      <a:pt x="8" y="30"/>
                      <a:pt x="7" y="32"/>
                    </a:cubicBezTo>
                    <a:cubicBezTo>
                      <a:pt x="1" y="47"/>
                      <a:pt x="1" y="47"/>
                      <a:pt x="1" y="47"/>
                    </a:cubicBezTo>
                    <a:cubicBezTo>
                      <a:pt x="0" y="49"/>
                      <a:pt x="1" y="51"/>
                      <a:pt x="2" y="52"/>
                    </a:cubicBezTo>
                    <a:cubicBezTo>
                      <a:pt x="16" y="60"/>
                      <a:pt x="16" y="60"/>
                      <a:pt x="16" y="60"/>
                    </a:cubicBezTo>
                    <a:cubicBezTo>
                      <a:pt x="16" y="62"/>
                      <a:pt x="16" y="63"/>
                      <a:pt x="16" y="65"/>
                    </a:cubicBezTo>
                    <a:cubicBezTo>
                      <a:pt x="16" y="66"/>
                      <a:pt x="16" y="68"/>
                      <a:pt x="16" y="69"/>
                    </a:cubicBezTo>
                    <a:cubicBezTo>
                      <a:pt x="2" y="77"/>
                      <a:pt x="2" y="77"/>
                      <a:pt x="2" y="77"/>
                    </a:cubicBezTo>
                    <a:cubicBezTo>
                      <a:pt x="0" y="78"/>
                      <a:pt x="0" y="80"/>
                      <a:pt x="0" y="82"/>
                    </a:cubicBezTo>
                    <a:cubicBezTo>
                      <a:pt x="7" y="97"/>
                      <a:pt x="7" y="97"/>
                      <a:pt x="7" y="97"/>
                    </a:cubicBezTo>
                    <a:cubicBezTo>
                      <a:pt x="7" y="99"/>
                      <a:pt x="9" y="100"/>
                      <a:pt x="11" y="99"/>
                    </a:cubicBezTo>
                    <a:cubicBezTo>
                      <a:pt x="27" y="95"/>
                      <a:pt x="27" y="95"/>
                      <a:pt x="27" y="95"/>
                    </a:cubicBezTo>
                    <a:cubicBezTo>
                      <a:pt x="29" y="98"/>
                      <a:pt x="31" y="100"/>
                      <a:pt x="33" y="102"/>
                    </a:cubicBezTo>
                    <a:cubicBezTo>
                      <a:pt x="29" y="118"/>
                      <a:pt x="29" y="118"/>
                      <a:pt x="29" y="118"/>
                    </a:cubicBezTo>
                    <a:cubicBezTo>
                      <a:pt x="29" y="119"/>
                      <a:pt x="30" y="121"/>
                      <a:pt x="31" y="122"/>
                    </a:cubicBezTo>
                    <a:cubicBezTo>
                      <a:pt x="46" y="128"/>
                      <a:pt x="46" y="128"/>
                      <a:pt x="46" y="128"/>
                    </a:cubicBezTo>
                    <a:cubicBezTo>
                      <a:pt x="48" y="129"/>
                      <a:pt x="50" y="129"/>
                      <a:pt x="51" y="127"/>
                    </a:cubicBezTo>
                    <a:cubicBezTo>
                      <a:pt x="59" y="113"/>
                      <a:pt x="59" y="113"/>
                      <a:pt x="59" y="113"/>
                    </a:cubicBezTo>
                    <a:cubicBezTo>
                      <a:pt x="62" y="113"/>
                      <a:pt x="65" y="113"/>
                      <a:pt x="68" y="113"/>
                    </a:cubicBezTo>
                    <a:cubicBezTo>
                      <a:pt x="77" y="127"/>
                      <a:pt x="77" y="127"/>
                      <a:pt x="77" y="127"/>
                    </a:cubicBezTo>
                    <a:cubicBezTo>
                      <a:pt x="77" y="128"/>
                      <a:pt x="79" y="129"/>
                      <a:pt x="80" y="129"/>
                    </a:cubicBezTo>
                    <a:cubicBezTo>
                      <a:pt x="81" y="129"/>
                      <a:pt x="81" y="129"/>
                      <a:pt x="82" y="129"/>
                    </a:cubicBezTo>
                    <a:cubicBezTo>
                      <a:pt x="96" y="123"/>
                      <a:pt x="96" y="123"/>
                      <a:pt x="96" y="123"/>
                    </a:cubicBezTo>
                    <a:cubicBezTo>
                      <a:pt x="98" y="122"/>
                      <a:pt x="99" y="120"/>
                      <a:pt x="99" y="118"/>
                    </a:cubicBezTo>
                    <a:close/>
                    <a:moveTo>
                      <a:pt x="75" y="76"/>
                    </a:moveTo>
                    <a:cubicBezTo>
                      <a:pt x="69" y="82"/>
                      <a:pt x="59" y="82"/>
                      <a:pt x="53" y="76"/>
                    </a:cubicBezTo>
                    <a:cubicBezTo>
                      <a:pt x="50" y="73"/>
                      <a:pt x="48" y="69"/>
                      <a:pt x="48" y="65"/>
                    </a:cubicBezTo>
                    <a:cubicBezTo>
                      <a:pt x="48" y="61"/>
                      <a:pt x="50" y="57"/>
                      <a:pt x="53" y="54"/>
                    </a:cubicBezTo>
                    <a:cubicBezTo>
                      <a:pt x="56" y="51"/>
                      <a:pt x="60" y="49"/>
                      <a:pt x="64" y="49"/>
                    </a:cubicBezTo>
                    <a:cubicBezTo>
                      <a:pt x="68" y="49"/>
                      <a:pt x="72" y="51"/>
                      <a:pt x="75" y="54"/>
                    </a:cubicBezTo>
                    <a:cubicBezTo>
                      <a:pt x="78" y="57"/>
                      <a:pt x="80" y="61"/>
                      <a:pt x="80" y="65"/>
                    </a:cubicBezTo>
                    <a:cubicBezTo>
                      <a:pt x="80" y="69"/>
                      <a:pt x="78" y="73"/>
                      <a:pt x="75"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108"/>
              <p:cNvSpPr>
                <a:spLocks noEditPoints="1"/>
              </p:cNvSpPr>
              <p:nvPr/>
            </p:nvSpPr>
            <p:spPr bwMode="auto">
              <a:xfrm>
                <a:off x="11420476" y="3460750"/>
                <a:ext cx="274638" cy="269875"/>
              </a:xfrm>
              <a:custGeom>
                <a:avLst/>
                <a:gdLst>
                  <a:gd name="T0" fmla="*/ 96 w 96"/>
                  <a:gd name="T1" fmla="*/ 42 h 96"/>
                  <a:gd name="T2" fmla="*/ 93 w 96"/>
                  <a:gd name="T3" fmla="*/ 38 h 96"/>
                  <a:gd name="T4" fmla="*/ 82 w 96"/>
                  <a:gd name="T5" fmla="*/ 36 h 96"/>
                  <a:gd name="T6" fmla="*/ 81 w 96"/>
                  <a:gd name="T7" fmla="*/ 34 h 96"/>
                  <a:gd name="T8" fmla="*/ 80 w 96"/>
                  <a:gd name="T9" fmla="*/ 32 h 96"/>
                  <a:gd name="T10" fmla="*/ 86 w 96"/>
                  <a:gd name="T11" fmla="*/ 23 h 96"/>
                  <a:gd name="T12" fmla="*/ 86 w 96"/>
                  <a:gd name="T13" fmla="*/ 18 h 96"/>
                  <a:gd name="T14" fmla="*/ 78 w 96"/>
                  <a:gd name="T15" fmla="*/ 10 h 96"/>
                  <a:gd name="T16" fmla="*/ 73 w 96"/>
                  <a:gd name="T17" fmla="*/ 9 h 96"/>
                  <a:gd name="T18" fmla="*/ 64 w 96"/>
                  <a:gd name="T19" fmla="*/ 16 h 96"/>
                  <a:gd name="T20" fmla="*/ 59 w 96"/>
                  <a:gd name="T21" fmla="*/ 14 h 96"/>
                  <a:gd name="T22" fmla="*/ 58 w 96"/>
                  <a:gd name="T23" fmla="*/ 3 h 96"/>
                  <a:gd name="T24" fmla="*/ 54 w 96"/>
                  <a:gd name="T25" fmla="*/ 0 h 96"/>
                  <a:gd name="T26" fmla="*/ 42 w 96"/>
                  <a:gd name="T27" fmla="*/ 0 h 96"/>
                  <a:gd name="T28" fmla="*/ 38 w 96"/>
                  <a:gd name="T29" fmla="*/ 3 h 96"/>
                  <a:gd name="T30" fmla="*/ 37 w 96"/>
                  <a:gd name="T31" fmla="*/ 14 h 96"/>
                  <a:gd name="T32" fmla="*/ 34 w 96"/>
                  <a:gd name="T33" fmla="*/ 15 h 96"/>
                  <a:gd name="T34" fmla="*/ 32 w 96"/>
                  <a:gd name="T35" fmla="*/ 16 h 96"/>
                  <a:gd name="T36" fmla="*/ 23 w 96"/>
                  <a:gd name="T37" fmla="*/ 10 h 96"/>
                  <a:gd name="T38" fmla="*/ 18 w 96"/>
                  <a:gd name="T39" fmla="*/ 10 h 96"/>
                  <a:gd name="T40" fmla="*/ 10 w 96"/>
                  <a:gd name="T41" fmla="*/ 18 h 96"/>
                  <a:gd name="T42" fmla="*/ 10 w 96"/>
                  <a:gd name="T43" fmla="*/ 24 h 96"/>
                  <a:gd name="T44" fmla="*/ 16 w 96"/>
                  <a:gd name="T45" fmla="*/ 32 h 96"/>
                  <a:gd name="T46" fmla="*/ 14 w 96"/>
                  <a:gd name="T47" fmla="*/ 37 h 96"/>
                  <a:gd name="T48" fmla="*/ 4 w 96"/>
                  <a:gd name="T49" fmla="*/ 38 h 96"/>
                  <a:gd name="T50" fmla="*/ 0 w 96"/>
                  <a:gd name="T51" fmla="*/ 42 h 96"/>
                  <a:gd name="T52" fmla="*/ 0 w 96"/>
                  <a:gd name="T53" fmla="*/ 54 h 96"/>
                  <a:gd name="T54" fmla="*/ 4 w 96"/>
                  <a:gd name="T55" fmla="*/ 58 h 96"/>
                  <a:gd name="T56" fmla="*/ 14 w 96"/>
                  <a:gd name="T57" fmla="*/ 59 h 96"/>
                  <a:gd name="T58" fmla="*/ 15 w 96"/>
                  <a:gd name="T59" fmla="*/ 62 h 96"/>
                  <a:gd name="T60" fmla="*/ 16 w 96"/>
                  <a:gd name="T61" fmla="*/ 64 h 96"/>
                  <a:gd name="T62" fmla="*/ 10 w 96"/>
                  <a:gd name="T63" fmla="*/ 73 h 96"/>
                  <a:gd name="T64" fmla="*/ 10 w 96"/>
                  <a:gd name="T65" fmla="*/ 78 h 96"/>
                  <a:gd name="T66" fmla="*/ 19 w 96"/>
                  <a:gd name="T67" fmla="*/ 86 h 96"/>
                  <a:gd name="T68" fmla="*/ 24 w 96"/>
                  <a:gd name="T69" fmla="*/ 86 h 96"/>
                  <a:gd name="T70" fmla="*/ 32 w 96"/>
                  <a:gd name="T71" fmla="*/ 80 h 96"/>
                  <a:gd name="T72" fmla="*/ 37 w 96"/>
                  <a:gd name="T73" fmla="*/ 82 h 96"/>
                  <a:gd name="T74" fmla="*/ 39 w 96"/>
                  <a:gd name="T75" fmla="*/ 93 h 96"/>
                  <a:gd name="T76" fmla="*/ 43 w 96"/>
                  <a:gd name="T77" fmla="*/ 96 h 96"/>
                  <a:gd name="T78" fmla="*/ 43 w 96"/>
                  <a:gd name="T79" fmla="*/ 96 h 96"/>
                  <a:gd name="T80" fmla="*/ 54 w 96"/>
                  <a:gd name="T81" fmla="*/ 96 h 96"/>
                  <a:gd name="T82" fmla="*/ 58 w 96"/>
                  <a:gd name="T83" fmla="*/ 92 h 96"/>
                  <a:gd name="T84" fmla="*/ 60 w 96"/>
                  <a:gd name="T85" fmla="*/ 82 h 96"/>
                  <a:gd name="T86" fmla="*/ 62 w 96"/>
                  <a:gd name="T87" fmla="*/ 81 h 96"/>
                  <a:gd name="T88" fmla="*/ 64 w 96"/>
                  <a:gd name="T89" fmla="*/ 80 h 96"/>
                  <a:gd name="T90" fmla="*/ 73 w 96"/>
                  <a:gd name="T91" fmla="*/ 86 h 96"/>
                  <a:gd name="T92" fmla="*/ 78 w 96"/>
                  <a:gd name="T93" fmla="*/ 86 h 96"/>
                  <a:gd name="T94" fmla="*/ 86 w 96"/>
                  <a:gd name="T95" fmla="*/ 77 h 96"/>
                  <a:gd name="T96" fmla="*/ 87 w 96"/>
                  <a:gd name="T97" fmla="*/ 72 h 96"/>
                  <a:gd name="T98" fmla="*/ 80 w 96"/>
                  <a:gd name="T99" fmla="*/ 64 h 96"/>
                  <a:gd name="T100" fmla="*/ 82 w 96"/>
                  <a:gd name="T101" fmla="*/ 59 h 96"/>
                  <a:gd name="T102" fmla="*/ 93 w 96"/>
                  <a:gd name="T103" fmla="*/ 57 h 96"/>
                  <a:gd name="T104" fmla="*/ 96 w 96"/>
                  <a:gd name="T105" fmla="*/ 53 h 96"/>
                  <a:gd name="T106" fmla="*/ 96 w 96"/>
                  <a:gd name="T107" fmla="*/ 42 h 96"/>
                  <a:gd name="T108" fmla="*/ 56 w 96"/>
                  <a:gd name="T109" fmla="*/ 51 h 96"/>
                  <a:gd name="T110" fmla="*/ 45 w 96"/>
                  <a:gd name="T111" fmla="*/ 55 h 96"/>
                  <a:gd name="T112" fmla="*/ 41 w 96"/>
                  <a:gd name="T113" fmla="*/ 45 h 96"/>
                  <a:gd name="T114" fmla="*/ 48 w 96"/>
                  <a:gd name="T115" fmla="*/ 40 h 96"/>
                  <a:gd name="T116" fmla="*/ 51 w 96"/>
                  <a:gd name="T117" fmla="*/ 40 h 96"/>
                  <a:gd name="T118" fmla="*/ 56 w 96"/>
                  <a:gd name="T119" fmla="*/ 45 h 96"/>
                  <a:gd name="T120" fmla="*/ 56 w 96"/>
                  <a:gd name="T121" fmla="*/ 5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96">
                    <a:moveTo>
                      <a:pt x="96" y="42"/>
                    </a:moveTo>
                    <a:cubicBezTo>
                      <a:pt x="96" y="40"/>
                      <a:pt x="95" y="38"/>
                      <a:pt x="93" y="38"/>
                    </a:cubicBezTo>
                    <a:cubicBezTo>
                      <a:pt x="82" y="36"/>
                      <a:pt x="82" y="36"/>
                      <a:pt x="82" y="36"/>
                    </a:cubicBezTo>
                    <a:cubicBezTo>
                      <a:pt x="82" y="36"/>
                      <a:pt x="81" y="35"/>
                      <a:pt x="81" y="34"/>
                    </a:cubicBezTo>
                    <a:cubicBezTo>
                      <a:pt x="81" y="33"/>
                      <a:pt x="80" y="32"/>
                      <a:pt x="80" y="32"/>
                    </a:cubicBezTo>
                    <a:cubicBezTo>
                      <a:pt x="86" y="23"/>
                      <a:pt x="86" y="23"/>
                      <a:pt x="86" y="23"/>
                    </a:cubicBezTo>
                    <a:cubicBezTo>
                      <a:pt x="88" y="21"/>
                      <a:pt x="87" y="19"/>
                      <a:pt x="86" y="18"/>
                    </a:cubicBezTo>
                    <a:cubicBezTo>
                      <a:pt x="78" y="10"/>
                      <a:pt x="78" y="10"/>
                      <a:pt x="78" y="10"/>
                    </a:cubicBezTo>
                    <a:cubicBezTo>
                      <a:pt x="76" y="8"/>
                      <a:pt x="74" y="8"/>
                      <a:pt x="73" y="9"/>
                    </a:cubicBezTo>
                    <a:cubicBezTo>
                      <a:pt x="64" y="16"/>
                      <a:pt x="64" y="16"/>
                      <a:pt x="64" y="16"/>
                    </a:cubicBezTo>
                    <a:cubicBezTo>
                      <a:pt x="62" y="15"/>
                      <a:pt x="61" y="14"/>
                      <a:pt x="59" y="14"/>
                    </a:cubicBezTo>
                    <a:cubicBezTo>
                      <a:pt x="58" y="3"/>
                      <a:pt x="58" y="3"/>
                      <a:pt x="58" y="3"/>
                    </a:cubicBezTo>
                    <a:cubicBezTo>
                      <a:pt x="57" y="1"/>
                      <a:pt x="55" y="0"/>
                      <a:pt x="54" y="0"/>
                    </a:cubicBezTo>
                    <a:cubicBezTo>
                      <a:pt x="42" y="0"/>
                      <a:pt x="42" y="0"/>
                      <a:pt x="42" y="0"/>
                    </a:cubicBezTo>
                    <a:cubicBezTo>
                      <a:pt x="40" y="0"/>
                      <a:pt x="38" y="1"/>
                      <a:pt x="38" y="3"/>
                    </a:cubicBezTo>
                    <a:cubicBezTo>
                      <a:pt x="37" y="14"/>
                      <a:pt x="37" y="14"/>
                      <a:pt x="37" y="14"/>
                    </a:cubicBezTo>
                    <a:cubicBezTo>
                      <a:pt x="36" y="14"/>
                      <a:pt x="35" y="15"/>
                      <a:pt x="34" y="15"/>
                    </a:cubicBezTo>
                    <a:cubicBezTo>
                      <a:pt x="33" y="15"/>
                      <a:pt x="33" y="16"/>
                      <a:pt x="32" y="16"/>
                    </a:cubicBezTo>
                    <a:cubicBezTo>
                      <a:pt x="23" y="10"/>
                      <a:pt x="23" y="10"/>
                      <a:pt x="23" y="10"/>
                    </a:cubicBezTo>
                    <a:cubicBezTo>
                      <a:pt x="22" y="9"/>
                      <a:pt x="19" y="9"/>
                      <a:pt x="18" y="10"/>
                    </a:cubicBezTo>
                    <a:cubicBezTo>
                      <a:pt x="10" y="18"/>
                      <a:pt x="10" y="18"/>
                      <a:pt x="10" y="18"/>
                    </a:cubicBezTo>
                    <a:cubicBezTo>
                      <a:pt x="9" y="20"/>
                      <a:pt x="8" y="22"/>
                      <a:pt x="10" y="24"/>
                    </a:cubicBezTo>
                    <a:cubicBezTo>
                      <a:pt x="16" y="32"/>
                      <a:pt x="16" y="32"/>
                      <a:pt x="16" y="32"/>
                    </a:cubicBezTo>
                    <a:cubicBezTo>
                      <a:pt x="15" y="34"/>
                      <a:pt x="15" y="35"/>
                      <a:pt x="14" y="37"/>
                    </a:cubicBezTo>
                    <a:cubicBezTo>
                      <a:pt x="4" y="38"/>
                      <a:pt x="4" y="38"/>
                      <a:pt x="4" y="38"/>
                    </a:cubicBezTo>
                    <a:cubicBezTo>
                      <a:pt x="2" y="39"/>
                      <a:pt x="0" y="40"/>
                      <a:pt x="0" y="42"/>
                    </a:cubicBezTo>
                    <a:cubicBezTo>
                      <a:pt x="0" y="54"/>
                      <a:pt x="0" y="54"/>
                      <a:pt x="0" y="54"/>
                    </a:cubicBezTo>
                    <a:cubicBezTo>
                      <a:pt x="0" y="56"/>
                      <a:pt x="2" y="58"/>
                      <a:pt x="4" y="58"/>
                    </a:cubicBezTo>
                    <a:cubicBezTo>
                      <a:pt x="14" y="59"/>
                      <a:pt x="14" y="59"/>
                      <a:pt x="14" y="59"/>
                    </a:cubicBezTo>
                    <a:cubicBezTo>
                      <a:pt x="15" y="60"/>
                      <a:pt x="15" y="61"/>
                      <a:pt x="15" y="62"/>
                    </a:cubicBezTo>
                    <a:cubicBezTo>
                      <a:pt x="16" y="63"/>
                      <a:pt x="16" y="63"/>
                      <a:pt x="16" y="64"/>
                    </a:cubicBezTo>
                    <a:cubicBezTo>
                      <a:pt x="10" y="73"/>
                      <a:pt x="10" y="73"/>
                      <a:pt x="10" y="73"/>
                    </a:cubicBezTo>
                    <a:cubicBezTo>
                      <a:pt x="9" y="74"/>
                      <a:pt x="9" y="77"/>
                      <a:pt x="10" y="78"/>
                    </a:cubicBezTo>
                    <a:cubicBezTo>
                      <a:pt x="19" y="86"/>
                      <a:pt x="19" y="86"/>
                      <a:pt x="19" y="86"/>
                    </a:cubicBezTo>
                    <a:cubicBezTo>
                      <a:pt x="20" y="87"/>
                      <a:pt x="22" y="88"/>
                      <a:pt x="24" y="86"/>
                    </a:cubicBezTo>
                    <a:cubicBezTo>
                      <a:pt x="32" y="80"/>
                      <a:pt x="32" y="80"/>
                      <a:pt x="32" y="80"/>
                    </a:cubicBezTo>
                    <a:cubicBezTo>
                      <a:pt x="34" y="81"/>
                      <a:pt x="35" y="81"/>
                      <a:pt x="37" y="82"/>
                    </a:cubicBezTo>
                    <a:cubicBezTo>
                      <a:pt x="39" y="93"/>
                      <a:pt x="39" y="93"/>
                      <a:pt x="39" y="93"/>
                    </a:cubicBezTo>
                    <a:cubicBezTo>
                      <a:pt x="39" y="94"/>
                      <a:pt x="41" y="96"/>
                      <a:pt x="43" y="96"/>
                    </a:cubicBezTo>
                    <a:cubicBezTo>
                      <a:pt x="43" y="96"/>
                      <a:pt x="43" y="96"/>
                      <a:pt x="43" y="96"/>
                    </a:cubicBezTo>
                    <a:cubicBezTo>
                      <a:pt x="54" y="96"/>
                      <a:pt x="54" y="96"/>
                      <a:pt x="54" y="96"/>
                    </a:cubicBezTo>
                    <a:cubicBezTo>
                      <a:pt x="56" y="96"/>
                      <a:pt x="58" y="94"/>
                      <a:pt x="58" y="92"/>
                    </a:cubicBezTo>
                    <a:cubicBezTo>
                      <a:pt x="60" y="82"/>
                      <a:pt x="60" y="82"/>
                      <a:pt x="60" y="82"/>
                    </a:cubicBezTo>
                    <a:cubicBezTo>
                      <a:pt x="60" y="81"/>
                      <a:pt x="61" y="81"/>
                      <a:pt x="62" y="81"/>
                    </a:cubicBezTo>
                    <a:cubicBezTo>
                      <a:pt x="63" y="80"/>
                      <a:pt x="64" y="80"/>
                      <a:pt x="64" y="80"/>
                    </a:cubicBezTo>
                    <a:cubicBezTo>
                      <a:pt x="73" y="86"/>
                      <a:pt x="73" y="86"/>
                      <a:pt x="73" y="86"/>
                    </a:cubicBezTo>
                    <a:cubicBezTo>
                      <a:pt x="75" y="87"/>
                      <a:pt x="77" y="87"/>
                      <a:pt x="78" y="86"/>
                    </a:cubicBezTo>
                    <a:cubicBezTo>
                      <a:pt x="86" y="77"/>
                      <a:pt x="86" y="77"/>
                      <a:pt x="86" y="77"/>
                    </a:cubicBezTo>
                    <a:cubicBezTo>
                      <a:pt x="88" y="76"/>
                      <a:pt x="88" y="74"/>
                      <a:pt x="87" y="72"/>
                    </a:cubicBezTo>
                    <a:cubicBezTo>
                      <a:pt x="80" y="64"/>
                      <a:pt x="80" y="64"/>
                      <a:pt x="80" y="64"/>
                    </a:cubicBezTo>
                    <a:cubicBezTo>
                      <a:pt x="81" y="62"/>
                      <a:pt x="82" y="61"/>
                      <a:pt x="82" y="59"/>
                    </a:cubicBezTo>
                    <a:cubicBezTo>
                      <a:pt x="93" y="57"/>
                      <a:pt x="93" y="57"/>
                      <a:pt x="93" y="57"/>
                    </a:cubicBezTo>
                    <a:cubicBezTo>
                      <a:pt x="95" y="57"/>
                      <a:pt x="96" y="55"/>
                      <a:pt x="96" y="53"/>
                    </a:cubicBezTo>
                    <a:lnTo>
                      <a:pt x="96" y="42"/>
                    </a:lnTo>
                    <a:close/>
                    <a:moveTo>
                      <a:pt x="56" y="51"/>
                    </a:moveTo>
                    <a:cubicBezTo>
                      <a:pt x="54" y="55"/>
                      <a:pt x="49" y="57"/>
                      <a:pt x="45" y="55"/>
                    </a:cubicBezTo>
                    <a:cubicBezTo>
                      <a:pt x="41" y="54"/>
                      <a:pt x="39" y="49"/>
                      <a:pt x="41" y="45"/>
                    </a:cubicBezTo>
                    <a:cubicBezTo>
                      <a:pt x="42" y="42"/>
                      <a:pt x="45" y="40"/>
                      <a:pt x="48" y="40"/>
                    </a:cubicBezTo>
                    <a:cubicBezTo>
                      <a:pt x="49" y="40"/>
                      <a:pt x="50" y="40"/>
                      <a:pt x="51" y="40"/>
                    </a:cubicBezTo>
                    <a:cubicBezTo>
                      <a:pt x="53" y="41"/>
                      <a:pt x="55" y="43"/>
                      <a:pt x="56" y="45"/>
                    </a:cubicBezTo>
                    <a:cubicBezTo>
                      <a:pt x="56" y="47"/>
                      <a:pt x="56" y="49"/>
                      <a:pt x="56"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96" name="组合 295"/>
            <p:cNvGrpSpPr/>
            <p:nvPr/>
          </p:nvGrpSpPr>
          <p:grpSpPr>
            <a:xfrm rot="19338412">
              <a:off x="2432948" y="5445831"/>
              <a:ext cx="405548" cy="436253"/>
              <a:chOff x="11169651" y="533400"/>
              <a:chExt cx="503237" cy="541338"/>
            </a:xfrm>
            <a:solidFill>
              <a:schemeClr val="bg1">
                <a:alpha val="9000"/>
              </a:schemeClr>
            </a:solidFill>
          </p:grpSpPr>
          <p:sp>
            <p:nvSpPr>
              <p:cNvPr id="304" name="Freeform 102"/>
              <p:cNvSpPr/>
              <p:nvPr/>
            </p:nvSpPr>
            <p:spPr bwMode="auto">
              <a:xfrm>
                <a:off x="11169651" y="533400"/>
                <a:ext cx="411163" cy="541338"/>
              </a:xfrm>
              <a:custGeom>
                <a:avLst/>
                <a:gdLst>
                  <a:gd name="T0" fmla="*/ 88 w 144"/>
                  <a:gd name="T1" fmla="*/ 152 h 192"/>
                  <a:gd name="T2" fmla="*/ 136 w 144"/>
                  <a:gd name="T3" fmla="*/ 104 h 192"/>
                  <a:gd name="T4" fmla="*/ 144 w 144"/>
                  <a:gd name="T5" fmla="*/ 105 h 192"/>
                  <a:gd name="T6" fmla="*/ 144 w 144"/>
                  <a:gd name="T7" fmla="*/ 48 h 192"/>
                  <a:gd name="T8" fmla="*/ 100 w 144"/>
                  <a:gd name="T9" fmla="*/ 48 h 192"/>
                  <a:gd name="T10" fmla="*/ 96 w 144"/>
                  <a:gd name="T11" fmla="*/ 44 h 192"/>
                  <a:gd name="T12" fmla="*/ 96 w 144"/>
                  <a:gd name="T13" fmla="*/ 0 h 192"/>
                  <a:gd name="T14" fmla="*/ 4 w 144"/>
                  <a:gd name="T15" fmla="*/ 0 h 192"/>
                  <a:gd name="T16" fmla="*/ 0 w 144"/>
                  <a:gd name="T17" fmla="*/ 4 h 192"/>
                  <a:gd name="T18" fmla="*/ 0 w 144"/>
                  <a:gd name="T19" fmla="*/ 188 h 192"/>
                  <a:gd name="T20" fmla="*/ 4 w 144"/>
                  <a:gd name="T21" fmla="*/ 192 h 192"/>
                  <a:gd name="T22" fmla="*/ 110 w 144"/>
                  <a:gd name="T23" fmla="*/ 192 h 192"/>
                  <a:gd name="T24" fmla="*/ 88 w 144"/>
                  <a:gd name="T25"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92">
                    <a:moveTo>
                      <a:pt x="88" y="152"/>
                    </a:moveTo>
                    <a:cubicBezTo>
                      <a:pt x="88" y="125"/>
                      <a:pt x="110" y="104"/>
                      <a:pt x="136" y="104"/>
                    </a:cubicBezTo>
                    <a:cubicBezTo>
                      <a:pt x="139" y="104"/>
                      <a:pt x="142" y="104"/>
                      <a:pt x="144" y="105"/>
                    </a:cubicBezTo>
                    <a:cubicBezTo>
                      <a:pt x="144" y="48"/>
                      <a:pt x="144" y="48"/>
                      <a:pt x="144" y="48"/>
                    </a:cubicBezTo>
                    <a:cubicBezTo>
                      <a:pt x="100" y="48"/>
                      <a:pt x="100" y="48"/>
                      <a:pt x="100" y="48"/>
                    </a:cubicBezTo>
                    <a:cubicBezTo>
                      <a:pt x="98" y="48"/>
                      <a:pt x="96" y="46"/>
                      <a:pt x="96" y="44"/>
                    </a:cubicBezTo>
                    <a:cubicBezTo>
                      <a:pt x="96" y="0"/>
                      <a:pt x="96" y="0"/>
                      <a:pt x="96" y="0"/>
                    </a:cubicBezTo>
                    <a:cubicBezTo>
                      <a:pt x="4" y="0"/>
                      <a:pt x="4" y="0"/>
                      <a:pt x="4" y="0"/>
                    </a:cubicBezTo>
                    <a:cubicBezTo>
                      <a:pt x="2" y="0"/>
                      <a:pt x="0" y="2"/>
                      <a:pt x="0" y="4"/>
                    </a:cubicBezTo>
                    <a:cubicBezTo>
                      <a:pt x="0" y="188"/>
                      <a:pt x="0" y="188"/>
                      <a:pt x="0" y="188"/>
                    </a:cubicBezTo>
                    <a:cubicBezTo>
                      <a:pt x="0" y="190"/>
                      <a:pt x="2" y="192"/>
                      <a:pt x="4" y="192"/>
                    </a:cubicBezTo>
                    <a:cubicBezTo>
                      <a:pt x="110" y="192"/>
                      <a:pt x="110" y="192"/>
                      <a:pt x="110" y="192"/>
                    </a:cubicBezTo>
                    <a:cubicBezTo>
                      <a:pt x="97" y="183"/>
                      <a:pt x="88" y="169"/>
                      <a:pt x="88" y="1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103"/>
              <p:cNvSpPr/>
              <p:nvPr/>
            </p:nvSpPr>
            <p:spPr bwMode="auto">
              <a:xfrm>
                <a:off x="11466513" y="539750"/>
                <a:ext cx="107950" cy="106363"/>
              </a:xfrm>
              <a:custGeom>
                <a:avLst/>
                <a:gdLst>
                  <a:gd name="T0" fmla="*/ 0 w 68"/>
                  <a:gd name="T1" fmla="*/ 0 h 67"/>
                  <a:gd name="T2" fmla="*/ 0 w 68"/>
                  <a:gd name="T3" fmla="*/ 67 h 67"/>
                  <a:gd name="T4" fmla="*/ 68 w 68"/>
                  <a:gd name="T5" fmla="*/ 67 h 67"/>
                  <a:gd name="T6" fmla="*/ 0 w 68"/>
                  <a:gd name="T7" fmla="*/ 0 h 67"/>
                </a:gdLst>
                <a:ahLst/>
                <a:cxnLst>
                  <a:cxn ang="0">
                    <a:pos x="T0" y="T1"/>
                  </a:cxn>
                  <a:cxn ang="0">
                    <a:pos x="T2" y="T3"/>
                  </a:cxn>
                  <a:cxn ang="0">
                    <a:pos x="T4" y="T5"/>
                  </a:cxn>
                  <a:cxn ang="0">
                    <a:pos x="T6" y="T7"/>
                  </a:cxn>
                </a:cxnLst>
                <a:rect l="0" t="0" r="r" b="b"/>
                <a:pathLst>
                  <a:path w="68" h="67">
                    <a:moveTo>
                      <a:pt x="0" y="0"/>
                    </a:moveTo>
                    <a:lnTo>
                      <a:pt x="0" y="67"/>
                    </a:lnTo>
                    <a:lnTo>
                      <a:pt x="68" y="6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104"/>
              <p:cNvSpPr>
                <a:spLocks noEditPoints="1"/>
              </p:cNvSpPr>
              <p:nvPr/>
            </p:nvSpPr>
            <p:spPr bwMode="auto">
              <a:xfrm>
                <a:off x="11444288" y="849313"/>
                <a:ext cx="228600" cy="225425"/>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9 h 80"/>
                  <a:gd name="T12" fmla="*/ 55 w 80"/>
                  <a:gd name="T13" fmla="*/ 55 h 80"/>
                  <a:gd name="T14" fmla="*/ 52 w 80"/>
                  <a:gd name="T15" fmla="*/ 56 h 80"/>
                  <a:gd name="T16" fmla="*/ 49 w 80"/>
                  <a:gd name="T17" fmla="*/ 55 h 80"/>
                  <a:gd name="T18" fmla="*/ 40 w 80"/>
                  <a:gd name="T19" fmla="*/ 46 h 80"/>
                  <a:gd name="T20" fmla="*/ 31 w 80"/>
                  <a:gd name="T21" fmla="*/ 55 h 80"/>
                  <a:gd name="T22" fmla="*/ 28 w 80"/>
                  <a:gd name="T23" fmla="*/ 56 h 80"/>
                  <a:gd name="T24" fmla="*/ 25 w 80"/>
                  <a:gd name="T25" fmla="*/ 55 h 80"/>
                  <a:gd name="T26" fmla="*/ 25 w 80"/>
                  <a:gd name="T27" fmla="*/ 49 h 80"/>
                  <a:gd name="T28" fmla="*/ 34 w 80"/>
                  <a:gd name="T29" fmla="*/ 40 h 80"/>
                  <a:gd name="T30" fmla="*/ 25 w 80"/>
                  <a:gd name="T31" fmla="*/ 31 h 80"/>
                  <a:gd name="T32" fmla="*/ 25 w 80"/>
                  <a:gd name="T33" fmla="*/ 25 h 80"/>
                  <a:gd name="T34" fmla="*/ 31 w 80"/>
                  <a:gd name="T35" fmla="*/ 25 h 80"/>
                  <a:gd name="T36" fmla="*/ 40 w 80"/>
                  <a:gd name="T37" fmla="*/ 34 h 80"/>
                  <a:gd name="T38" fmla="*/ 49 w 80"/>
                  <a:gd name="T39" fmla="*/ 25 h 80"/>
                  <a:gd name="T40" fmla="*/ 55 w 80"/>
                  <a:gd name="T41" fmla="*/ 25 h 80"/>
                  <a:gd name="T42" fmla="*/ 55 w 80"/>
                  <a:gd name="T43" fmla="*/ 31 h 80"/>
                  <a:gd name="T44" fmla="*/ 46 w 80"/>
                  <a:gd name="T45" fmla="*/ 40 h 80"/>
                  <a:gd name="T46" fmla="*/ 55 w 80"/>
                  <a:gd name="T47" fmla="*/ 4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9"/>
                    </a:moveTo>
                    <a:cubicBezTo>
                      <a:pt x="57" y="51"/>
                      <a:pt x="57" y="53"/>
                      <a:pt x="55" y="55"/>
                    </a:cubicBezTo>
                    <a:cubicBezTo>
                      <a:pt x="54" y="55"/>
                      <a:pt x="53" y="56"/>
                      <a:pt x="52" y="56"/>
                    </a:cubicBezTo>
                    <a:cubicBezTo>
                      <a:pt x="51" y="56"/>
                      <a:pt x="50" y="55"/>
                      <a:pt x="49" y="55"/>
                    </a:cubicBezTo>
                    <a:cubicBezTo>
                      <a:pt x="40" y="46"/>
                      <a:pt x="40" y="46"/>
                      <a:pt x="40" y="46"/>
                    </a:cubicBezTo>
                    <a:cubicBezTo>
                      <a:pt x="31" y="55"/>
                      <a:pt x="31" y="55"/>
                      <a:pt x="31" y="55"/>
                    </a:cubicBezTo>
                    <a:cubicBezTo>
                      <a:pt x="30" y="55"/>
                      <a:pt x="29" y="56"/>
                      <a:pt x="28" y="56"/>
                    </a:cubicBezTo>
                    <a:cubicBezTo>
                      <a:pt x="27" y="56"/>
                      <a:pt x="26" y="55"/>
                      <a:pt x="25" y="55"/>
                    </a:cubicBezTo>
                    <a:cubicBezTo>
                      <a:pt x="24" y="53"/>
                      <a:pt x="24" y="51"/>
                      <a:pt x="25" y="49"/>
                    </a:cubicBezTo>
                    <a:cubicBezTo>
                      <a:pt x="34" y="40"/>
                      <a:pt x="34" y="40"/>
                      <a:pt x="34" y="40"/>
                    </a:cubicBezTo>
                    <a:cubicBezTo>
                      <a:pt x="25" y="31"/>
                      <a:pt x="25" y="31"/>
                      <a:pt x="25" y="31"/>
                    </a:cubicBezTo>
                    <a:cubicBezTo>
                      <a:pt x="24" y="29"/>
                      <a:pt x="24" y="27"/>
                      <a:pt x="25" y="25"/>
                    </a:cubicBezTo>
                    <a:cubicBezTo>
                      <a:pt x="27" y="23"/>
                      <a:pt x="29" y="23"/>
                      <a:pt x="31" y="25"/>
                    </a:cubicBezTo>
                    <a:cubicBezTo>
                      <a:pt x="40" y="34"/>
                      <a:pt x="40" y="34"/>
                      <a:pt x="40" y="34"/>
                    </a:cubicBezTo>
                    <a:cubicBezTo>
                      <a:pt x="49" y="25"/>
                      <a:pt x="49" y="25"/>
                      <a:pt x="49" y="25"/>
                    </a:cubicBezTo>
                    <a:cubicBezTo>
                      <a:pt x="51" y="23"/>
                      <a:pt x="53" y="23"/>
                      <a:pt x="55" y="25"/>
                    </a:cubicBezTo>
                    <a:cubicBezTo>
                      <a:pt x="57" y="27"/>
                      <a:pt x="57" y="29"/>
                      <a:pt x="55" y="31"/>
                    </a:cubicBezTo>
                    <a:cubicBezTo>
                      <a:pt x="46" y="40"/>
                      <a:pt x="46" y="40"/>
                      <a:pt x="46" y="40"/>
                    </a:cubicBezTo>
                    <a:lnTo>
                      <a:pt x="55"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97" name="组合 296"/>
            <p:cNvGrpSpPr/>
            <p:nvPr/>
          </p:nvGrpSpPr>
          <p:grpSpPr>
            <a:xfrm rot="900000">
              <a:off x="1190949" y="3087953"/>
              <a:ext cx="449099" cy="356638"/>
              <a:chOff x="1895475" y="3244850"/>
              <a:chExt cx="539750" cy="428626"/>
            </a:xfrm>
            <a:solidFill>
              <a:schemeClr val="bg1">
                <a:alpha val="9000"/>
              </a:schemeClr>
            </a:solidFill>
          </p:grpSpPr>
          <p:sp>
            <p:nvSpPr>
              <p:cNvPr id="299" name="Freeform 37"/>
              <p:cNvSpPr/>
              <p:nvPr/>
            </p:nvSpPr>
            <p:spPr bwMode="auto">
              <a:xfrm>
                <a:off x="2359025" y="3492500"/>
                <a:ext cx="76200" cy="157163"/>
              </a:xfrm>
              <a:custGeom>
                <a:avLst/>
                <a:gdLst>
                  <a:gd name="T0" fmla="*/ 0 w 27"/>
                  <a:gd name="T1" fmla="*/ 56 h 56"/>
                  <a:gd name="T2" fmla="*/ 23 w 27"/>
                  <a:gd name="T3" fmla="*/ 56 h 56"/>
                  <a:gd name="T4" fmla="*/ 27 w 27"/>
                  <a:gd name="T5" fmla="*/ 52 h 56"/>
                  <a:gd name="T6" fmla="*/ 27 w 27"/>
                  <a:gd name="T7" fmla="*/ 0 h 56"/>
                  <a:gd name="T8" fmla="*/ 0 w 27"/>
                  <a:gd name="T9" fmla="*/ 56 h 56"/>
                </a:gdLst>
                <a:ahLst/>
                <a:cxnLst>
                  <a:cxn ang="0">
                    <a:pos x="T0" y="T1"/>
                  </a:cxn>
                  <a:cxn ang="0">
                    <a:pos x="T2" y="T3"/>
                  </a:cxn>
                  <a:cxn ang="0">
                    <a:pos x="T4" y="T5"/>
                  </a:cxn>
                  <a:cxn ang="0">
                    <a:pos x="T6" y="T7"/>
                  </a:cxn>
                  <a:cxn ang="0">
                    <a:pos x="T8" y="T9"/>
                  </a:cxn>
                </a:cxnLst>
                <a:rect l="0" t="0" r="r" b="b"/>
                <a:pathLst>
                  <a:path w="27" h="56">
                    <a:moveTo>
                      <a:pt x="0" y="56"/>
                    </a:moveTo>
                    <a:cubicBezTo>
                      <a:pt x="23" y="56"/>
                      <a:pt x="23" y="56"/>
                      <a:pt x="23" y="56"/>
                    </a:cubicBezTo>
                    <a:cubicBezTo>
                      <a:pt x="25" y="56"/>
                      <a:pt x="27" y="54"/>
                      <a:pt x="27" y="52"/>
                    </a:cubicBezTo>
                    <a:cubicBezTo>
                      <a:pt x="27" y="0"/>
                      <a:pt x="27" y="0"/>
                      <a:pt x="27" y="0"/>
                    </a:cubicBezTo>
                    <a:cubicBezTo>
                      <a:pt x="27" y="22"/>
                      <a:pt x="17" y="43"/>
                      <a:pt x="0"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38"/>
              <p:cNvSpPr>
                <a:spLocks noEditPoints="1"/>
              </p:cNvSpPr>
              <p:nvPr/>
            </p:nvSpPr>
            <p:spPr bwMode="auto">
              <a:xfrm>
                <a:off x="1895475" y="3244850"/>
                <a:ext cx="539750" cy="404813"/>
              </a:xfrm>
              <a:custGeom>
                <a:avLst/>
                <a:gdLst>
                  <a:gd name="T0" fmla="*/ 188 w 192"/>
                  <a:gd name="T1" fmla="*/ 24 h 144"/>
                  <a:gd name="T2" fmla="*/ 167 w 192"/>
                  <a:gd name="T3" fmla="*/ 24 h 144"/>
                  <a:gd name="T4" fmla="*/ 156 w 192"/>
                  <a:gd name="T5" fmla="*/ 2 h 144"/>
                  <a:gd name="T6" fmla="*/ 152 w 192"/>
                  <a:gd name="T7" fmla="*/ 0 h 144"/>
                  <a:gd name="T8" fmla="*/ 88 w 192"/>
                  <a:gd name="T9" fmla="*/ 0 h 144"/>
                  <a:gd name="T10" fmla="*/ 85 w 192"/>
                  <a:gd name="T11" fmla="*/ 2 h 144"/>
                  <a:gd name="T12" fmla="*/ 74 w 192"/>
                  <a:gd name="T13" fmla="*/ 24 h 144"/>
                  <a:gd name="T14" fmla="*/ 64 w 192"/>
                  <a:gd name="T15" fmla="*/ 24 h 144"/>
                  <a:gd name="T16" fmla="*/ 64 w 192"/>
                  <a:gd name="T17" fmla="*/ 24 h 144"/>
                  <a:gd name="T18" fmla="*/ 56 w 192"/>
                  <a:gd name="T19" fmla="*/ 24 h 144"/>
                  <a:gd name="T20" fmla="*/ 56 w 192"/>
                  <a:gd name="T21" fmla="*/ 24 h 144"/>
                  <a:gd name="T22" fmla="*/ 24 w 192"/>
                  <a:gd name="T23" fmla="*/ 24 h 144"/>
                  <a:gd name="T24" fmla="*/ 24 w 192"/>
                  <a:gd name="T25" fmla="*/ 24 h 144"/>
                  <a:gd name="T26" fmla="*/ 16 w 192"/>
                  <a:gd name="T27" fmla="*/ 24 h 144"/>
                  <a:gd name="T28" fmla="*/ 16 w 192"/>
                  <a:gd name="T29" fmla="*/ 24 h 144"/>
                  <a:gd name="T30" fmla="*/ 4 w 192"/>
                  <a:gd name="T31" fmla="*/ 24 h 144"/>
                  <a:gd name="T32" fmla="*/ 0 w 192"/>
                  <a:gd name="T33" fmla="*/ 28 h 144"/>
                  <a:gd name="T34" fmla="*/ 0 w 192"/>
                  <a:gd name="T35" fmla="*/ 140 h 144"/>
                  <a:gd name="T36" fmla="*/ 4 w 192"/>
                  <a:gd name="T37" fmla="*/ 144 h 144"/>
                  <a:gd name="T38" fmla="*/ 75 w 192"/>
                  <a:gd name="T39" fmla="*/ 144 h 144"/>
                  <a:gd name="T40" fmla="*/ 48 w 192"/>
                  <a:gd name="T41" fmla="*/ 88 h 144"/>
                  <a:gd name="T42" fmla="*/ 120 w 192"/>
                  <a:gd name="T43" fmla="*/ 16 h 144"/>
                  <a:gd name="T44" fmla="*/ 192 w 192"/>
                  <a:gd name="T45" fmla="*/ 88 h 144"/>
                  <a:gd name="T46" fmla="*/ 192 w 192"/>
                  <a:gd name="T47" fmla="*/ 28 h 144"/>
                  <a:gd name="T48" fmla="*/ 188 w 192"/>
                  <a:gd name="T49" fmla="*/ 24 h 144"/>
                  <a:gd name="T50" fmla="*/ 36 w 192"/>
                  <a:gd name="T51" fmla="*/ 56 h 144"/>
                  <a:gd name="T52" fmla="*/ 20 w 192"/>
                  <a:gd name="T53" fmla="*/ 56 h 144"/>
                  <a:gd name="T54" fmla="*/ 16 w 192"/>
                  <a:gd name="T55" fmla="*/ 52 h 144"/>
                  <a:gd name="T56" fmla="*/ 20 w 192"/>
                  <a:gd name="T57" fmla="*/ 48 h 144"/>
                  <a:gd name="T58" fmla="*/ 36 w 192"/>
                  <a:gd name="T59" fmla="*/ 48 h 144"/>
                  <a:gd name="T60" fmla="*/ 40 w 192"/>
                  <a:gd name="T61" fmla="*/ 52 h 144"/>
                  <a:gd name="T62" fmla="*/ 36 w 192"/>
                  <a:gd name="T63" fmla="*/ 5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144">
                    <a:moveTo>
                      <a:pt x="188" y="24"/>
                    </a:moveTo>
                    <a:cubicBezTo>
                      <a:pt x="167" y="24"/>
                      <a:pt x="167" y="24"/>
                      <a:pt x="167" y="24"/>
                    </a:cubicBezTo>
                    <a:cubicBezTo>
                      <a:pt x="156" y="2"/>
                      <a:pt x="156" y="2"/>
                      <a:pt x="156" y="2"/>
                    </a:cubicBezTo>
                    <a:cubicBezTo>
                      <a:pt x="155" y="1"/>
                      <a:pt x="154" y="0"/>
                      <a:pt x="152" y="0"/>
                    </a:cubicBezTo>
                    <a:cubicBezTo>
                      <a:pt x="88" y="0"/>
                      <a:pt x="88" y="0"/>
                      <a:pt x="88" y="0"/>
                    </a:cubicBezTo>
                    <a:cubicBezTo>
                      <a:pt x="87" y="0"/>
                      <a:pt x="85" y="1"/>
                      <a:pt x="85" y="2"/>
                    </a:cubicBezTo>
                    <a:cubicBezTo>
                      <a:pt x="74" y="24"/>
                      <a:pt x="74" y="24"/>
                      <a:pt x="74" y="24"/>
                    </a:cubicBezTo>
                    <a:cubicBezTo>
                      <a:pt x="64" y="24"/>
                      <a:pt x="64" y="24"/>
                      <a:pt x="64" y="24"/>
                    </a:cubicBezTo>
                    <a:cubicBezTo>
                      <a:pt x="64" y="24"/>
                      <a:pt x="64" y="24"/>
                      <a:pt x="64" y="24"/>
                    </a:cubicBezTo>
                    <a:cubicBezTo>
                      <a:pt x="56" y="24"/>
                      <a:pt x="56" y="24"/>
                      <a:pt x="56" y="24"/>
                    </a:cubicBezTo>
                    <a:cubicBezTo>
                      <a:pt x="56" y="24"/>
                      <a:pt x="56" y="24"/>
                      <a:pt x="56" y="24"/>
                    </a:cubicBezTo>
                    <a:cubicBezTo>
                      <a:pt x="24" y="24"/>
                      <a:pt x="24" y="24"/>
                      <a:pt x="24" y="24"/>
                    </a:cubicBezTo>
                    <a:cubicBezTo>
                      <a:pt x="24" y="24"/>
                      <a:pt x="24" y="24"/>
                      <a:pt x="24" y="24"/>
                    </a:cubicBezTo>
                    <a:cubicBezTo>
                      <a:pt x="16" y="24"/>
                      <a:pt x="16" y="24"/>
                      <a:pt x="16" y="24"/>
                    </a:cubicBezTo>
                    <a:cubicBezTo>
                      <a:pt x="16" y="24"/>
                      <a:pt x="16" y="24"/>
                      <a:pt x="16" y="24"/>
                    </a:cubicBezTo>
                    <a:cubicBezTo>
                      <a:pt x="4" y="24"/>
                      <a:pt x="4" y="24"/>
                      <a:pt x="4" y="24"/>
                    </a:cubicBezTo>
                    <a:cubicBezTo>
                      <a:pt x="2" y="24"/>
                      <a:pt x="0" y="26"/>
                      <a:pt x="0" y="28"/>
                    </a:cubicBezTo>
                    <a:cubicBezTo>
                      <a:pt x="0" y="140"/>
                      <a:pt x="0" y="140"/>
                      <a:pt x="0" y="140"/>
                    </a:cubicBezTo>
                    <a:cubicBezTo>
                      <a:pt x="0" y="142"/>
                      <a:pt x="2" y="144"/>
                      <a:pt x="4" y="144"/>
                    </a:cubicBezTo>
                    <a:cubicBezTo>
                      <a:pt x="75" y="144"/>
                      <a:pt x="75" y="144"/>
                      <a:pt x="75" y="144"/>
                    </a:cubicBezTo>
                    <a:cubicBezTo>
                      <a:pt x="59" y="131"/>
                      <a:pt x="48" y="110"/>
                      <a:pt x="48" y="88"/>
                    </a:cubicBezTo>
                    <a:cubicBezTo>
                      <a:pt x="48" y="48"/>
                      <a:pt x="80" y="16"/>
                      <a:pt x="120" y="16"/>
                    </a:cubicBezTo>
                    <a:cubicBezTo>
                      <a:pt x="160" y="16"/>
                      <a:pt x="192" y="48"/>
                      <a:pt x="192" y="88"/>
                    </a:cubicBezTo>
                    <a:cubicBezTo>
                      <a:pt x="192" y="28"/>
                      <a:pt x="192" y="28"/>
                      <a:pt x="192" y="28"/>
                    </a:cubicBezTo>
                    <a:cubicBezTo>
                      <a:pt x="192" y="26"/>
                      <a:pt x="190" y="24"/>
                      <a:pt x="188" y="24"/>
                    </a:cubicBezTo>
                    <a:close/>
                    <a:moveTo>
                      <a:pt x="36" y="56"/>
                    </a:moveTo>
                    <a:cubicBezTo>
                      <a:pt x="20" y="56"/>
                      <a:pt x="20" y="56"/>
                      <a:pt x="20" y="56"/>
                    </a:cubicBezTo>
                    <a:cubicBezTo>
                      <a:pt x="18" y="56"/>
                      <a:pt x="16" y="54"/>
                      <a:pt x="16" y="52"/>
                    </a:cubicBezTo>
                    <a:cubicBezTo>
                      <a:pt x="16" y="50"/>
                      <a:pt x="18" y="48"/>
                      <a:pt x="20" y="48"/>
                    </a:cubicBezTo>
                    <a:cubicBezTo>
                      <a:pt x="36" y="48"/>
                      <a:pt x="36" y="48"/>
                      <a:pt x="36" y="48"/>
                    </a:cubicBezTo>
                    <a:cubicBezTo>
                      <a:pt x="38" y="48"/>
                      <a:pt x="40" y="50"/>
                      <a:pt x="40" y="52"/>
                    </a:cubicBezTo>
                    <a:cubicBezTo>
                      <a:pt x="40" y="54"/>
                      <a:pt x="38" y="56"/>
                      <a:pt x="3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39"/>
              <p:cNvSpPr/>
              <p:nvPr/>
            </p:nvSpPr>
            <p:spPr bwMode="auto">
              <a:xfrm>
                <a:off x="1939925" y="3268663"/>
                <a:ext cx="134938" cy="22225"/>
              </a:xfrm>
              <a:custGeom>
                <a:avLst/>
                <a:gdLst>
                  <a:gd name="T0" fmla="*/ 48 w 48"/>
                  <a:gd name="T1" fmla="*/ 4 h 8"/>
                  <a:gd name="T2" fmla="*/ 44 w 48"/>
                  <a:gd name="T3" fmla="*/ 0 h 8"/>
                  <a:gd name="T4" fmla="*/ 4 w 48"/>
                  <a:gd name="T5" fmla="*/ 0 h 8"/>
                  <a:gd name="T6" fmla="*/ 0 w 48"/>
                  <a:gd name="T7" fmla="*/ 4 h 8"/>
                  <a:gd name="T8" fmla="*/ 0 w 48"/>
                  <a:gd name="T9" fmla="*/ 8 h 8"/>
                  <a:gd name="T10" fmla="*/ 48 w 48"/>
                  <a:gd name="T11" fmla="*/ 8 h 8"/>
                  <a:gd name="T12" fmla="*/ 48 w 4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8" y="4"/>
                    </a:moveTo>
                    <a:cubicBezTo>
                      <a:pt x="48" y="2"/>
                      <a:pt x="46" y="0"/>
                      <a:pt x="44" y="0"/>
                    </a:cubicBezTo>
                    <a:cubicBezTo>
                      <a:pt x="4" y="0"/>
                      <a:pt x="4" y="0"/>
                      <a:pt x="4" y="0"/>
                    </a:cubicBezTo>
                    <a:cubicBezTo>
                      <a:pt x="2" y="0"/>
                      <a:pt x="0" y="2"/>
                      <a:pt x="0" y="4"/>
                    </a:cubicBezTo>
                    <a:cubicBezTo>
                      <a:pt x="0" y="8"/>
                      <a:pt x="0" y="8"/>
                      <a:pt x="0" y="8"/>
                    </a:cubicBezTo>
                    <a:cubicBezTo>
                      <a:pt x="48" y="8"/>
                      <a:pt x="48" y="8"/>
                      <a:pt x="48" y="8"/>
                    </a:cubicBezTo>
                    <a:lnTo>
                      <a:pt x="48"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40"/>
              <p:cNvSpPr>
                <a:spLocks noEditPoints="1"/>
              </p:cNvSpPr>
              <p:nvPr/>
            </p:nvSpPr>
            <p:spPr bwMode="auto">
              <a:xfrm>
                <a:off x="2120900" y="3379788"/>
                <a:ext cx="225425" cy="225425"/>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37 w 80"/>
                  <a:gd name="T11" fmla="*/ 24 h 80"/>
                  <a:gd name="T12" fmla="*/ 24 w 80"/>
                  <a:gd name="T13" fmla="*/ 37 h 80"/>
                  <a:gd name="T14" fmla="*/ 21 w 80"/>
                  <a:gd name="T15" fmla="*/ 40 h 80"/>
                  <a:gd name="T16" fmla="*/ 20 w 80"/>
                  <a:gd name="T17" fmla="*/ 40 h 80"/>
                  <a:gd name="T18" fmla="*/ 17 w 80"/>
                  <a:gd name="T19" fmla="*/ 35 h 80"/>
                  <a:gd name="T20" fmla="*/ 35 w 80"/>
                  <a:gd name="T21" fmla="*/ 16 h 80"/>
                  <a:gd name="T22" fmla="*/ 40 w 80"/>
                  <a:gd name="T23" fmla="*/ 19 h 80"/>
                  <a:gd name="T24" fmla="*/ 37 w 80"/>
                  <a:gd name="T25"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37" y="24"/>
                    </a:moveTo>
                    <a:cubicBezTo>
                      <a:pt x="31" y="25"/>
                      <a:pt x="26" y="30"/>
                      <a:pt x="24" y="37"/>
                    </a:cubicBezTo>
                    <a:cubicBezTo>
                      <a:pt x="24" y="39"/>
                      <a:pt x="22" y="40"/>
                      <a:pt x="21" y="40"/>
                    </a:cubicBezTo>
                    <a:cubicBezTo>
                      <a:pt x="20" y="40"/>
                      <a:pt x="20" y="40"/>
                      <a:pt x="20" y="40"/>
                    </a:cubicBezTo>
                    <a:cubicBezTo>
                      <a:pt x="18" y="39"/>
                      <a:pt x="16" y="37"/>
                      <a:pt x="17" y="35"/>
                    </a:cubicBezTo>
                    <a:cubicBezTo>
                      <a:pt x="19" y="26"/>
                      <a:pt x="26" y="18"/>
                      <a:pt x="35" y="16"/>
                    </a:cubicBezTo>
                    <a:cubicBezTo>
                      <a:pt x="37" y="16"/>
                      <a:pt x="40" y="17"/>
                      <a:pt x="40" y="19"/>
                    </a:cubicBezTo>
                    <a:cubicBezTo>
                      <a:pt x="40" y="22"/>
                      <a:pt x="39" y="24"/>
                      <a:pt x="3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41"/>
              <p:cNvSpPr>
                <a:spLocks noEditPoints="1"/>
              </p:cNvSpPr>
              <p:nvPr/>
            </p:nvSpPr>
            <p:spPr bwMode="auto">
              <a:xfrm>
                <a:off x="2052638" y="3313113"/>
                <a:ext cx="360363" cy="360363"/>
              </a:xfrm>
              <a:custGeom>
                <a:avLst/>
                <a:gdLst>
                  <a:gd name="T0" fmla="*/ 114 w 128"/>
                  <a:gd name="T1" fmla="*/ 104 h 128"/>
                  <a:gd name="T2" fmla="*/ 117 w 128"/>
                  <a:gd name="T3" fmla="*/ 100 h 128"/>
                  <a:gd name="T4" fmla="*/ 119 w 128"/>
                  <a:gd name="T5" fmla="*/ 97 h 128"/>
                  <a:gd name="T6" fmla="*/ 121 w 128"/>
                  <a:gd name="T7" fmla="*/ 93 h 128"/>
                  <a:gd name="T8" fmla="*/ 123 w 128"/>
                  <a:gd name="T9" fmla="*/ 89 h 128"/>
                  <a:gd name="T10" fmla="*/ 124 w 128"/>
                  <a:gd name="T11" fmla="*/ 85 h 128"/>
                  <a:gd name="T12" fmla="*/ 126 w 128"/>
                  <a:gd name="T13" fmla="*/ 82 h 128"/>
                  <a:gd name="T14" fmla="*/ 126 w 128"/>
                  <a:gd name="T15" fmla="*/ 80 h 128"/>
                  <a:gd name="T16" fmla="*/ 126 w 128"/>
                  <a:gd name="T17" fmla="*/ 79 h 128"/>
                  <a:gd name="T18" fmla="*/ 127 w 128"/>
                  <a:gd name="T19" fmla="*/ 77 h 128"/>
                  <a:gd name="T20" fmla="*/ 127 w 128"/>
                  <a:gd name="T21" fmla="*/ 74 h 128"/>
                  <a:gd name="T22" fmla="*/ 128 w 128"/>
                  <a:gd name="T23" fmla="*/ 72 h 128"/>
                  <a:gd name="T24" fmla="*/ 128 w 128"/>
                  <a:gd name="T25" fmla="*/ 69 h 128"/>
                  <a:gd name="T26" fmla="*/ 128 w 128"/>
                  <a:gd name="T27" fmla="*/ 68 h 128"/>
                  <a:gd name="T28" fmla="*/ 128 w 128"/>
                  <a:gd name="T29" fmla="*/ 64 h 128"/>
                  <a:gd name="T30" fmla="*/ 64 w 128"/>
                  <a:gd name="T31" fmla="*/ 0 h 128"/>
                  <a:gd name="T32" fmla="*/ 0 w 128"/>
                  <a:gd name="T33" fmla="*/ 64 h 128"/>
                  <a:gd name="T34" fmla="*/ 0 w 128"/>
                  <a:gd name="T35" fmla="*/ 68 h 128"/>
                  <a:gd name="T36" fmla="*/ 0 w 128"/>
                  <a:gd name="T37" fmla="*/ 69 h 128"/>
                  <a:gd name="T38" fmla="*/ 1 w 128"/>
                  <a:gd name="T39" fmla="*/ 72 h 128"/>
                  <a:gd name="T40" fmla="*/ 1 w 128"/>
                  <a:gd name="T41" fmla="*/ 74 h 128"/>
                  <a:gd name="T42" fmla="*/ 1 w 128"/>
                  <a:gd name="T43" fmla="*/ 77 h 128"/>
                  <a:gd name="T44" fmla="*/ 2 w 128"/>
                  <a:gd name="T45" fmla="*/ 79 h 128"/>
                  <a:gd name="T46" fmla="*/ 2 w 128"/>
                  <a:gd name="T47" fmla="*/ 80 h 128"/>
                  <a:gd name="T48" fmla="*/ 3 w 128"/>
                  <a:gd name="T49" fmla="*/ 82 h 128"/>
                  <a:gd name="T50" fmla="*/ 4 w 128"/>
                  <a:gd name="T51" fmla="*/ 85 h 128"/>
                  <a:gd name="T52" fmla="*/ 5 w 128"/>
                  <a:gd name="T53" fmla="*/ 89 h 128"/>
                  <a:gd name="T54" fmla="*/ 7 w 128"/>
                  <a:gd name="T55" fmla="*/ 93 h 128"/>
                  <a:gd name="T56" fmla="*/ 9 w 128"/>
                  <a:gd name="T57" fmla="*/ 97 h 128"/>
                  <a:gd name="T58" fmla="*/ 12 w 128"/>
                  <a:gd name="T59" fmla="*/ 100 h 128"/>
                  <a:gd name="T60" fmla="*/ 14 w 128"/>
                  <a:gd name="T61" fmla="*/ 104 h 128"/>
                  <a:gd name="T62" fmla="*/ 17 w 128"/>
                  <a:gd name="T63" fmla="*/ 107 h 128"/>
                  <a:gd name="T64" fmla="*/ 20 w 128"/>
                  <a:gd name="T65" fmla="*/ 110 h 128"/>
                  <a:gd name="T66" fmla="*/ 20 w 128"/>
                  <a:gd name="T67" fmla="*/ 110 h 128"/>
                  <a:gd name="T68" fmla="*/ 22 w 128"/>
                  <a:gd name="T69" fmla="*/ 112 h 128"/>
                  <a:gd name="T70" fmla="*/ 23 w 128"/>
                  <a:gd name="T71" fmla="*/ 113 h 128"/>
                  <a:gd name="T72" fmla="*/ 29 w 128"/>
                  <a:gd name="T73" fmla="*/ 117 h 128"/>
                  <a:gd name="T74" fmla="*/ 30 w 128"/>
                  <a:gd name="T75" fmla="*/ 118 h 128"/>
                  <a:gd name="T76" fmla="*/ 33 w 128"/>
                  <a:gd name="T77" fmla="*/ 120 h 128"/>
                  <a:gd name="T78" fmla="*/ 33 w 128"/>
                  <a:gd name="T79" fmla="*/ 120 h 128"/>
                  <a:gd name="T80" fmla="*/ 64 w 128"/>
                  <a:gd name="T81" fmla="*/ 128 h 128"/>
                  <a:gd name="T82" fmla="*/ 95 w 128"/>
                  <a:gd name="T83" fmla="*/ 120 h 128"/>
                  <a:gd name="T84" fmla="*/ 95 w 128"/>
                  <a:gd name="T85" fmla="*/ 120 h 128"/>
                  <a:gd name="T86" fmla="*/ 98 w 128"/>
                  <a:gd name="T87" fmla="*/ 118 h 128"/>
                  <a:gd name="T88" fmla="*/ 99 w 128"/>
                  <a:gd name="T89" fmla="*/ 117 h 128"/>
                  <a:gd name="T90" fmla="*/ 105 w 128"/>
                  <a:gd name="T91" fmla="*/ 113 h 128"/>
                  <a:gd name="T92" fmla="*/ 106 w 128"/>
                  <a:gd name="T93" fmla="*/ 112 h 128"/>
                  <a:gd name="T94" fmla="*/ 108 w 128"/>
                  <a:gd name="T95" fmla="*/ 110 h 128"/>
                  <a:gd name="T96" fmla="*/ 109 w 128"/>
                  <a:gd name="T97" fmla="*/ 110 h 128"/>
                  <a:gd name="T98" fmla="*/ 111 w 128"/>
                  <a:gd name="T99" fmla="*/ 107 h 128"/>
                  <a:gd name="T100" fmla="*/ 114 w 128"/>
                  <a:gd name="T101" fmla="*/ 104 h 128"/>
                  <a:gd name="T102" fmla="*/ 64 w 128"/>
                  <a:gd name="T103" fmla="*/ 112 h 128"/>
                  <a:gd name="T104" fmla="*/ 16 w 128"/>
                  <a:gd name="T105" fmla="*/ 64 h 128"/>
                  <a:gd name="T106" fmla="*/ 64 w 128"/>
                  <a:gd name="T107" fmla="*/ 16 h 128"/>
                  <a:gd name="T108" fmla="*/ 112 w 128"/>
                  <a:gd name="T109" fmla="*/ 64 h 128"/>
                  <a:gd name="T110" fmla="*/ 64 w 128"/>
                  <a:gd name="T111"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 h="128">
                    <a:moveTo>
                      <a:pt x="114" y="104"/>
                    </a:moveTo>
                    <a:cubicBezTo>
                      <a:pt x="115" y="103"/>
                      <a:pt x="116" y="101"/>
                      <a:pt x="117" y="100"/>
                    </a:cubicBezTo>
                    <a:cubicBezTo>
                      <a:pt x="118" y="99"/>
                      <a:pt x="118" y="98"/>
                      <a:pt x="119" y="97"/>
                    </a:cubicBezTo>
                    <a:cubicBezTo>
                      <a:pt x="120" y="96"/>
                      <a:pt x="120" y="94"/>
                      <a:pt x="121" y="93"/>
                    </a:cubicBezTo>
                    <a:cubicBezTo>
                      <a:pt x="122" y="92"/>
                      <a:pt x="122" y="91"/>
                      <a:pt x="123" y="89"/>
                    </a:cubicBezTo>
                    <a:cubicBezTo>
                      <a:pt x="123" y="88"/>
                      <a:pt x="124" y="87"/>
                      <a:pt x="124" y="85"/>
                    </a:cubicBezTo>
                    <a:cubicBezTo>
                      <a:pt x="125" y="84"/>
                      <a:pt x="125" y="83"/>
                      <a:pt x="126" y="82"/>
                    </a:cubicBezTo>
                    <a:cubicBezTo>
                      <a:pt x="126" y="81"/>
                      <a:pt x="126" y="81"/>
                      <a:pt x="126" y="80"/>
                    </a:cubicBezTo>
                    <a:cubicBezTo>
                      <a:pt x="126" y="80"/>
                      <a:pt x="126" y="79"/>
                      <a:pt x="126" y="79"/>
                    </a:cubicBezTo>
                    <a:cubicBezTo>
                      <a:pt x="127" y="78"/>
                      <a:pt x="127" y="77"/>
                      <a:pt x="127" y="77"/>
                    </a:cubicBezTo>
                    <a:cubicBezTo>
                      <a:pt x="127" y="76"/>
                      <a:pt x="127" y="75"/>
                      <a:pt x="127" y="74"/>
                    </a:cubicBezTo>
                    <a:cubicBezTo>
                      <a:pt x="128" y="73"/>
                      <a:pt x="128" y="72"/>
                      <a:pt x="128" y="72"/>
                    </a:cubicBezTo>
                    <a:cubicBezTo>
                      <a:pt x="128" y="71"/>
                      <a:pt x="128" y="70"/>
                      <a:pt x="128" y="69"/>
                    </a:cubicBezTo>
                    <a:cubicBezTo>
                      <a:pt x="128" y="69"/>
                      <a:pt x="128" y="68"/>
                      <a:pt x="128" y="68"/>
                    </a:cubicBezTo>
                    <a:cubicBezTo>
                      <a:pt x="128" y="67"/>
                      <a:pt x="128" y="65"/>
                      <a:pt x="128" y="64"/>
                    </a:cubicBezTo>
                    <a:cubicBezTo>
                      <a:pt x="128" y="29"/>
                      <a:pt x="99" y="0"/>
                      <a:pt x="64" y="0"/>
                    </a:cubicBezTo>
                    <a:cubicBezTo>
                      <a:pt x="29" y="0"/>
                      <a:pt x="0" y="29"/>
                      <a:pt x="0" y="64"/>
                    </a:cubicBezTo>
                    <a:cubicBezTo>
                      <a:pt x="0" y="65"/>
                      <a:pt x="0" y="67"/>
                      <a:pt x="0" y="68"/>
                    </a:cubicBezTo>
                    <a:cubicBezTo>
                      <a:pt x="0" y="68"/>
                      <a:pt x="0" y="69"/>
                      <a:pt x="0" y="69"/>
                    </a:cubicBezTo>
                    <a:cubicBezTo>
                      <a:pt x="0" y="70"/>
                      <a:pt x="1" y="71"/>
                      <a:pt x="1" y="72"/>
                    </a:cubicBezTo>
                    <a:cubicBezTo>
                      <a:pt x="1" y="72"/>
                      <a:pt x="1" y="73"/>
                      <a:pt x="1" y="74"/>
                    </a:cubicBezTo>
                    <a:cubicBezTo>
                      <a:pt x="1" y="75"/>
                      <a:pt x="1" y="76"/>
                      <a:pt x="1" y="77"/>
                    </a:cubicBezTo>
                    <a:cubicBezTo>
                      <a:pt x="2" y="77"/>
                      <a:pt x="2" y="78"/>
                      <a:pt x="2" y="79"/>
                    </a:cubicBezTo>
                    <a:cubicBezTo>
                      <a:pt x="2" y="79"/>
                      <a:pt x="2" y="80"/>
                      <a:pt x="2" y="80"/>
                    </a:cubicBezTo>
                    <a:cubicBezTo>
                      <a:pt x="2" y="81"/>
                      <a:pt x="3" y="81"/>
                      <a:pt x="3" y="82"/>
                    </a:cubicBezTo>
                    <a:cubicBezTo>
                      <a:pt x="3" y="83"/>
                      <a:pt x="3" y="84"/>
                      <a:pt x="4" y="85"/>
                    </a:cubicBezTo>
                    <a:cubicBezTo>
                      <a:pt x="4" y="87"/>
                      <a:pt x="5" y="88"/>
                      <a:pt x="5" y="89"/>
                    </a:cubicBezTo>
                    <a:cubicBezTo>
                      <a:pt x="6" y="91"/>
                      <a:pt x="7" y="92"/>
                      <a:pt x="7" y="93"/>
                    </a:cubicBezTo>
                    <a:cubicBezTo>
                      <a:pt x="8" y="94"/>
                      <a:pt x="9" y="96"/>
                      <a:pt x="9" y="97"/>
                    </a:cubicBezTo>
                    <a:cubicBezTo>
                      <a:pt x="10" y="98"/>
                      <a:pt x="11" y="99"/>
                      <a:pt x="12" y="100"/>
                    </a:cubicBezTo>
                    <a:cubicBezTo>
                      <a:pt x="12" y="101"/>
                      <a:pt x="13" y="103"/>
                      <a:pt x="14" y="104"/>
                    </a:cubicBezTo>
                    <a:cubicBezTo>
                      <a:pt x="15" y="105"/>
                      <a:pt x="16" y="106"/>
                      <a:pt x="17" y="107"/>
                    </a:cubicBezTo>
                    <a:cubicBezTo>
                      <a:pt x="18" y="108"/>
                      <a:pt x="19" y="109"/>
                      <a:pt x="20" y="110"/>
                    </a:cubicBezTo>
                    <a:cubicBezTo>
                      <a:pt x="20" y="110"/>
                      <a:pt x="20" y="110"/>
                      <a:pt x="20" y="110"/>
                    </a:cubicBezTo>
                    <a:cubicBezTo>
                      <a:pt x="21" y="111"/>
                      <a:pt x="21" y="111"/>
                      <a:pt x="22" y="112"/>
                    </a:cubicBezTo>
                    <a:cubicBezTo>
                      <a:pt x="23" y="113"/>
                      <a:pt x="23" y="113"/>
                      <a:pt x="23" y="113"/>
                    </a:cubicBezTo>
                    <a:cubicBezTo>
                      <a:pt x="25" y="115"/>
                      <a:pt x="27" y="116"/>
                      <a:pt x="29" y="117"/>
                    </a:cubicBezTo>
                    <a:cubicBezTo>
                      <a:pt x="29" y="118"/>
                      <a:pt x="30" y="118"/>
                      <a:pt x="30" y="118"/>
                    </a:cubicBezTo>
                    <a:cubicBezTo>
                      <a:pt x="31" y="119"/>
                      <a:pt x="32" y="119"/>
                      <a:pt x="33" y="120"/>
                    </a:cubicBezTo>
                    <a:cubicBezTo>
                      <a:pt x="33" y="120"/>
                      <a:pt x="33" y="120"/>
                      <a:pt x="33" y="120"/>
                    </a:cubicBezTo>
                    <a:cubicBezTo>
                      <a:pt x="42" y="125"/>
                      <a:pt x="53" y="128"/>
                      <a:pt x="64" y="128"/>
                    </a:cubicBezTo>
                    <a:cubicBezTo>
                      <a:pt x="75" y="128"/>
                      <a:pt x="86" y="125"/>
                      <a:pt x="95" y="120"/>
                    </a:cubicBezTo>
                    <a:cubicBezTo>
                      <a:pt x="95" y="120"/>
                      <a:pt x="95" y="120"/>
                      <a:pt x="95" y="120"/>
                    </a:cubicBezTo>
                    <a:cubicBezTo>
                      <a:pt x="96" y="119"/>
                      <a:pt x="97" y="119"/>
                      <a:pt x="98" y="118"/>
                    </a:cubicBezTo>
                    <a:cubicBezTo>
                      <a:pt x="99" y="118"/>
                      <a:pt x="99" y="118"/>
                      <a:pt x="99" y="117"/>
                    </a:cubicBezTo>
                    <a:cubicBezTo>
                      <a:pt x="101" y="116"/>
                      <a:pt x="103" y="115"/>
                      <a:pt x="105" y="113"/>
                    </a:cubicBezTo>
                    <a:cubicBezTo>
                      <a:pt x="105" y="113"/>
                      <a:pt x="106" y="113"/>
                      <a:pt x="106" y="112"/>
                    </a:cubicBezTo>
                    <a:cubicBezTo>
                      <a:pt x="107" y="111"/>
                      <a:pt x="108" y="111"/>
                      <a:pt x="108" y="110"/>
                    </a:cubicBezTo>
                    <a:cubicBezTo>
                      <a:pt x="109" y="110"/>
                      <a:pt x="109" y="110"/>
                      <a:pt x="109" y="110"/>
                    </a:cubicBezTo>
                    <a:cubicBezTo>
                      <a:pt x="110" y="109"/>
                      <a:pt x="111" y="108"/>
                      <a:pt x="111" y="107"/>
                    </a:cubicBezTo>
                    <a:cubicBezTo>
                      <a:pt x="112" y="106"/>
                      <a:pt x="113" y="105"/>
                      <a:pt x="114" y="104"/>
                    </a:cubicBezTo>
                    <a:close/>
                    <a:moveTo>
                      <a:pt x="64" y="112"/>
                    </a:moveTo>
                    <a:cubicBezTo>
                      <a:pt x="38" y="112"/>
                      <a:pt x="16" y="90"/>
                      <a:pt x="16" y="64"/>
                    </a:cubicBezTo>
                    <a:cubicBezTo>
                      <a:pt x="16" y="37"/>
                      <a:pt x="38" y="16"/>
                      <a:pt x="64" y="16"/>
                    </a:cubicBezTo>
                    <a:cubicBezTo>
                      <a:pt x="91" y="16"/>
                      <a:pt x="112" y="37"/>
                      <a:pt x="112" y="64"/>
                    </a:cubicBezTo>
                    <a:cubicBezTo>
                      <a:pt x="112" y="90"/>
                      <a:pt x="91" y="112"/>
                      <a:pt x="64"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98" name="组合 297"/>
            <p:cNvGrpSpPr/>
            <p:nvPr userDrawn="1"/>
          </p:nvGrpSpPr>
          <p:grpSpPr>
            <a:xfrm>
              <a:off x="8683675" y="67929"/>
              <a:ext cx="565432" cy="549276"/>
              <a:chOff x="3214688" y="1862138"/>
              <a:chExt cx="555625" cy="539750"/>
            </a:xfrm>
            <a:solidFill>
              <a:schemeClr val="bg1">
                <a:alpha val="9000"/>
              </a:schemeClr>
            </a:solidFill>
          </p:grpSpPr>
          <p:sp>
            <p:nvSpPr>
              <p:cNvPr id="464" name="Freeform 31"/>
              <p:cNvSpPr/>
              <p:nvPr/>
            </p:nvSpPr>
            <p:spPr bwMode="auto">
              <a:xfrm>
                <a:off x="3470275" y="2132013"/>
                <a:ext cx="44450" cy="46038"/>
              </a:xfrm>
              <a:custGeom>
                <a:avLst/>
                <a:gdLst>
                  <a:gd name="T0" fmla="*/ 8 w 16"/>
                  <a:gd name="T1" fmla="*/ 0 h 16"/>
                  <a:gd name="T2" fmla="*/ 2 w 16"/>
                  <a:gd name="T3" fmla="*/ 2 h 16"/>
                  <a:gd name="T4" fmla="*/ 0 w 16"/>
                  <a:gd name="T5" fmla="*/ 8 h 16"/>
                  <a:gd name="T6" fmla="*/ 8 w 16"/>
                  <a:gd name="T7" fmla="*/ 16 h 16"/>
                  <a:gd name="T8" fmla="*/ 14 w 16"/>
                  <a:gd name="T9" fmla="*/ 14 h 16"/>
                  <a:gd name="T10" fmla="*/ 16 w 16"/>
                  <a:gd name="T11" fmla="*/ 8 h 16"/>
                  <a:gd name="T12" fmla="*/ 8 w 1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8" y="0"/>
                    </a:moveTo>
                    <a:cubicBezTo>
                      <a:pt x="6" y="0"/>
                      <a:pt x="4" y="1"/>
                      <a:pt x="2" y="2"/>
                    </a:cubicBezTo>
                    <a:cubicBezTo>
                      <a:pt x="1" y="4"/>
                      <a:pt x="0" y="6"/>
                      <a:pt x="0" y="8"/>
                    </a:cubicBezTo>
                    <a:cubicBezTo>
                      <a:pt x="0" y="12"/>
                      <a:pt x="4" y="16"/>
                      <a:pt x="8" y="16"/>
                    </a:cubicBezTo>
                    <a:cubicBezTo>
                      <a:pt x="10" y="16"/>
                      <a:pt x="12" y="15"/>
                      <a:pt x="14" y="14"/>
                    </a:cubicBezTo>
                    <a:cubicBezTo>
                      <a:pt x="15" y="12"/>
                      <a:pt x="16" y="10"/>
                      <a:pt x="16" y="8"/>
                    </a:cubicBezTo>
                    <a:cubicBezTo>
                      <a:pt x="16" y="3"/>
                      <a:pt x="13"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Freeform 32"/>
              <p:cNvSpPr>
                <a:spLocks noEditPoints="1"/>
              </p:cNvSpPr>
              <p:nvPr/>
            </p:nvSpPr>
            <p:spPr bwMode="auto">
              <a:xfrm>
                <a:off x="3214688" y="1862138"/>
                <a:ext cx="555625" cy="539750"/>
              </a:xfrm>
              <a:custGeom>
                <a:avLst/>
                <a:gdLst>
                  <a:gd name="T0" fmla="*/ 187 w 198"/>
                  <a:gd name="T1" fmla="*/ 104 h 192"/>
                  <a:gd name="T2" fmla="*/ 168 w 198"/>
                  <a:gd name="T3" fmla="*/ 33 h 192"/>
                  <a:gd name="T4" fmla="*/ 184 w 198"/>
                  <a:gd name="T5" fmla="*/ 48 h 192"/>
                  <a:gd name="T6" fmla="*/ 187 w 198"/>
                  <a:gd name="T7" fmla="*/ 8 h 192"/>
                  <a:gd name="T8" fmla="*/ 148 w 198"/>
                  <a:gd name="T9" fmla="*/ 8 h 192"/>
                  <a:gd name="T10" fmla="*/ 162 w 198"/>
                  <a:gd name="T11" fmla="*/ 27 h 192"/>
                  <a:gd name="T12" fmla="*/ 99 w 198"/>
                  <a:gd name="T13" fmla="*/ 16 h 192"/>
                  <a:gd name="T14" fmla="*/ 36 w 198"/>
                  <a:gd name="T15" fmla="*/ 27 h 192"/>
                  <a:gd name="T16" fmla="*/ 50 w 198"/>
                  <a:gd name="T17" fmla="*/ 8 h 192"/>
                  <a:gd name="T18" fmla="*/ 11 w 198"/>
                  <a:gd name="T19" fmla="*/ 8 h 192"/>
                  <a:gd name="T20" fmla="*/ 14 w 198"/>
                  <a:gd name="T21" fmla="*/ 48 h 192"/>
                  <a:gd name="T22" fmla="*/ 31 w 198"/>
                  <a:gd name="T23" fmla="*/ 33 h 192"/>
                  <a:gd name="T24" fmla="*/ 11 w 198"/>
                  <a:gd name="T25" fmla="*/ 104 h 192"/>
                  <a:gd name="T26" fmla="*/ 49 w 198"/>
                  <a:gd name="T27" fmla="*/ 176 h 192"/>
                  <a:gd name="T28" fmla="*/ 36 w 198"/>
                  <a:gd name="T29" fmla="*/ 190 h 192"/>
                  <a:gd name="T30" fmla="*/ 42 w 198"/>
                  <a:gd name="T31" fmla="*/ 191 h 192"/>
                  <a:gd name="T32" fmla="*/ 56 w 198"/>
                  <a:gd name="T33" fmla="*/ 180 h 192"/>
                  <a:gd name="T34" fmla="*/ 142 w 198"/>
                  <a:gd name="T35" fmla="*/ 180 h 192"/>
                  <a:gd name="T36" fmla="*/ 157 w 198"/>
                  <a:gd name="T37" fmla="*/ 191 h 192"/>
                  <a:gd name="T38" fmla="*/ 162 w 198"/>
                  <a:gd name="T39" fmla="*/ 190 h 192"/>
                  <a:gd name="T40" fmla="*/ 150 w 198"/>
                  <a:gd name="T41" fmla="*/ 176 h 192"/>
                  <a:gd name="T42" fmla="*/ 65 w 198"/>
                  <a:gd name="T43" fmla="*/ 49 h 192"/>
                  <a:gd name="T44" fmla="*/ 103 w 198"/>
                  <a:gd name="T45" fmla="*/ 44 h 192"/>
                  <a:gd name="T46" fmla="*/ 99 w 198"/>
                  <a:gd name="T47" fmla="*/ 64 h 192"/>
                  <a:gd name="T48" fmla="*/ 95 w 198"/>
                  <a:gd name="T49" fmla="*/ 48 h 192"/>
                  <a:gd name="T50" fmla="*/ 67 w 198"/>
                  <a:gd name="T51" fmla="*/ 56 h 192"/>
                  <a:gd name="T52" fmla="*/ 65 w 198"/>
                  <a:gd name="T53" fmla="*/ 49 h 192"/>
                  <a:gd name="T54" fmla="*/ 119 w 198"/>
                  <a:gd name="T55" fmla="*/ 128 h 192"/>
                  <a:gd name="T56" fmla="*/ 107 w 198"/>
                  <a:gd name="T57" fmla="*/ 118 h 192"/>
                  <a:gd name="T58" fmla="*/ 83 w 198"/>
                  <a:gd name="T59" fmla="*/ 104 h 192"/>
                  <a:gd name="T60" fmla="*/ 52 w 198"/>
                  <a:gd name="T61" fmla="*/ 63 h 192"/>
                  <a:gd name="T62" fmla="*/ 58 w 198"/>
                  <a:gd name="T63" fmla="*/ 57 h 192"/>
                  <a:gd name="T64" fmla="*/ 99 w 198"/>
                  <a:gd name="T65" fmla="*/ 88 h 192"/>
                  <a:gd name="T66" fmla="*/ 113 w 198"/>
                  <a:gd name="T67" fmla="*/ 112 h 192"/>
                  <a:gd name="T68" fmla="*/ 122 w 198"/>
                  <a:gd name="T69" fmla="*/ 12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8" h="192">
                    <a:moveTo>
                      <a:pt x="150" y="176"/>
                    </a:moveTo>
                    <a:cubicBezTo>
                      <a:pt x="172" y="160"/>
                      <a:pt x="187" y="134"/>
                      <a:pt x="187" y="104"/>
                    </a:cubicBezTo>
                    <a:cubicBezTo>
                      <a:pt x="187" y="79"/>
                      <a:pt x="177" y="57"/>
                      <a:pt x="160" y="41"/>
                    </a:cubicBezTo>
                    <a:cubicBezTo>
                      <a:pt x="168" y="33"/>
                      <a:pt x="168" y="33"/>
                      <a:pt x="168" y="33"/>
                    </a:cubicBezTo>
                    <a:cubicBezTo>
                      <a:pt x="181" y="47"/>
                      <a:pt x="181" y="47"/>
                      <a:pt x="181" y="47"/>
                    </a:cubicBezTo>
                    <a:cubicBezTo>
                      <a:pt x="182" y="47"/>
                      <a:pt x="183" y="48"/>
                      <a:pt x="184" y="48"/>
                    </a:cubicBezTo>
                    <a:cubicBezTo>
                      <a:pt x="185" y="48"/>
                      <a:pt x="186" y="47"/>
                      <a:pt x="187" y="47"/>
                    </a:cubicBezTo>
                    <a:cubicBezTo>
                      <a:pt x="198" y="36"/>
                      <a:pt x="198" y="19"/>
                      <a:pt x="187" y="8"/>
                    </a:cubicBezTo>
                    <a:cubicBezTo>
                      <a:pt x="182" y="3"/>
                      <a:pt x="175" y="0"/>
                      <a:pt x="168" y="0"/>
                    </a:cubicBezTo>
                    <a:cubicBezTo>
                      <a:pt x="160" y="0"/>
                      <a:pt x="153" y="3"/>
                      <a:pt x="148" y="8"/>
                    </a:cubicBezTo>
                    <a:cubicBezTo>
                      <a:pt x="147" y="9"/>
                      <a:pt x="147" y="12"/>
                      <a:pt x="148" y="14"/>
                    </a:cubicBezTo>
                    <a:cubicBezTo>
                      <a:pt x="162" y="27"/>
                      <a:pt x="162" y="27"/>
                      <a:pt x="162" y="27"/>
                    </a:cubicBezTo>
                    <a:cubicBezTo>
                      <a:pt x="154" y="35"/>
                      <a:pt x="154" y="35"/>
                      <a:pt x="154" y="35"/>
                    </a:cubicBezTo>
                    <a:cubicBezTo>
                      <a:pt x="139" y="23"/>
                      <a:pt x="120" y="16"/>
                      <a:pt x="99" y="16"/>
                    </a:cubicBezTo>
                    <a:cubicBezTo>
                      <a:pt x="78" y="16"/>
                      <a:pt x="59" y="23"/>
                      <a:pt x="44" y="35"/>
                    </a:cubicBezTo>
                    <a:cubicBezTo>
                      <a:pt x="36" y="27"/>
                      <a:pt x="36" y="27"/>
                      <a:pt x="36" y="27"/>
                    </a:cubicBezTo>
                    <a:cubicBezTo>
                      <a:pt x="50" y="14"/>
                      <a:pt x="50" y="14"/>
                      <a:pt x="50" y="14"/>
                    </a:cubicBezTo>
                    <a:cubicBezTo>
                      <a:pt x="52" y="12"/>
                      <a:pt x="52" y="9"/>
                      <a:pt x="50" y="8"/>
                    </a:cubicBezTo>
                    <a:cubicBezTo>
                      <a:pt x="45" y="3"/>
                      <a:pt x="38" y="0"/>
                      <a:pt x="31" y="0"/>
                    </a:cubicBezTo>
                    <a:cubicBezTo>
                      <a:pt x="23" y="0"/>
                      <a:pt x="16" y="3"/>
                      <a:pt x="11" y="8"/>
                    </a:cubicBezTo>
                    <a:cubicBezTo>
                      <a:pt x="0" y="19"/>
                      <a:pt x="0" y="36"/>
                      <a:pt x="11" y="47"/>
                    </a:cubicBezTo>
                    <a:cubicBezTo>
                      <a:pt x="12" y="47"/>
                      <a:pt x="13" y="48"/>
                      <a:pt x="14" y="48"/>
                    </a:cubicBezTo>
                    <a:cubicBezTo>
                      <a:pt x="15" y="48"/>
                      <a:pt x="16" y="47"/>
                      <a:pt x="17" y="47"/>
                    </a:cubicBezTo>
                    <a:cubicBezTo>
                      <a:pt x="31" y="33"/>
                      <a:pt x="31" y="33"/>
                      <a:pt x="31" y="33"/>
                    </a:cubicBezTo>
                    <a:cubicBezTo>
                      <a:pt x="38" y="41"/>
                      <a:pt x="38" y="41"/>
                      <a:pt x="38" y="41"/>
                    </a:cubicBezTo>
                    <a:cubicBezTo>
                      <a:pt x="21" y="57"/>
                      <a:pt x="11" y="79"/>
                      <a:pt x="11" y="104"/>
                    </a:cubicBezTo>
                    <a:cubicBezTo>
                      <a:pt x="11" y="134"/>
                      <a:pt x="26" y="160"/>
                      <a:pt x="49" y="176"/>
                    </a:cubicBezTo>
                    <a:cubicBezTo>
                      <a:pt x="49" y="176"/>
                      <a:pt x="49" y="176"/>
                      <a:pt x="49" y="176"/>
                    </a:cubicBezTo>
                    <a:cubicBezTo>
                      <a:pt x="37" y="185"/>
                      <a:pt x="37" y="185"/>
                      <a:pt x="37" y="185"/>
                    </a:cubicBezTo>
                    <a:cubicBezTo>
                      <a:pt x="35" y="186"/>
                      <a:pt x="35" y="188"/>
                      <a:pt x="36" y="190"/>
                    </a:cubicBezTo>
                    <a:cubicBezTo>
                      <a:pt x="37" y="191"/>
                      <a:pt x="38" y="192"/>
                      <a:pt x="39" y="192"/>
                    </a:cubicBezTo>
                    <a:cubicBezTo>
                      <a:pt x="40" y="192"/>
                      <a:pt x="41" y="192"/>
                      <a:pt x="42" y="191"/>
                    </a:cubicBezTo>
                    <a:cubicBezTo>
                      <a:pt x="56" y="180"/>
                      <a:pt x="56" y="180"/>
                      <a:pt x="56" y="180"/>
                    </a:cubicBezTo>
                    <a:cubicBezTo>
                      <a:pt x="56" y="180"/>
                      <a:pt x="56" y="180"/>
                      <a:pt x="56" y="180"/>
                    </a:cubicBezTo>
                    <a:cubicBezTo>
                      <a:pt x="69" y="188"/>
                      <a:pt x="83" y="192"/>
                      <a:pt x="99" y="192"/>
                    </a:cubicBezTo>
                    <a:cubicBezTo>
                      <a:pt x="115" y="192"/>
                      <a:pt x="130" y="188"/>
                      <a:pt x="142" y="180"/>
                    </a:cubicBezTo>
                    <a:cubicBezTo>
                      <a:pt x="142" y="180"/>
                      <a:pt x="142" y="180"/>
                      <a:pt x="142" y="180"/>
                    </a:cubicBezTo>
                    <a:cubicBezTo>
                      <a:pt x="157" y="191"/>
                      <a:pt x="157" y="191"/>
                      <a:pt x="157" y="191"/>
                    </a:cubicBezTo>
                    <a:cubicBezTo>
                      <a:pt x="157" y="192"/>
                      <a:pt x="158" y="192"/>
                      <a:pt x="159" y="192"/>
                    </a:cubicBezTo>
                    <a:cubicBezTo>
                      <a:pt x="160" y="192"/>
                      <a:pt x="162" y="191"/>
                      <a:pt x="162" y="190"/>
                    </a:cubicBezTo>
                    <a:cubicBezTo>
                      <a:pt x="164" y="188"/>
                      <a:pt x="163" y="186"/>
                      <a:pt x="162" y="185"/>
                    </a:cubicBezTo>
                    <a:cubicBezTo>
                      <a:pt x="150" y="176"/>
                      <a:pt x="150" y="176"/>
                      <a:pt x="150" y="176"/>
                    </a:cubicBezTo>
                    <a:cubicBezTo>
                      <a:pt x="150" y="176"/>
                      <a:pt x="150" y="176"/>
                      <a:pt x="150" y="176"/>
                    </a:cubicBezTo>
                    <a:close/>
                    <a:moveTo>
                      <a:pt x="65" y="49"/>
                    </a:moveTo>
                    <a:cubicBezTo>
                      <a:pt x="74" y="43"/>
                      <a:pt x="85" y="40"/>
                      <a:pt x="99" y="40"/>
                    </a:cubicBezTo>
                    <a:cubicBezTo>
                      <a:pt x="101" y="40"/>
                      <a:pt x="103" y="42"/>
                      <a:pt x="103" y="44"/>
                    </a:cubicBezTo>
                    <a:cubicBezTo>
                      <a:pt x="103" y="60"/>
                      <a:pt x="103" y="60"/>
                      <a:pt x="103" y="60"/>
                    </a:cubicBezTo>
                    <a:cubicBezTo>
                      <a:pt x="103" y="62"/>
                      <a:pt x="101" y="64"/>
                      <a:pt x="99" y="64"/>
                    </a:cubicBezTo>
                    <a:cubicBezTo>
                      <a:pt x="97" y="64"/>
                      <a:pt x="95" y="62"/>
                      <a:pt x="95" y="60"/>
                    </a:cubicBezTo>
                    <a:cubicBezTo>
                      <a:pt x="95" y="48"/>
                      <a:pt x="95" y="48"/>
                      <a:pt x="95" y="48"/>
                    </a:cubicBezTo>
                    <a:cubicBezTo>
                      <a:pt x="85" y="48"/>
                      <a:pt x="76" y="51"/>
                      <a:pt x="69" y="55"/>
                    </a:cubicBezTo>
                    <a:cubicBezTo>
                      <a:pt x="69" y="56"/>
                      <a:pt x="68" y="56"/>
                      <a:pt x="67" y="56"/>
                    </a:cubicBezTo>
                    <a:cubicBezTo>
                      <a:pt x="66" y="56"/>
                      <a:pt x="65" y="55"/>
                      <a:pt x="64" y="54"/>
                    </a:cubicBezTo>
                    <a:cubicBezTo>
                      <a:pt x="63" y="52"/>
                      <a:pt x="63" y="50"/>
                      <a:pt x="65" y="49"/>
                    </a:cubicBezTo>
                    <a:close/>
                    <a:moveTo>
                      <a:pt x="122" y="127"/>
                    </a:moveTo>
                    <a:cubicBezTo>
                      <a:pt x="121" y="127"/>
                      <a:pt x="120" y="128"/>
                      <a:pt x="119" y="128"/>
                    </a:cubicBezTo>
                    <a:cubicBezTo>
                      <a:pt x="118" y="128"/>
                      <a:pt x="117" y="127"/>
                      <a:pt x="116" y="127"/>
                    </a:cubicBezTo>
                    <a:cubicBezTo>
                      <a:pt x="107" y="118"/>
                      <a:pt x="107" y="118"/>
                      <a:pt x="107" y="118"/>
                    </a:cubicBezTo>
                    <a:cubicBezTo>
                      <a:pt x="105" y="119"/>
                      <a:pt x="102" y="120"/>
                      <a:pt x="99" y="120"/>
                    </a:cubicBezTo>
                    <a:cubicBezTo>
                      <a:pt x="90" y="120"/>
                      <a:pt x="83" y="113"/>
                      <a:pt x="83" y="104"/>
                    </a:cubicBezTo>
                    <a:cubicBezTo>
                      <a:pt x="83" y="101"/>
                      <a:pt x="84" y="98"/>
                      <a:pt x="85" y="96"/>
                    </a:cubicBezTo>
                    <a:cubicBezTo>
                      <a:pt x="52" y="63"/>
                      <a:pt x="52" y="63"/>
                      <a:pt x="52" y="63"/>
                    </a:cubicBezTo>
                    <a:cubicBezTo>
                      <a:pt x="51" y="61"/>
                      <a:pt x="51" y="59"/>
                      <a:pt x="52" y="57"/>
                    </a:cubicBezTo>
                    <a:cubicBezTo>
                      <a:pt x="54" y="55"/>
                      <a:pt x="56" y="55"/>
                      <a:pt x="58" y="57"/>
                    </a:cubicBezTo>
                    <a:cubicBezTo>
                      <a:pt x="91" y="90"/>
                      <a:pt x="91" y="90"/>
                      <a:pt x="91" y="90"/>
                    </a:cubicBezTo>
                    <a:cubicBezTo>
                      <a:pt x="93" y="89"/>
                      <a:pt x="96" y="88"/>
                      <a:pt x="99" y="88"/>
                    </a:cubicBezTo>
                    <a:cubicBezTo>
                      <a:pt x="108" y="88"/>
                      <a:pt x="115" y="95"/>
                      <a:pt x="115" y="104"/>
                    </a:cubicBezTo>
                    <a:cubicBezTo>
                      <a:pt x="115" y="107"/>
                      <a:pt x="114" y="110"/>
                      <a:pt x="113" y="112"/>
                    </a:cubicBezTo>
                    <a:cubicBezTo>
                      <a:pt x="122" y="121"/>
                      <a:pt x="122" y="121"/>
                      <a:pt x="122" y="121"/>
                    </a:cubicBezTo>
                    <a:cubicBezTo>
                      <a:pt x="124" y="123"/>
                      <a:pt x="124" y="125"/>
                      <a:pt x="122"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HK"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HK" altLang="en-US"/>
          </a:p>
        </p:txBody>
      </p:sp>
      <p:sp>
        <p:nvSpPr>
          <p:cNvPr id="4" name="日期占位符 3"/>
          <p:cNvSpPr>
            <a:spLocks noGrp="1"/>
          </p:cNvSpPr>
          <p:nvPr>
            <p:ph type="dt" sz="half" idx="10"/>
          </p:nvPr>
        </p:nvSpPr>
        <p:spPr/>
        <p:txBody>
          <a:bodyPr/>
          <a:lstStyle/>
          <a:p>
            <a:fld id="{A249FDF7-301F-49D3-90B9-01A83A137650}" type="datetimeFigureOut">
              <a:rPr lang="zh-HK" altLang="en-US" smtClean="0"/>
              <a:t>5/1/2021</a:t>
            </a:fld>
            <a:endParaRPr lang="zh-HK" altLang="en-US"/>
          </a:p>
        </p:txBody>
      </p:sp>
      <p:sp>
        <p:nvSpPr>
          <p:cNvPr id="5" name="页脚占位符 4"/>
          <p:cNvSpPr>
            <a:spLocks noGrp="1"/>
          </p:cNvSpPr>
          <p:nvPr>
            <p:ph type="ftr" sz="quarter" idx="11"/>
          </p:nvPr>
        </p:nvSpPr>
        <p:spPr/>
        <p:txBody>
          <a:bodyPr/>
          <a:lstStyle/>
          <a:p>
            <a:endParaRPr lang="zh-HK" altLang="en-US"/>
          </a:p>
        </p:txBody>
      </p:sp>
      <p:sp>
        <p:nvSpPr>
          <p:cNvPr id="6" name="灯片编号占位符 5"/>
          <p:cNvSpPr>
            <a:spLocks noGrp="1"/>
          </p:cNvSpPr>
          <p:nvPr>
            <p:ph type="sldNum" sz="quarter" idx="12"/>
          </p:nvPr>
        </p:nvSpPr>
        <p:spPr/>
        <p:txBody>
          <a:bodyPr/>
          <a:lstStyle/>
          <a:p>
            <a:fld id="{43273490-3B6B-4BC0-BB22-A21464075FF7}" type="slidenum">
              <a:rPr lang="zh-HK" altLang="en-US" smtClean="0"/>
              <a:t>‹#›</a:t>
            </a:fld>
            <a:endParaRPr lang="zh-HK"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HK"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HK" altLang="en-US"/>
          </a:p>
        </p:txBody>
      </p:sp>
      <p:sp>
        <p:nvSpPr>
          <p:cNvPr id="4" name="日期占位符 3"/>
          <p:cNvSpPr>
            <a:spLocks noGrp="1"/>
          </p:cNvSpPr>
          <p:nvPr>
            <p:ph type="dt" sz="half" idx="10"/>
          </p:nvPr>
        </p:nvSpPr>
        <p:spPr/>
        <p:txBody>
          <a:bodyPr/>
          <a:lstStyle/>
          <a:p>
            <a:fld id="{A249FDF7-301F-49D3-90B9-01A83A137650}" type="datetimeFigureOut">
              <a:rPr lang="zh-HK" altLang="en-US" smtClean="0"/>
              <a:t>5/1/2021</a:t>
            </a:fld>
            <a:endParaRPr lang="zh-HK" altLang="en-US"/>
          </a:p>
        </p:txBody>
      </p:sp>
      <p:sp>
        <p:nvSpPr>
          <p:cNvPr id="5" name="页脚占位符 4"/>
          <p:cNvSpPr>
            <a:spLocks noGrp="1"/>
          </p:cNvSpPr>
          <p:nvPr>
            <p:ph type="ftr" sz="quarter" idx="11"/>
          </p:nvPr>
        </p:nvSpPr>
        <p:spPr/>
        <p:txBody>
          <a:bodyPr/>
          <a:lstStyle/>
          <a:p>
            <a:endParaRPr lang="zh-HK" altLang="en-US"/>
          </a:p>
        </p:txBody>
      </p:sp>
      <p:sp>
        <p:nvSpPr>
          <p:cNvPr id="6" name="灯片编号占位符 5"/>
          <p:cNvSpPr>
            <a:spLocks noGrp="1"/>
          </p:cNvSpPr>
          <p:nvPr>
            <p:ph type="sldNum" sz="quarter" idx="12"/>
          </p:nvPr>
        </p:nvSpPr>
        <p:spPr/>
        <p:txBody>
          <a:bodyPr/>
          <a:lstStyle/>
          <a:p>
            <a:fld id="{43273490-3B6B-4BC0-BB22-A21464075FF7}" type="slidenum">
              <a:rPr lang="zh-HK" altLang="en-US" smtClean="0"/>
              <a:t>‹#›</a:t>
            </a:fld>
            <a:endParaRPr lang="zh-HK"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0099CC"/>
        </a:solidFill>
        <a:effectLst/>
      </p:bgPr>
    </p:bg>
    <p:spTree>
      <p:nvGrpSpPr>
        <p:cNvPr id="1" name=""/>
        <p:cNvGrpSpPr/>
        <p:nvPr/>
      </p:nvGrpSpPr>
      <p:grpSpPr>
        <a:xfrm>
          <a:off x="0" y="0"/>
          <a:ext cx="0" cy="0"/>
          <a:chOff x="0" y="0"/>
          <a:chExt cx="0" cy="0"/>
        </a:xfrm>
      </p:grpSpPr>
      <p:sp>
        <p:nvSpPr>
          <p:cNvPr id="260" name="Freeform 5"/>
          <p:cNvSpPr>
            <a:spLocks noEditPoints="1"/>
          </p:cNvSpPr>
          <p:nvPr/>
        </p:nvSpPr>
        <p:spPr bwMode="auto">
          <a:xfrm>
            <a:off x="717660" y="3615840"/>
            <a:ext cx="434788" cy="579717"/>
          </a:xfrm>
          <a:custGeom>
            <a:avLst/>
            <a:gdLst>
              <a:gd name="T0" fmla="*/ 132 w 144"/>
              <a:gd name="T1" fmla="*/ 0 h 192"/>
              <a:gd name="T2" fmla="*/ 12 w 144"/>
              <a:gd name="T3" fmla="*/ 0 h 192"/>
              <a:gd name="T4" fmla="*/ 0 w 144"/>
              <a:gd name="T5" fmla="*/ 12 h 192"/>
              <a:gd name="T6" fmla="*/ 0 w 144"/>
              <a:gd name="T7" fmla="*/ 180 h 192"/>
              <a:gd name="T8" fmla="*/ 12 w 144"/>
              <a:gd name="T9" fmla="*/ 192 h 192"/>
              <a:gd name="T10" fmla="*/ 132 w 144"/>
              <a:gd name="T11" fmla="*/ 192 h 192"/>
              <a:gd name="T12" fmla="*/ 144 w 144"/>
              <a:gd name="T13" fmla="*/ 180 h 192"/>
              <a:gd name="T14" fmla="*/ 144 w 144"/>
              <a:gd name="T15" fmla="*/ 12 h 192"/>
              <a:gd name="T16" fmla="*/ 132 w 144"/>
              <a:gd name="T17" fmla="*/ 0 h 192"/>
              <a:gd name="T18" fmla="*/ 69 w 144"/>
              <a:gd name="T19" fmla="*/ 17 h 192"/>
              <a:gd name="T20" fmla="*/ 75 w 144"/>
              <a:gd name="T21" fmla="*/ 17 h 192"/>
              <a:gd name="T22" fmla="*/ 76 w 144"/>
              <a:gd name="T23" fmla="*/ 20 h 192"/>
              <a:gd name="T24" fmla="*/ 75 w 144"/>
              <a:gd name="T25" fmla="*/ 23 h 192"/>
              <a:gd name="T26" fmla="*/ 72 w 144"/>
              <a:gd name="T27" fmla="*/ 24 h 192"/>
              <a:gd name="T28" fmla="*/ 69 w 144"/>
              <a:gd name="T29" fmla="*/ 23 h 192"/>
              <a:gd name="T30" fmla="*/ 68 w 144"/>
              <a:gd name="T31" fmla="*/ 20 h 192"/>
              <a:gd name="T32" fmla="*/ 69 w 144"/>
              <a:gd name="T33" fmla="*/ 17 h 192"/>
              <a:gd name="T34" fmla="*/ 72 w 144"/>
              <a:gd name="T35" fmla="*/ 176 h 192"/>
              <a:gd name="T36" fmla="*/ 60 w 144"/>
              <a:gd name="T37" fmla="*/ 164 h 192"/>
              <a:gd name="T38" fmla="*/ 72 w 144"/>
              <a:gd name="T39" fmla="*/ 152 h 192"/>
              <a:gd name="T40" fmla="*/ 84 w 144"/>
              <a:gd name="T41" fmla="*/ 164 h 192"/>
              <a:gd name="T42" fmla="*/ 72 w 144"/>
              <a:gd name="T43" fmla="*/ 176 h 192"/>
              <a:gd name="T44" fmla="*/ 128 w 144"/>
              <a:gd name="T45" fmla="*/ 140 h 192"/>
              <a:gd name="T46" fmla="*/ 124 w 144"/>
              <a:gd name="T47" fmla="*/ 144 h 192"/>
              <a:gd name="T48" fmla="*/ 20 w 144"/>
              <a:gd name="T49" fmla="*/ 144 h 192"/>
              <a:gd name="T50" fmla="*/ 16 w 144"/>
              <a:gd name="T51" fmla="*/ 140 h 192"/>
              <a:gd name="T52" fmla="*/ 16 w 144"/>
              <a:gd name="T53" fmla="*/ 36 h 192"/>
              <a:gd name="T54" fmla="*/ 20 w 144"/>
              <a:gd name="T55" fmla="*/ 32 h 192"/>
              <a:gd name="T56" fmla="*/ 124 w 144"/>
              <a:gd name="T57" fmla="*/ 32 h 192"/>
              <a:gd name="T58" fmla="*/ 128 w 144"/>
              <a:gd name="T59" fmla="*/ 36 h 192"/>
              <a:gd name="T60" fmla="*/ 128 w 144"/>
              <a:gd name="T61"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4" h="192">
                <a:moveTo>
                  <a:pt x="132" y="0"/>
                </a:moveTo>
                <a:cubicBezTo>
                  <a:pt x="12" y="0"/>
                  <a:pt x="12" y="0"/>
                  <a:pt x="12" y="0"/>
                </a:cubicBezTo>
                <a:cubicBezTo>
                  <a:pt x="6" y="0"/>
                  <a:pt x="0" y="5"/>
                  <a:pt x="0" y="12"/>
                </a:cubicBezTo>
                <a:cubicBezTo>
                  <a:pt x="0" y="180"/>
                  <a:pt x="0" y="180"/>
                  <a:pt x="0" y="180"/>
                </a:cubicBezTo>
                <a:cubicBezTo>
                  <a:pt x="0" y="186"/>
                  <a:pt x="6" y="192"/>
                  <a:pt x="12" y="192"/>
                </a:cubicBezTo>
                <a:cubicBezTo>
                  <a:pt x="132" y="192"/>
                  <a:pt x="132" y="192"/>
                  <a:pt x="132" y="192"/>
                </a:cubicBezTo>
                <a:cubicBezTo>
                  <a:pt x="139" y="192"/>
                  <a:pt x="144" y="186"/>
                  <a:pt x="144" y="180"/>
                </a:cubicBezTo>
                <a:cubicBezTo>
                  <a:pt x="144" y="12"/>
                  <a:pt x="144" y="12"/>
                  <a:pt x="144" y="12"/>
                </a:cubicBezTo>
                <a:cubicBezTo>
                  <a:pt x="144" y="5"/>
                  <a:pt x="139" y="0"/>
                  <a:pt x="132" y="0"/>
                </a:cubicBezTo>
                <a:close/>
                <a:moveTo>
                  <a:pt x="69" y="17"/>
                </a:moveTo>
                <a:cubicBezTo>
                  <a:pt x="71" y="16"/>
                  <a:pt x="74" y="16"/>
                  <a:pt x="75" y="17"/>
                </a:cubicBezTo>
                <a:cubicBezTo>
                  <a:pt x="76" y="18"/>
                  <a:pt x="76" y="19"/>
                  <a:pt x="76" y="20"/>
                </a:cubicBezTo>
                <a:cubicBezTo>
                  <a:pt x="76" y="21"/>
                  <a:pt x="76" y="22"/>
                  <a:pt x="75" y="23"/>
                </a:cubicBezTo>
                <a:cubicBezTo>
                  <a:pt x="74" y="23"/>
                  <a:pt x="73" y="24"/>
                  <a:pt x="72" y="24"/>
                </a:cubicBezTo>
                <a:cubicBezTo>
                  <a:pt x="71" y="24"/>
                  <a:pt x="70" y="23"/>
                  <a:pt x="69" y="23"/>
                </a:cubicBezTo>
                <a:cubicBezTo>
                  <a:pt x="69" y="22"/>
                  <a:pt x="68" y="21"/>
                  <a:pt x="68" y="20"/>
                </a:cubicBezTo>
                <a:cubicBezTo>
                  <a:pt x="68" y="19"/>
                  <a:pt x="69" y="18"/>
                  <a:pt x="69" y="17"/>
                </a:cubicBezTo>
                <a:close/>
                <a:moveTo>
                  <a:pt x="72" y="176"/>
                </a:moveTo>
                <a:cubicBezTo>
                  <a:pt x="66" y="176"/>
                  <a:pt x="60" y="170"/>
                  <a:pt x="60" y="164"/>
                </a:cubicBezTo>
                <a:cubicBezTo>
                  <a:pt x="60" y="157"/>
                  <a:pt x="66" y="152"/>
                  <a:pt x="72" y="152"/>
                </a:cubicBezTo>
                <a:cubicBezTo>
                  <a:pt x="79" y="152"/>
                  <a:pt x="84" y="157"/>
                  <a:pt x="84" y="164"/>
                </a:cubicBezTo>
                <a:cubicBezTo>
                  <a:pt x="84" y="170"/>
                  <a:pt x="79" y="176"/>
                  <a:pt x="72" y="176"/>
                </a:cubicBezTo>
                <a:close/>
                <a:moveTo>
                  <a:pt x="128" y="140"/>
                </a:moveTo>
                <a:cubicBezTo>
                  <a:pt x="128" y="142"/>
                  <a:pt x="126" y="144"/>
                  <a:pt x="124" y="144"/>
                </a:cubicBezTo>
                <a:cubicBezTo>
                  <a:pt x="20" y="144"/>
                  <a:pt x="20" y="144"/>
                  <a:pt x="20" y="144"/>
                </a:cubicBezTo>
                <a:cubicBezTo>
                  <a:pt x="18" y="144"/>
                  <a:pt x="16" y="142"/>
                  <a:pt x="16" y="140"/>
                </a:cubicBezTo>
                <a:cubicBezTo>
                  <a:pt x="16" y="36"/>
                  <a:pt x="16" y="36"/>
                  <a:pt x="16" y="36"/>
                </a:cubicBezTo>
                <a:cubicBezTo>
                  <a:pt x="16" y="34"/>
                  <a:pt x="18" y="32"/>
                  <a:pt x="20" y="32"/>
                </a:cubicBezTo>
                <a:cubicBezTo>
                  <a:pt x="124" y="32"/>
                  <a:pt x="124" y="32"/>
                  <a:pt x="124" y="32"/>
                </a:cubicBezTo>
                <a:cubicBezTo>
                  <a:pt x="126" y="32"/>
                  <a:pt x="128" y="34"/>
                  <a:pt x="128" y="36"/>
                </a:cubicBezTo>
                <a:lnTo>
                  <a:pt x="128" y="140"/>
                </a:ln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sp>
        <p:nvSpPr>
          <p:cNvPr id="261" name="Freeform 6"/>
          <p:cNvSpPr>
            <a:spLocks noEditPoints="1"/>
          </p:cNvSpPr>
          <p:nvPr/>
        </p:nvSpPr>
        <p:spPr bwMode="auto">
          <a:xfrm>
            <a:off x="1709901" y="6049207"/>
            <a:ext cx="616861" cy="1059256"/>
          </a:xfrm>
          <a:custGeom>
            <a:avLst/>
            <a:gdLst>
              <a:gd name="T0" fmla="*/ 100 w 112"/>
              <a:gd name="T1" fmla="*/ 0 h 192"/>
              <a:gd name="T2" fmla="*/ 12 w 112"/>
              <a:gd name="T3" fmla="*/ 0 h 192"/>
              <a:gd name="T4" fmla="*/ 0 w 112"/>
              <a:gd name="T5" fmla="*/ 12 h 192"/>
              <a:gd name="T6" fmla="*/ 0 w 112"/>
              <a:gd name="T7" fmla="*/ 180 h 192"/>
              <a:gd name="T8" fmla="*/ 12 w 112"/>
              <a:gd name="T9" fmla="*/ 192 h 192"/>
              <a:gd name="T10" fmla="*/ 100 w 112"/>
              <a:gd name="T11" fmla="*/ 192 h 192"/>
              <a:gd name="T12" fmla="*/ 112 w 112"/>
              <a:gd name="T13" fmla="*/ 180 h 192"/>
              <a:gd name="T14" fmla="*/ 112 w 112"/>
              <a:gd name="T15" fmla="*/ 12 h 192"/>
              <a:gd name="T16" fmla="*/ 100 w 112"/>
              <a:gd name="T17" fmla="*/ 0 h 192"/>
              <a:gd name="T18" fmla="*/ 52 w 112"/>
              <a:gd name="T19" fmla="*/ 16 h 192"/>
              <a:gd name="T20" fmla="*/ 60 w 112"/>
              <a:gd name="T21" fmla="*/ 16 h 192"/>
              <a:gd name="T22" fmla="*/ 64 w 112"/>
              <a:gd name="T23" fmla="*/ 20 h 192"/>
              <a:gd name="T24" fmla="*/ 60 w 112"/>
              <a:gd name="T25" fmla="*/ 24 h 192"/>
              <a:gd name="T26" fmla="*/ 52 w 112"/>
              <a:gd name="T27" fmla="*/ 24 h 192"/>
              <a:gd name="T28" fmla="*/ 48 w 112"/>
              <a:gd name="T29" fmla="*/ 20 h 192"/>
              <a:gd name="T30" fmla="*/ 52 w 112"/>
              <a:gd name="T31" fmla="*/ 16 h 192"/>
              <a:gd name="T32" fmla="*/ 33 w 112"/>
              <a:gd name="T33" fmla="*/ 17 h 192"/>
              <a:gd name="T34" fmla="*/ 39 w 112"/>
              <a:gd name="T35" fmla="*/ 17 h 192"/>
              <a:gd name="T36" fmla="*/ 40 w 112"/>
              <a:gd name="T37" fmla="*/ 20 h 192"/>
              <a:gd name="T38" fmla="*/ 39 w 112"/>
              <a:gd name="T39" fmla="*/ 23 h 192"/>
              <a:gd name="T40" fmla="*/ 36 w 112"/>
              <a:gd name="T41" fmla="*/ 24 h 192"/>
              <a:gd name="T42" fmla="*/ 33 w 112"/>
              <a:gd name="T43" fmla="*/ 23 h 192"/>
              <a:gd name="T44" fmla="*/ 32 w 112"/>
              <a:gd name="T45" fmla="*/ 20 h 192"/>
              <a:gd name="T46" fmla="*/ 33 w 112"/>
              <a:gd name="T47" fmla="*/ 17 h 192"/>
              <a:gd name="T48" fmla="*/ 56 w 112"/>
              <a:gd name="T49" fmla="*/ 176 h 192"/>
              <a:gd name="T50" fmla="*/ 44 w 112"/>
              <a:gd name="T51" fmla="*/ 164 h 192"/>
              <a:gd name="T52" fmla="*/ 56 w 112"/>
              <a:gd name="T53" fmla="*/ 152 h 192"/>
              <a:gd name="T54" fmla="*/ 68 w 112"/>
              <a:gd name="T55" fmla="*/ 164 h 192"/>
              <a:gd name="T56" fmla="*/ 56 w 112"/>
              <a:gd name="T57" fmla="*/ 176 h 192"/>
              <a:gd name="T58" fmla="*/ 96 w 112"/>
              <a:gd name="T59" fmla="*/ 140 h 192"/>
              <a:gd name="T60" fmla="*/ 92 w 112"/>
              <a:gd name="T61" fmla="*/ 144 h 192"/>
              <a:gd name="T62" fmla="*/ 20 w 112"/>
              <a:gd name="T63" fmla="*/ 144 h 192"/>
              <a:gd name="T64" fmla="*/ 16 w 112"/>
              <a:gd name="T65" fmla="*/ 140 h 192"/>
              <a:gd name="T66" fmla="*/ 16 w 112"/>
              <a:gd name="T67" fmla="*/ 36 h 192"/>
              <a:gd name="T68" fmla="*/ 20 w 112"/>
              <a:gd name="T69" fmla="*/ 32 h 192"/>
              <a:gd name="T70" fmla="*/ 92 w 112"/>
              <a:gd name="T71" fmla="*/ 32 h 192"/>
              <a:gd name="T72" fmla="*/ 96 w 112"/>
              <a:gd name="T73" fmla="*/ 36 h 192"/>
              <a:gd name="T74" fmla="*/ 96 w 112"/>
              <a:gd name="T75"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92">
                <a:moveTo>
                  <a:pt x="100" y="0"/>
                </a:moveTo>
                <a:cubicBezTo>
                  <a:pt x="12" y="0"/>
                  <a:pt x="12" y="0"/>
                  <a:pt x="12" y="0"/>
                </a:cubicBezTo>
                <a:cubicBezTo>
                  <a:pt x="6" y="0"/>
                  <a:pt x="0" y="5"/>
                  <a:pt x="0" y="12"/>
                </a:cubicBezTo>
                <a:cubicBezTo>
                  <a:pt x="0" y="180"/>
                  <a:pt x="0" y="180"/>
                  <a:pt x="0" y="180"/>
                </a:cubicBezTo>
                <a:cubicBezTo>
                  <a:pt x="0" y="186"/>
                  <a:pt x="6" y="192"/>
                  <a:pt x="12" y="192"/>
                </a:cubicBezTo>
                <a:cubicBezTo>
                  <a:pt x="100" y="192"/>
                  <a:pt x="100" y="192"/>
                  <a:pt x="100" y="192"/>
                </a:cubicBezTo>
                <a:cubicBezTo>
                  <a:pt x="107" y="192"/>
                  <a:pt x="112" y="186"/>
                  <a:pt x="112" y="180"/>
                </a:cubicBezTo>
                <a:cubicBezTo>
                  <a:pt x="112" y="12"/>
                  <a:pt x="112" y="12"/>
                  <a:pt x="112" y="12"/>
                </a:cubicBezTo>
                <a:cubicBezTo>
                  <a:pt x="112" y="5"/>
                  <a:pt x="107" y="0"/>
                  <a:pt x="100" y="0"/>
                </a:cubicBezTo>
                <a:close/>
                <a:moveTo>
                  <a:pt x="52" y="16"/>
                </a:moveTo>
                <a:cubicBezTo>
                  <a:pt x="60" y="16"/>
                  <a:pt x="60" y="16"/>
                  <a:pt x="60" y="16"/>
                </a:cubicBezTo>
                <a:cubicBezTo>
                  <a:pt x="62" y="16"/>
                  <a:pt x="64" y="18"/>
                  <a:pt x="64" y="20"/>
                </a:cubicBezTo>
                <a:cubicBezTo>
                  <a:pt x="64" y="22"/>
                  <a:pt x="62" y="24"/>
                  <a:pt x="60" y="24"/>
                </a:cubicBezTo>
                <a:cubicBezTo>
                  <a:pt x="52" y="24"/>
                  <a:pt x="52" y="24"/>
                  <a:pt x="52" y="24"/>
                </a:cubicBezTo>
                <a:cubicBezTo>
                  <a:pt x="50" y="24"/>
                  <a:pt x="48" y="22"/>
                  <a:pt x="48" y="20"/>
                </a:cubicBezTo>
                <a:cubicBezTo>
                  <a:pt x="48" y="18"/>
                  <a:pt x="50" y="16"/>
                  <a:pt x="52" y="16"/>
                </a:cubicBezTo>
                <a:close/>
                <a:moveTo>
                  <a:pt x="33" y="17"/>
                </a:moveTo>
                <a:cubicBezTo>
                  <a:pt x="35" y="16"/>
                  <a:pt x="38" y="16"/>
                  <a:pt x="39" y="17"/>
                </a:cubicBezTo>
                <a:cubicBezTo>
                  <a:pt x="40" y="18"/>
                  <a:pt x="40" y="19"/>
                  <a:pt x="40" y="20"/>
                </a:cubicBezTo>
                <a:cubicBezTo>
                  <a:pt x="40" y="21"/>
                  <a:pt x="40" y="22"/>
                  <a:pt x="39" y="23"/>
                </a:cubicBezTo>
                <a:cubicBezTo>
                  <a:pt x="38" y="23"/>
                  <a:pt x="37" y="24"/>
                  <a:pt x="36" y="24"/>
                </a:cubicBezTo>
                <a:cubicBezTo>
                  <a:pt x="35" y="24"/>
                  <a:pt x="34" y="23"/>
                  <a:pt x="33" y="23"/>
                </a:cubicBezTo>
                <a:cubicBezTo>
                  <a:pt x="33" y="22"/>
                  <a:pt x="32" y="21"/>
                  <a:pt x="32" y="20"/>
                </a:cubicBezTo>
                <a:cubicBezTo>
                  <a:pt x="32" y="19"/>
                  <a:pt x="33" y="18"/>
                  <a:pt x="33" y="17"/>
                </a:cubicBezTo>
                <a:close/>
                <a:moveTo>
                  <a:pt x="56" y="176"/>
                </a:moveTo>
                <a:cubicBezTo>
                  <a:pt x="50" y="176"/>
                  <a:pt x="44" y="170"/>
                  <a:pt x="44" y="164"/>
                </a:cubicBezTo>
                <a:cubicBezTo>
                  <a:pt x="44" y="157"/>
                  <a:pt x="50" y="152"/>
                  <a:pt x="56" y="152"/>
                </a:cubicBezTo>
                <a:cubicBezTo>
                  <a:pt x="63" y="152"/>
                  <a:pt x="68" y="157"/>
                  <a:pt x="68" y="164"/>
                </a:cubicBezTo>
                <a:cubicBezTo>
                  <a:pt x="68" y="170"/>
                  <a:pt x="63" y="176"/>
                  <a:pt x="56" y="176"/>
                </a:cubicBezTo>
                <a:close/>
                <a:moveTo>
                  <a:pt x="96" y="140"/>
                </a:moveTo>
                <a:cubicBezTo>
                  <a:pt x="96" y="142"/>
                  <a:pt x="94" y="144"/>
                  <a:pt x="92" y="144"/>
                </a:cubicBezTo>
                <a:cubicBezTo>
                  <a:pt x="20" y="144"/>
                  <a:pt x="20" y="144"/>
                  <a:pt x="20" y="144"/>
                </a:cubicBezTo>
                <a:cubicBezTo>
                  <a:pt x="18" y="144"/>
                  <a:pt x="16" y="142"/>
                  <a:pt x="16" y="140"/>
                </a:cubicBezTo>
                <a:cubicBezTo>
                  <a:pt x="16" y="36"/>
                  <a:pt x="16" y="36"/>
                  <a:pt x="16" y="36"/>
                </a:cubicBezTo>
                <a:cubicBezTo>
                  <a:pt x="16" y="34"/>
                  <a:pt x="18" y="32"/>
                  <a:pt x="20" y="32"/>
                </a:cubicBezTo>
                <a:cubicBezTo>
                  <a:pt x="92" y="32"/>
                  <a:pt x="92" y="32"/>
                  <a:pt x="92" y="32"/>
                </a:cubicBezTo>
                <a:cubicBezTo>
                  <a:pt x="94" y="32"/>
                  <a:pt x="96" y="34"/>
                  <a:pt x="96" y="36"/>
                </a:cubicBezTo>
                <a:lnTo>
                  <a:pt x="96" y="140"/>
                </a:ln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grpSp>
        <p:nvGrpSpPr>
          <p:cNvPr id="262" name="组合 261"/>
          <p:cNvGrpSpPr/>
          <p:nvPr/>
        </p:nvGrpSpPr>
        <p:grpSpPr>
          <a:xfrm>
            <a:off x="1810205" y="3459299"/>
            <a:ext cx="656808" cy="656809"/>
            <a:chOff x="568325" y="5842000"/>
            <a:chExt cx="539750" cy="539751"/>
          </a:xfrm>
          <a:solidFill>
            <a:schemeClr val="bg1">
              <a:alpha val="9000"/>
            </a:schemeClr>
          </a:solidFill>
        </p:grpSpPr>
        <p:sp>
          <p:nvSpPr>
            <p:cNvPr id="508" name="Freeform 7"/>
            <p:cNvSpPr/>
            <p:nvPr/>
          </p:nvSpPr>
          <p:spPr bwMode="auto">
            <a:xfrm>
              <a:off x="568325" y="6180138"/>
              <a:ext cx="539750" cy="66675"/>
            </a:xfrm>
            <a:custGeom>
              <a:avLst/>
              <a:gdLst>
                <a:gd name="T0" fmla="*/ 0 w 192"/>
                <a:gd name="T1" fmla="*/ 12 h 24"/>
                <a:gd name="T2" fmla="*/ 13 w 192"/>
                <a:gd name="T3" fmla="*/ 24 h 24"/>
                <a:gd name="T4" fmla="*/ 80 w 192"/>
                <a:gd name="T5" fmla="*/ 24 h 24"/>
                <a:gd name="T6" fmla="*/ 88 w 192"/>
                <a:gd name="T7" fmla="*/ 24 h 24"/>
                <a:gd name="T8" fmla="*/ 104 w 192"/>
                <a:gd name="T9" fmla="*/ 24 h 24"/>
                <a:gd name="T10" fmla="*/ 112 w 192"/>
                <a:gd name="T11" fmla="*/ 24 h 24"/>
                <a:gd name="T12" fmla="*/ 181 w 192"/>
                <a:gd name="T13" fmla="*/ 24 h 24"/>
                <a:gd name="T14" fmla="*/ 192 w 192"/>
                <a:gd name="T15" fmla="*/ 12 h 24"/>
                <a:gd name="T16" fmla="*/ 192 w 192"/>
                <a:gd name="T17" fmla="*/ 0 h 24"/>
                <a:gd name="T18" fmla="*/ 0 w 192"/>
                <a:gd name="T19" fmla="*/ 0 h 24"/>
                <a:gd name="T20" fmla="*/ 0 w 192"/>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24">
                  <a:moveTo>
                    <a:pt x="0" y="12"/>
                  </a:moveTo>
                  <a:cubicBezTo>
                    <a:pt x="0" y="19"/>
                    <a:pt x="6" y="24"/>
                    <a:pt x="13" y="24"/>
                  </a:cubicBezTo>
                  <a:cubicBezTo>
                    <a:pt x="80" y="24"/>
                    <a:pt x="80" y="24"/>
                    <a:pt x="80" y="24"/>
                  </a:cubicBezTo>
                  <a:cubicBezTo>
                    <a:pt x="88" y="24"/>
                    <a:pt x="88" y="24"/>
                    <a:pt x="88" y="24"/>
                  </a:cubicBezTo>
                  <a:cubicBezTo>
                    <a:pt x="104" y="24"/>
                    <a:pt x="104" y="24"/>
                    <a:pt x="104" y="24"/>
                  </a:cubicBezTo>
                  <a:cubicBezTo>
                    <a:pt x="112" y="24"/>
                    <a:pt x="112" y="24"/>
                    <a:pt x="112" y="24"/>
                  </a:cubicBezTo>
                  <a:cubicBezTo>
                    <a:pt x="181" y="24"/>
                    <a:pt x="181" y="24"/>
                    <a:pt x="181" y="24"/>
                  </a:cubicBezTo>
                  <a:cubicBezTo>
                    <a:pt x="187" y="24"/>
                    <a:pt x="192" y="18"/>
                    <a:pt x="192" y="12"/>
                  </a:cubicBezTo>
                  <a:cubicBezTo>
                    <a:pt x="192" y="0"/>
                    <a:pt x="192" y="0"/>
                    <a:pt x="192" y="0"/>
                  </a:cubicBezTo>
                  <a:cubicBezTo>
                    <a:pt x="0" y="0"/>
                    <a:pt x="0" y="0"/>
                    <a:pt x="0" y="0"/>
                  </a:cubicBez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8"/>
            <p:cNvSpPr/>
            <p:nvPr/>
          </p:nvSpPr>
          <p:spPr bwMode="auto">
            <a:xfrm>
              <a:off x="568325" y="5842000"/>
              <a:ext cx="539750" cy="315913"/>
            </a:xfrm>
            <a:custGeom>
              <a:avLst/>
              <a:gdLst>
                <a:gd name="T0" fmla="*/ 180 w 192"/>
                <a:gd name="T1" fmla="*/ 0 h 112"/>
                <a:gd name="T2" fmla="*/ 12 w 192"/>
                <a:gd name="T3" fmla="*/ 0 h 112"/>
                <a:gd name="T4" fmla="*/ 0 w 192"/>
                <a:gd name="T5" fmla="*/ 12 h 112"/>
                <a:gd name="T6" fmla="*/ 0 w 192"/>
                <a:gd name="T7" fmla="*/ 112 h 112"/>
                <a:gd name="T8" fmla="*/ 192 w 192"/>
                <a:gd name="T9" fmla="*/ 112 h 112"/>
                <a:gd name="T10" fmla="*/ 192 w 192"/>
                <a:gd name="T11" fmla="*/ 12 h 112"/>
                <a:gd name="T12" fmla="*/ 180 w 192"/>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192" h="112">
                  <a:moveTo>
                    <a:pt x="180" y="0"/>
                  </a:moveTo>
                  <a:cubicBezTo>
                    <a:pt x="12" y="0"/>
                    <a:pt x="12" y="0"/>
                    <a:pt x="12" y="0"/>
                  </a:cubicBezTo>
                  <a:cubicBezTo>
                    <a:pt x="6" y="0"/>
                    <a:pt x="0" y="5"/>
                    <a:pt x="0" y="12"/>
                  </a:cubicBezTo>
                  <a:cubicBezTo>
                    <a:pt x="0" y="112"/>
                    <a:pt x="0" y="112"/>
                    <a:pt x="0" y="112"/>
                  </a:cubicBezTo>
                  <a:cubicBezTo>
                    <a:pt x="192" y="112"/>
                    <a:pt x="192" y="112"/>
                    <a:pt x="192" y="112"/>
                  </a:cubicBezTo>
                  <a:cubicBezTo>
                    <a:pt x="192" y="12"/>
                    <a:pt x="192" y="12"/>
                    <a:pt x="192" y="12"/>
                  </a:cubicBezTo>
                  <a:cubicBezTo>
                    <a:pt x="192" y="5"/>
                    <a:pt x="187"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9"/>
            <p:cNvSpPr/>
            <p:nvPr/>
          </p:nvSpPr>
          <p:spPr bwMode="auto">
            <a:xfrm>
              <a:off x="725488" y="6269038"/>
              <a:ext cx="225425" cy="112713"/>
            </a:xfrm>
            <a:custGeom>
              <a:avLst/>
              <a:gdLst>
                <a:gd name="T0" fmla="*/ 56 w 80"/>
                <a:gd name="T1" fmla="*/ 2 h 40"/>
                <a:gd name="T2" fmla="*/ 56 w 80"/>
                <a:gd name="T3" fmla="*/ 2 h 40"/>
                <a:gd name="T4" fmla="*/ 56 w 80"/>
                <a:gd name="T5" fmla="*/ 0 h 40"/>
                <a:gd name="T6" fmla="*/ 48 w 80"/>
                <a:gd name="T7" fmla="*/ 0 h 40"/>
                <a:gd name="T8" fmla="*/ 32 w 80"/>
                <a:gd name="T9" fmla="*/ 0 h 40"/>
                <a:gd name="T10" fmla="*/ 24 w 80"/>
                <a:gd name="T11" fmla="*/ 0 h 40"/>
                <a:gd name="T12" fmla="*/ 24 w 80"/>
                <a:gd name="T13" fmla="*/ 1 h 40"/>
                <a:gd name="T14" fmla="*/ 24 w 80"/>
                <a:gd name="T15" fmla="*/ 1 h 40"/>
                <a:gd name="T16" fmla="*/ 0 w 80"/>
                <a:gd name="T17" fmla="*/ 20 h 40"/>
                <a:gd name="T18" fmla="*/ 13 w 80"/>
                <a:gd name="T19" fmla="*/ 35 h 40"/>
                <a:gd name="T20" fmla="*/ 40 w 80"/>
                <a:gd name="T21" fmla="*/ 40 h 40"/>
                <a:gd name="T22" fmla="*/ 80 w 80"/>
                <a:gd name="T23" fmla="*/ 20 h 40"/>
                <a:gd name="T24" fmla="*/ 80 w 80"/>
                <a:gd name="T25" fmla="*/ 20 h 40"/>
                <a:gd name="T26" fmla="*/ 80 w 80"/>
                <a:gd name="T27" fmla="*/ 20 h 40"/>
                <a:gd name="T28" fmla="*/ 80 w 80"/>
                <a:gd name="T29" fmla="*/ 20 h 40"/>
                <a:gd name="T30" fmla="*/ 80 w 80"/>
                <a:gd name="T31" fmla="*/ 20 h 40"/>
                <a:gd name="T32" fmla="*/ 56 w 80"/>
                <a:gd name="T3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40">
                  <a:moveTo>
                    <a:pt x="56" y="2"/>
                  </a:moveTo>
                  <a:cubicBezTo>
                    <a:pt x="56" y="2"/>
                    <a:pt x="56" y="2"/>
                    <a:pt x="56" y="2"/>
                  </a:cubicBezTo>
                  <a:cubicBezTo>
                    <a:pt x="56" y="0"/>
                    <a:pt x="56" y="0"/>
                    <a:pt x="56" y="0"/>
                  </a:cubicBezTo>
                  <a:cubicBezTo>
                    <a:pt x="48" y="0"/>
                    <a:pt x="48" y="0"/>
                    <a:pt x="48" y="0"/>
                  </a:cubicBezTo>
                  <a:cubicBezTo>
                    <a:pt x="32" y="0"/>
                    <a:pt x="32" y="0"/>
                    <a:pt x="32" y="0"/>
                  </a:cubicBezTo>
                  <a:cubicBezTo>
                    <a:pt x="24" y="0"/>
                    <a:pt x="24" y="0"/>
                    <a:pt x="24" y="0"/>
                  </a:cubicBezTo>
                  <a:cubicBezTo>
                    <a:pt x="24" y="1"/>
                    <a:pt x="24" y="1"/>
                    <a:pt x="24" y="1"/>
                  </a:cubicBezTo>
                  <a:cubicBezTo>
                    <a:pt x="24" y="1"/>
                    <a:pt x="24" y="1"/>
                    <a:pt x="24" y="1"/>
                  </a:cubicBezTo>
                  <a:cubicBezTo>
                    <a:pt x="9" y="5"/>
                    <a:pt x="0" y="11"/>
                    <a:pt x="0" y="20"/>
                  </a:cubicBezTo>
                  <a:cubicBezTo>
                    <a:pt x="0" y="26"/>
                    <a:pt x="5" y="31"/>
                    <a:pt x="13" y="35"/>
                  </a:cubicBezTo>
                  <a:cubicBezTo>
                    <a:pt x="20" y="38"/>
                    <a:pt x="30" y="40"/>
                    <a:pt x="40" y="40"/>
                  </a:cubicBezTo>
                  <a:cubicBezTo>
                    <a:pt x="63" y="40"/>
                    <a:pt x="80" y="31"/>
                    <a:pt x="80" y="20"/>
                  </a:cubicBezTo>
                  <a:cubicBezTo>
                    <a:pt x="80" y="20"/>
                    <a:pt x="80" y="20"/>
                    <a:pt x="80" y="20"/>
                  </a:cubicBezTo>
                  <a:cubicBezTo>
                    <a:pt x="80" y="20"/>
                    <a:pt x="80" y="20"/>
                    <a:pt x="80" y="20"/>
                  </a:cubicBezTo>
                  <a:cubicBezTo>
                    <a:pt x="80" y="20"/>
                    <a:pt x="80" y="20"/>
                    <a:pt x="80" y="20"/>
                  </a:cubicBezTo>
                  <a:cubicBezTo>
                    <a:pt x="80" y="20"/>
                    <a:pt x="80" y="20"/>
                    <a:pt x="80" y="20"/>
                  </a:cubicBezTo>
                  <a:cubicBezTo>
                    <a:pt x="80" y="11"/>
                    <a:pt x="71" y="5"/>
                    <a:pt x="5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3" name="Freeform 10"/>
          <p:cNvSpPr>
            <a:spLocks noEditPoints="1"/>
          </p:cNvSpPr>
          <p:nvPr/>
        </p:nvSpPr>
        <p:spPr bwMode="auto">
          <a:xfrm>
            <a:off x="-164478" y="6153171"/>
            <a:ext cx="1059257" cy="881677"/>
          </a:xfrm>
          <a:custGeom>
            <a:avLst/>
            <a:gdLst>
              <a:gd name="T0" fmla="*/ 192 w 192"/>
              <a:gd name="T1" fmla="*/ 138 h 160"/>
              <a:gd name="T2" fmla="*/ 176 w 192"/>
              <a:gd name="T3" fmla="*/ 99 h 160"/>
              <a:gd name="T4" fmla="*/ 176 w 192"/>
              <a:gd name="T5" fmla="*/ 12 h 160"/>
              <a:gd name="T6" fmla="*/ 164 w 192"/>
              <a:gd name="T7" fmla="*/ 0 h 160"/>
              <a:gd name="T8" fmla="*/ 28 w 192"/>
              <a:gd name="T9" fmla="*/ 0 h 160"/>
              <a:gd name="T10" fmla="*/ 16 w 192"/>
              <a:gd name="T11" fmla="*/ 12 h 160"/>
              <a:gd name="T12" fmla="*/ 16 w 192"/>
              <a:gd name="T13" fmla="*/ 99 h 160"/>
              <a:gd name="T14" fmla="*/ 0 w 192"/>
              <a:gd name="T15" fmla="*/ 138 h 160"/>
              <a:gd name="T16" fmla="*/ 0 w 192"/>
              <a:gd name="T17" fmla="*/ 139 h 160"/>
              <a:gd name="T18" fmla="*/ 0 w 192"/>
              <a:gd name="T19" fmla="*/ 139 h 160"/>
              <a:gd name="T20" fmla="*/ 0 w 192"/>
              <a:gd name="T21" fmla="*/ 140 h 160"/>
              <a:gd name="T22" fmla="*/ 0 w 192"/>
              <a:gd name="T23" fmla="*/ 140 h 160"/>
              <a:gd name="T24" fmla="*/ 0 w 192"/>
              <a:gd name="T25" fmla="*/ 142 h 160"/>
              <a:gd name="T26" fmla="*/ 1 w 192"/>
              <a:gd name="T27" fmla="*/ 142 h 160"/>
              <a:gd name="T28" fmla="*/ 9 w 192"/>
              <a:gd name="T29" fmla="*/ 158 h 160"/>
              <a:gd name="T30" fmla="*/ 12 w 192"/>
              <a:gd name="T31" fmla="*/ 160 h 160"/>
              <a:gd name="T32" fmla="*/ 180 w 192"/>
              <a:gd name="T33" fmla="*/ 160 h 160"/>
              <a:gd name="T34" fmla="*/ 184 w 192"/>
              <a:gd name="T35" fmla="*/ 158 h 160"/>
              <a:gd name="T36" fmla="*/ 192 w 192"/>
              <a:gd name="T37" fmla="*/ 142 h 160"/>
              <a:gd name="T38" fmla="*/ 192 w 192"/>
              <a:gd name="T39" fmla="*/ 140 h 160"/>
              <a:gd name="T40" fmla="*/ 192 w 192"/>
              <a:gd name="T41" fmla="*/ 138 h 160"/>
              <a:gd name="T42" fmla="*/ 93 w 192"/>
              <a:gd name="T43" fmla="*/ 9 h 160"/>
              <a:gd name="T44" fmla="*/ 99 w 192"/>
              <a:gd name="T45" fmla="*/ 9 h 160"/>
              <a:gd name="T46" fmla="*/ 100 w 192"/>
              <a:gd name="T47" fmla="*/ 12 h 160"/>
              <a:gd name="T48" fmla="*/ 99 w 192"/>
              <a:gd name="T49" fmla="*/ 15 h 160"/>
              <a:gd name="T50" fmla="*/ 96 w 192"/>
              <a:gd name="T51" fmla="*/ 16 h 160"/>
              <a:gd name="T52" fmla="*/ 93 w 192"/>
              <a:gd name="T53" fmla="*/ 15 h 160"/>
              <a:gd name="T54" fmla="*/ 92 w 192"/>
              <a:gd name="T55" fmla="*/ 12 h 160"/>
              <a:gd name="T56" fmla="*/ 93 w 192"/>
              <a:gd name="T57" fmla="*/ 9 h 160"/>
              <a:gd name="T58" fmla="*/ 40 w 192"/>
              <a:gd name="T59" fmla="*/ 24 h 160"/>
              <a:gd name="T60" fmla="*/ 152 w 192"/>
              <a:gd name="T61" fmla="*/ 24 h 160"/>
              <a:gd name="T62" fmla="*/ 152 w 192"/>
              <a:gd name="T63" fmla="*/ 96 h 160"/>
              <a:gd name="T64" fmla="*/ 40 w 192"/>
              <a:gd name="T65" fmla="*/ 96 h 160"/>
              <a:gd name="T66" fmla="*/ 40 w 192"/>
              <a:gd name="T67" fmla="*/ 24 h 160"/>
              <a:gd name="T68" fmla="*/ 10 w 192"/>
              <a:gd name="T69" fmla="*/ 136 h 160"/>
              <a:gd name="T70" fmla="*/ 23 w 192"/>
              <a:gd name="T71" fmla="*/ 104 h 160"/>
              <a:gd name="T72" fmla="*/ 169 w 192"/>
              <a:gd name="T73" fmla="*/ 104 h 160"/>
              <a:gd name="T74" fmla="*/ 182 w 192"/>
              <a:gd name="T75" fmla="*/ 136 h 160"/>
              <a:gd name="T76" fmla="*/ 10 w 192"/>
              <a:gd name="T77"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60">
                <a:moveTo>
                  <a:pt x="192" y="138"/>
                </a:moveTo>
                <a:cubicBezTo>
                  <a:pt x="176" y="99"/>
                  <a:pt x="176" y="99"/>
                  <a:pt x="176" y="99"/>
                </a:cubicBezTo>
                <a:cubicBezTo>
                  <a:pt x="176" y="12"/>
                  <a:pt x="176" y="12"/>
                  <a:pt x="176" y="12"/>
                </a:cubicBezTo>
                <a:cubicBezTo>
                  <a:pt x="176" y="5"/>
                  <a:pt x="171" y="0"/>
                  <a:pt x="164" y="0"/>
                </a:cubicBezTo>
                <a:cubicBezTo>
                  <a:pt x="28" y="0"/>
                  <a:pt x="28" y="0"/>
                  <a:pt x="28" y="0"/>
                </a:cubicBezTo>
                <a:cubicBezTo>
                  <a:pt x="21" y="0"/>
                  <a:pt x="16" y="5"/>
                  <a:pt x="16" y="12"/>
                </a:cubicBezTo>
                <a:cubicBezTo>
                  <a:pt x="16" y="99"/>
                  <a:pt x="16" y="99"/>
                  <a:pt x="16" y="99"/>
                </a:cubicBezTo>
                <a:cubicBezTo>
                  <a:pt x="0" y="138"/>
                  <a:pt x="0" y="138"/>
                  <a:pt x="0" y="138"/>
                </a:cubicBezTo>
                <a:cubicBezTo>
                  <a:pt x="0" y="138"/>
                  <a:pt x="0" y="138"/>
                  <a:pt x="0" y="139"/>
                </a:cubicBezTo>
                <a:cubicBezTo>
                  <a:pt x="0" y="139"/>
                  <a:pt x="0" y="139"/>
                  <a:pt x="0" y="139"/>
                </a:cubicBezTo>
                <a:cubicBezTo>
                  <a:pt x="0" y="139"/>
                  <a:pt x="0" y="140"/>
                  <a:pt x="0" y="140"/>
                </a:cubicBezTo>
                <a:cubicBezTo>
                  <a:pt x="0" y="140"/>
                  <a:pt x="0" y="140"/>
                  <a:pt x="0" y="140"/>
                </a:cubicBezTo>
                <a:cubicBezTo>
                  <a:pt x="0" y="141"/>
                  <a:pt x="0" y="141"/>
                  <a:pt x="0" y="142"/>
                </a:cubicBezTo>
                <a:cubicBezTo>
                  <a:pt x="0" y="142"/>
                  <a:pt x="0" y="142"/>
                  <a:pt x="1" y="142"/>
                </a:cubicBezTo>
                <a:cubicBezTo>
                  <a:pt x="9" y="158"/>
                  <a:pt x="9" y="158"/>
                  <a:pt x="9" y="158"/>
                </a:cubicBezTo>
                <a:cubicBezTo>
                  <a:pt x="9" y="159"/>
                  <a:pt x="11" y="160"/>
                  <a:pt x="12" y="160"/>
                </a:cubicBezTo>
                <a:cubicBezTo>
                  <a:pt x="180" y="160"/>
                  <a:pt x="180" y="160"/>
                  <a:pt x="180" y="160"/>
                </a:cubicBezTo>
                <a:cubicBezTo>
                  <a:pt x="182" y="160"/>
                  <a:pt x="183" y="159"/>
                  <a:pt x="184" y="158"/>
                </a:cubicBezTo>
                <a:cubicBezTo>
                  <a:pt x="192" y="142"/>
                  <a:pt x="192" y="142"/>
                  <a:pt x="192" y="142"/>
                </a:cubicBezTo>
                <a:cubicBezTo>
                  <a:pt x="192" y="141"/>
                  <a:pt x="192" y="141"/>
                  <a:pt x="192" y="140"/>
                </a:cubicBezTo>
                <a:cubicBezTo>
                  <a:pt x="192" y="139"/>
                  <a:pt x="192" y="138"/>
                  <a:pt x="192" y="138"/>
                </a:cubicBezTo>
                <a:close/>
                <a:moveTo>
                  <a:pt x="93" y="9"/>
                </a:moveTo>
                <a:cubicBezTo>
                  <a:pt x="95" y="8"/>
                  <a:pt x="97" y="8"/>
                  <a:pt x="99" y="9"/>
                </a:cubicBezTo>
                <a:cubicBezTo>
                  <a:pt x="100" y="10"/>
                  <a:pt x="100" y="11"/>
                  <a:pt x="100" y="12"/>
                </a:cubicBezTo>
                <a:cubicBezTo>
                  <a:pt x="100" y="13"/>
                  <a:pt x="100" y="14"/>
                  <a:pt x="99" y="15"/>
                </a:cubicBezTo>
                <a:cubicBezTo>
                  <a:pt x="98" y="15"/>
                  <a:pt x="97" y="16"/>
                  <a:pt x="96" y="16"/>
                </a:cubicBezTo>
                <a:cubicBezTo>
                  <a:pt x="95" y="16"/>
                  <a:pt x="94" y="15"/>
                  <a:pt x="93" y="15"/>
                </a:cubicBezTo>
                <a:cubicBezTo>
                  <a:pt x="93" y="14"/>
                  <a:pt x="92" y="13"/>
                  <a:pt x="92" y="12"/>
                </a:cubicBezTo>
                <a:cubicBezTo>
                  <a:pt x="92" y="11"/>
                  <a:pt x="93" y="10"/>
                  <a:pt x="93" y="9"/>
                </a:cubicBezTo>
                <a:close/>
                <a:moveTo>
                  <a:pt x="40" y="24"/>
                </a:moveTo>
                <a:cubicBezTo>
                  <a:pt x="152" y="24"/>
                  <a:pt x="152" y="24"/>
                  <a:pt x="152" y="24"/>
                </a:cubicBezTo>
                <a:cubicBezTo>
                  <a:pt x="152" y="96"/>
                  <a:pt x="152" y="96"/>
                  <a:pt x="152" y="96"/>
                </a:cubicBezTo>
                <a:cubicBezTo>
                  <a:pt x="40" y="96"/>
                  <a:pt x="40" y="96"/>
                  <a:pt x="40" y="96"/>
                </a:cubicBezTo>
                <a:lnTo>
                  <a:pt x="40" y="24"/>
                </a:lnTo>
                <a:close/>
                <a:moveTo>
                  <a:pt x="10" y="136"/>
                </a:moveTo>
                <a:cubicBezTo>
                  <a:pt x="23" y="104"/>
                  <a:pt x="23" y="104"/>
                  <a:pt x="23" y="104"/>
                </a:cubicBezTo>
                <a:cubicBezTo>
                  <a:pt x="169" y="104"/>
                  <a:pt x="169" y="104"/>
                  <a:pt x="169" y="104"/>
                </a:cubicBezTo>
                <a:cubicBezTo>
                  <a:pt x="182" y="136"/>
                  <a:pt x="182" y="136"/>
                  <a:pt x="182" y="136"/>
                </a:cubicBezTo>
                <a:lnTo>
                  <a:pt x="10" y="136"/>
                </a:ln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sp>
        <p:nvSpPr>
          <p:cNvPr id="264" name="Freeform 11"/>
          <p:cNvSpPr>
            <a:spLocks noEditPoints="1"/>
          </p:cNvSpPr>
          <p:nvPr/>
        </p:nvSpPr>
        <p:spPr bwMode="auto">
          <a:xfrm>
            <a:off x="1274806" y="4280687"/>
            <a:ext cx="1059257" cy="794444"/>
          </a:xfrm>
          <a:custGeom>
            <a:avLst/>
            <a:gdLst>
              <a:gd name="T0" fmla="*/ 180 w 192"/>
              <a:gd name="T1" fmla="*/ 0 h 144"/>
              <a:gd name="T2" fmla="*/ 12 w 192"/>
              <a:gd name="T3" fmla="*/ 0 h 144"/>
              <a:gd name="T4" fmla="*/ 0 w 192"/>
              <a:gd name="T5" fmla="*/ 12 h 144"/>
              <a:gd name="T6" fmla="*/ 0 w 192"/>
              <a:gd name="T7" fmla="*/ 116 h 144"/>
              <a:gd name="T8" fmla="*/ 13 w 192"/>
              <a:gd name="T9" fmla="*/ 128 h 144"/>
              <a:gd name="T10" fmla="*/ 78 w 192"/>
              <a:gd name="T11" fmla="*/ 128 h 144"/>
              <a:gd name="T12" fmla="*/ 73 w 192"/>
              <a:gd name="T13" fmla="*/ 138 h 144"/>
              <a:gd name="T14" fmla="*/ 74 w 192"/>
              <a:gd name="T15" fmla="*/ 143 h 144"/>
              <a:gd name="T16" fmla="*/ 76 w 192"/>
              <a:gd name="T17" fmla="*/ 144 h 144"/>
              <a:gd name="T18" fmla="*/ 80 w 192"/>
              <a:gd name="T19" fmla="*/ 142 h 144"/>
              <a:gd name="T20" fmla="*/ 87 w 192"/>
              <a:gd name="T21" fmla="*/ 128 h 144"/>
              <a:gd name="T22" fmla="*/ 106 w 192"/>
              <a:gd name="T23" fmla="*/ 128 h 144"/>
              <a:gd name="T24" fmla="*/ 113 w 192"/>
              <a:gd name="T25" fmla="*/ 142 h 144"/>
              <a:gd name="T26" fmla="*/ 116 w 192"/>
              <a:gd name="T27" fmla="*/ 144 h 144"/>
              <a:gd name="T28" fmla="*/ 118 w 192"/>
              <a:gd name="T29" fmla="*/ 143 h 144"/>
              <a:gd name="T30" fmla="*/ 120 w 192"/>
              <a:gd name="T31" fmla="*/ 138 h 144"/>
              <a:gd name="T32" fmla="*/ 115 w 192"/>
              <a:gd name="T33" fmla="*/ 128 h 144"/>
              <a:gd name="T34" fmla="*/ 181 w 192"/>
              <a:gd name="T35" fmla="*/ 128 h 144"/>
              <a:gd name="T36" fmla="*/ 192 w 192"/>
              <a:gd name="T37" fmla="*/ 116 h 144"/>
              <a:gd name="T38" fmla="*/ 192 w 192"/>
              <a:gd name="T39" fmla="*/ 12 h 144"/>
              <a:gd name="T40" fmla="*/ 180 w 192"/>
              <a:gd name="T41" fmla="*/ 0 h 144"/>
              <a:gd name="T42" fmla="*/ 176 w 192"/>
              <a:gd name="T43" fmla="*/ 108 h 144"/>
              <a:gd name="T44" fmla="*/ 172 w 192"/>
              <a:gd name="T45" fmla="*/ 112 h 144"/>
              <a:gd name="T46" fmla="*/ 20 w 192"/>
              <a:gd name="T47" fmla="*/ 112 h 144"/>
              <a:gd name="T48" fmla="*/ 16 w 192"/>
              <a:gd name="T49" fmla="*/ 108 h 144"/>
              <a:gd name="T50" fmla="*/ 16 w 192"/>
              <a:gd name="T51" fmla="*/ 20 h 144"/>
              <a:gd name="T52" fmla="*/ 20 w 192"/>
              <a:gd name="T53" fmla="*/ 16 h 144"/>
              <a:gd name="T54" fmla="*/ 172 w 192"/>
              <a:gd name="T55" fmla="*/ 16 h 144"/>
              <a:gd name="T56" fmla="*/ 176 w 192"/>
              <a:gd name="T57" fmla="*/ 20 h 144"/>
              <a:gd name="T58" fmla="*/ 176 w 192"/>
              <a:gd name="T59"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44">
                <a:moveTo>
                  <a:pt x="180" y="0"/>
                </a:moveTo>
                <a:cubicBezTo>
                  <a:pt x="12" y="0"/>
                  <a:pt x="12" y="0"/>
                  <a:pt x="12" y="0"/>
                </a:cubicBezTo>
                <a:cubicBezTo>
                  <a:pt x="6" y="0"/>
                  <a:pt x="0" y="5"/>
                  <a:pt x="0" y="12"/>
                </a:cubicBezTo>
                <a:cubicBezTo>
                  <a:pt x="0" y="116"/>
                  <a:pt x="0" y="116"/>
                  <a:pt x="0" y="116"/>
                </a:cubicBezTo>
                <a:cubicBezTo>
                  <a:pt x="0" y="123"/>
                  <a:pt x="6" y="128"/>
                  <a:pt x="13" y="128"/>
                </a:cubicBezTo>
                <a:cubicBezTo>
                  <a:pt x="78" y="128"/>
                  <a:pt x="78" y="128"/>
                  <a:pt x="78" y="128"/>
                </a:cubicBezTo>
                <a:cubicBezTo>
                  <a:pt x="73" y="138"/>
                  <a:pt x="73" y="138"/>
                  <a:pt x="73" y="138"/>
                </a:cubicBezTo>
                <a:cubicBezTo>
                  <a:pt x="72" y="140"/>
                  <a:pt x="72" y="142"/>
                  <a:pt x="74" y="143"/>
                </a:cubicBezTo>
                <a:cubicBezTo>
                  <a:pt x="75" y="144"/>
                  <a:pt x="76" y="144"/>
                  <a:pt x="76" y="144"/>
                </a:cubicBezTo>
                <a:cubicBezTo>
                  <a:pt x="78" y="144"/>
                  <a:pt x="79" y="143"/>
                  <a:pt x="80" y="142"/>
                </a:cubicBezTo>
                <a:cubicBezTo>
                  <a:pt x="87" y="128"/>
                  <a:pt x="87" y="128"/>
                  <a:pt x="87" y="128"/>
                </a:cubicBezTo>
                <a:cubicBezTo>
                  <a:pt x="106" y="128"/>
                  <a:pt x="106" y="128"/>
                  <a:pt x="106" y="128"/>
                </a:cubicBezTo>
                <a:cubicBezTo>
                  <a:pt x="113" y="142"/>
                  <a:pt x="113" y="142"/>
                  <a:pt x="113" y="142"/>
                </a:cubicBezTo>
                <a:cubicBezTo>
                  <a:pt x="113" y="143"/>
                  <a:pt x="115" y="144"/>
                  <a:pt x="116" y="144"/>
                </a:cubicBezTo>
                <a:cubicBezTo>
                  <a:pt x="117" y="144"/>
                  <a:pt x="117" y="144"/>
                  <a:pt x="118" y="143"/>
                </a:cubicBezTo>
                <a:cubicBezTo>
                  <a:pt x="120" y="142"/>
                  <a:pt x="121" y="140"/>
                  <a:pt x="120" y="138"/>
                </a:cubicBezTo>
                <a:cubicBezTo>
                  <a:pt x="115" y="128"/>
                  <a:pt x="115" y="128"/>
                  <a:pt x="115" y="128"/>
                </a:cubicBezTo>
                <a:cubicBezTo>
                  <a:pt x="181" y="128"/>
                  <a:pt x="181" y="128"/>
                  <a:pt x="181" y="128"/>
                </a:cubicBezTo>
                <a:cubicBezTo>
                  <a:pt x="187" y="128"/>
                  <a:pt x="192" y="122"/>
                  <a:pt x="192" y="116"/>
                </a:cubicBezTo>
                <a:cubicBezTo>
                  <a:pt x="192" y="12"/>
                  <a:pt x="192" y="12"/>
                  <a:pt x="192" y="12"/>
                </a:cubicBezTo>
                <a:cubicBezTo>
                  <a:pt x="192" y="5"/>
                  <a:pt x="187" y="0"/>
                  <a:pt x="180" y="0"/>
                </a:cubicBezTo>
                <a:close/>
                <a:moveTo>
                  <a:pt x="176" y="108"/>
                </a:moveTo>
                <a:cubicBezTo>
                  <a:pt x="176" y="110"/>
                  <a:pt x="174" y="112"/>
                  <a:pt x="172" y="112"/>
                </a:cubicBezTo>
                <a:cubicBezTo>
                  <a:pt x="20" y="112"/>
                  <a:pt x="20" y="112"/>
                  <a:pt x="20" y="112"/>
                </a:cubicBezTo>
                <a:cubicBezTo>
                  <a:pt x="18" y="112"/>
                  <a:pt x="16" y="110"/>
                  <a:pt x="16" y="108"/>
                </a:cubicBezTo>
                <a:cubicBezTo>
                  <a:pt x="16" y="20"/>
                  <a:pt x="16" y="20"/>
                  <a:pt x="16" y="20"/>
                </a:cubicBezTo>
                <a:cubicBezTo>
                  <a:pt x="16" y="18"/>
                  <a:pt x="18" y="16"/>
                  <a:pt x="20" y="16"/>
                </a:cubicBezTo>
                <a:cubicBezTo>
                  <a:pt x="172" y="16"/>
                  <a:pt x="172" y="16"/>
                  <a:pt x="172" y="16"/>
                </a:cubicBezTo>
                <a:cubicBezTo>
                  <a:pt x="174" y="16"/>
                  <a:pt x="176" y="18"/>
                  <a:pt x="176" y="20"/>
                </a:cubicBezTo>
                <a:lnTo>
                  <a:pt x="176" y="108"/>
                </a:ln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grpSp>
        <p:nvGrpSpPr>
          <p:cNvPr id="265" name="组合 264"/>
          <p:cNvGrpSpPr/>
          <p:nvPr/>
        </p:nvGrpSpPr>
        <p:grpSpPr>
          <a:xfrm>
            <a:off x="2122225" y="858463"/>
            <a:ext cx="904690" cy="904690"/>
            <a:chOff x="4549775" y="5842000"/>
            <a:chExt cx="539751" cy="539751"/>
          </a:xfrm>
          <a:solidFill>
            <a:schemeClr val="bg1">
              <a:alpha val="9000"/>
            </a:schemeClr>
          </a:solidFill>
        </p:grpSpPr>
        <p:sp>
          <p:nvSpPr>
            <p:cNvPr id="504" name="Rectangle 12"/>
            <p:cNvSpPr>
              <a:spLocks noChangeArrowheads="1"/>
            </p:cNvSpPr>
            <p:nvPr/>
          </p:nvSpPr>
          <p:spPr bwMode="auto">
            <a:xfrm>
              <a:off x="4841875" y="6180138"/>
              <a:ext cx="22225" cy="6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5" name="Freeform 13"/>
            <p:cNvSpPr/>
            <p:nvPr/>
          </p:nvSpPr>
          <p:spPr bwMode="auto">
            <a:xfrm>
              <a:off x="4572000" y="5842000"/>
              <a:ext cx="495300" cy="315913"/>
            </a:xfrm>
            <a:custGeom>
              <a:avLst/>
              <a:gdLst>
                <a:gd name="T0" fmla="*/ 172 w 176"/>
                <a:gd name="T1" fmla="*/ 80 h 112"/>
                <a:gd name="T2" fmla="*/ 176 w 176"/>
                <a:gd name="T3" fmla="*/ 80 h 112"/>
                <a:gd name="T4" fmla="*/ 176 w 176"/>
                <a:gd name="T5" fmla="*/ 12 h 112"/>
                <a:gd name="T6" fmla="*/ 164 w 176"/>
                <a:gd name="T7" fmla="*/ 0 h 112"/>
                <a:gd name="T8" fmla="*/ 12 w 176"/>
                <a:gd name="T9" fmla="*/ 0 h 112"/>
                <a:gd name="T10" fmla="*/ 0 w 176"/>
                <a:gd name="T11" fmla="*/ 12 h 112"/>
                <a:gd name="T12" fmla="*/ 0 w 176"/>
                <a:gd name="T13" fmla="*/ 48 h 112"/>
                <a:gd name="T14" fmla="*/ 4 w 176"/>
                <a:gd name="T15" fmla="*/ 48 h 112"/>
                <a:gd name="T16" fmla="*/ 76 w 176"/>
                <a:gd name="T17" fmla="*/ 48 h 112"/>
                <a:gd name="T18" fmla="*/ 96 w 176"/>
                <a:gd name="T19" fmla="*/ 68 h 112"/>
                <a:gd name="T20" fmla="*/ 96 w 176"/>
                <a:gd name="T21" fmla="*/ 112 h 112"/>
                <a:gd name="T22" fmla="*/ 104 w 176"/>
                <a:gd name="T23" fmla="*/ 112 h 112"/>
                <a:gd name="T24" fmla="*/ 104 w 176"/>
                <a:gd name="T25" fmla="*/ 100 h 112"/>
                <a:gd name="T26" fmla="*/ 124 w 176"/>
                <a:gd name="T27" fmla="*/ 80 h 112"/>
                <a:gd name="T28" fmla="*/ 172 w 176"/>
                <a:gd name="T29" fmla="*/ 8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112">
                  <a:moveTo>
                    <a:pt x="172" y="80"/>
                  </a:moveTo>
                  <a:cubicBezTo>
                    <a:pt x="174" y="80"/>
                    <a:pt x="175" y="80"/>
                    <a:pt x="176" y="80"/>
                  </a:cubicBezTo>
                  <a:cubicBezTo>
                    <a:pt x="176" y="12"/>
                    <a:pt x="176" y="12"/>
                    <a:pt x="176" y="12"/>
                  </a:cubicBezTo>
                  <a:cubicBezTo>
                    <a:pt x="176" y="5"/>
                    <a:pt x="171" y="0"/>
                    <a:pt x="164" y="0"/>
                  </a:cubicBezTo>
                  <a:cubicBezTo>
                    <a:pt x="12" y="0"/>
                    <a:pt x="12" y="0"/>
                    <a:pt x="12" y="0"/>
                  </a:cubicBezTo>
                  <a:cubicBezTo>
                    <a:pt x="6" y="0"/>
                    <a:pt x="0" y="5"/>
                    <a:pt x="0" y="12"/>
                  </a:cubicBezTo>
                  <a:cubicBezTo>
                    <a:pt x="0" y="48"/>
                    <a:pt x="0" y="48"/>
                    <a:pt x="0" y="48"/>
                  </a:cubicBezTo>
                  <a:cubicBezTo>
                    <a:pt x="1" y="48"/>
                    <a:pt x="3" y="48"/>
                    <a:pt x="4" y="48"/>
                  </a:cubicBezTo>
                  <a:cubicBezTo>
                    <a:pt x="76" y="48"/>
                    <a:pt x="76" y="48"/>
                    <a:pt x="76" y="48"/>
                  </a:cubicBezTo>
                  <a:cubicBezTo>
                    <a:pt x="87" y="48"/>
                    <a:pt x="96" y="57"/>
                    <a:pt x="96" y="68"/>
                  </a:cubicBezTo>
                  <a:cubicBezTo>
                    <a:pt x="96" y="112"/>
                    <a:pt x="96" y="112"/>
                    <a:pt x="96" y="112"/>
                  </a:cubicBezTo>
                  <a:cubicBezTo>
                    <a:pt x="104" y="112"/>
                    <a:pt x="104" y="112"/>
                    <a:pt x="104" y="112"/>
                  </a:cubicBezTo>
                  <a:cubicBezTo>
                    <a:pt x="104" y="100"/>
                    <a:pt x="104" y="100"/>
                    <a:pt x="104" y="100"/>
                  </a:cubicBezTo>
                  <a:cubicBezTo>
                    <a:pt x="104" y="89"/>
                    <a:pt x="113" y="80"/>
                    <a:pt x="124" y="80"/>
                  </a:cubicBezTo>
                  <a:lnTo>
                    <a:pt x="172"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Freeform 14"/>
            <p:cNvSpPr>
              <a:spLocks noEditPoints="1"/>
            </p:cNvSpPr>
            <p:nvPr/>
          </p:nvSpPr>
          <p:spPr bwMode="auto">
            <a:xfrm>
              <a:off x="4549775" y="5999163"/>
              <a:ext cx="269875" cy="382588"/>
            </a:xfrm>
            <a:custGeom>
              <a:avLst/>
              <a:gdLst>
                <a:gd name="T0" fmla="*/ 84 w 96"/>
                <a:gd name="T1" fmla="*/ 0 h 136"/>
                <a:gd name="T2" fmla="*/ 12 w 96"/>
                <a:gd name="T3" fmla="*/ 0 h 136"/>
                <a:gd name="T4" fmla="*/ 0 w 96"/>
                <a:gd name="T5" fmla="*/ 12 h 136"/>
                <a:gd name="T6" fmla="*/ 0 w 96"/>
                <a:gd name="T7" fmla="*/ 56 h 136"/>
                <a:gd name="T8" fmla="*/ 0 w 96"/>
                <a:gd name="T9" fmla="*/ 64 h 136"/>
                <a:gd name="T10" fmla="*/ 0 w 96"/>
                <a:gd name="T11" fmla="*/ 124 h 136"/>
                <a:gd name="T12" fmla="*/ 12 w 96"/>
                <a:gd name="T13" fmla="*/ 136 h 136"/>
                <a:gd name="T14" fmla="*/ 84 w 96"/>
                <a:gd name="T15" fmla="*/ 136 h 136"/>
                <a:gd name="T16" fmla="*/ 96 w 96"/>
                <a:gd name="T17" fmla="*/ 124 h 136"/>
                <a:gd name="T18" fmla="*/ 96 w 96"/>
                <a:gd name="T19" fmla="*/ 12 h 136"/>
                <a:gd name="T20" fmla="*/ 84 w 96"/>
                <a:gd name="T21" fmla="*/ 0 h 136"/>
                <a:gd name="T22" fmla="*/ 51 w 96"/>
                <a:gd name="T23" fmla="*/ 119 h 136"/>
                <a:gd name="T24" fmla="*/ 48 w 96"/>
                <a:gd name="T25" fmla="*/ 120 h 136"/>
                <a:gd name="T26" fmla="*/ 45 w 96"/>
                <a:gd name="T27" fmla="*/ 119 h 136"/>
                <a:gd name="T28" fmla="*/ 44 w 96"/>
                <a:gd name="T29" fmla="*/ 116 h 136"/>
                <a:gd name="T30" fmla="*/ 45 w 96"/>
                <a:gd name="T31" fmla="*/ 113 h 136"/>
                <a:gd name="T32" fmla="*/ 51 w 96"/>
                <a:gd name="T33" fmla="*/ 113 h 136"/>
                <a:gd name="T34" fmla="*/ 52 w 96"/>
                <a:gd name="T35" fmla="*/ 116 h 136"/>
                <a:gd name="T36" fmla="*/ 51 w 96"/>
                <a:gd name="T37" fmla="*/ 119 h 136"/>
                <a:gd name="T38" fmla="*/ 80 w 96"/>
                <a:gd name="T39" fmla="*/ 100 h 136"/>
                <a:gd name="T40" fmla="*/ 76 w 96"/>
                <a:gd name="T41" fmla="*/ 104 h 136"/>
                <a:gd name="T42" fmla="*/ 20 w 96"/>
                <a:gd name="T43" fmla="*/ 104 h 136"/>
                <a:gd name="T44" fmla="*/ 16 w 96"/>
                <a:gd name="T45" fmla="*/ 100 h 136"/>
                <a:gd name="T46" fmla="*/ 16 w 96"/>
                <a:gd name="T47" fmla="*/ 20 h 136"/>
                <a:gd name="T48" fmla="*/ 20 w 96"/>
                <a:gd name="T49" fmla="*/ 16 h 136"/>
                <a:gd name="T50" fmla="*/ 76 w 96"/>
                <a:gd name="T51" fmla="*/ 16 h 136"/>
                <a:gd name="T52" fmla="*/ 80 w 96"/>
                <a:gd name="T53" fmla="*/ 20 h 136"/>
                <a:gd name="T54" fmla="*/ 80 w 96"/>
                <a:gd name="T55" fmla="*/ 10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136">
                  <a:moveTo>
                    <a:pt x="84" y="0"/>
                  </a:moveTo>
                  <a:cubicBezTo>
                    <a:pt x="12" y="0"/>
                    <a:pt x="12" y="0"/>
                    <a:pt x="12" y="0"/>
                  </a:cubicBezTo>
                  <a:cubicBezTo>
                    <a:pt x="6" y="0"/>
                    <a:pt x="0" y="5"/>
                    <a:pt x="0" y="12"/>
                  </a:cubicBezTo>
                  <a:cubicBezTo>
                    <a:pt x="0" y="56"/>
                    <a:pt x="0" y="56"/>
                    <a:pt x="0" y="56"/>
                  </a:cubicBezTo>
                  <a:cubicBezTo>
                    <a:pt x="0" y="64"/>
                    <a:pt x="0" y="64"/>
                    <a:pt x="0" y="64"/>
                  </a:cubicBezTo>
                  <a:cubicBezTo>
                    <a:pt x="0" y="124"/>
                    <a:pt x="0" y="124"/>
                    <a:pt x="0" y="124"/>
                  </a:cubicBezTo>
                  <a:cubicBezTo>
                    <a:pt x="0" y="130"/>
                    <a:pt x="6" y="136"/>
                    <a:pt x="12" y="136"/>
                  </a:cubicBezTo>
                  <a:cubicBezTo>
                    <a:pt x="84" y="136"/>
                    <a:pt x="84" y="136"/>
                    <a:pt x="84" y="136"/>
                  </a:cubicBezTo>
                  <a:cubicBezTo>
                    <a:pt x="91" y="136"/>
                    <a:pt x="96" y="130"/>
                    <a:pt x="96" y="124"/>
                  </a:cubicBezTo>
                  <a:cubicBezTo>
                    <a:pt x="96" y="12"/>
                    <a:pt x="96" y="12"/>
                    <a:pt x="96" y="12"/>
                  </a:cubicBezTo>
                  <a:cubicBezTo>
                    <a:pt x="96" y="5"/>
                    <a:pt x="91" y="0"/>
                    <a:pt x="84" y="0"/>
                  </a:cubicBezTo>
                  <a:close/>
                  <a:moveTo>
                    <a:pt x="51" y="119"/>
                  </a:moveTo>
                  <a:cubicBezTo>
                    <a:pt x="50" y="119"/>
                    <a:pt x="49" y="120"/>
                    <a:pt x="48" y="120"/>
                  </a:cubicBezTo>
                  <a:cubicBezTo>
                    <a:pt x="47" y="120"/>
                    <a:pt x="46" y="119"/>
                    <a:pt x="45" y="119"/>
                  </a:cubicBezTo>
                  <a:cubicBezTo>
                    <a:pt x="45" y="118"/>
                    <a:pt x="44" y="117"/>
                    <a:pt x="44" y="116"/>
                  </a:cubicBezTo>
                  <a:cubicBezTo>
                    <a:pt x="44" y="115"/>
                    <a:pt x="45" y="114"/>
                    <a:pt x="45" y="113"/>
                  </a:cubicBezTo>
                  <a:cubicBezTo>
                    <a:pt x="47" y="112"/>
                    <a:pt x="49" y="112"/>
                    <a:pt x="51" y="113"/>
                  </a:cubicBezTo>
                  <a:cubicBezTo>
                    <a:pt x="52" y="114"/>
                    <a:pt x="52" y="115"/>
                    <a:pt x="52" y="116"/>
                  </a:cubicBezTo>
                  <a:cubicBezTo>
                    <a:pt x="52" y="117"/>
                    <a:pt x="52" y="118"/>
                    <a:pt x="51" y="119"/>
                  </a:cubicBezTo>
                  <a:close/>
                  <a:moveTo>
                    <a:pt x="80" y="100"/>
                  </a:moveTo>
                  <a:cubicBezTo>
                    <a:pt x="80" y="102"/>
                    <a:pt x="78" y="104"/>
                    <a:pt x="76" y="104"/>
                  </a:cubicBezTo>
                  <a:cubicBezTo>
                    <a:pt x="20" y="104"/>
                    <a:pt x="20" y="104"/>
                    <a:pt x="20" y="104"/>
                  </a:cubicBezTo>
                  <a:cubicBezTo>
                    <a:pt x="18" y="104"/>
                    <a:pt x="16" y="102"/>
                    <a:pt x="16" y="100"/>
                  </a:cubicBezTo>
                  <a:cubicBezTo>
                    <a:pt x="16" y="20"/>
                    <a:pt x="16" y="20"/>
                    <a:pt x="16" y="20"/>
                  </a:cubicBezTo>
                  <a:cubicBezTo>
                    <a:pt x="16" y="18"/>
                    <a:pt x="18" y="16"/>
                    <a:pt x="20" y="16"/>
                  </a:cubicBezTo>
                  <a:cubicBezTo>
                    <a:pt x="76" y="16"/>
                    <a:pt x="76" y="16"/>
                    <a:pt x="76" y="16"/>
                  </a:cubicBezTo>
                  <a:cubicBezTo>
                    <a:pt x="78" y="16"/>
                    <a:pt x="80" y="18"/>
                    <a:pt x="80" y="20"/>
                  </a:cubicBezTo>
                  <a:lnTo>
                    <a:pt x="80"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15"/>
            <p:cNvSpPr>
              <a:spLocks noEditPoints="1"/>
            </p:cNvSpPr>
            <p:nvPr/>
          </p:nvSpPr>
          <p:spPr bwMode="auto">
            <a:xfrm>
              <a:off x="4887913" y="6089650"/>
              <a:ext cx="201613" cy="292100"/>
            </a:xfrm>
            <a:custGeom>
              <a:avLst/>
              <a:gdLst>
                <a:gd name="T0" fmla="*/ 60 w 72"/>
                <a:gd name="T1" fmla="*/ 0 h 104"/>
                <a:gd name="T2" fmla="*/ 12 w 72"/>
                <a:gd name="T3" fmla="*/ 0 h 104"/>
                <a:gd name="T4" fmla="*/ 0 w 72"/>
                <a:gd name="T5" fmla="*/ 12 h 104"/>
                <a:gd name="T6" fmla="*/ 0 w 72"/>
                <a:gd name="T7" fmla="*/ 92 h 104"/>
                <a:gd name="T8" fmla="*/ 12 w 72"/>
                <a:gd name="T9" fmla="*/ 104 h 104"/>
                <a:gd name="T10" fmla="*/ 60 w 72"/>
                <a:gd name="T11" fmla="*/ 104 h 104"/>
                <a:gd name="T12" fmla="*/ 72 w 72"/>
                <a:gd name="T13" fmla="*/ 92 h 104"/>
                <a:gd name="T14" fmla="*/ 72 w 72"/>
                <a:gd name="T15" fmla="*/ 12 h 104"/>
                <a:gd name="T16" fmla="*/ 60 w 72"/>
                <a:gd name="T17" fmla="*/ 0 h 104"/>
                <a:gd name="T18" fmla="*/ 39 w 72"/>
                <a:gd name="T19" fmla="*/ 87 h 104"/>
                <a:gd name="T20" fmla="*/ 36 w 72"/>
                <a:gd name="T21" fmla="*/ 88 h 104"/>
                <a:gd name="T22" fmla="*/ 33 w 72"/>
                <a:gd name="T23" fmla="*/ 87 h 104"/>
                <a:gd name="T24" fmla="*/ 32 w 72"/>
                <a:gd name="T25" fmla="*/ 84 h 104"/>
                <a:gd name="T26" fmla="*/ 33 w 72"/>
                <a:gd name="T27" fmla="*/ 81 h 104"/>
                <a:gd name="T28" fmla="*/ 39 w 72"/>
                <a:gd name="T29" fmla="*/ 81 h 104"/>
                <a:gd name="T30" fmla="*/ 40 w 72"/>
                <a:gd name="T31" fmla="*/ 84 h 104"/>
                <a:gd name="T32" fmla="*/ 39 w 72"/>
                <a:gd name="T33" fmla="*/ 87 h 104"/>
                <a:gd name="T34" fmla="*/ 56 w 72"/>
                <a:gd name="T35" fmla="*/ 68 h 104"/>
                <a:gd name="T36" fmla="*/ 52 w 72"/>
                <a:gd name="T37" fmla="*/ 72 h 104"/>
                <a:gd name="T38" fmla="*/ 20 w 72"/>
                <a:gd name="T39" fmla="*/ 72 h 104"/>
                <a:gd name="T40" fmla="*/ 16 w 72"/>
                <a:gd name="T41" fmla="*/ 68 h 104"/>
                <a:gd name="T42" fmla="*/ 16 w 72"/>
                <a:gd name="T43" fmla="*/ 20 h 104"/>
                <a:gd name="T44" fmla="*/ 20 w 72"/>
                <a:gd name="T45" fmla="*/ 16 h 104"/>
                <a:gd name="T46" fmla="*/ 52 w 72"/>
                <a:gd name="T47" fmla="*/ 16 h 104"/>
                <a:gd name="T48" fmla="*/ 56 w 72"/>
                <a:gd name="T49" fmla="*/ 20 h 104"/>
                <a:gd name="T50" fmla="*/ 56 w 72"/>
                <a:gd name="T51" fmla="*/ 6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 h="104">
                  <a:moveTo>
                    <a:pt x="60" y="0"/>
                  </a:moveTo>
                  <a:cubicBezTo>
                    <a:pt x="12" y="0"/>
                    <a:pt x="12" y="0"/>
                    <a:pt x="12" y="0"/>
                  </a:cubicBezTo>
                  <a:cubicBezTo>
                    <a:pt x="6" y="0"/>
                    <a:pt x="0" y="5"/>
                    <a:pt x="0" y="12"/>
                  </a:cubicBezTo>
                  <a:cubicBezTo>
                    <a:pt x="0" y="92"/>
                    <a:pt x="0" y="92"/>
                    <a:pt x="0" y="92"/>
                  </a:cubicBezTo>
                  <a:cubicBezTo>
                    <a:pt x="0" y="98"/>
                    <a:pt x="6" y="104"/>
                    <a:pt x="12" y="104"/>
                  </a:cubicBezTo>
                  <a:cubicBezTo>
                    <a:pt x="60" y="104"/>
                    <a:pt x="60" y="104"/>
                    <a:pt x="60" y="104"/>
                  </a:cubicBezTo>
                  <a:cubicBezTo>
                    <a:pt x="67" y="104"/>
                    <a:pt x="72" y="98"/>
                    <a:pt x="72" y="92"/>
                  </a:cubicBezTo>
                  <a:cubicBezTo>
                    <a:pt x="72" y="12"/>
                    <a:pt x="72" y="12"/>
                    <a:pt x="72" y="12"/>
                  </a:cubicBezTo>
                  <a:cubicBezTo>
                    <a:pt x="72" y="5"/>
                    <a:pt x="67" y="0"/>
                    <a:pt x="60" y="0"/>
                  </a:cubicBezTo>
                  <a:close/>
                  <a:moveTo>
                    <a:pt x="39" y="87"/>
                  </a:moveTo>
                  <a:cubicBezTo>
                    <a:pt x="38" y="87"/>
                    <a:pt x="37" y="88"/>
                    <a:pt x="36" y="88"/>
                  </a:cubicBezTo>
                  <a:cubicBezTo>
                    <a:pt x="35" y="88"/>
                    <a:pt x="34" y="87"/>
                    <a:pt x="33" y="87"/>
                  </a:cubicBezTo>
                  <a:cubicBezTo>
                    <a:pt x="33" y="86"/>
                    <a:pt x="32" y="85"/>
                    <a:pt x="32" y="84"/>
                  </a:cubicBezTo>
                  <a:cubicBezTo>
                    <a:pt x="32" y="83"/>
                    <a:pt x="33" y="82"/>
                    <a:pt x="33" y="81"/>
                  </a:cubicBezTo>
                  <a:cubicBezTo>
                    <a:pt x="35" y="80"/>
                    <a:pt x="38" y="80"/>
                    <a:pt x="39" y="81"/>
                  </a:cubicBezTo>
                  <a:cubicBezTo>
                    <a:pt x="40" y="82"/>
                    <a:pt x="40" y="83"/>
                    <a:pt x="40" y="84"/>
                  </a:cubicBezTo>
                  <a:cubicBezTo>
                    <a:pt x="40" y="85"/>
                    <a:pt x="40" y="86"/>
                    <a:pt x="39" y="87"/>
                  </a:cubicBezTo>
                  <a:close/>
                  <a:moveTo>
                    <a:pt x="56" y="68"/>
                  </a:moveTo>
                  <a:cubicBezTo>
                    <a:pt x="56" y="70"/>
                    <a:pt x="54" y="72"/>
                    <a:pt x="52" y="72"/>
                  </a:cubicBezTo>
                  <a:cubicBezTo>
                    <a:pt x="20" y="72"/>
                    <a:pt x="20" y="72"/>
                    <a:pt x="20" y="72"/>
                  </a:cubicBezTo>
                  <a:cubicBezTo>
                    <a:pt x="18" y="72"/>
                    <a:pt x="16" y="70"/>
                    <a:pt x="16" y="68"/>
                  </a:cubicBezTo>
                  <a:cubicBezTo>
                    <a:pt x="16" y="20"/>
                    <a:pt x="16" y="20"/>
                    <a:pt x="16" y="20"/>
                  </a:cubicBezTo>
                  <a:cubicBezTo>
                    <a:pt x="16" y="18"/>
                    <a:pt x="18" y="16"/>
                    <a:pt x="20" y="16"/>
                  </a:cubicBezTo>
                  <a:cubicBezTo>
                    <a:pt x="52" y="16"/>
                    <a:pt x="52" y="16"/>
                    <a:pt x="52" y="16"/>
                  </a:cubicBezTo>
                  <a:cubicBezTo>
                    <a:pt x="54" y="16"/>
                    <a:pt x="56" y="18"/>
                    <a:pt x="56" y="20"/>
                  </a:cubicBezTo>
                  <a:lnTo>
                    <a:pt x="56"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66" name="组合 265"/>
          <p:cNvGrpSpPr/>
          <p:nvPr/>
        </p:nvGrpSpPr>
        <p:grpSpPr>
          <a:xfrm>
            <a:off x="1044291" y="930675"/>
            <a:ext cx="861545" cy="832341"/>
            <a:chOff x="549275" y="533400"/>
            <a:chExt cx="561975" cy="542926"/>
          </a:xfrm>
          <a:solidFill>
            <a:schemeClr val="bg1">
              <a:alpha val="9000"/>
            </a:schemeClr>
          </a:solidFill>
        </p:grpSpPr>
        <p:sp>
          <p:nvSpPr>
            <p:cNvPr id="497" name="Freeform 16"/>
            <p:cNvSpPr>
              <a:spLocks noEditPoints="1"/>
            </p:cNvSpPr>
            <p:nvPr/>
          </p:nvSpPr>
          <p:spPr bwMode="auto">
            <a:xfrm>
              <a:off x="549275" y="649288"/>
              <a:ext cx="463550" cy="427038"/>
            </a:xfrm>
            <a:custGeom>
              <a:avLst/>
              <a:gdLst>
                <a:gd name="T0" fmla="*/ 149 w 165"/>
                <a:gd name="T1" fmla="*/ 38 h 152"/>
                <a:gd name="T2" fmla="*/ 147 w 165"/>
                <a:gd name="T3" fmla="*/ 34 h 152"/>
                <a:gd name="T4" fmla="*/ 137 w 165"/>
                <a:gd name="T5" fmla="*/ 22 h 152"/>
                <a:gd name="T6" fmla="*/ 125 w 165"/>
                <a:gd name="T7" fmla="*/ 12 h 152"/>
                <a:gd name="T8" fmla="*/ 121 w 165"/>
                <a:gd name="T9" fmla="*/ 10 h 152"/>
                <a:gd name="T10" fmla="*/ 118 w 165"/>
                <a:gd name="T11" fmla="*/ 8 h 152"/>
                <a:gd name="T12" fmla="*/ 83 w 165"/>
                <a:gd name="T13" fmla="*/ 0 h 152"/>
                <a:gd name="T14" fmla="*/ 29 w 165"/>
                <a:gd name="T15" fmla="*/ 22 h 152"/>
                <a:gd name="T16" fmla="*/ 29 w 165"/>
                <a:gd name="T17" fmla="*/ 130 h 152"/>
                <a:gd name="T18" fmla="*/ 83 w 165"/>
                <a:gd name="T19" fmla="*/ 152 h 152"/>
                <a:gd name="T20" fmla="*/ 137 w 165"/>
                <a:gd name="T21" fmla="*/ 130 h 152"/>
                <a:gd name="T22" fmla="*/ 151 w 165"/>
                <a:gd name="T23" fmla="*/ 41 h 152"/>
                <a:gd name="T24" fmla="*/ 149 w 165"/>
                <a:gd name="T25" fmla="*/ 38 h 152"/>
                <a:gd name="T26" fmla="*/ 83 w 165"/>
                <a:gd name="T27" fmla="*/ 32 h 152"/>
                <a:gd name="T28" fmla="*/ 52 w 165"/>
                <a:gd name="T29" fmla="*/ 45 h 152"/>
                <a:gd name="T30" fmla="*/ 39 w 165"/>
                <a:gd name="T31" fmla="*/ 76 h 152"/>
                <a:gd name="T32" fmla="*/ 52 w 165"/>
                <a:gd name="T33" fmla="*/ 107 h 152"/>
                <a:gd name="T34" fmla="*/ 52 w 165"/>
                <a:gd name="T35" fmla="*/ 113 h 152"/>
                <a:gd name="T36" fmla="*/ 49 w 165"/>
                <a:gd name="T37" fmla="*/ 114 h 152"/>
                <a:gd name="T38" fmla="*/ 46 w 165"/>
                <a:gd name="T39" fmla="*/ 113 h 152"/>
                <a:gd name="T40" fmla="*/ 31 w 165"/>
                <a:gd name="T41" fmla="*/ 76 h 152"/>
                <a:gd name="T42" fmla="*/ 46 w 165"/>
                <a:gd name="T43" fmla="*/ 39 h 152"/>
                <a:gd name="T44" fmla="*/ 83 w 165"/>
                <a:gd name="T45" fmla="*/ 24 h 152"/>
                <a:gd name="T46" fmla="*/ 87 w 165"/>
                <a:gd name="T47" fmla="*/ 28 h 152"/>
                <a:gd name="T48" fmla="*/ 83 w 165"/>
                <a:gd name="T49" fmla="*/ 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5" h="152">
                  <a:moveTo>
                    <a:pt x="149" y="38"/>
                  </a:moveTo>
                  <a:cubicBezTo>
                    <a:pt x="148" y="37"/>
                    <a:pt x="147" y="35"/>
                    <a:pt x="147" y="34"/>
                  </a:cubicBezTo>
                  <a:cubicBezTo>
                    <a:pt x="144" y="30"/>
                    <a:pt x="141" y="26"/>
                    <a:pt x="137" y="22"/>
                  </a:cubicBezTo>
                  <a:cubicBezTo>
                    <a:pt x="133" y="18"/>
                    <a:pt x="129" y="15"/>
                    <a:pt x="125" y="12"/>
                  </a:cubicBezTo>
                  <a:cubicBezTo>
                    <a:pt x="124" y="12"/>
                    <a:pt x="122" y="11"/>
                    <a:pt x="121" y="10"/>
                  </a:cubicBezTo>
                  <a:cubicBezTo>
                    <a:pt x="120" y="9"/>
                    <a:pt x="119" y="9"/>
                    <a:pt x="118" y="8"/>
                  </a:cubicBezTo>
                  <a:cubicBezTo>
                    <a:pt x="107" y="3"/>
                    <a:pt x="95" y="0"/>
                    <a:pt x="83" y="0"/>
                  </a:cubicBezTo>
                  <a:cubicBezTo>
                    <a:pt x="63" y="0"/>
                    <a:pt x="44" y="8"/>
                    <a:pt x="29" y="22"/>
                  </a:cubicBezTo>
                  <a:cubicBezTo>
                    <a:pt x="0" y="52"/>
                    <a:pt x="0" y="100"/>
                    <a:pt x="29" y="130"/>
                  </a:cubicBezTo>
                  <a:cubicBezTo>
                    <a:pt x="44" y="144"/>
                    <a:pt x="63" y="152"/>
                    <a:pt x="83" y="152"/>
                  </a:cubicBezTo>
                  <a:cubicBezTo>
                    <a:pt x="103" y="152"/>
                    <a:pt x="123" y="144"/>
                    <a:pt x="137" y="130"/>
                  </a:cubicBezTo>
                  <a:cubicBezTo>
                    <a:pt x="161" y="106"/>
                    <a:pt x="165" y="70"/>
                    <a:pt x="151" y="41"/>
                  </a:cubicBezTo>
                  <a:cubicBezTo>
                    <a:pt x="150" y="40"/>
                    <a:pt x="150" y="39"/>
                    <a:pt x="149" y="38"/>
                  </a:cubicBezTo>
                  <a:close/>
                  <a:moveTo>
                    <a:pt x="83" y="32"/>
                  </a:moveTo>
                  <a:cubicBezTo>
                    <a:pt x="71" y="32"/>
                    <a:pt x="60" y="36"/>
                    <a:pt x="52" y="45"/>
                  </a:cubicBezTo>
                  <a:cubicBezTo>
                    <a:pt x="44" y="53"/>
                    <a:pt x="39" y="64"/>
                    <a:pt x="39" y="76"/>
                  </a:cubicBezTo>
                  <a:cubicBezTo>
                    <a:pt x="39" y="88"/>
                    <a:pt x="44" y="99"/>
                    <a:pt x="52" y="107"/>
                  </a:cubicBezTo>
                  <a:cubicBezTo>
                    <a:pt x="54" y="109"/>
                    <a:pt x="54" y="111"/>
                    <a:pt x="52" y="113"/>
                  </a:cubicBezTo>
                  <a:cubicBezTo>
                    <a:pt x="51" y="113"/>
                    <a:pt x="50" y="114"/>
                    <a:pt x="49" y="114"/>
                  </a:cubicBezTo>
                  <a:cubicBezTo>
                    <a:pt x="48" y="114"/>
                    <a:pt x="47" y="113"/>
                    <a:pt x="46" y="113"/>
                  </a:cubicBezTo>
                  <a:cubicBezTo>
                    <a:pt x="37" y="103"/>
                    <a:pt x="31" y="90"/>
                    <a:pt x="31" y="76"/>
                  </a:cubicBezTo>
                  <a:cubicBezTo>
                    <a:pt x="31" y="62"/>
                    <a:pt x="37" y="49"/>
                    <a:pt x="46" y="39"/>
                  </a:cubicBezTo>
                  <a:cubicBezTo>
                    <a:pt x="56" y="29"/>
                    <a:pt x="69" y="24"/>
                    <a:pt x="83" y="24"/>
                  </a:cubicBezTo>
                  <a:cubicBezTo>
                    <a:pt x="85" y="24"/>
                    <a:pt x="87" y="26"/>
                    <a:pt x="87" y="28"/>
                  </a:cubicBezTo>
                  <a:cubicBezTo>
                    <a:pt x="87" y="30"/>
                    <a:pt x="85" y="32"/>
                    <a:pt x="83"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17"/>
            <p:cNvSpPr/>
            <p:nvPr/>
          </p:nvSpPr>
          <p:spPr bwMode="auto">
            <a:xfrm>
              <a:off x="896938" y="623888"/>
              <a:ext cx="123825" cy="123825"/>
            </a:xfrm>
            <a:custGeom>
              <a:avLst/>
              <a:gdLst>
                <a:gd name="T0" fmla="*/ 31 w 44"/>
                <a:gd name="T1" fmla="*/ 19 h 44"/>
                <a:gd name="T2" fmla="*/ 31 w 44"/>
                <a:gd name="T3" fmla="*/ 19 h 44"/>
                <a:gd name="T4" fmla="*/ 42 w 44"/>
                <a:gd name="T5" fmla="*/ 8 h 44"/>
                <a:gd name="T6" fmla="*/ 42 w 44"/>
                <a:gd name="T7" fmla="*/ 2 h 44"/>
                <a:gd name="T8" fmla="*/ 36 w 44"/>
                <a:gd name="T9" fmla="*/ 2 h 44"/>
                <a:gd name="T10" fmla="*/ 25 w 44"/>
                <a:gd name="T11" fmla="*/ 13 h 44"/>
                <a:gd name="T12" fmla="*/ 25 w 44"/>
                <a:gd name="T13" fmla="*/ 13 h 44"/>
                <a:gd name="T14" fmla="*/ 15 w 44"/>
                <a:gd name="T15" fmla="*/ 2 h 44"/>
                <a:gd name="T16" fmla="*/ 9 w 44"/>
                <a:gd name="T17" fmla="*/ 2 h 44"/>
                <a:gd name="T18" fmla="*/ 0 w 44"/>
                <a:gd name="T19" fmla="*/ 11 h 44"/>
                <a:gd name="T20" fmla="*/ 1 w 44"/>
                <a:gd name="T21" fmla="*/ 12 h 44"/>
                <a:gd name="T22" fmla="*/ 7 w 44"/>
                <a:gd name="T23" fmla="*/ 16 h 44"/>
                <a:gd name="T24" fmla="*/ 19 w 44"/>
                <a:gd name="T25" fmla="*/ 26 h 44"/>
                <a:gd name="T26" fmla="*/ 28 w 44"/>
                <a:gd name="T27" fmla="*/ 37 h 44"/>
                <a:gd name="T28" fmla="*/ 31 w 44"/>
                <a:gd name="T29" fmla="*/ 41 h 44"/>
                <a:gd name="T30" fmla="*/ 33 w 44"/>
                <a:gd name="T31" fmla="*/ 44 h 44"/>
                <a:gd name="T32" fmla="*/ 42 w 44"/>
                <a:gd name="T33" fmla="*/ 35 h 44"/>
                <a:gd name="T34" fmla="*/ 42 w 44"/>
                <a:gd name="T35" fmla="*/ 29 h 44"/>
                <a:gd name="T36" fmla="*/ 31 w 44"/>
                <a:gd name="T37"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4">
                  <a:moveTo>
                    <a:pt x="31" y="19"/>
                  </a:moveTo>
                  <a:cubicBezTo>
                    <a:pt x="31" y="19"/>
                    <a:pt x="31" y="19"/>
                    <a:pt x="31" y="19"/>
                  </a:cubicBezTo>
                  <a:cubicBezTo>
                    <a:pt x="42" y="8"/>
                    <a:pt x="42" y="8"/>
                    <a:pt x="42" y="8"/>
                  </a:cubicBezTo>
                  <a:cubicBezTo>
                    <a:pt x="44" y="6"/>
                    <a:pt x="44" y="4"/>
                    <a:pt x="42" y="2"/>
                  </a:cubicBezTo>
                  <a:cubicBezTo>
                    <a:pt x="40" y="0"/>
                    <a:pt x="38" y="0"/>
                    <a:pt x="36" y="2"/>
                  </a:cubicBezTo>
                  <a:cubicBezTo>
                    <a:pt x="25" y="13"/>
                    <a:pt x="25" y="13"/>
                    <a:pt x="25" y="13"/>
                  </a:cubicBezTo>
                  <a:cubicBezTo>
                    <a:pt x="25" y="13"/>
                    <a:pt x="25" y="13"/>
                    <a:pt x="25" y="13"/>
                  </a:cubicBezTo>
                  <a:cubicBezTo>
                    <a:pt x="15" y="2"/>
                    <a:pt x="15" y="2"/>
                    <a:pt x="15" y="2"/>
                  </a:cubicBezTo>
                  <a:cubicBezTo>
                    <a:pt x="13" y="0"/>
                    <a:pt x="10" y="0"/>
                    <a:pt x="9" y="2"/>
                  </a:cubicBezTo>
                  <a:cubicBezTo>
                    <a:pt x="0" y="11"/>
                    <a:pt x="0" y="11"/>
                    <a:pt x="0" y="11"/>
                  </a:cubicBezTo>
                  <a:cubicBezTo>
                    <a:pt x="0" y="12"/>
                    <a:pt x="1" y="12"/>
                    <a:pt x="1" y="12"/>
                  </a:cubicBezTo>
                  <a:cubicBezTo>
                    <a:pt x="3" y="13"/>
                    <a:pt x="5" y="14"/>
                    <a:pt x="7" y="16"/>
                  </a:cubicBezTo>
                  <a:cubicBezTo>
                    <a:pt x="11" y="19"/>
                    <a:pt x="15" y="22"/>
                    <a:pt x="19" y="26"/>
                  </a:cubicBezTo>
                  <a:cubicBezTo>
                    <a:pt x="22" y="29"/>
                    <a:pt x="26" y="33"/>
                    <a:pt x="28" y="37"/>
                  </a:cubicBezTo>
                  <a:cubicBezTo>
                    <a:pt x="29" y="39"/>
                    <a:pt x="30" y="40"/>
                    <a:pt x="31" y="41"/>
                  </a:cubicBezTo>
                  <a:cubicBezTo>
                    <a:pt x="31" y="42"/>
                    <a:pt x="32" y="43"/>
                    <a:pt x="33" y="44"/>
                  </a:cubicBezTo>
                  <a:cubicBezTo>
                    <a:pt x="42" y="35"/>
                    <a:pt x="42" y="35"/>
                    <a:pt x="42" y="35"/>
                  </a:cubicBezTo>
                  <a:cubicBezTo>
                    <a:pt x="44" y="34"/>
                    <a:pt x="44" y="31"/>
                    <a:pt x="42" y="29"/>
                  </a:cubicBezTo>
                  <a:lnTo>
                    <a:pt x="31"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18"/>
            <p:cNvSpPr/>
            <p:nvPr/>
          </p:nvSpPr>
          <p:spPr bwMode="auto">
            <a:xfrm>
              <a:off x="1041400" y="533400"/>
              <a:ext cx="69850" cy="69850"/>
            </a:xfrm>
            <a:custGeom>
              <a:avLst/>
              <a:gdLst>
                <a:gd name="T0" fmla="*/ 4 w 25"/>
                <a:gd name="T1" fmla="*/ 25 h 25"/>
                <a:gd name="T2" fmla="*/ 7 w 25"/>
                <a:gd name="T3" fmla="*/ 24 h 25"/>
                <a:gd name="T4" fmla="*/ 23 w 25"/>
                <a:gd name="T5" fmla="*/ 8 h 25"/>
                <a:gd name="T6" fmla="*/ 23 w 25"/>
                <a:gd name="T7" fmla="*/ 2 h 25"/>
                <a:gd name="T8" fmla="*/ 17 w 25"/>
                <a:gd name="T9" fmla="*/ 2 h 25"/>
                <a:gd name="T10" fmla="*/ 1 w 25"/>
                <a:gd name="T11" fmla="*/ 18 h 25"/>
                <a:gd name="T12" fmla="*/ 1 w 25"/>
                <a:gd name="T13" fmla="*/ 24 h 25"/>
                <a:gd name="T14" fmla="*/ 4 w 25"/>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4" y="25"/>
                  </a:moveTo>
                  <a:cubicBezTo>
                    <a:pt x="5" y="25"/>
                    <a:pt x="6" y="24"/>
                    <a:pt x="7" y="24"/>
                  </a:cubicBezTo>
                  <a:cubicBezTo>
                    <a:pt x="23" y="8"/>
                    <a:pt x="23" y="8"/>
                    <a:pt x="23" y="8"/>
                  </a:cubicBezTo>
                  <a:cubicBezTo>
                    <a:pt x="25" y="6"/>
                    <a:pt x="25" y="4"/>
                    <a:pt x="23" y="2"/>
                  </a:cubicBezTo>
                  <a:cubicBezTo>
                    <a:pt x="21" y="0"/>
                    <a:pt x="19" y="0"/>
                    <a:pt x="17" y="2"/>
                  </a:cubicBezTo>
                  <a:cubicBezTo>
                    <a:pt x="1" y="18"/>
                    <a:pt x="1" y="18"/>
                    <a:pt x="1" y="18"/>
                  </a:cubicBezTo>
                  <a:cubicBezTo>
                    <a:pt x="0" y="20"/>
                    <a:pt x="0" y="22"/>
                    <a:pt x="1" y="24"/>
                  </a:cubicBezTo>
                  <a:cubicBezTo>
                    <a:pt x="2" y="24"/>
                    <a:pt x="3" y="25"/>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19"/>
            <p:cNvSpPr/>
            <p:nvPr/>
          </p:nvSpPr>
          <p:spPr bwMode="auto">
            <a:xfrm>
              <a:off x="1041400" y="625475"/>
              <a:ext cx="66675" cy="23813"/>
            </a:xfrm>
            <a:custGeom>
              <a:avLst/>
              <a:gdLst>
                <a:gd name="T0" fmla="*/ 20 w 24"/>
                <a:gd name="T1" fmla="*/ 0 h 8"/>
                <a:gd name="T2" fmla="*/ 4 w 24"/>
                <a:gd name="T3" fmla="*/ 0 h 8"/>
                <a:gd name="T4" fmla="*/ 0 w 24"/>
                <a:gd name="T5" fmla="*/ 4 h 8"/>
                <a:gd name="T6" fmla="*/ 4 w 24"/>
                <a:gd name="T7" fmla="*/ 8 h 8"/>
                <a:gd name="T8" fmla="*/ 20 w 24"/>
                <a:gd name="T9" fmla="*/ 8 h 8"/>
                <a:gd name="T10" fmla="*/ 24 w 24"/>
                <a:gd name="T11" fmla="*/ 4 h 8"/>
                <a:gd name="T12" fmla="*/ 20 w 2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0"/>
                  </a:moveTo>
                  <a:cubicBezTo>
                    <a:pt x="4" y="0"/>
                    <a:pt x="4" y="0"/>
                    <a:pt x="4" y="0"/>
                  </a:cubicBezTo>
                  <a:cubicBezTo>
                    <a:pt x="2" y="0"/>
                    <a:pt x="0" y="2"/>
                    <a:pt x="0" y="4"/>
                  </a:cubicBezTo>
                  <a:cubicBezTo>
                    <a:pt x="0" y="6"/>
                    <a:pt x="2" y="8"/>
                    <a:pt x="4" y="8"/>
                  </a:cubicBezTo>
                  <a:cubicBezTo>
                    <a:pt x="20" y="8"/>
                    <a:pt x="20" y="8"/>
                    <a:pt x="20" y="8"/>
                  </a:cubicBezTo>
                  <a:cubicBezTo>
                    <a:pt x="22" y="8"/>
                    <a:pt x="24" y="6"/>
                    <a:pt x="24" y="4"/>
                  </a:cubicBezTo>
                  <a:cubicBezTo>
                    <a:pt x="24" y="2"/>
                    <a:pt x="22"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20"/>
            <p:cNvSpPr/>
            <p:nvPr/>
          </p:nvSpPr>
          <p:spPr bwMode="auto">
            <a:xfrm>
              <a:off x="1041400" y="668338"/>
              <a:ext cx="69850" cy="58738"/>
            </a:xfrm>
            <a:custGeom>
              <a:avLst/>
              <a:gdLst>
                <a:gd name="T0" fmla="*/ 7 w 25"/>
                <a:gd name="T1" fmla="*/ 2 h 21"/>
                <a:gd name="T2" fmla="*/ 1 w 25"/>
                <a:gd name="T3" fmla="*/ 2 h 21"/>
                <a:gd name="T4" fmla="*/ 2 w 25"/>
                <a:gd name="T5" fmla="*/ 8 h 21"/>
                <a:gd name="T6" fmla="*/ 18 w 25"/>
                <a:gd name="T7" fmla="*/ 20 h 21"/>
                <a:gd name="T8" fmla="*/ 20 w 25"/>
                <a:gd name="T9" fmla="*/ 21 h 21"/>
                <a:gd name="T10" fmla="*/ 23 w 25"/>
                <a:gd name="T11" fmla="*/ 19 h 21"/>
                <a:gd name="T12" fmla="*/ 23 w 25"/>
                <a:gd name="T13" fmla="*/ 14 h 21"/>
                <a:gd name="T14" fmla="*/ 7 w 25"/>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1">
                  <a:moveTo>
                    <a:pt x="7" y="2"/>
                  </a:moveTo>
                  <a:cubicBezTo>
                    <a:pt x="5" y="0"/>
                    <a:pt x="2" y="1"/>
                    <a:pt x="1" y="2"/>
                  </a:cubicBezTo>
                  <a:cubicBezTo>
                    <a:pt x="0" y="4"/>
                    <a:pt x="0" y="7"/>
                    <a:pt x="2" y="8"/>
                  </a:cubicBezTo>
                  <a:cubicBezTo>
                    <a:pt x="18" y="20"/>
                    <a:pt x="18" y="20"/>
                    <a:pt x="18" y="20"/>
                  </a:cubicBezTo>
                  <a:cubicBezTo>
                    <a:pt x="18" y="21"/>
                    <a:pt x="19" y="21"/>
                    <a:pt x="20" y="21"/>
                  </a:cubicBezTo>
                  <a:cubicBezTo>
                    <a:pt x="21" y="21"/>
                    <a:pt x="23" y="20"/>
                    <a:pt x="23" y="19"/>
                  </a:cubicBezTo>
                  <a:cubicBezTo>
                    <a:pt x="25" y="17"/>
                    <a:pt x="24" y="15"/>
                    <a:pt x="23" y="14"/>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21"/>
            <p:cNvSpPr/>
            <p:nvPr/>
          </p:nvSpPr>
          <p:spPr bwMode="auto">
            <a:xfrm>
              <a:off x="995363" y="536575"/>
              <a:ext cx="23813" cy="66675"/>
            </a:xfrm>
            <a:custGeom>
              <a:avLst/>
              <a:gdLst>
                <a:gd name="T0" fmla="*/ 4 w 8"/>
                <a:gd name="T1" fmla="*/ 24 h 24"/>
                <a:gd name="T2" fmla="*/ 8 w 8"/>
                <a:gd name="T3" fmla="*/ 20 h 24"/>
                <a:gd name="T4" fmla="*/ 8 w 8"/>
                <a:gd name="T5" fmla="*/ 4 h 24"/>
                <a:gd name="T6" fmla="*/ 4 w 8"/>
                <a:gd name="T7" fmla="*/ 0 h 24"/>
                <a:gd name="T8" fmla="*/ 0 w 8"/>
                <a:gd name="T9" fmla="*/ 4 h 24"/>
                <a:gd name="T10" fmla="*/ 0 w 8"/>
                <a:gd name="T11" fmla="*/ 20 h 24"/>
                <a:gd name="T12" fmla="*/ 4 w 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4" y="24"/>
                  </a:moveTo>
                  <a:cubicBezTo>
                    <a:pt x="6" y="24"/>
                    <a:pt x="8" y="22"/>
                    <a:pt x="8" y="20"/>
                  </a:cubicBezTo>
                  <a:cubicBezTo>
                    <a:pt x="8" y="4"/>
                    <a:pt x="8" y="4"/>
                    <a:pt x="8" y="4"/>
                  </a:cubicBezTo>
                  <a:cubicBezTo>
                    <a:pt x="8" y="2"/>
                    <a:pt x="6" y="0"/>
                    <a:pt x="4" y="0"/>
                  </a:cubicBezTo>
                  <a:cubicBezTo>
                    <a:pt x="2" y="0"/>
                    <a:pt x="0" y="2"/>
                    <a:pt x="0" y="4"/>
                  </a:cubicBezTo>
                  <a:cubicBezTo>
                    <a:pt x="0" y="20"/>
                    <a:pt x="0" y="20"/>
                    <a:pt x="0" y="20"/>
                  </a:cubicBezTo>
                  <a:cubicBezTo>
                    <a:pt x="0" y="22"/>
                    <a:pt x="2" y="24"/>
                    <a:pt x="4"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Freeform 22"/>
            <p:cNvSpPr/>
            <p:nvPr/>
          </p:nvSpPr>
          <p:spPr bwMode="auto">
            <a:xfrm>
              <a:off x="917575" y="533400"/>
              <a:ext cx="58738" cy="69850"/>
            </a:xfrm>
            <a:custGeom>
              <a:avLst/>
              <a:gdLst>
                <a:gd name="T0" fmla="*/ 13 w 21"/>
                <a:gd name="T1" fmla="*/ 23 h 25"/>
                <a:gd name="T2" fmla="*/ 16 w 21"/>
                <a:gd name="T3" fmla="*/ 25 h 25"/>
                <a:gd name="T4" fmla="*/ 19 w 21"/>
                <a:gd name="T5" fmla="*/ 24 h 25"/>
                <a:gd name="T6" fmla="*/ 19 w 21"/>
                <a:gd name="T7" fmla="*/ 18 h 25"/>
                <a:gd name="T8" fmla="*/ 7 w 21"/>
                <a:gd name="T9" fmla="*/ 2 h 25"/>
                <a:gd name="T10" fmla="*/ 2 w 21"/>
                <a:gd name="T11" fmla="*/ 2 h 25"/>
                <a:gd name="T12" fmla="*/ 1 w 21"/>
                <a:gd name="T13" fmla="*/ 7 h 25"/>
                <a:gd name="T14" fmla="*/ 13 w 21"/>
                <a:gd name="T15" fmla="*/ 2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5">
                  <a:moveTo>
                    <a:pt x="13" y="23"/>
                  </a:moveTo>
                  <a:cubicBezTo>
                    <a:pt x="14" y="24"/>
                    <a:pt x="15" y="25"/>
                    <a:pt x="16" y="25"/>
                  </a:cubicBezTo>
                  <a:cubicBezTo>
                    <a:pt x="17" y="25"/>
                    <a:pt x="18" y="25"/>
                    <a:pt x="19" y="24"/>
                  </a:cubicBezTo>
                  <a:cubicBezTo>
                    <a:pt x="20" y="23"/>
                    <a:pt x="21" y="20"/>
                    <a:pt x="19" y="18"/>
                  </a:cubicBezTo>
                  <a:cubicBezTo>
                    <a:pt x="7" y="2"/>
                    <a:pt x="7" y="2"/>
                    <a:pt x="7" y="2"/>
                  </a:cubicBezTo>
                  <a:cubicBezTo>
                    <a:pt x="6" y="1"/>
                    <a:pt x="3" y="0"/>
                    <a:pt x="2" y="2"/>
                  </a:cubicBezTo>
                  <a:cubicBezTo>
                    <a:pt x="0" y="3"/>
                    <a:pt x="0" y="5"/>
                    <a:pt x="1" y="7"/>
                  </a:cubicBezTo>
                  <a:lnTo>
                    <a:pt x="13"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67" name="组合 266"/>
          <p:cNvGrpSpPr/>
          <p:nvPr/>
        </p:nvGrpSpPr>
        <p:grpSpPr>
          <a:xfrm>
            <a:off x="3194683" y="155268"/>
            <a:ext cx="972024" cy="1071719"/>
            <a:chOff x="1917700" y="530225"/>
            <a:chExt cx="495300" cy="546100"/>
          </a:xfrm>
          <a:solidFill>
            <a:schemeClr val="bg1">
              <a:alpha val="9000"/>
            </a:schemeClr>
          </a:solidFill>
        </p:grpSpPr>
        <p:sp>
          <p:nvSpPr>
            <p:cNvPr id="495" name="Freeform 23"/>
            <p:cNvSpPr>
              <a:spLocks noEditPoints="1"/>
            </p:cNvSpPr>
            <p:nvPr/>
          </p:nvSpPr>
          <p:spPr bwMode="auto">
            <a:xfrm>
              <a:off x="1917700" y="530225"/>
              <a:ext cx="495300" cy="546100"/>
            </a:xfrm>
            <a:custGeom>
              <a:avLst/>
              <a:gdLst>
                <a:gd name="T0" fmla="*/ 160 w 176"/>
                <a:gd name="T1" fmla="*/ 130 h 194"/>
                <a:gd name="T2" fmla="*/ 176 w 176"/>
                <a:gd name="T3" fmla="*/ 114 h 194"/>
                <a:gd name="T4" fmla="*/ 160 w 176"/>
                <a:gd name="T5" fmla="*/ 98 h 194"/>
                <a:gd name="T6" fmla="*/ 152 w 176"/>
                <a:gd name="T7" fmla="*/ 100 h 194"/>
                <a:gd name="T8" fmla="*/ 90 w 176"/>
                <a:gd name="T9" fmla="*/ 34 h 194"/>
                <a:gd name="T10" fmla="*/ 91 w 176"/>
                <a:gd name="T11" fmla="*/ 32 h 194"/>
                <a:gd name="T12" fmla="*/ 91 w 176"/>
                <a:gd name="T13" fmla="*/ 7 h 194"/>
                <a:gd name="T14" fmla="*/ 66 w 176"/>
                <a:gd name="T15" fmla="*/ 7 h 194"/>
                <a:gd name="T16" fmla="*/ 51 w 176"/>
                <a:gd name="T17" fmla="*/ 21 h 194"/>
                <a:gd name="T18" fmla="*/ 34 w 176"/>
                <a:gd name="T19" fmla="*/ 18 h 194"/>
                <a:gd name="T20" fmla="*/ 1 w 176"/>
                <a:gd name="T21" fmla="*/ 31 h 194"/>
                <a:gd name="T22" fmla="*/ 1 w 176"/>
                <a:gd name="T23" fmla="*/ 37 h 194"/>
                <a:gd name="T24" fmla="*/ 61 w 176"/>
                <a:gd name="T25" fmla="*/ 97 h 194"/>
                <a:gd name="T26" fmla="*/ 64 w 176"/>
                <a:gd name="T27" fmla="*/ 98 h 194"/>
                <a:gd name="T28" fmla="*/ 67 w 176"/>
                <a:gd name="T29" fmla="*/ 97 h 194"/>
                <a:gd name="T30" fmla="*/ 77 w 176"/>
                <a:gd name="T31" fmla="*/ 47 h 194"/>
                <a:gd name="T32" fmla="*/ 84 w 176"/>
                <a:gd name="T33" fmla="*/ 39 h 194"/>
                <a:gd name="T34" fmla="*/ 146 w 176"/>
                <a:gd name="T35" fmla="*/ 106 h 194"/>
                <a:gd name="T36" fmla="*/ 144 w 176"/>
                <a:gd name="T37" fmla="*/ 114 h 194"/>
                <a:gd name="T38" fmla="*/ 146 w 176"/>
                <a:gd name="T39" fmla="*/ 122 h 194"/>
                <a:gd name="T40" fmla="*/ 126 w 176"/>
                <a:gd name="T41" fmla="*/ 142 h 194"/>
                <a:gd name="T42" fmla="*/ 112 w 176"/>
                <a:gd name="T43" fmla="*/ 138 h 194"/>
                <a:gd name="T44" fmla="*/ 88 w 176"/>
                <a:gd name="T45" fmla="*/ 162 h 194"/>
                <a:gd name="T46" fmla="*/ 52 w 176"/>
                <a:gd name="T47" fmla="*/ 162 h 194"/>
                <a:gd name="T48" fmla="*/ 32 w 176"/>
                <a:gd name="T49" fmla="*/ 182 h 194"/>
                <a:gd name="T50" fmla="*/ 32 w 176"/>
                <a:gd name="T51" fmla="*/ 190 h 194"/>
                <a:gd name="T52" fmla="*/ 36 w 176"/>
                <a:gd name="T53" fmla="*/ 194 h 194"/>
                <a:gd name="T54" fmla="*/ 156 w 176"/>
                <a:gd name="T55" fmla="*/ 194 h 194"/>
                <a:gd name="T56" fmla="*/ 160 w 176"/>
                <a:gd name="T57" fmla="*/ 190 h 194"/>
                <a:gd name="T58" fmla="*/ 160 w 176"/>
                <a:gd name="T59" fmla="*/ 182 h 194"/>
                <a:gd name="T60" fmla="*/ 140 w 176"/>
                <a:gd name="T61" fmla="*/ 162 h 194"/>
                <a:gd name="T62" fmla="*/ 136 w 176"/>
                <a:gd name="T63" fmla="*/ 162 h 194"/>
                <a:gd name="T64" fmla="*/ 132 w 176"/>
                <a:gd name="T65" fmla="*/ 148 h 194"/>
                <a:gd name="T66" fmla="*/ 152 w 176"/>
                <a:gd name="T67" fmla="*/ 128 h 194"/>
                <a:gd name="T68" fmla="*/ 160 w 176"/>
                <a:gd name="T69" fmla="*/ 130 h 194"/>
                <a:gd name="T70" fmla="*/ 55 w 176"/>
                <a:gd name="T71" fmla="*/ 48 h 194"/>
                <a:gd name="T72" fmla="*/ 52 w 176"/>
                <a:gd name="T73" fmla="*/ 50 h 194"/>
                <a:gd name="T74" fmla="*/ 50 w 176"/>
                <a:gd name="T75" fmla="*/ 48 h 194"/>
                <a:gd name="T76" fmla="*/ 31 w 176"/>
                <a:gd name="T77" fmla="*/ 42 h 194"/>
                <a:gd name="T78" fmla="*/ 27 w 176"/>
                <a:gd name="T79" fmla="*/ 39 h 194"/>
                <a:gd name="T80" fmla="*/ 30 w 176"/>
                <a:gd name="T81" fmla="*/ 34 h 194"/>
                <a:gd name="T82" fmla="*/ 34 w 176"/>
                <a:gd name="T83" fmla="*/ 34 h 194"/>
                <a:gd name="T84" fmla="*/ 55 w 176"/>
                <a:gd name="T85" fmla="*/ 43 h 194"/>
                <a:gd name="T86" fmla="*/ 55 w 176"/>
                <a:gd name="T87" fmla="*/ 4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94">
                  <a:moveTo>
                    <a:pt x="160" y="130"/>
                  </a:moveTo>
                  <a:cubicBezTo>
                    <a:pt x="169" y="130"/>
                    <a:pt x="176" y="123"/>
                    <a:pt x="176" y="114"/>
                  </a:cubicBezTo>
                  <a:cubicBezTo>
                    <a:pt x="176" y="105"/>
                    <a:pt x="169" y="98"/>
                    <a:pt x="160" y="98"/>
                  </a:cubicBezTo>
                  <a:cubicBezTo>
                    <a:pt x="157" y="98"/>
                    <a:pt x="155" y="99"/>
                    <a:pt x="152" y="100"/>
                  </a:cubicBezTo>
                  <a:cubicBezTo>
                    <a:pt x="90" y="34"/>
                    <a:pt x="90" y="34"/>
                    <a:pt x="90" y="34"/>
                  </a:cubicBezTo>
                  <a:cubicBezTo>
                    <a:pt x="91" y="32"/>
                    <a:pt x="91" y="32"/>
                    <a:pt x="91" y="32"/>
                  </a:cubicBezTo>
                  <a:cubicBezTo>
                    <a:pt x="98" y="25"/>
                    <a:pt x="98" y="14"/>
                    <a:pt x="91" y="7"/>
                  </a:cubicBezTo>
                  <a:cubicBezTo>
                    <a:pt x="84" y="0"/>
                    <a:pt x="73" y="0"/>
                    <a:pt x="66" y="7"/>
                  </a:cubicBezTo>
                  <a:cubicBezTo>
                    <a:pt x="51" y="21"/>
                    <a:pt x="51" y="21"/>
                    <a:pt x="51" y="21"/>
                  </a:cubicBezTo>
                  <a:cubicBezTo>
                    <a:pt x="46" y="19"/>
                    <a:pt x="40" y="18"/>
                    <a:pt x="34" y="18"/>
                  </a:cubicBezTo>
                  <a:cubicBezTo>
                    <a:pt x="22" y="18"/>
                    <a:pt x="10" y="23"/>
                    <a:pt x="1" y="31"/>
                  </a:cubicBezTo>
                  <a:cubicBezTo>
                    <a:pt x="0" y="33"/>
                    <a:pt x="0" y="35"/>
                    <a:pt x="1" y="37"/>
                  </a:cubicBezTo>
                  <a:cubicBezTo>
                    <a:pt x="61" y="97"/>
                    <a:pt x="61" y="97"/>
                    <a:pt x="61" y="97"/>
                  </a:cubicBezTo>
                  <a:cubicBezTo>
                    <a:pt x="62" y="97"/>
                    <a:pt x="63" y="98"/>
                    <a:pt x="64" y="98"/>
                  </a:cubicBezTo>
                  <a:cubicBezTo>
                    <a:pt x="65" y="98"/>
                    <a:pt x="66" y="97"/>
                    <a:pt x="67" y="97"/>
                  </a:cubicBezTo>
                  <a:cubicBezTo>
                    <a:pt x="80" y="83"/>
                    <a:pt x="84" y="63"/>
                    <a:pt x="77" y="47"/>
                  </a:cubicBezTo>
                  <a:cubicBezTo>
                    <a:pt x="84" y="39"/>
                    <a:pt x="84" y="39"/>
                    <a:pt x="84" y="39"/>
                  </a:cubicBezTo>
                  <a:cubicBezTo>
                    <a:pt x="146" y="106"/>
                    <a:pt x="146" y="106"/>
                    <a:pt x="146" y="106"/>
                  </a:cubicBezTo>
                  <a:cubicBezTo>
                    <a:pt x="145" y="108"/>
                    <a:pt x="144" y="111"/>
                    <a:pt x="144" y="114"/>
                  </a:cubicBezTo>
                  <a:cubicBezTo>
                    <a:pt x="144" y="117"/>
                    <a:pt x="145" y="120"/>
                    <a:pt x="146" y="122"/>
                  </a:cubicBezTo>
                  <a:cubicBezTo>
                    <a:pt x="126" y="142"/>
                    <a:pt x="126" y="142"/>
                    <a:pt x="126" y="142"/>
                  </a:cubicBezTo>
                  <a:cubicBezTo>
                    <a:pt x="122" y="140"/>
                    <a:pt x="117" y="138"/>
                    <a:pt x="112" y="138"/>
                  </a:cubicBezTo>
                  <a:cubicBezTo>
                    <a:pt x="99" y="138"/>
                    <a:pt x="88" y="149"/>
                    <a:pt x="88" y="162"/>
                  </a:cubicBezTo>
                  <a:cubicBezTo>
                    <a:pt x="52" y="162"/>
                    <a:pt x="52" y="162"/>
                    <a:pt x="52" y="162"/>
                  </a:cubicBezTo>
                  <a:cubicBezTo>
                    <a:pt x="41" y="162"/>
                    <a:pt x="32" y="171"/>
                    <a:pt x="32" y="182"/>
                  </a:cubicBezTo>
                  <a:cubicBezTo>
                    <a:pt x="32" y="190"/>
                    <a:pt x="32" y="190"/>
                    <a:pt x="32" y="190"/>
                  </a:cubicBezTo>
                  <a:cubicBezTo>
                    <a:pt x="32" y="192"/>
                    <a:pt x="34" y="194"/>
                    <a:pt x="36" y="194"/>
                  </a:cubicBezTo>
                  <a:cubicBezTo>
                    <a:pt x="156" y="194"/>
                    <a:pt x="156" y="194"/>
                    <a:pt x="156" y="194"/>
                  </a:cubicBezTo>
                  <a:cubicBezTo>
                    <a:pt x="158" y="194"/>
                    <a:pt x="160" y="192"/>
                    <a:pt x="160" y="190"/>
                  </a:cubicBezTo>
                  <a:cubicBezTo>
                    <a:pt x="160" y="182"/>
                    <a:pt x="160" y="182"/>
                    <a:pt x="160" y="182"/>
                  </a:cubicBezTo>
                  <a:cubicBezTo>
                    <a:pt x="160" y="171"/>
                    <a:pt x="151" y="162"/>
                    <a:pt x="140" y="162"/>
                  </a:cubicBezTo>
                  <a:cubicBezTo>
                    <a:pt x="136" y="162"/>
                    <a:pt x="136" y="162"/>
                    <a:pt x="136" y="162"/>
                  </a:cubicBezTo>
                  <a:cubicBezTo>
                    <a:pt x="136" y="157"/>
                    <a:pt x="134" y="152"/>
                    <a:pt x="132" y="148"/>
                  </a:cubicBezTo>
                  <a:cubicBezTo>
                    <a:pt x="152" y="128"/>
                    <a:pt x="152" y="128"/>
                    <a:pt x="152" y="128"/>
                  </a:cubicBezTo>
                  <a:cubicBezTo>
                    <a:pt x="154" y="129"/>
                    <a:pt x="157" y="130"/>
                    <a:pt x="160" y="130"/>
                  </a:cubicBezTo>
                  <a:close/>
                  <a:moveTo>
                    <a:pt x="55" y="48"/>
                  </a:moveTo>
                  <a:cubicBezTo>
                    <a:pt x="55" y="49"/>
                    <a:pt x="53" y="50"/>
                    <a:pt x="52" y="50"/>
                  </a:cubicBezTo>
                  <a:cubicBezTo>
                    <a:pt x="51" y="50"/>
                    <a:pt x="50" y="49"/>
                    <a:pt x="50" y="48"/>
                  </a:cubicBezTo>
                  <a:cubicBezTo>
                    <a:pt x="45" y="43"/>
                    <a:pt x="38" y="41"/>
                    <a:pt x="31" y="42"/>
                  </a:cubicBezTo>
                  <a:cubicBezTo>
                    <a:pt x="29" y="42"/>
                    <a:pt x="27" y="41"/>
                    <a:pt x="27" y="39"/>
                  </a:cubicBezTo>
                  <a:cubicBezTo>
                    <a:pt x="26" y="36"/>
                    <a:pt x="28" y="34"/>
                    <a:pt x="30" y="34"/>
                  </a:cubicBezTo>
                  <a:cubicBezTo>
                    <a:pt x="31" y="34"/>
                    <a:pt x="33" y="34"/>
                    <a:pt x="34" y="34"/>
                  </a:cubicBezTo>
                  <a:cubicBezTo>
                    <a:pt x="42" y="34"/>
                    <a:pt x="50" y="37"/>
                    <a:pt x="55" y="43"/>
                  </a:cubicBezTo>
                  <a:cubicBezTo>
                    <a:pt x="57" y="44"/>
                    <a:pt x="57" y="47"/>
                    <a:pt x="55"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24"/>
            <p:cNvSpPr/>
            <p:nvPr/>
          </p:nvSpPr>
          <p:spPr bwMode="auto">
            <a:xfrm>
              <a:off x="1935163" y="690563"/>
              <a:ext cx="98425" cy="93663"/>
            </a:xfrm>
            <a:custGeom>
              <a:avLst/>
              <a:gdLst>
                <a:gd name="T0" fmla="*/ 4 w 35"/>
                <a:gd name="T1" fmla="*/ 0 h 33"/>
                <a:gd name="T2" fmla="*/ 9 w 35"/>
                <a:gd name="T3" fmla="*/ 26 h 33"/>
                <a:gd name="T4" fmla="*/ 25 w 35"/>
                <a:gd name="T5" fmla="*/ 33 h 33"/>
                <a:gd name="T6" fmla="*/ 35 w 35"/>
                <a:gd name="T7" fmla="*/ 31 h 33"/>
                <a:gd name="T8" fmla="*/ 4 w 35"/>
                <a:gd name="T9" fmla="*/ 0 h 33"/>
              </a:gdLst>
              <a:ahLst/>
              <a:cxnLst>
                <a:cxn ang="0">
                  <a:pos x="T0" y="T1"/>
                </a:cxn>
                <a:cxn ang="0">
                  <a:pos x="T2" y="T3"/>
                </a:cxn>
                <a:cxn ang="0">
                  <a:pos x="T4" y="T5"/>
                </a:cxn>
                <a:cxn ang="0">
                  <a:pos x="T6" y="T7"/>
                </a:cxn>
                <a:cxn ang="0">
                  <a:pos x="T8" y="T9"/>
                </a:cxn>
              </a:cxnLst>
              <a:rect l="0" t="0" r="r" b="b"/>
              <a:pathLst>
                <a:path w="35" h="33">
                  <a:moveTo>
                    <a:pt x="4" y="0"/>
                  </a:moveTo>
                  <a:cubicBezTo>
                    <a:pt x="0" y="9"/>
                    <a:pt x="2" y="19"/>
                    <a:pt x="9" y="26"/>
                  </a:cubicBezTo>
                  <a:cubicBezTo>
                    <a:pt x="13" y="31"/>
                    <a:pt x="19" y="33"/>
                    <a:pt x="25" y="33"/>
                  </a:cubicBezTo>
                  <a:cubicBezTo>
                    <a:pt x="28" y="33"/>
                    <a:pt x="32" y="32"/>
                    <a:pt x="35" y="31"/>
                  </a:cubicBez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68" name="组合 267"/>
          <p:cNvGrpSpPr/>
          <p:nvPr/>
        </p:nvGrpSpPr>
        <p:grpSpPr>
          <a:xfrm>
            <a:off x="3024187" y="1707875"/>
            <a:ext cx="838060" cy="1065488"/>
            <a:chOff x="3290888" y="533400"/>
            <a:chExt cx="427038" cy="542925"/>
          </a:xfrm>
          <a:solidFill>
            <a:schemeClr val="bg1">
              <a:alpha val="9000"/>
            </a:schemeClr>
          </a:solidFill>
        </p:grpSpPr>
        <p:sp>
          <p:nvSpPr>
            <p:cNvPr id="493" name="Freeform 25"/>
            <p:cNvSpPr/>
            <p:nvPr/>
          </p:nvSpPr>
          <p:spPr bwMode="auto">
            <a:xfrm>
              <a:off x="3290888" y="533400"/>
              <a:ext cx="427038" cy="542925"/>
            </a:xfrm>
            <a:custGeom>
              <a:avLst/>
              <a:gdLst>
                <a:gd name="T0" fmla="*/ 108 w 152"/>
                <a:gd name="T1" fmla="*/ 161 h 193"/>
                <a:gd name="T2" fmla="*/ 68 w 152"/>
                <a:gd name="T3" fmla="*/ 161 h 193"/>
                <a:gd name="T4" fmla="*/ 68 w 152"/>
                <a:gd name="T5" fmla="*/ 145 h 193"/>
                <a:gd name="T6" fmla="*/ 121 w 152"/>
                <a:gd name="T7" fmla="*/ 122 h 193"/>
                <a:gd name="T8" fmla="*/ 130 w 152"/>
                <a:gd name="T9" fmla="*/ 19 h 193"/>
                <a:gd name="T10" fmla="*/ 130 w 152"/>
                <a:gd name="T11" fmla="*/ 18 h 193"/>
                <a:gd name="T12" fmla="*/ 130 w 152"/>
                <a:gd name="T13" fmla="*/ 18 h 193"/>
                <a:gd name="T14" fmla="*/ 128 w 152"/>
                <a:gd name="T15" fmla="*/ 14 h 193"/>
                <a:gd name="T16" fmla="*/ 130 w 152"/>
                <a:gd name="T17" fmla="*/ 10 h 193"/>
                <a:gd name="T18" fmla="*/ 137 w 152"/>
                <a:gd name="T19" fmla="*/ 10 h 193"/>
                <a:gd name="T20" fmla="*/ 143 w 152"/>
                <a:gd name="T21" fmla="*/ 10 h 193"/>
                <a:gd name="T22" fmla="*/ 143 w 152"/>
                <a:gd name="T23" fmla="*/ 5 h 193"/>
                <a:gd name="T24" fmla="*/ 124 w 152"/>
                <a:gd name="T25" fmla="*/ 5 h 193"/>
                <a:gd name="T26" fmla="*/ 120 w 152"/>
                <a:gd name="T27" fmla="*/ 14 h 193"/>
                <a:gd name="T28" fmla="*/ 124 w 152"/>
                <a:gd name="T29" fmla="*/ 23 h 193"/>
                <a:gd name="T30" fmla="*/ 124 w 152"/>
                <a:gd name="T31" fmla="*/ 23 h 193"/>
                <a:gd name="T32" fmla="*/ 115 w 152"/>
                <a:gd name="T33" fmla="*/ 116 h 193"/>
                <a:gd name="T34" fmla="*/ 23 w 152"/>
                <a:gd name="T35" fmla="*/ 124 h 193"/>
                <a:gd name="T36" fmla="*/ 23 w 152"/>
                <a:gd name="T37" fmla="*/ 124 h 193"/>
                <a:gd name="T38" fmla="*/ 4 w 152"/>
                <a:gd name="T39" fmla="*/ 125 h 193"/>
                <a:gd name="T40" fmla="*/ 0 w 152"/>
                <a:gd name="T41" fmla="*/ 134 h 193"/>
                <a:gd name="T42" fmla="*/ 4 w 152"/>
                <a:gd name="T43" fmla="*/ 144 h 193"/>
                <a:gd name="T44" fmla="*/ 7 w 152"/>
                <a:gd name="T45" fmla="*/ 145 h 193"/>
                <a:gd name="T46" fmla="*/ 10 w 152"/>
                <a:gd name="T47" fmla="*/ 144 h 193"/>
                <a:gd name="T48" fmla="*/ 10 w 152"/>
                <a:gd name="T49" fmla="*/ 138 h 193"/>
                <a:gd name="T50" fmla="*/ 8 w 152"/>
                <a:gd name="T51" fmla="*/ 134 h 193"/>
                <a:gd name="T52" fmla="*/ 10 w 152"/>
                <a:gd name="T53" fmla="*/ 130 h 193"/>
                <a:gd name="T54" fmla="*/ 18 w 152"/>
                <a:gd name="T55" fmla="*/ 130 h 193"/>
                <a:gd name="T56" fmla="*/ 18 w 152"/>
                <a:gd name="T57" fmla="*/ 131 h 193"/>
                <a:gd name="T58" fmla="*/ 18 w 152"/>
                <a:gd name="T59" fmla="*/ 131 h 193"/>
                <a:gd name="T60" fmla="*/ 60 w 152"/>
                <a:gd name="T61" fmla="*/ 145 h 193"/>
                <a:gd name="T62" fmla="*/ 60 w 152"/>
                <a:gd name="T63" fmla="*/ 161 h 193"/>
                <a:gd name="T64" fmla="*/ 20 w 152"/>
                <a:gd name="T65" fmla="*/ 161 h 193"/>
                <a:gd name="T66" fmla="*/ 0 w 152"/>
                <a:gd name="T67" fmla="*/ 181 h 193"/>
                <a:gd name="T68" fmla="*/ 0 w 152"/>
                <a:gd name="T69" fmla="*/ 189 h 193"/>
                <a:gd name="T70" fmla="*/ 4 w 152"/>
                <a:gd name="T71" fmla="*/ 193 h 193"/>
                <a:gd name="T72" fmla="*/ 124 w 152"/>
                <a:gd name="T73" fmla="*/ 193 h 193"/>
                <a:gd name="T74" fmla="*/ 128 w 152"/>
                <a:gd name="T75" fmla="*/ 189 h 193"/>
                <a:gd name="T76" fmla="*/ 128 w 152"/>
                <a:gd name="T77" fmla="*/ 181 h 193"/>
                <a:gd name="T78" fmla="*/ 108 w 152"/>
                <a:gd name="T79"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93">
                  <a:moveTo>
                    <a:pt x="108" y="161"/>
                  </a:moveTo>
                  <a:cubicBezTo>
                    <a:pt x="68" y="161"/>
                    <a:pt x="68" y="161"/>
                    <a:pt x="68" y="161"/>
                  </a:cubicBezTo>
                  <a:cubicBezTo>
                    <a:pt x="68" y="145"/>
                    <a:pt x="68" y="145"/>
                    <a:pt x="68" y="145"/>
                  </a:cubicBezTo>
                  <a:cubicBezTo>
                    <a:pt x="88" y="144"/>
                    <a:pt x="107" y="136"/>
                    <a:pt x="121" y="122"/>
                  </a:cubicBezTo>
                  <a:cubicBezTo>
                    <a:pt x="148" y="94"/>
                    <a:pt x="152" y="50"/>
                    <a:pt x="130" y="19"/>
                  </a:cubicBezTo>
                  <a:cubicBezTo>
                    <a:pt x="130" y="18"/>
                    <a:pt x="130" y="18"/>
                    <a:pt x="130" y="18"/>
                  </a:cubicBezTo>
                  <a:cubicBezTo>
                    <a:pt x="130" y="18"/>
                    <a:pt x="130" y="18"/>
                    <a:pt x="130" y="18"/>
                  </a:cubicBezTo>
                  <a:cubicBezTo>
                    <a:pt x="129" y="17"/>
                    <a:pt x="128" y="16"/>
                    <a:pt x="128" y="14"/>
                  </a:cubicBezTo>
                  <a:cubicBezTo>
                    <a:pt x="128" y="13"/>
                    <a:pt x="129" y="11"/>
                    <a:pt x="130" y="10"/>
                  </a:cubicBezTo>
                  <a:cubicBezTo>
                    <a:pt x="132" y="8"/>
                    <a:pt x="135" y="8"/>
                    <a:pt x="137" y="10"/>
                  </a:cubicBezTo>
                  <a:cubicBezTo>
                    <a:pt x="139" y="12"/>
                    <a:pt x="141" y="12"/>
                    <a:pt x="143" y="10"/>
                  </a:cubicBezTo>
                  <a:cubicBezTo>
                    <a:pt x="144" y="9"/>
                    <a:pt x="144" y="6"/>
                    <a:pt x="143" y="5"/>
                  </a:cubicBezTo>
                  <a:cubicBezTo>
                    <a:pt x="138" y="0"/>
                    <a:pt x="129" y="0"/>
                    <a:pt x="124" y="5"/>
                  </a:cubicBezTo>
                  <a:cubicBezTo>
                    <a:pt x="121" y="7"/>
                    <a:pt x="120" y="11"/>
                    <a:pt x="120" y="14"/>
                  </a:cubicBezTo>
                  <a:cubicBezTo>
                    <a:pt x="120" y="18"/>
                    <a:pt x="121" y="21"/>
                    <a:pt x="124" y="23"/>
                  </a:cubicBezTo>
                  <a:cubicBezTo>
                    <a:pt x="124" y="23"/>
                    <a:pt x="124" y="23"/>
                    <a:pt x="124" y="23"/>
                  </a:cubicBezTo>
                  <a:cubicBezTo>
                    <a:pt x="143" y="52"/>
                    <a:pt x="140" y="92"/>
                    <a:pt x="115" y="116"/>
                  </a:cubicBezTo>
                  <a:cubicBezTo>
                    <a:pt x="91" y="140"/>
                    <a:pt x="51" y="144"/>
                    <a:pt x="23" y="124"/>
                  </a:cubicBezTo>
                  <a:cubicBezTo>
                    <a:pt x="23" y="124"/>
                    <a:pt x="23" y="124"/>
                    <a:pt x="23" y="124"/>
                  </a:cubicBezTo>
                  <a:cubicBezTo>
                    <a:pt x="17" y="120"/>
                    <a:pt x="9" y="120"/>
                    <a:pt x="4" y="125"/>
                  </a:cubicBezTo>
                  <a:cubicBezTo>
                    <a:pt x="2" y="127"/>
                    <a:pt x="0" y="131"/>
                    <a:pt x="0" y="134"/>
                  </a:cubicBezTo>
                  <a:cubicBezTo>
                    <a:pt x="0" y="138"/>
                    <a:pt x="2" y="141"/>
                    <a:pt x="4" y="144"/>
                  </a:cubicBezTo>
                  <a:cubicBezTo>
                    <a:pt x="5" y="144"/>
                    <a:pt x="6" y="145"/>
                    <a:pt x="7" y="145"/>
                  </a:cubicBezTo>
                  <a:cubicBezTo>
                    <a:pt x="8" y="145"/>
                    <a:pt x="9" y="144"/>
                    <a:pt x="10" y="144"/>
                  </a:cubicBezTo>
                  <a:cubicBezTo>
                    <a:pt x="11" y="142"/>
                    <a:pt x="11" y="140"/>
                    <a:pt x="10" y="138"/>
                  </a:cubicBezTo>
                  <a:cubicBezTo>
                    <a:pt x="9" y="137"/>
                    <a:pt x="8" y="136"/>
                    <a:pt x="8" y="134"/>
                  </a:cubicBezTo>
                  <a:cubicBezTo>
                    <a:pt x="8" y="133"/>
                    <a:pt x="9" y="131"/>
                    <a:pt x="10" y="130"/>
                  </a:cubicBezTo>
                  <a:cubicBezTo>
                    <a:pt x="12" y="128"/>
                    <a:pt x="15" y="128"/>
                    <a:pt x="18" y="130"/>
                  </a:cubicBezTo>
                  <a:cubicBezTo>
                    <a:pt x="18" y="131"/>
                    <a:pt x="18" y="131"/>
                    <a:pt x="18" y="131"/>
                  </a:cubicBezTo>
                  <a:cubicBezTo>
                    <a:pt x="18" y="131"/>
                    <a:pt x="18" y="131"/>
                    <a:pt x="18" y="131"/>
                  </a:cubicBezTo>
                  <a:cubicBezTo>
                    <a:pt x="31" y="140"/>
                    <a:pt x="45" y="144"/>
                    <a:pt x="60" y="145"/>
                  </a:cubicBezTo>
                  <a:cubicBezTo>
                    <a:pt x="60" y="161"/>
                    <a:pt x="60" y="161"/>
                    <a:pt x="60" y="161"/>
                  </a:cubicBezTo>
                  <a:cubicBezTo>
                    <a:pt x="20" y="161"/>
                    <a:pt x="20" y="161"/>
                    <a:pt x="20" y="161"/>
                  </a:cubicBezTo>
                  <a:cubicBezTo>
                    <a:pt x="9" y="161"/>
                    <a:pt x="0" y="170"/>
                    <a:pt x="0" y="181"/>
                  </a:cubicBezTo>
                  <a:cubicBezTo>
                    <a:pt x="0" y="189"/>
                    <a:pt x="0" y="189"/>
                    <a:pt x="0" y="189"/>
                  </a:cubicBezTo>
                  <a:cubicBezTo>
                    <a:pt x="0" y="191"/>
                    <a:pt x="2" y="193"/>
                    <a:pt x="4" y="193"/>
                  </a:cubicBezTo>
                  <a:cubicBezTo>
                    <a:pt x="124" y="193"/>
                    <a:pt x="124" y="193"/>
                    <a:pt x="124" y="193"/>
                  </a:cubicBezTo>
                  <a:cubicBezTo>
                    <a:pt x="127" y="193"/>
                    <a:pt x="128" y="191"/>
                    <a:pt x="128" y="189"/>
                  </a:cubicBezTo>
                  <a:cubicBezTo>
                    <a:pt x="128" y="181"/>
                    <a:pt x="128" y="181"/>
                    <a:pt x="128" y="181"/>
                  </a:cubicBezTo>
                  <a:cubicBezTo>
                    <a:pt x="128" y="170"/>
                    <a:pt x="119" y="161"/>
                    <a:pt x="108"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4" name="Freeform 26"/>
            <p:cNvSpPr>
              <a:spLocks noEditPoints="1"/>
            </p:cNvSpPr>
            <p:nvPr/>
          </p:nvSpPr>
          <p:spPr bwMode="auto">
            <a:xfrm>
              <a:off x="3290888" y="536575"/>
              <a:ext cx="358775" cy="357188"/>
            </a:xfrm>
            <a:custGeom>
              <a:avLst/>
              <a:gdLst>
                <a:gd name="T0" fmla="*/ 64 w 128"/>
                <a:gd name="T1" fmla="*/ 127 h 127"/>
                <a:gd name="T2" fmla="*/ 128 w 128"/>
                <a:gd name="T3" fmla="*/ 64 h 127"/>
                <a:gd name="T4" fmla="*/ 64 w 128"/>
                <a:gd name="T5" fmla="*/ 0 h 127"/>
                <a:gd name="T6" fmla="*/ 0 w 128"/>
                <a:gd name="T7" fmla="*/ 64 h 127"/>
                <a:gd name="T8" fmla="*/ 64 w 128"/>
                <a:gd name="T9" fmla="*/ 127 h 127"/>
                <a:gd name="T10" fmla="*/ 64 w 128"/>
                <a:gd name="T11" fmla="*/ 24 h 127"/>
                <a:gd name="T12" fmla="*/ 68 w 128"/>
                <a:gd name="T13" fmla="*/ 28 h 127"/>
                <a:gd name="T14" fmla="*/ 64 w 128"/>
                <a:gd name="T15" fmla="*/ 32 h 127"/>
                <a:gd name="T16" fmla="*/ 28 w 128"/>
                <a:gd name="T17" fmla="*/ 68 h 127"/>
                <a:gd name="T18" fmla="*/ 24 w 128"/>
                <a:gd name="T19" fmla="*/ 72 h 127"/>
                <a:gd name="T20" fmla="*/ 20 w 128"/>
                <a:gd name="T21" fmla="*/ 68 h 127"/>
                <a:gd name="T22" fmla="*/ 64 w 128"/>
                <a:gd name="T23" fmla="*/ 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7">
                  <a:moveTo>
                    <a:pt x="64" y="127"/>
                  </a:moveTo>
                  <a:cubicBezTo>
                    <a:pt x="99" y="127"/>
                    <a:pt x="128" y="99"/>
                    <a:pt x="128" y="64"/>
                  </a:cubicBezTo>
                  <a:cubicBezTo>
                    <a:pt x="128" y="29"/>
                    <a:pt x="99" y="0"/>
                    <a:pt x="64" y="0"/>
                  </a:cubicBezTo>
                  <a:cubicBezTo>
                    <a:pt x="29" y="0"/>
                    <a:pt x="0" y="29"/>
                    <a:pt x="0" y="64"/>
                  </a:cubicBezTo>
                  <a:cubicBezTo>
                    <a:pt x="0" y="99"/>
                    <a:pt x="29" y="127"/>
                    <a:pt x="64" y="127"/>
                  </a:cubicBezTo>
                  <a:close/>
                  <a:moveTo>
                    <a:pt x="64" y="24"/>
                  </a:moveTo>
                  <a:cubicBezTo>
                    <a:pt x="66" y="24"/>
                    <a:pt x="68" y="26"/>
                    <a:pt x="68" y="28"/>
                  </a:cubicBezTo>
                  <a:cubicBezTo>
                    <a:pt x="68" y="30"/>
                    <a:pt x="66" y="32"/>
                    <a:pt x="64" y="32"/>
                  </a:cubicBezTo>
                  <a:cubicBezTo>
                    <a:pt x="44" y="32"/>
                    <a:pt x="28" y="48"/>
                    <a:pt x="28" y="68"/>
                  </a:cubicBezTo>
                  <a:cubicBezTo>
                    <a:pt x="28" y="70"/>
                    <a:pt x="27" y="72"/>
                    <a:pt x="24" y="72"/>
                  </a:cubicBezTo>
                  <a:cubicBezTo>
                    <a:pt x="22" y="72"/>
                    <a:pt x="20" y="70"/>
                    <a:pt x="20" y="68"/>
                  </a:cubicBezTo>
                  <a:cubicBezTo>
                    <a:pt x="20" y="44"/>
                    <a:pt x="40" y="24"/>
                    <a:pt x="64"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9" name="Freeform 27"/>
          <p:cNvSpPr>
            <a:spLocks noEditPoints="1"/>
          </p:cNvSpPr>
          <p:nvPr/>
        </p:nvSpPr>
        <p:spPr bwMode="auto">
          <a:xfrm rot="1362496">
            <a:off x="-60770" y="-12902"/>
            <a:ext cx="1059257" cy="887908"/>
          </a:xfrm>
          <a:custGeom>
            <a:avLst/>
            <a:gdLst>
              <a:gd name="T0" fmla="*/ 77 w 192"/>
              <a:gd name="T1" fmla="*/ 33 h 161"/>
              <a:gd name="T2" fmla="*/ 152 w 192"/>
              <a:gd name="T3" fmla="*/ 4 h 161"/>
              <a:gd name="T4" fmla="*/ 51 w 192"/>
              <a:gd name="T5" fmla="*/ 33 h 161"/>
              <a:gd name="T6" fmla="*/ 0 w 192"/>
              <a:gd name="T7" fmla="*/ 37 h 161"/>
              <a:gd name="T8" fmla="*/ 4 w 192"/>
              <a:gd name="T9" fmla="*/ 161 h 161"/>
              <a:gd name="T10" fmla="*/ 192 w 192"/>
              <a:gd name="T11" fmla="*/ 157 h 161"/>
              <a:gd name="T12" fmla="*/ 188 w 192"/>
              <a:gd name="T13" fmla="*/ 33 h 161"/>
              <a:gd name="T14" fmla="*/ 20 w 192"/>
              <a:gd name="T15" fmla="*/ 129 h 161"/>
              <a:gd name="T16" fmla="*/ 20 w 192"/>
              <a:gd name="T17" fmla="*/ 121 h 161"/>
              <a:gd name="T18" fmla="*/ 88 w 192"/>
              <a:gd name="T19" fmla="*/ 125 h 161"/>
              <a:gd name="T20" fmla="*/ 84 w 192"/>
              <a:gd name="T21" fmla="*/ 113 h 161"/>
              <a:gd name="T22" fmla="*/ 16 w 192"/>
              <a:gd name="T23" fmla="*/ 109 h 161"/>
              <a:gd name="T24" fmla="*/ 84 w 192"/>
              <a:gd name="T25" fmla="*/ 105 h 161"/>
              <a:gd name="T26" fmla="*/ 84 w 192"/>
              <a:gd name="T27" fmla="*/ 113 h 161"/>
              <a:gd name="T28" fmla="*/ 20 w 192"/>
              <a:gd name="T29" fmla="*/ 97 h 161"/>
              <a:gd name="T30" fmla="*/ 20 w 192"/>
              <a:gd name="T31" fmla="*/ 89 h 161"/>
              <a:gd name="T32" fmla="*/ 88 w 192"/>
              <a:gd name="T33" fmla="*/ 93 h 161"/>
              <a:gd name="T34" fmla="*/ 84 w 192"/>
              <a:gd name="T35" fmla="*/ 81 h 161"/>
              <a:gd name="T36" fmla="*/ 16 w 192"/>
              <a:gd name="T37" fmla="*/ 77 h 161"/>
              <a:gd name="T38" fmla="*/ 84 w 192"/>
              <a:gd name="T39" fmla="*/ 73 h 161"/>
              <a:gd name="T40" fmla="*/ 84 w 192"/>
              <a:gd name="T41" fmla="*/ 81 h 161"/>
              <a:gd name="T42" fmla="*/ 20 w 192"/>
              <a:gd name="T43" fmla="*/ 65 h 161"/>
              <a:gd name="T44" fmla="*/ 20 w 192"/>
              <a:gd name="T45" fmla="*/ 57 h 161"/>
              <a:gd name="T46" fmla="*/ 88 w 192"/>
              <a:gd name="T47" fmla="*/ 61 h 161"/>
              <a:gd name="T48" fmla="*/ 116 w 192"/>
              <a:gd name="T49" fmla="*/ 129 h 161"/>
              <a:gd name="T50" fmla="*/ 116 w 192"/>
              <a:gd name="T51" fmla="*/ 105 h 161"/>
              <a:gd name="T52" fmla="*/ 116 w 192"/>
              <a:gd name="T53" fmla="*/ 129 h 161"/>
              <a:gd name="T54" fmla="*/ 144 w 192"/>
              <a:gd name="T55" fmla="*/ 117 h 161"/>
              <a:gd name="T56" fmla="*/ 168 w 192"/>
              <a:gd name="T57" fmla="*/ 117 h 161"/>
              <a:gd name="T58" fmla="*/ 168 w 192"/>
              <a:gd name="T59" fmla="*/ 89 h 161"/>
              <a:gd name="T60" fmla="*/ 151 w 192"/>
              <a:gd name="T61" fmla="*/ 79 h 161"/>
              <a:gd name="T62" fmla="*/ 145 w 192"/>
              <a:gd name="T63" fmla="*/ 74 h 161"/>
              <a:gd name="T64" fmla="*/ 104 w 192"/>
              <a:gd name="T65" fmla="*/ 89 h 161"/>
              <a:gd name="T66" fmla="*/ 168 w 192"/>
              <a:gd name="T67" fmla="*/ 6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161">
                <a:moveTo>
                  <a:pt x="188" y="33"/>
                </a:moveTo>
                <a:cubicBezTo>
                  <a:pt x="77" y="33"/>
                  <a:pt x="77" y="33"/>
                  <a:pt x="77" y="33"/>
                </a:cubicBezTo>
                <a:cubicBezTo>
                  <a:pt x="149" y="9"/>
                  <a:pt x="149" y="9"/>
                  <a:pt x="149" y="9"/>
                </a:cubicBezTo>
                <a:cubicBezTo>
                  <a:pt x="152" y="8"/>
                  <a:pt x="153" y="6"/>
                  <a:pt x="152" y="4"/>
                </a:cubicBezTo>
                <a:cubicBezTo>
                  <a:pt x="151" y="2"/>
                  <a:pt x="149" y="0"/>
                  <a:pt x="147" y="1"/>
                </a:cubicBezTo>
                <a:cubicBezTo>
                  <a:pt x="51" y="33"/>
                  <a:pt x="51" y="33"/>
                  <a:pt x="51" y="33"/>
                </a:cubicBezTo>
                <a:cubicBezTo>
                  <a:pt x="4" y="33"/>
                  <a:pt x="4" y="33"/>
                  <a:pt x="4" y="33"/>
                </a:cubicBezTo>
                <a:cubicBezTo>
                  <a:pt x="2" y="33"/>
                  <a:pt x="0" y="35"/>
                  <a:pt x="0" y="37"/>
                </a:cubicBezTo>
                <a:cubicBezTo>
                  <a:pt x="0" y="157"/>
                  <a:pt x="0" y="157"/>
                  <a:pt x="0" y="157"/>
                </a:cubicBezTo>
                <a:cubicBezTo>
                  <a:pt x="0" y="159"/>
                  <a:pt x="2" y="161"/>
                  <a:pt x="4" y="161"/>
                </a:cubicBezTo>
                <a:cubicBezTo>
                  <a:pt x="188" y="161"/>
                  <a:pt x="188" y="161"/>
                  <a:pt x="188" y="161"/>
                </a:cubicBezTo>
                <a:cubicBezTo>
                  <a:pt x="190" y="161"/>
                  <a:pt x="192" y="159"/>
                  <a:pt x="192" y="157"/>
                </a:cubicBezTo>
                <a:cubicBezTo>
                  <a:pt x="192" y="37"/>
                  <a:pt x="192" y="37"/>
                  <a:pt x="192" y="37"/>
                </a:cubicBezTo>
                <a:cubicBezTo>
                  <a:pt x="192" y="35"/>
                  <a:pt x="190" y="33"/>
                  <a:pt x="188" y="33"/>
                </a:cubicBezTo>
                <a:close/>
                <a:moveTo>
                  <a:pt x="84" y="129"/>
                </a:moveTo>
                <a:cubicBezTo>
                  <a:pt x="20" y="129"/>
                  <a:pt x="20" y="129"/>
                  <a:pt x="20" y="129"/>
                </a:cubicBezTo>
                <a:cubicBezTo>
                  <a:pt x="18" y="129"/>
                  <a:pt x="16" y="127"/>
                  <a:pt x="16" y="125"/>
                </a:cubicBezTo>
                <a:cubicBezTo>
                  <a:pt x="16" y="123"/>
                  <a:pt x="18" y="121"/>
                  <a:pt x="20" y="121"/>
                </a:cubicBezTo>
                <a:cubicBezTo>
                  <a:pt x="84" y="121"/>
                  <a:pt x="84" y="121"/>
                  <a:pt x="84" y="121"/>
                </a:cubicBezTo>
                <a:cubicBezTo>
                  <a:pt x="86" y="121"/>
                  <a:pt x="88" y="123"/>
                  <a:pt x="88" y="125"/>
                </a:cubicBezTo>
                <a:cubicBezTo>
                  <a:pt x="88" y="127"/>
                  <a:pt x="86" y="129"/>
                  <a:pt x="84" y="129"/>
                </a:cubicBezTo>
                <a:close/>
                <a:moveTo>
                  <a:pt x="84" y="113"/>
                </a:moveTo>
                <a:cubicBezTo>
                  <a:pt x="20" y="113"/>
                  <a:pt x="20" y="113"/>
                  <a:pt x="20" y="113"/>
                </a:cubicBezTo>
                <a:cubicBezTo>
                  <a:pt x="18" y="113"/>
                  <a:pt x="16" y="111"/>
                  <a:pt x="16" y="109"/>
                </a:cubicBezTo>
                <a:cubicBezTo>
                  <a:pt x="16" y="107"/>
                  <a:pt x="18" y="105"/>
                  <a:pt x="20" y="105"/>
                </a:cubicBezTo>
                <a:cubicBezTo>
                  <a:pt x="84" y="105"/>
                  <a:pt x="84" y="105"/>
                  <a:pt x="84" y="105"/>
                </a:cubicBezTo>
                <a:cubicBezTo>
                  <a:pt x="86" y="105"/>
                  <a:pt x="88" y="107"/>
                  <a:pt x="88" y="109"/>
                </a:cubicBezTo>
                <a:cubicBezTo>
                  <a:pt x="88" y="111"/>
                  <a:pt x="86" y="113"/>
                  <a:pt x="84" y="113"/>
                </a:cubicBezTo>
                <a:close/>
                <a:moveTo>
                  <a:pt x="84" y="97"/>
                </a:moveTo>
                <a:cubicBezTo>
                  <a:pt x="20" y="97"/>
                  <a:pt x="20" y="97"/>
                  <a:pt x="20" y="97"/>
                </a:cubicBezTo>
                <a:cubicBezTo>
                  <a:pt x="18" y="97"/>
                  <a:pt x="16" y="95"/>
                  <a:pt x="16" y="93"/>
                </a:cubicBezTo>
                <a:cubicBezTo>
                  <a:pt x="16" y="91"/>
                  <a:pt x="18" y="89"/>
                  <a:pt x="20" y="89"/>
                </a:cubicBezTo>
                <a:cubicBezTo>
                  <a:pt x="84" y="89"/>
                  <a:pt x="84" y="89"/>
                  <a:pt x="84" y="89"/>
                </a:cubicBezTo>
                <a:cubicBezTo>
                  <a:pt x="86" y="89"/>
                  <a:pt x="88" y="91"/>
                  <a:pt x="88" y="93"/>
                </a:cubicBezTo>
                <a:cubicBezTo>
                  <a:pt x="88" y="95"/>
                  <a:pt x="86" y="97"/>
                  <a:pt x="84" y="97"/>
                </a:cubicBezTo>
                <a:close/>
                <a:moveTo>
                  <a:pt x="84" y="81"/>
                </a:moveTo>
                <a:cubicBezTo>
                  <a:pt x="20" y="81"/>
                  <a:pt x="20" y="81"/>
                  <a:pt x="20" y="81"/>
                </a:cubicBezTo>
                <a:cubicBezTo>
                  <a:pt x="18" y="81"/>
                  <a:pt x="16" y="79"/>
                  <a:pt x="16" y="77"/>
                </a:cubicBezTo>
                <a:cubicBezTo>
                  <a:pt x="16" y="75"/>
                  <a:pt x="18" y="73"/>
                  <a:pt x="20" y="73"/>
                </a:cubicBezTo>
                <a:cubicBezTo>
                  <a:pt x="84" y="73"/>
                  <a:pt x="84" y="73"/>
                  <a:pt x="84" y="73"/>
                </a:cubicBezTo>
                <a:cubicBezTo>
                  <a:pt x="86" y="73"/>
                  <a:pt x="88" y="75"/>
                  <a:pt x="88" y="77"/>
                </a:cubicBezTo>
                <a:cubicBezTo>
                  <a:pt x="88" y="79"/>
                  <a:pt x="86" y="81"/>
                  <a:pt x="84" y="81"/>
                </a:cubicBezTo>
                <a:close/>
                <a:moveTo>
                  <a:pt x="84" y="65"/>
                </a:moveTo>
                <a:cubicBezTo>
                  <a:pt x="20" y="65"/>
                  <a:pt x="20" y="65"/>
                  <a:pt x="20" y="65"/>
                </a:cubicBezTo>
                <a:cubicBezTo>
                  <a:pt x="18" y="65"/>
                  <a:pt x="16" y="63"/>
                  <a:pt x="16" y="61"/>
                </a:cubicBezTo>
                <a:cubicBezTo>
                  <a:pt x="16" y="59"/>
                  <a:pt x="18" y="57"/>
                  <a:pt x="20" y="57"/>
                </a:cubicBezTo>
                <a:cubicBezTo>
                  <a:pt x="84" y="57"/>
                  <a:pt x="84" y="57"/>
                  <a:pt x="84" y="57"/>
                </a:cubicBezTo>
                <a:cubicBezTo>
                  <a:pt x="86" y="57"/>
                  <a:pt x="88" y="59"/>
                  <a:pt x="88" y="61"/>
                </a:cubicBezTo>
                <a:cubicBezTo>
                  <a:pt x="88" y="63"/>
                  <a:pt x="86" y="65"/>
                  <a:pt x="84" y="65"/>
                </a:cubicBezTo>
                <a:close/>
                <a:moveTo>
                  <a:pt x="116" y="129"/>
                </a:moveTo>
                <a:cubicBezTo>
                  <a:pt x="110" y="129"/>
                  <a:pt x="104" y="123"/>
                  <a:pt x="104" y="117"/>
                </a:cubicBezTo>
                <a:cubicBezTo>
                  <a:pt x="104" y="110"/>
                  <a:pt x="110" y="105"/>
                  <a:pt x="116" y="105"/>
                </a:cubicBezTo>
                <a:cubicBezTo>
                  <a:pt x="123" y="105"/>
                  <a:pt x="128" y="110"/>
                  <a:pt x="128" y="117"/>
                </a:cubicBezTo>
                <a:cubicBezTo>
                  <a:pt x="128" y="123"/>
                  <a:pt x="123" y="129"/>
                  <a:pt x="116" y="129"/>
                </a:cubicBezTo>
                <a:close/>
                <a:moveTo>
                  <a:pt x="156" y="129"/>
                </a:moveTo>
                <a:cubicBezTo>
                  <a:pt x="150" y="129"/>
                  <a:pt x="144" y="123"/>
                  <a:pt x="144" y="117"/>
                </a:cubicBezTo>
                <a:cubicBezTo>
                  <a:pt x="144" y="110"/>
                  <a:pt x="150" y="105"/>
                  <a:pt x="156" y="105"/>
                </a:cubicBezTo>
                <a:cubicBezTo>
                  <a:pt x="163" y="105"/>
                  <a:pt x="168" y="110"/>
                  <a:pt x="168" y="117"/>
                </a:cubicBezTo>
                <a:cubicBezTo>
                  <a:pt x="168" y="123"/>
                  <a:pt x="163" y="129"/>
                  <a:pt x="156" y="129"/>
                </a:cubicBezTo>
                <a:close/>
                <a:moveTo>
                  <a:pt x="168" y="89"/>
                </a:moveTo>
                <a:cubicBezTo>
                  <a:pt x="144" y="89"/>
                  <a:pt x="144" y="89"/>
                  <a:pt x="144" y="89"/>
                </a:cubicBezTo>
                <a:cubicBezTo>
                  <a:pt x="151" y="79"/>
                  <a:pt x="151" y="79"/>
                  <a:pt x="151" y="79"/>
                </a:cubicBezTo>
                <a:cubicBezTo>
                  <a:pt x="153" y="78"/>
                  <a:pt x="152" y="75"/>
                  <a:pt x="151" y="74"/>
                </a:cubicBezTo>
                <a:cubicBezTo>
                  <a:pt x="149" y="72"/>
                  <a:pt x="146" y="73"/>
                  <a:pt x="145" y="74"/>
                </a:cubicBezTo>
                <a:cubicBezTo>
                  <a:pt x="134" y="89"/>
                  <a:pt x="134" y="89"/>
                  <a:pt x="134" y="89"/>
                </a:cubicBezTo>
                <a:cubicBezTo>
                  <a:pt x="104" y="89"/>
                  <a:pt x="104" y="89"/>
                  <a:pt x="104" y="89"/>
                </a:cubicBezTo>
                <a:cubicBezTo>
                  <a:pt x="104" y="65"/>
                  <a:pt x="104" y="65"/>
                  <a:pt x="104" y="65"/>
                </a:cubicBezTo>
                <a:cubicBezTo>
                  <a:pt x="168" y="65"/>
                  <a:pt x="168" y="65"/>
                  <a:pt x="168" y="65"/>
                </a:cubicBezTo>
                <a:lnTo>
                  <a:pt x="168" y="89"/>
                </a:ln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grpSp>
        <p:nvGrpSpPr>
          <p:cNvPr id="270" name="组合 269"/>
          <p:cNvGrpSpPr/>
          <p:nvPr/>
        </p:nvGrpSpPr>
        <p:grpSpPr>
          <a:xfrm>
            <a:off x="1076432" y="2088498"/>
            <a:ext cx="720324" cy="658886"/>
            <a:chOff x="1895475" y="1885950"/>
            <a:chExt cx="539750" cy="493713"/>
          </a:xfrm>
          <a:solidFill>
            <a:schemeClr val="bg1">
              <a:alpha val="9000"/>
            </a:schemeClr>
          </a:solidFill>
        </p:grpSpPr>
        <p:sp>
          <p:nvSpPr>
            <p:cNvPr id="490" name="Freeform 28"/>
            <p:cNvSpPr/>
            <p:nvPr/>
          </p:nvSpPr>
          <p:spPr bwMode="auto">
            <a:xfrm>
              <a:off x="1903413" y="1885950"/>
              <a:ext cx="250825" cy="134938"/>
            </a:xfrm>
            <a:custGeom>
              <a:avLst/>
              <a:gdLst>
                <a:gd name="T0" fmla="*/ 89 w 89"/>
                <a:gd name="T1" fmla="*/ 48 h 48"/>
                <a:gd name="T2" fmla="*/ 89 w 89"/>
                <a:gd name="T3" fmla="*/ 0 h 48"/>
                <a:gd name="T4" fmla="*/ 17 w 89"/>
                <a:gd name="T5" fmla="*/ 0 h 48"/>
                <a:gd name="T6" fmla="*/ 13 w 89"/>
                <a:gd name="T7" fmla="*/ 3 h 48"/>
                <a:gd name="T8" fmla="*/ 0 w 89"/>
                <a:gd name="T9" fmla="*/ 48 h 48"/>
                <a:gd name="T10" fmla="*/ 1 w 89"/>
                <a:gd name="T11" fmla="*/ 48 h 48"/>
                <a:gd name="T12" fmla="*/ 89 w 89"/>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89" h="48">
                  <a:moveTo>
                    <a:pt x="89" y="48"/>
                  </a:moveTo>
                  <a:cubicBezTo>
                    <a:pt x="89" y="0"/>
                    <a:pt x="89" y="0"/>
                    <a:pt x="89" y="0"/>
                  </a:cubicBezTo>
                  <a:cubicBezTo>
                    <a:pt x="17" y="0"/>
                    <a:pt x="17" y="0"/>
                    <a:pt x="17" y="0"/>
                  </a:cubicBezTo>
                  <a:cubicBezTo>
                    <a:pt x="15" y="0"/>
                    <a:pt x="14" y="1"/>
                    <a:pt x="13" y="3"/>
                  </a:cubicBezTo>
                  <a:cubicBezTo>
                    <a:pt x="0" y="48"/>
                    <a:pt x="0" y="48"/>
                    <a:pt x="0" y="48"/>
                  </a:cubicBezTo>
                  <a:cubicBezTo>
                    <a:pt x="1" y="48"/>
                    <a:pt x="1" y="48"/>
                    <a:pt x="1" y="48"/>
                  </a:cubicBezTo>
                  <a:lnTo>
                    <a:pt x="89"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29"/>
            <p:cNvSpPr/>
            <p:nvPr/>
          </p:nvSpPr>
          <p:spPr bwMode="auto">
            <a:xfrm>
              <a:off x="2176463" y="1885950"/>
              <a:ext cx="250825" cy="134938"/>
            </a:xfrm>
            <a:custGeom>
              <a:avLst/>
              <a:gdLst>
                <a:gd name="T0" fmla="*/ 89 w 89"/>
                <a:gd name="T1" fmla="*/ 48 h 48"/>
                <a:gd name="T2" fmla="*/ 76 w 89"/>
                <a:gd name="T3" fmla="*/ 3 h 48"/>
                <a:gd name="T4" fmla="*/ 72 w 89"/>
                <a:gd name="T5" fmla="*/ 0 h 48"/>
                <a:gd name="T6" fmla="*/ 0 w 89"/>
                <a:gd name="T7" fmla="*/ 0 h 48"/>
                <a:gd name="T8" fmla="*/ 0 w 89"/>
                <a:gd name="T9" fmla="*/ 48 h 48"/>
                <a:gd name="T10" fmla="*/ 88 w 89"/>
                <a:gd name="T11" fmla="*/ 48 h 48"/>
                <a:gd name="T12" fmla="*/ 89 w 89"/>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89" h="48">
                  <a:moveTo>
                    <a:pt x="89" y="48"/>
                  </a:moveTo>
                  <a:cubicBezTo>
                    <a:pt x="76" y="3"/>
                    <a:pt x="76" y="3"/>
                    <a:pt x="76" y="3"/>
                  </a:cubicBezTo>
                  <a:cubicBezTo>
                    <a:pt x="76" y="1"/>
                    <a:pt x="74" y="0"/>
                    <a:pt x="72" y="0"/>
                  </a:cubicBezTo>
                  <a:cubicBezTo>
                    <a:pt x="0" y="0"/>
                    <a:pt x="0" y="0"/>
                    <a:pt x="0" y="0"/>
                  </a:cubicBezTo>
                  <a:cubicBezTo>
                    <a:pt x="0" y="48"/>
                    <a:pt x="0" y="48"/>
                    <a:pt x="0" y="48"/>
                  </a:cubicBezTo>
                  <a:cubicBezTo>
                    <a:pt x="88" y="48"/>
                    <a:pt x="88" y="48"/>
                    <a:pt x="88" y="48"/>
                  </a:cubicBezTo>
                  <a:cubicBezTo>
                    <a:pt x="88" y="48"/>
                    <a:pt x="89" y="48"/>
                    <a:pt x="8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30"/>
            <p:cNvSpPr>
              <a:spLocks noEditPoints="1"/>
            </p:cNvSpPr>
            <p:nvPr/>
          </p:nvSpPr>
          <p:spPr bwMode="auto">
            <a:xfrm>
              <a:off x="1895475" y="2043113"/>
              <a:ext cx="539750" cy="336550"/>
            </a:xfrm>
            <a:custGeom>
              <a:avLst/>
              <a:gdLst>
                <a:gd name="T0" fmla="*/ 192 w 192"/>
                <a:gd name="T1" fmla="*/ 2 h 120"/>
                <a:gd name="T2" fmla="*/ 188 w 192"/>
                <a:gd name="T3" fmla="*/ 0 h 120"/>
                <a:gd name="T4" fmla="*/ 100 w 192"/>
                <a:gd name="T5" fmla="*/ 0 h 120"/>
                <a:gd name="T6" fmla="*/ 92 w 192"/>
                <a:gd name="T7" fmla="*/ 0 h 120"/>
                <a:gd name="T8" fmla="*/ 4 w 192"/>
                <a:gd name="T9" fmla="*/ 0 h 120"/>
                <a:gd name="T10" fmla="*/ 0 w 192"/>
                <a:gd name="T11" fmla="*/ 2 h 120"/>
                <a:gd name="T12" fmla="*/ 0 w 192"/>
                <a:gd name="T13" fmla="*/ 4 h 120"/>
                <a:gd name="T14" fmla="*/ 0 w 192"/>
                <a:gd name="T15" fmla="*/ 4 h 120"/>
                <a:gd name="T16" fmla="*/ 0 w 192"/>
                <a:gd name="T17" fmla="*/ 116 h 120"/>
                <a:gd name="T18" fmla="*/ 4 w 192"/>
                <a:gd name="T19" fmla="*/ 120 h 120"/>
                <a:gd name="T20" fmla="*/ 188 w 192"/>
                <a:gd name="T21" fmla="*/ 120 h 120"/>
                <a:gd name="T22" fmla="*/ 192 w 192"/>
                <a:gd name="T23" fmla="*/ 116 h 120"/>
                <a:gd name="T24" fmla="*/ 192 w 192"/>
                <a:gd name="T25" fmla="*/ 4 h 120"/>
                <a:gd name="T26" fmla="*/ 192 w 192"/>
                <a:gd name="T27" fmla="*/ 4 h 120"/>
                <a:gd name="T28" fmla="*/ 192 w 192"/>
                <a:gd name="T29" fmla="*/ 2 h 120"/>
                <a:gd name="T30" fmla="*/ 64 w 192"/>
                <a:gd name="T31" fmla="*/ 52 h 120"/>
                <a:gd name="T32" fmla="*/ 64 w 192"/>
                <a:gd name="T33" fmla="*/ 32 h 120"/>
                <a:gd name="T34" fmla="*/ 128 w 192"/>
                <a:gd name="T35" fmla="*/ 32 h 120"/>
                <a:gd name="T36" fmla="*/ 128 w 192"/>
                <a:gd name="T37" fmla="*/ 52 h 120"/>
                <a:gd name="T38" fmla="*/ 124 w 192"/>
                <a:gd name="T39" fmla="*/ 56 h 120"/>
                <a:gd name="T40" fmla="*/ 68 w 192"/>
                <a:gd name="T41" fmla="*/ 56 h 120"/>
                <a:gd name="T42" fmla="*/ 64 w 192"/>
                <a:gd name="T43" fmla="*/ 5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120">
                  <a:moveTo>
                    <a:pt x="192" y="2"/>
                  </a:moveTo>
                  <a:cubicBezTo>
                    <a:pt x="191" y="1"/>
                    <a:pt x="190" y="0"/>
                    <a:pt x="188" y="0"/>
                  </a:cubicBezTo>
                  <a:cubicBezTo>
                    <a:pt x="100" y="0"/>
                    <a:pt x="100" y="0"/>
                    <a:pt x="100" y="0"/>
                  </a:cubicBezTo>
                  <a:cubicBezTo>
                    <a:pt x="92" y="0"/>
                    <a:pt x="92" y="0"/>
                    <a:pt x="92" y="0"/>
                  </a:cubicBezTo>
                  <a:cubicBezTo>
                    <a:pt x="4" y="0"/>
                    <a:pt x="4" y="0"/>
                    <a:pt x="4" y="0"/>
                  </a:cubicBezTo>
                  <a:cubicBezTo>
                    <a:pt x="3" y="0"/>
                    <a:pt x="1" y="1"/>
                    <a:pt x="0" y="2"/>
                  </a:cubicBezTo>
                  <a:cubicBezTo>
                    <a:pt x="0" y="3"/>
                    <a:pt x="0" y="3"/>
                    <a:pt x="0" y="4"/>
                  </a:cubicBezTo>
                  <a:cubicBezTo>
                    <a:pt x="0" y="4"/>
                    <a:pt x="0" y="4"/>
                    <a:pt x="0" y="4"/>
                  </a:cubicBezTo>
                  <a:cubicBezTo>
                    <a:pt x="0" y="116"/>
                    <a:pt x="0" y="116"/>
                    <a:pt x="0" y="116"/>
                  </a:cubicBezTo>
                  <a:cubicBezTo>
                    <a:pt x="0" y="118"/>
                    <a:pt x="2" y="120"/>
                    <a:pt x="4" y="120"/>
                  </a:cubicBezTo>
                  <a:cubicBezTo>
                    <a:pt x="188" y="120"/>
                    <a:pt x="188" y="120"/>
                    <a:pt x="188" y="120"/>
                  </a:cubicBezTo>
                  <a:cubicBezTo>
                    <a:pt x="190" y="120"/>
                    <a:pt x="192" y="118"/>
                    <a:pt x="192" y="116"/>
                  </a:cubicBezTo>
                  <a:cubicBezTo>
                    <a:pt x="192" y="4"/>
                    <a:pt x="192" y="4"/>
                    <a:pt x="192" y="4"/>
                  </a:cubicBezTo>
                  <a:cubicBezTo>
                    <a:pt x="192" y="4"/>
                    <a:pt x="192" y="4"/>
                    <a:pt x="192" y="4"/>
                  </a:cubicBezTo>
                  <a:cubicBezTo>
                    <a:pt x="192" y="3"/>
                    <a:pt x="192" y="3"/>
                    <a:pt x="192" y="2"/>
                  </a:cubicBezTo>
                  <a:close/>
                  <a:moveTo>
                    <a:pt x="64" y="52"/>
                  </a:moveTo>
                  <a:cubicBezTo>
                    <a:pt x="64" y="32"/>
                    <a:pt x="64" y="32"/>
                    <a:pt x="64" y="32"/>
                  </a:cubicBezTo>
                  <a:cubicBezTo>
                    <a:pt x="128" y="32"/>
                    <a:pt x="128" y="32"/>
                    <a:pt x="128" y="32"/>
                  </a:cubicBezTo>
                  <a:cubicBezTo>
                    <a:pt x="128" y="52"/>
                    <a:pt x="128" y="52"/>
                    <a:pt x="128" y="52"/>
                  </a:cubicBezTo>
                  <a:cubicBezTo>
                    <a:pt x="128" y="54"/>
                    <a:pt x="126" y="56"/>
                    <a:pt x="124" y="56"/>
                  </a:cubicBezTo>
                  <a:cubicBezTo>
                    <a:pt x="68" y="56"/>
                    <a:pt x="68" y="56"/>
                    <a:pt x="68" y="56"/>
                  </a:cubicBezTo>
                  <a:cubicBezTo>
                    <a:pt x="66" y="56"/>
                    <a:pt x="64" y="54"/>
                    <a:pt x="64"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71" name="组合 270"/>
          <p:cNvGrpSpPr/>
          <p:nvPr/>
        </p:nvGrpSpPr>
        <p:grpSpPr>
          <a:xfrm>
            <a:off x="2068868" y="2453372"/>
            <a:ext cx="772940" cy="750855"/>
            <a:chOff x="3214688" y="1862138"/>
            <a:chExt cx="555625" cy="539750"/>
          </a:xfrm>
          <a:solidFill>
            <a:schemeClr val="bg1">
              <a:alpha val="9000"/>
            </a:schemeClr>
          </a:solidFill>
        </p:grpSpPr>
        <p:sp>
          <p:nvSpPr>
            <p:cNvPr id="488" name="Freeform 31"/>
            <p:cNvSpPr/>
            <p:nvPr/>
          </p:nvSpPr>
          <p:spPr bwMode="auto">
            <a:xfrm>
              <a:off x="3470275" y="2132013"/>
              <a:ext cx="44450" cy="46038"/>
            </a:xfrm>
            <a:custGeom>
              <a:avLst/>
              <a:gdLst>
                <a:gd name="T0" fmla="*/ 8 w 16"/>
                <a:gd name="T1" fmla="*/ 0 h 16"/>
                <a:gd name="T2" fmla="*/ 2 w 16"/>
                <a:gd name="T3" fmla="*/ 2 h 16"/>
                <a:gd name="T4" fmla="*/ 0 w 16"/>
                <a:gd name="T5" fmla="*/ 8 h 16"/>
                <a:gd name="T6" fmla="*/ 8 w 16"/>
                <a:gd name="T7" fmla="*/ 16 h 16"/>
                <a:gd name="T8" fmla="*/ 14 w 16"/>
                <a:gd name="T9" fmla="*/ 14 h 16"/>
                <a:gd name="T10" fmla="*/ 16 w 16"/>
                <a:gd name="T11" fmla="*/ 8 h 16"/>
                <a:gd name="T12" fmla="*/ 8 w 1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8" y="0"/>
                  </a:moveTo>
                  <a:cubicBezTo>
                    <a:pt x="6" y="0"/>
                    <a:pt x="4" y="1"/>
                    <a:pt x="2" y="2"/>
                  </a:cubicBezTo>
                  <a:cubicBezTo>
                    <a:pt x="1" y="4"/>
                    <a:pt x="0" y="6"/>
                    <a:pt x="0" y="8"/>
                  </a:cubicBezTo>
                  <a:cubicBezTo>
                    <a:pt x="0" y="12"/>
                    <a:pt x="4" y="16"/>
                    <a:pt x="8" y="16"/>
                  </a:cubicBezTo>
                  <a:cubicBezTo>
                    <a:pt x="10" y="16"/>
                    <a:pt x="12" y="15"/>
                    <a:pt x="14" y="14"/>
                  </a:cubicBezTo>
                  <a:cubicBezTo>
                    <a:pt x="15" y="12"/>
                    <a:pt x="16" y="10"/>
                    <a:pt x="16" y="8"/>
                  </a:cubicBezTo>
                  <a:cubicBezTo>
                    <a:pt x="16" y="3"/>
                    <a:pt x="13"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32"/>
            <p:cNvSpPr>
              <a:spLocks noEditPoints="1"/>
            </p:cNvSpPr>
            <p:nvPr/>
          </p:nvSpPr>
          <p:spPr bwMode="auto">
            <a:xfrm>
              <a:off x="3214688" y="1862138"/>
              <a:ext cx="555625" cy="539750"/>
            </a:xfrm>
            <a:custGeom>
              <a:avLst/>
              <a:gdLst>
                <a:gd name="T0" fmla="*/ 187 w 198"/>
                <a:gd name="T1" fmla="*/ 104 h 192"/>
                <a:gd name="T2" fmla="*/ 168 w 198"/>
                <a:gd name="T3" fmla="*/ 33 h 192"/>
                <a:gd name="T4" fmla="*/ 184 w 198"/>
                <a:gd name="T5" fmla="*/ 48 h 192"/>
                <a:gd name="T6" fmla="*/ 187 w 198"/>
                <a:gd name="T7" fmla="*/ 8 h 192"/>
                <a:gd name="T8" fmla="*/ 148 w 198"/>
                <a:gd name="T9" fmla="*/ 8 h 192"/>
                <a:gd name="T10" fmla="*/ 162 w 198"/>
                <a:gd name="T11" fmla="*/ 27 h 192"/>
                <a:gd name="T12" fmla="*/ 99 w 198"/>
                <a:gd name="T13" fmla="*/ 16 h 192"/>
                <a:gd name="T14" fmla="*/ 36 w 198"/>
                <a:gd name="T15" fmla="*/ 27 h 192"/>
                <a:gd name="T16" fmla="*/ 50 w 198"/>
                <a:gd name="T17" fmla="*/ 8 h 192"/>
                <a:gd name="T18" fmla="*/ 11 w 198"/>
                <a:gd name="T19" fmla="*/ 8 h 192"/>
                <a:gd name="T20" fmla="*/ 14 w 198"/>
                <a:gd name="T21" fmla="*/ 48 h 192"/>
                <a:gd name="T22" fmla="*/ 31 w 198"/>
                <a:gd name="T23" fmla="*/ 33 h 192"/>
                <a:gd name="T24" fmla="*/ 11 w 198"/>
                <a:gd name="T25" fmla="*/ 104 h 192"/>
                <a:gd name="T26" fmla="*/ 49 w 198"/>
                <a:gd name="T27" fmla="*/ 176 h 192"/>
                <a:gd name="T28" fmla="*/ 36 w 198"/>
                <a:gd name="T29" fmla="*/ 190 h 192"/>
                <a:gd name="T30" fmla="*/ 42 w 198"/>
                <a:gd name="T31" fmla="*/ 191 h 192"/>
                <a:gd name="T32" fmla="*/ 56 w 198"/>
                <a:gd name="T33" fmla="*/ 180 h 192"/>
                <a:gd name="T34" fmla="*/ 142 w 198"/>
                <a:gd name="T35" fmla="*/ 180 h 192"/>
                <a:gd name="T36" fmla="*/ 157 w 198"/>
                <a:gd name="T37" fmla="*/ 191 h 192"/>
                <a:gd name="T38" fmla="*/ 162 w 198"/>
                <a:gd name="T39" fmla="*/ 190 h 192"/>
                <a:gd name="T40" fmla="*/ 150 w 198"/>
                <a:gd name="T41" fmla="*/ 176 h 192"/>
                <a:gd name="T42" fmla="*/ 65 w 198"/>
                <a:gd name="T43" fmla="*/ 49 h 192"/>
                <a:gd name="T44" fmla="*/ 103 w 198"/>
                <a:gd name="T45" fmla="*/ 44 h 192"/>
                <a:gd name="T46" fmla="*/ 99 w 198"/>
                <a:gd name="T47" fmla="*/ 64 h 192"/>
                <a:gd name="T48" fmla="*/ 95 w 198"/>
                <a:gd name="T49" fmla="*/ 48 h 192"/>
                <a:gd name="T50" fmla="*/ 67 w 198"/>
                <a:gd name="T51" fmla="*/ 56 h 192"/>
                <a:gd name="T52" fmla="*/ 65 w 198"/>
                <a:gd name="T53" fmla="*/ 49 h 192"/>
                <a:gd name="T54" fmla="*/ 119 w 198"/>
                <a:gd name="T55" fmla="*/ 128 h 192"/>
                <a:gd name="T56" fmla="*/ 107 w 198"/>
                <a:gd name="T57" fmla="*/ 118 h 192"/>
                <a:gd name="T58" fmla="*/ 83 w 198"/>
                <a:gd name="T59" fmla="*/ 104 h 192"/>
                <a:gd name="T60" fmla="*/ 52 w 198"/>
                <a:gd name="T61" fmla="*/ 63 h 192"/>
                <a:gd name="T62" fmla="*/ 58 w 198"/>
                <a:gd name="T63" fmla="*/ 57 h 192"/>
                <a:gd name="T64" fmla="*/ 99 w 198"/>
                <a:gd name="T65" fmla="*/ 88 h 192"/>
                <a:gd name="T66" fmla="*/ 113 w 198"/>
                <a:gd name="T67" fmla="*/ 112 h 192"/>
                <a:gd name="T68" fmla="*/ 122 w 198"/>
                <a:gd name="T69" fmla="*/ 12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8" h="192">
                  <a:moveTo>
                    <a:pt x="150" y="176"/>
                  </a:moveTo>
                  <a:cubicBezTo>
                    <a:pt x="172" y="160"/>
                    <a:pt x="187" y="134"/>
                    <a:pt x="187" y="104"/>
                  </a:cubicBezTo>
                  <a:cubicBezTo>
                    <a:pt x="187" y="79"/>
                    <a:pt x="177" y="57"/>
                    <a:pt x="160" y="41"/>
                  </a:cubicBezTo>
                  <a:cubicBezTo>
                    <a:pt x="168" y="33"/>
                    <a:pt x="168" y="33"/>
                    <a:pt x="168" y="33"/>
                  </a:cubicBezTo>
                  <a:cubicBezTo>
                    <a:pt x="181" y="47"/>
                    <a:pt x="181" y="47"/>
                    <a:pt x="181" y="47"/>
                  </a:cubicBezTo>
                  <a:cubicBezTo>
                    <a:pt x="182" y="47"/>
                    <a:pt x="183" y="48"/>
                    <a:pt x="184" y="48"/>
                  </a:cubicBezTo>
                  <a:cubicBezTo>
                    <a:pt x="185" y="48"/>
                    <a:pt x="186" y="47"/>
                    <a:pt x="187" y="47"/>
                  </a:cubicBezTo>
                  <a:cubicBezTo>
                    <a:pt x="198" y="36"/>
                    <a:pt x="198" y="19"/>
                    <a:pt x="187" y="8"/>
                  </a:cubicBezTo>
                  <a:cubicBezTo>
                    <a:pt x="182" y="3"/>
                    <a:pt x="175" y="0"/>
                    <a:pt x="168" y="0"/>
                  </a:cubicBezTo>
                  <a:cubicBezTo>
                    <a:pt x="160" y="0"/>
                    <a:pt x="153" y="3"/>
                    <a:pt x="148" y="8"/>
                  </a:cubicBezTo>
                  <a:cubicBezTo>
                    <a:pt x="147" y="9"/>
                    <a:pt x="147" y="12"/>
                    <a:pt x="148" y="14"/>
                  </a:cubicBezTo>
                  <a:cubicBezTo>
                    <a:pt x="162" y="27"/>
                    <a:pt x="162" y="27"/>
                    <a:pt x="162" y="27"/>
                  </a:cubicBezTo>
                  <a:cubicBezTo>
                    <a:pt x="154" y="35"/>
                    <a:pt x="154" y="35"/>
                    <a:pt x="154" y="35"/>
                  </a:cubicBezTo>
                  <a:cubicBezTo>
                    <a:pt x="139" y="23"/>
                    <a:pt x="120" y="16"/>
                    <a:pt x="99" y="16"/>
                  </a:cubicBezTo>
                  <a:cubicBezTo>
                    <a:pt x="78" y="16"/>
                    <a:pt x="59" y="23"/>
                    <a:pt x="44" y="35"/>
                  </a:cubicBezTo>
                  <a:cubicBezTo>
                    <a:pt x="36" y="27"/>
                    <a:pt x="36" y="27"/>
                    <a:pt x="36" y="27"/>
                  </a:cubicBezTo>
                  <a:cubicBezTo>
                    <a:pt x="50" y="14"/>
                    <a:pt x="50" y="14"/>
                    <a:pt x="50" y="14"/>
                  </a:cubicBezTo>
                  <a:cubicBezTo>
                    <a:pt x="52" y="12"/>
                    <a:pt x="52" y="9"/>
                    <a:pt x="50" y="8"/>
                  </a:cubicBezTo>
                  <a:cubicBezTo>
                    <a:pt x="45" y="3"/>
                    <a:pt x="38" y="0"/>
                    <a:pt x="31" y="0"/>
                  </a:cubicBezTo>
                  <a:cubicBezTo>
                    <a:pt x="23" y="0"/>
                    <a:pt x="16" y="3"/>
                    <a:pt x="11" y="8"/>
                  </a:cubicBezTo>
                  <a:cubicBezTo>
                    <a:pt x="0" y="19"/>
                    <a:pt x="0" y="36"/>
                    <a:pt x="11" y="47"/>
                  </a:cubicBezTo>
                  <a:cubicBezTo>
                    <a:pt x="12" y="47"/>
                    <a:pt x="13" y="48"/>
                    <a:pt x="14" y="48"/>
                  </a:cubicBezTo>
                  <a:cubicBezTo>
                    <a:pt x="15" y="48"/>
                    <a:pt x="16" y="47"/>
                    <a:pt x="17" y="47"/>
                  </a:cubicBezTo>
                  <a:cubicBezTo>
                    <a:pt x="31" y="33"/>
                    <a:pt x="31" y="33"/>
                    <a:pt x="31" y="33"/>
                  </a:cubicBezTo>
                  <a:cubicBezTo>
                    <a:pt x="38" y="41"/>
                    <a:pt x="38" y="41"/>
                    <a:pt x="38" y="41"/>
                  </a:cubicBezTo>
                  <a:cubicBezTo>
                    <a:pt x="21" y="57"/>
                    <a:pt x="11" y="79"/>
                    <a:pt x="11" y="104"/>
                  </a:cubicBezTo>
                  <a:cubicBezTo>
                    <a:pt x="11" y="134"/>
                    <a:pt x="26" y="160"/>
                    <a:pt x="49" y="176"/>
                  </a:cubicBezTo>
                  <a:cubicBezTo>
                    <a:pt x="49" y="176"/>
                    <a:pt x="49" y="176"/>
                    <a:pt x="49" y="176"/>
                  </a:cubicBezTo>
                  <a:cubicBezTo>
                    <a:pt x="37" y="185"/>
                    <a:pt x="37" y="185"/>
                    <a:pt x="37" y="185"/>
                  </a:cubicBezTo>
                  <a:cubicBezTo>
                    <a:pt x="35" y="186"/>
                    <a:pt x="35" y="188"/>
                    <a:pt x="36" y="190"/>
                  </a:cubicBezTo>
                  <a:cubicBezTo>
                    <a:pt x="37" y="191"/>
                    <a:pt x="38" y="192"/>
                    <a:pt x="39" y="192"/>
                  </a:cubicBezTo>
                  <a:cubicBezTo>
                    <a:pt x="40" y="192"/>
                    <a:pt x="41" y="192"/>
                    <a:pt x="42" y="191"/>
                  </a:cubicBezTo>
                  <a:cubicBezTo>
                    <a:pt x="56" y="180"/>
                    <a:pt x="56" y="180"/>
                    <a:pt x="56" y="180"/>
                  </a:cubicBezTo>
                  <a:cubicBezTo>
                    <a:pt x="56" y="180"/>
                    <a:pt x="56" y="180"/>
                    <a:pt x="56" y="180"/>
                  </a:cubicBezTo>
                  <a:cubicBezTo>
                    <a:pt x="69" y="188"/>
                    <a:pt x="83" y="192"/>
                    <a:pt x="99" y="192"/>
                  </a:cubicBezTo>
                  <a:cubicBezTo>
                    <a:pt x="115" y="192"/>
                    <a:pt x="130" y="188"/>
                    <a:pt x="142" y="180"/>
                  </a:cubicBezTo>
                  <a:cubicBezTo>
                    <a:pt x="142" y="180"/>
                    <a:pt x="142" y="180"/>
                    <a:pt x="142" y="180"/>
                  </a:cubicBezTo>
                  <a:cubicBezTo>
                    <a:pt x="157" y="191"/>
                    <a:pt x="157" y="191"/>
                    <a:pt x="157" y="191"/>
                  </a:cubicBezTo>
                  <a:cubicBezTo>
                    <a:pt x="157" y="192"/>
                    <a:pt x="158" y="192"/>
                    <a:pt x="159" y="192"/>
                  </a:cubicBezTo>
                  <a:cubicBezTo>
                    <a:pt x="160" y="192"/>
                    <a:pt x="162" y="191"/>
                    <a:pt x="162" y="190"/>
                  </a:cubicBezTo>
                  <a:cubicBezTo>
                    <a:pt x="164" y="188"/>
                    <a:pt x="163" y="186"/>
                    <a:pt x="162" y="185"/>
                  </a:cubicBezTo>
                  <a:cubicBezTo>
                    <a:pt x="150" y="176"/>
                    <a:pt x="150" y="176"/>
                    <a:pt x="150" y="176"/>
                  </a:cubicBezTo>
                  <a:cubicBezTo>
                    <a:pt x="150" y="176"/>
                    <a:pt x="150" y="176"/>
                    <a:pt x="150" y="176"/>
                  </a:cubicBezTo>
                  <a:close/>
                  <a:moveTo>
                    <a:pt x="65" y="49"/>
                  </a:moveTo>
                  <a:cubicBezTo>
                    <a:pt x="74" y="43"/>
                    <a:pt x="85" y="40"/>
                    <a:pt x="99" y="40"/>
                  </a:cubicBezTo>
                  <a:cubicBezTo>
                    <a:pt x="101" y="40"/>
                    <a:pt x="103" y="42"/>
                    <a:pt x="103" y="44"/>
                  </a:cubicBezTo>
                  <a:cubicBezTo>
                    <a:pt x="103" y="60"/>
                    <a:pt x="103" y="60"/>
                    <a:pt x="103" y="60"/>
                  </a:cubicBezTo>
                  <a:cubicBezTo>
                    <a:pt x="103" y="62"/>
                    <a:pt x="101" y="64"/>
                    <a:pt x="99" y="64"/>
                  </a:cubicBezTo>
                  <a:cubicBezTo>
                    <a:pt x="97" y="64"/>
                    <a:pt x="95" y="62"/>
                    <a:pt x="95" y="60"/>
                  </a:cubicBezTo>
                  <a:cubicBezTo>
                    <a:pt x="95" y="48"/>
                    <a:pt x="95" y="48"/>
                    <a:pt x="95" y="48"/>
                  </a:cubicBezTo>
                  <a:cubicBezTo>
                    <a:pt x="85" y="48"/>
                    <a:pt x="76" y="51"/>
                    <a:pt x="69" y="55"/>
                  </a:cubicBezTo>
                  <a:cubicBezTo>
                    <a:pt x="69" y="56"/>
                    <a:pt x="68" y="56"/>
                    <a:pt x="67" y="56"/>
                  </a:cubicBezTo>
                  <a:cubicBezTo>
                    <a:pt x="66" y="56"/>
                    <a:pt x="65" y="55"/>
                    <a:pt x="64" y="54"/>
                  </a:cubicBezTo>
                  <a:cubicBezTo>
                    <a:pt x="63" y="52"/>
                    <a:pt x="63" y="50"/>
                    <a:pt x="65" y="49"/>
                  </a:cubicBezTo>
                  <a:close/>
                  <a:moveTo>
                    <a:pt x="122" y="127"/>
                  </a:moveTo>
                  <a:cubicBezTo>
                    <a:pt x="121" y="127"/>
                    <a:pt x="120" y="128"/>
                    <a:pt x="119" y="128"/>
                  </a:cubicBezTo>
                  <a:cubicBezTo>
                    <a:pt x="118" y="128"/>
                    <a:pt x="117" y="127"/>
                    <a:pt x="116" y="127"/>
                  </a:cubicBezTo>
                  <a:cubicBezTo>
                    <a:pt x="107" y="118"/>
                    <a:pt x="107" y="118"/>
                    <a:pt x="107" y="118"/>
                  </a:cubicBezTo>
                  <a:cubicBezTo>
                    <a:pt x="105" y="119"/>
                    <a:pt x="102" y="120"/>
                    <a:pt x="99" y="120"/>
                  </a:cubicBezTo>
                  <a:cubicBezTo>
                    <a:pt x="90" y="120"/>
                    <a:pt x="83" y="113"/>
                    <a:pt x="83" y="104"/>
                  </a:cubicBezTo>
                  <a:cubicBezTo>
                    <a:pt x="83" y="101"/>
                    <a:pt x="84" y="98"/>
                    <a:pt x="85" y="96"/>
                  </a:cubicBezTo>
                  <a:cubicBezTo>
                    <a:pt x="52" y="63"/>
                    <a:pt x="52" y="63"/>
                    <a:pt x="52" y="63"/>
                  </a:cubicBezTo>
                  <a:cubicBezTo>
                    <a:pt x="51" y="61"/>
                    <a:pt x="51" y="59"/>
                    <a:pt x="52" y="57"/>
                  </a:cubicBezTo>
                  <a:cubicBezTo>
                    <a:pt x="54" y="55"/>
                    <a:pt x="56" y="55"/>
                    <a:pt x="58" y="57"/>
                  </a:cubicBezTo>
                  <a:cubicBezTo>
                    <a:pt x="91" y="90"/>
                    <a:pt x="91" y="90"/>
                    <a:pt x="91" y="90"/>
                  </a:cubicBezTo>
                  <a:cubicBezTo>
                    <a:pt x="93" y="89"/>
                    <a:pt x="96" y="88"/>
                    <a:pt x="99" y="88"/>
                  </a:cubicBezTo>
                  <a:cubicBezTo>
                    <a:pt x="108" y="88"/>
                    <a:pt x="115" y="95"/>
                    <a:pt x="115" y="104"/>
                  </a:cubicBezTo>
                  <a:cubicBezTo>
                    <a:pt x="115" y="107"/>
                    <a:pt x="114" y="110"/>
                    <a:pt x="113" y="112"/>
                  </a:cubicBezTo>
                  <a:cubicBezTo>
                    <a:pt x="122" y="121"/>
                    <a:pt x="122" y="121"/>
                    <a:pt x="122" y="121"/>
                  </a:cubicBezTo>
                  <a:cubicBezTo>
                    <a:pt x="124" y="123"/>
                    <a:pt x="124" y="125"/>
                    <a:pt x="122"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72" name="组合 271"/>
          <p:cNvGrpSpPr/>
          <p:nvPr/>
        </p:nvGrpSpPr>
        <p:grpSpPr>
          <a:xfrm>
            <a:off x="4269846" y="1889423"/>
            <a:ext cx="587407" cy="587407"/>
            <a:chOff x="4549775" y="1862138"/>
            <a:chExt cx="539750" cy="539750"/>
          </a:xfrm>
          <a:solidFill>
            <a:schemeClr val="bg1">
              <a:alpha val="9000"/>
            </a:schemeClr>
          </a:solidFill>
        </p:grpSpPr>
        <p:sp>
          <p:nvSpPr>
            <p:cNvPr id="486" name="Freeform 33"/>
            <p:cNvSpPr/>
            <p:nvPr/>
          </p:nvSpPr>
          <p:spPr bwMode="auto">
            <a:xfrm>
              <a:off x="4549775" y="1862138"/>
              <a:ext cx="539750" cy="269875"/>
            </a:xfrm>
            <a:custGeom>
              <a:avLst/>
              <a:gdLst>
                <a:gd name="T0" fmla="*/ 188 w 192"/>
                <a:gd name="T1" fmla="*/ 32 h 96"/>
                <a:gd name="T2" fmla="*/ 132 w 192"/>
                <a:gd name="T3" fmla="*/ 32 h 96"/>
                <a:gd name="T4" fmla="*/ 136 w 192"/>
                <a:gd name="T5" fmla="*/ 20 h 96"/>
                <a:gd name="T6" fmla="*/ 116 w 192"/>
                <a:gd name="T7" fmla="*/ 0 h 96"/>
                <a:gd name="T8" fmla="*/ 96 w 192"/>
                <a:gd name="T9" fmla="*/ 20 h 96"/>
                <a:gd name="T10" fmla="*/ 100 w 192"/>
                <a:gd name="T11" fmla="*/ 32 h 96"/>
                <a:gd name="T12" fmla="*/ 92 w 192"/>
                <a:gd name="T13" fmla="*/ 32 h 96"/>
                <a:gd name="T14" fmla="*/ 96 w 192"/>
                <a:gd name="T15" fmla="*/ 20 h 96"/>
                <a:gd name="T16" fmla="*/ 76 w 192"/>
                <a:gd name="T17" fmla="*/ 0 h 96"/>
                <a:gd name="T18" fmla="*/ 56 w 192"/>
                <a:gd name="T19" fmla="*/ 20 h 96"/>
                <a:gd name="T20" fmla="*/ 60 w 192"/>
                <a:gd name="T21" fmla="*/ 32 h 96"/>
                <a:gd name="T22" fmla="*/ 4 w 192"/>
                <a:gd name="T23" fmla="*/ 32 h 96"/>
                <a:gd name="T24" fmla="*/ 0 w 192"/>
                <a:gd name="T25" fmla="*/ 36 h 96"/>
                <a:gd name="T26" fmla="*/ 0 w 192"/>
                <a:gd name="T27" fmla="*/ 92 h 96"/>
                <a:gd name="T28" fmla="*/ 4 w 192"/>
                <a:gd name="T29" fmla="*/ 96 h 96"/>
                <a:gd name="T30" fmla="*/ 16 w 192"/>
                <a:gd name="T31" fmla="*/ 96 h 96"/>
                <a:gd name="T32" fmla="*/ 24 w 192"/>
                <a:gd name="T33" fmla="*/ 96 h 96"/>
                <a:gd name="T34" fmla="*/ 80 w 192"/>
                <a:gd name="T35" fmla="*/ 96 h 96"/>
                <a:gd name="T36" fmla="*/ 88 w 192"/>
                <a:gd name="T37" fmla="*/ 96 h 96"/>
                <a:gd name="T38" fmla="*/ 88 w 192"/>
                <a:gd name="T39" fmla="*/ 88 h 96"/>
                <a:gd name="T40" fmla="*/ 88 w 192"/>
                <a:gd name="T41" fmla="*/ 40 h 96"/>
                <a:gd name="T42" fmla="*/ 104 w 192"/>
                <a:gd name="T43" fmla="*/ 40 h 96"/>
                <a:gd name="T44" fmla="*/ 104 w 192"/>
                <a:gd name="T45" fmla="*/ 88 h 96"/>
                <a:gd name="T46" fmla="*/ 104 w 192"/>
                <a:gd name="T47" fmla="*/ 96 h 96"/>
                <a:gd name="T48" fmla="*/ 112 w 192"/>
                <a:gd name="T49" fmla="*/ 96 h 96"/>
                <a:gd name="T50" fmla="*/ 168 w 192"/>
                <a:gd name="T51" fmla="*/ 96 h 96"/>
                <a:gd name="T52" fmla="*/ 176 w 192"/>
                <a:gd name="T53" fmla="*/ 96 h 96"/>
                <a:gd name="T54" fmla="*/ 188 w 192"/>
                <a:gd name="T55" fmla="*/ 96 h 96"/>
                <a:gd name="T56" fmla="*/ 192 w 192"/>
                <a:gd name="T57" fmla="*/ 92 h 96"/>
                <a:gd name="T58" fmla="*/ 192 w 192"/>
                <a:gd name="T59" fmla="*/ 36 h 96"/>
                <a:gd name="T60" fmla="*/ 188 w 192"/>
                <a:gd name="T61" fmla="*/ 3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2" h="96">
                  <a:moveTo>
                    <a:pt x="188" y="32"/>
                  </a:moveTo>
                  <a:cubicBezTo>
                    <a:pt x="132" y="32"/>
                    <a:pt x="132" y="32"/>
                    <a:pt x="132" y="32"/>
                  </a:cubicBezTo>
                  <a:cubicBezTo>
                    <a:pt x="135" y="29"/>
                    <a:pt x="136" y="24"/>
                    <a:pt x="136" y="20"/>
                  </a:cubicBezTo>
                  <a:cubicBezTo>
                    <a:pt x="136" y="9"/>
                    <a:pt x="127" y="0"/>
                    <a:pt x="116" y="0"/>
                  </a:cubicBezTo>
                  <a:cubicBezTo>
                    <a:pt x="105" y="0"/>
                    <a:pt x="96" y="9"/>
                    <a:pt x="96" y="20"/>
                  </a:cubicBezTo>
                  <a:cubicBezTo>
                    <a:pt x="96" y="24"/>
                    <a:pt x="98" y="29"/>
                    <a:pt x="100" y="32"/>
                  </a:cubicBezTo>
                  <a:cubicBezTo>
                    <a:pt x="92" y="32"/>
                    <a:pt x="92" y="32"/>
                    <a:pt x="92" y="32"/>
                  </a:cubicBezTo>
                  <a:cubicBezTo>
                    <a:pt x="95" y="29"/>
                    <a:pt x="96" y="24"/>
                    <a:pt x="96" y="20"/>
                  </a:cubicBezTo>
                  <a:cubicBezTo>
                    <a:pt x="96" y="9"/>
                    <a:pt x="87" y="0"/>
                    <a:pt x="76" y="0"/>
                  </a:cubicBezTo>
                  <a:cubicBezTo>
                    <a:pt x="65" y="0"/>
                    <a:pt x="56" y="9"/>
                    <a:pt x="56" y="20"/>
                  </a:cubicBezTo>
                  <a:cubicBezTo>
                    <a:pt x="56" y="24"/>
                    <a:pt x="58" y="29"/>
                    <a:pt x="60" y="32"/>
                  </a:cubicBezTo>
                  <a:cubicBezTo>
                    <a:pt x="4" y="32"/>
                    <a:pt x="4" y="32"/>
                    <a:pt x="4" y="32"/>
                  </a:cubicBezTo>
                  <a:cubicBezTo>
                    <a:pt x="2" y="32"/>
                    <a:pt x="0" y="34"/>
                    <a:pt x="0" y="36"/>
                  </a:cubicBezTo>
                  <a:cubicBezTo>
                    <a:pt x="0" y="92"/>
                    <a:pt x="0" y="92"/>
                    <a:pt x="0" y="92"/>
                  </a:cubicBezTo>
                  <a:cubicBezTo>
                    <a:pt x="0" y="94"/>
                    <a:pt x="2" y="96"/>
                    <a:pt x="4" y="96"/>
                  </a:cubicBezTo>
                  <a:cubicBezTo>
                    <a:pt x="16" y="96"/>
                    <a:pt x="16" y="96"/>
                    <a:pt x="16" y="96"/>
                  </a:cubicBezTo>
                  <a:cubicBezTo>
                    <a:pt x="24" y="96"/>
                    <a:pt x="24" y="96"/>
                    <a:pt x="24" y="96"/>
                  </a:cubicBezTo>
                  <a:cubicBezTo>
                    <a:pt x="80" y="96"/>
                    <a:pt x="80" y="96"/>
                    <a:pt x="80" y="96"/>
                  </a:cubicBezTo>
                  <a:cubicBezTo>
                    <a:pt x="88" y="96"/>
                    <a:pt x="88" y="96"/>
                    <a:pt x="88" y="96"/>
                  </a:cubicBezTo>
                  <a:cubicBezTo>
                    <a:pt x="88" y="88"/>
                    <a:pt x="88" y="88"/>
                    <a:pt x="88" y="88"/>
                  </a:cubicBezTo>
                  <a:cubicBezTo>
                    <a:pt x="88" y="40"/>
                    <a:pt x="88" y="40"/>
                    <a:pt x="88" y="40"/>
                  </a:cubicBezTo>
                  <a:cubicBezTo>
                    <a:pt x="104" y="40"/>
                    <a:pt x="104" y="40"/>
                    <a:pt x="104" y="40"/>
                  </a:cubicBezTo>
                  <a:cubicBezTo>
                    <a:pt x="104" y="88"/>
                    <a:pt x="104" y="88"/>
                    <a:pt x="104" y="88"/>
                  </a:cubicBezTo>
                  <a:cubicBezTo>
                    <a:pt x="104" y="96"/>
                    <a:pt x="104" y="96"/>
                    <a:pt x="104" y="96"/>
                  </a:cubicBezTo>
                  <a:cubicBezTo>
                    <a:pt x="112" y="96"/>
                    <a:pt x="112" y="96"/>
                    <a:pt x="112" y="96"/>
                  </a:cubicBezTo>
                  <a:cubicBezTo>
                    <a:pt x="168" y="96"/>
                    <a:pt x="168" y="96"/>
                    <a:pt x="168" y="96"/>
                  </a:cubicBezTo>
                  <a:cubicBezTo>
                    <a:pt x="176" y="96"/>
                    <a:pt x="176" y="96"/>
                    <a:pt x="176" y="96"/>
                  </a:cubicBezTo>
                  <a:cubicBezTo>
                    <a:pt x="188" y="96"/>
                    <a:pt x="188" y="96"/>
                    <a:pt x="188" y="96"/>
                  </a:cubicBezTo>
                  <a:cubicBezTo>
                    <a:pt x="190" y="96"/>
                    <a:pt x="192" y="94"/>
                    <a:pt x="192" y="92"/>
                  </a:cubicBezTo>
                  <a:cubicBezTo>
                    <a:pt x="192" y="36"/>
                    <a:pt x="192" y="36"/>
                    <a:pt x="192" y="36"/>
                  </a:cubicBezTo>
                  <a:cubicBezTo>
                    <a:pt x="192" y="34"/>
                    <a:pt x="190" y="32"/>
                    <a:pt x="18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34"/>
            <p:cNvSpPr>
              <a:spLocks noEditPoints="1"/>
            </p:cNvSpPr>
            <p:nvPr/>
          </p:nvSpPr>
          <p:spPr bwMode="auto">
            <a:xfrm>
              <a:off x="4594225" y="2155825"/>
              <a:ext cx="450850" cy="246063"/>
            </a:xfrm>
            <a:custGeom>
              <a:avLst/>
              <a:gdLst>
                <a:gd name="T0" fmla="*/ 96 w 160"/>
                <a:gd name="T1" fmla="*/ 0 h 88"/>
                <a:gd name="T2" fmla="*/ 88 w 160"/>
                <a:gd name="T3" fmla="*/ 0 h 88"/>
                <a:gd name="T4" fmla="*/ 88 w 160"/>
                <a:gd name="T5" fmla="*/ 80 h 88"/>
                <a:gd name="T6" fmla="*/ 72 w 160"/>
                <a:gd name="T7" fmla="*/ 80 h 88"/>
                <a:gd name="T8" fmla="*/ 72 w 160"/>
                <a:gd name="T9" fmla="*/ 0 h 88"/>
                <a:gd name="T10" fmla="*/ 64 w 160"/>
                <a:gd name="T11" fmla="*/ 0 h 88"/>
                <a:gd name="T12" fmla="*/ 8 w 160"/>
                <a:gd name="T13" fmla="*/ 0 h 88"/>
                <a:gd name="T14" fmla="*/ 0 w 160"/>
                <a:gd name="T15" fmla="*/ 0 h 88"/>
                <a:gd name="T16" fmla="*/ 0 w 160"/>
                <a:gd name="T17" fmla="*/ 84 h 88"/>
                <a:gd name="T18" fmla="*/ 4 w 160"/>
                <a:gd name="T19" fmla="*/ 88 h 88"/>
                <a:gd name="T20" fmla="*/ 68 w 160"/>
                <a:gd name="T21" fmla="*/ 88 h 88"/>
                <a:gd name="T22" fmla="*/ 156 w 160"/>
                <a:gd name="T23" fmla="*/ 88 h 88"/>
                <a:gd name="T24" fmla="*/ 160 w 160"/>
                <a:gd name="T25" fmla="*/ 84 h 88"/>
                <a:gd name="T26" fmla="*/ 160 w 160"/>
                <a:gd name="T27" fmla="*/ 0 h 88"/>
                <a:gd name="T28" fmla="*/ 152 w 160"/>
                <a:gd name="T29" fmla="*/ 0 h 88"/>
                <a:gd name="T30" fmla="*/ 96 w 160"/>
                <a:gd name="T31" fmla="*/ 0 h 88"/>
                <a:gd name="T32" fmla="*/ 96 w 160"/>
                <a:gd name="T33" fmla="*/ 80 h 88"/>
                <a:gd name="T34" fmla="*/ 96 w 160"/>
                <a:gd name="T35" fmla="*/ 80 h 88"/>
                <a:gd name="T36" fmla="*/ 96 w 160"/>
                <a:gd name="T37" fmla="*/ 76 h 88"/>
                <a:gd name="T38" fmla="*/ 96 w 160"/>
                <a:gd name="T39"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0" h="88">
                  <a:moveTo>
                    <a:pt x="96" y="0"/>
                  </a:moveTo>
                  <a:cubicBezTo>
                    <a:pt x="88" y="0"/>
                    <a:pt x="88" y="0"/>
                    <a:pt x="88" y="0"/>
                  </a:cubicBezTo>
                  <a:cubicBezTo>
                    <a:pt x="88" y="80"/>
                    <a:pt x="88" y="80"/>
                    <a:pt x="88" y="80"/>
                  </a:cubicBezTo>
                  <a:cubicBezTo>
                    <a:pt x="72" y="80"/>
                    <a:pt x="72" y="80"/>
                    <a:pt x="72" y="80"/>
                  </a:cubicBezTo>
                  <a:cubicBezTo>
                    <a:pt x="72" y="0"/>
                    <a:pt x="72" y="0"/>
                    <a:pt x="72" y="0"/>
                  </a:cubicBezTo>
                  <a:cubicBezTo>
                    <a:pt x="64" y="0"/>
                    <a:pt x="64" y="0"/>
                    <a:pt x="64" y="0"/>
                  </a:cubicBezTo>
                  <a:cubicBezTo>
                    <a:pt x="8" y="0"/>
                    <a:pt x="8" y="0"/>
                    <a:pt x="8" y="0"/>
                  </a:cubicBezTo>
                  <a:cubicBezTo>
                    <a:pt x="0" y="0"/>
                    <a:pt x="0" y="0"/>
                    <a:pt x="0" y="0"/>
                  </a:cubicBezTo>
                  <a:cubicBezTo>
                    <a:pt x="0" y="84"/>
                    <a:pt x="0" y="84"/>
                    <a:pt x="0" y="84"/>
                  </a:cubicBezTo>
                  <a:cubicBezTo>
                    <a:pt x="0" y="86"/>
                    <a:pt x="2" y="88"/>
                    <a:pt x="4" y="88"/>
                  </a:cubicBezTo>
                  <a:cubicBezTo>
                    <a:pt x="68" y="88"/>
                    <a:pt x="68" y="88"/>
                    <a:pt x="68" y="88"/>
                  </a:cubicBezTo>
                  <a:cubicBezTo>
                    <a:pt x="156" y="88"/>
                    <a:pt x="156" y="88"/>
                    <a:pt x="156" y="88"/>
                  </a:cubicBezTo>
                  <a:cubicBezTo>
                    <a:pt x="158" y="88"/>
                    <a:pt x="160" y="86"/>
                    <a:pt x="160" y="84"/>
                  </a:cubicBezTo>
                  <a:cubicBezTo>
                    <a:pt x="160" y="0"/>
                    <a:pt x="160" y="0"/>
                    <a:pt x="160" y="0"/>
                  </a:cubicBezTo>
                  <a:cubicBezTo>
                    <a:pt x="152" y="0"/>
                    <a:pt x="152" y="0"/>
                    <a:pt x="152" y="0"/>
                  </a:cubicBezTo>
                  <a:lnTo>
                    <a:pt x="96" y="0"/>
                  </a:lnTo>
                  <a:close/>
                  <a:moveTo>
                    <a:pt x="96" y="80"/>
                  </a:moveTo>
                  <a:cubicBezTo>
                    <a:pt x="96" y="80"/>
                    <a:pt x="96" y="80"/>
                    <a:pt x="96" y="80"/>
                  </a:cubicBezTo>
                  <a:cubicBezTo>
                    <a:pt x="96" y="79"/>
                    <a:pt x="96" y="77"/>
                    <a:pt x="96" y="76"/>
                  </a:cubicBezTo>
                  <a:lnTo>
                    <a:pt x="96"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73" name="组合 272"/>
          <p:cNvGrpSpPr/>
          <p:nvPr/>
        </p:nvGrpSpPr>
        <p:grpSpPr>
          <a:xfrm>
            <a:off x="2375825" y="-135923"/>
            <a:ext cx="387633" cy="580594"/>
            <a:chOff x="658813" y="3189288"/>
            <a:chExt cx="360363" cy="539750"/>
          </a:xfrm>
          <a:solidFill>
            <a:schemeClr val="bg1">
              <a:alpha val="9000"/>
            </a:schemeClr>
          </a:solidFill>
        </p:grpSpPr>
        <p:sp>
          <p:nvSpPr>
            <p:cNvPr id="484" name="Freeform 35"/>
            <p:cNvSpPr/>
            <p:nvPr/>
          </p:nvSpPr>
          <p:spPr bwMode="auto">
            <a:xfrm>
              <a:off x="749300" y="3594100"/>
              <a:ext cx="179388" cy="134938"/>
            </a:xfrm>
            <a:custGeom>
              <a:avLst/>
              <a:gdLst>
                <a:gd name="T0" fmla="*/ 0 w 64"/>
                <a:gd name="T1" fmla="*/ 4 h 48"/>
                <a:gd name="T2" fmla="*/ 0 w 64"/>
                <a:gd name="T3" fmla="*/ 28 h 48"/>
                <a:gd name="T4" fmla="*/ 4 w 64"/>
                <a:gd name="T5" fmla="*/ 32 h 48"/>
                <a:gd name="T6" fmla="*/ 8 w 64"/>
                <a:gd name="T7" fmla="*/ 32 h 48"/>
                <a:gd name="T8" fmla="*/ 8 w 64"/>
                <a:gd name="T9" fmla="*/ 36 h 48"/>
                <a:gd name="T10" fmla="*/ 20 w 64"/>
                <a:gd name="T11" fmla="*/ 48 h 48"/>
                <a:gd name="T12" fmla="*/ 44 w 64"/>
                <a:gd name="T13" fmla="*/ 48 h 48"/>
                <a:gd name="T14" fmla="*/ 56 w 64"/>
                <a:gd name="T15" fmla="*/ 36 h 48"/>
                <a:gd name="T16" fmla="*/ 56 w 64"/>
                <a:gd name="T17" fmla="*/ 32 h 48"/>
                <a:gd name="T18" fmla="*/ 60 w 64"/>
                <a:gd name="T19" fmla="*/ 32 h 48"/>
                <a:gd name="T20" fmla="*/ 64 w 64"/>
                <a:gd name="T21" fmla="*/ 28 h 48"/>
                <a:gd name="T22" fmla="*/ 64 w 64"/>
                <a:gd name="T23" fmla="*/ 4 h 48"/>
                <a:gd name="T24" fmla="*/ 64 w 64"/>
                <a:gd name="T25" fmla="*/ 0 h 48"/>
                <a:gd name="T26" fmla="*/ 0 w 64"/>
                <a:gd name="T27" fmla="*/ 0 h 48"/>
                <a:gd name="T28" fmla="*/ 0 w 64"/>
                <a:gd name="T29"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48">
                  <a:moveTo>
                    <a:pt x="0" y="4"/>
                  </a:moveTo>
                  <a:cubicBezTo>
                    <a:pt x="0" y="28"/>
                    <a:pt x="0" y="28"/>
                    <a:pt x="0" y="28"/>
                  </a:cubicBezTo>
                  <a:cubicBezTo>
                    <a:pt x="0" y="30"/>
                    <a:pt x="2" y="32"/>
                    <a:pt x="4" y="32"/>
                  </a:cubicBezTo>
                  <a:cubicBezTo>
                    <a:pt x="8" y="32"/>
                    <a:pt x="8" y="32"/>
                    <a:pt x="8" y="32"/>
                  </a:cubicBezTo>
                  <a:cubicBezTo>
                    <a:pt x="8" y="36"/>
                    <a:pt x="8" y="36"/>
                    <a:pt x="8" y="36"/>
                  </a:cubicBezTo>
                  <a:cubicBezTo>
                    <a:pt x="8" y="42"/>
                    <a:pt x="14" y="48"/>
                    <a:pt x="20" y="48"/>
                  </a:cubicBezTo>
                  <a:cubicBezTo>
                    <a:pt x="44" y="48"/>
                    <a:pt x="44" y="48"/>
                    <a:pt x="44" y="48"/>
                  </a:cubicBezTo>
                  <a:cubicBezTo>
                    <a:pt x="51" y="48"/>
                    <a:pt x="56" y="42"/>
                    <a:pt x="56" y="36"/>
                  </a:cubicBezTo>
                  <a:cubicBezTo>
                    <a:pt x="56" y="32"/>
                    <a:pt x="56" y="32"/>
                    <a:pt x="56" y="32"/>
                  </a:cubicBezTo>
                  <a:cubicBezTo>
                    <a:pt x="60" y="32"/>
                    <a:pt x="60" y="32"/>
                    <a:pt x="60" y="32"/>
                  </a:cubicBezTo>
                  <a:cubicBezTo>
                    <a:pt x="62" y="32"/>
                    <a:pt x="64" y="30"/>
                    <a:pt x="64" y="28"/>
                  </a:cubicBezTo>
                  <a:cubicBezTo>
                    <a:pt x="64" y="4"/>
                    <a:pt x="64" y="4"/>
                    <a:pt x="64" y="4"/>
                  </a:cubicBezTo>
                  <a:cubicBezTo>
                    <a:pt x="64" y="3"/>
                    <a:pt x="64" y="1"/>
                    <a:pt x="64" y="0"/>
                  </a:cubicBezTo>
                  <a:cubicBezTo>
                    <a:pt x="0" y="0"/>
                    <a:pt x="0" y="0"/>
                    <a:pt x="0" y="0"/>
                  </a:cubicBezTo>
                  <a:cubicBezTo>
                    <a:pt x="0" y="1"/>
                    <a:pt x="0" y="3"/>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36"/>
            <p:cNvSpPr>
              <a:spLocks noEditPoints="1"/>
            </p:cNvSpPr>
            <p:nvPr/>
          </p:nvSpPr>
          <p:spPr bwMode="auto">
            <a:xfrm>
              <a:off x="658813" y="3189288"/>
              <a:ext cx="360363" cy="382588"/>
            </a:xfrm>
            <a:custGeom>
              <a:avLst/>
              <a:gdLst>
                <a:gd name="T0" fmla="*/ 64 w 128"/>
                <a:gd name="T1" fmla="*/ 0 h 136"/>
                <a:gd name="T2" fmla="*/ 0 w 128"/>
                <a:gd name="T3" fmla="*/ 64 h 136"/>
                <a:gd name="T4" fmla="*/ 19 w 128"/>
                <a:gd name="T5" fmla="*/ 115 h 136"/>
                <a:gd name="T6" fmla="*/ 30 w 128"/>
                <a:gd name="T7" fmla="*/ 136 h 136"/>
                <a:gd name="T8" fmla="*/ 99 w 128"/>
                <a:gd name="T9" fmla="*/ 136 h 136"/>
                <a:gd name="T10" fmla="*/ 110 w 128"/>
                <a:gd name="T11" fmla="*/ 115 h 136"/>
                <a:gd name="T12" fmla="*/ 128 w 128"/>
                <a:gd name="T13" fmla="*/ 64 h 136"/>
                <a:gd name="T14" fmla="*/ 64 w 128"/>
                <a:gd name="T15" fmla="*/ 0 h 136"/>
                <a:gd name="T16" fmla="*/ 61 w 128"/>
                <a:gd name="T17" fmla="*/ 32 h 136"/>
                <a:gd name="T18" fmla="*/ 32 w 128"/>
                <a:gd name="T19" fmla="*/ 64 h 136"/>
                <a:gd name="T20" fmla="*/ 45 w 128"/>
                <a:gd name="T21" fmla="*/ 94 h 136"/>
                <a:gd name="T22" fmla="*/ 48 w 128"/>
                <a:gd name="T23" fmla="*/ 98 h 136"/>
                <a:gd name="T24" fmla="*/ 46 w 128"/>
                <a:gd name="T25" fmla="*/ 104 h 136"/>
                <a:gd name="T26" fmla="*/ 44 w 128"/>
                <a:gd name="T27" fmla="*/ 104 h 136"/>
                <a:gd name="T28" fmla="*/ 41 w 128"/>
                <a:gd name="T29" fmla="*/ 102 h 136"/>
                <a:gd name="T30" fmla="*/ 38 w 128"/>
                <a:gd name="T31" fmla="*/ 98 h 136"/>
                <a:gd name="T32" fmla="*/ 24 w 128"/>
                <a:gd name="T33" fmla="*/ 64 h 136"/>
                <a:gd name="T34" fmla="*/ 60 w 128"/>
                <a:gd name="T35" fmla="*/ 24 h 136"/>
                <a:gd name="T36" fmla="*/ 64 w 128"/>
                <a:gd name="T37" fmla="*/ 28 h 136"/>
                <a:gd name="T38" fmla="*/ 61 w 128"/>
                <a:gd name="T39" fmla="*/ 3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36">
                  <a:moveTo>
                    <a:pt x="64" y="0"/>
                  </a:moveTo>
                  <a:cubicBezTo>
                    <a:pt x="29" y="0"/>
                    <a:pt x="0" y="29"/>
                    <a:pt x="0" y="64"/>
                  </a:cubicBezTo>
                  <a:cubicBezTo>
                    <a:pt x="0" y="83"/>
                    <a:pt x="10" y="100"/>
                    <a:pt x="19" y="115"/>
                  </a:cubicBezTo>
                  <a:cubicBezTo>
                    <a:pt x="23" y="122"/>
                    <a:pt x="27" y="129"/>
                    <a:pt x="30" y="136"/>
                  </a:cubicBezTo>
                  <a:cubicBezTo>
                    <a:pt x="99" y="136"/>
                    <a:pt x="99" y="136"/>
                    <a:pt x="99" y="136"/>
                  </a:cubicBezTo>
                  <a:cubicBezTo>
                    <a:pt x="101" y="129"/>
                    <a:pt x="105" y="122"/>
                    <a:pt x="110" y="115"/>
                  </a:cubicBezTo>
                  <a:cubicBezTo>
                    <a:pt x="118" y="100"/>
                    <a:pt x="128" y="83"/>
                    <a:pt x="128" y="64"/>
                  </a:cubicBezTo>
                  <a:cubicBezTo>
                    <a:pt x="128" y="29"/>
                    <a:pt x="99" y="0"/>
                    <a:pt x="64" y="0"/>
                  </a:cubicBezTo>
                  <a:close/>
                  <a:moveTo>
                    <a:pt x="61" y="32"/>
                  </a:moveTo>
                  <a:cubicBezTo>
                    <a:pt x="44" y="34"/>
                    <a:pt x="32" y="47"/>
                    <a:pt x="32" y="64"/>
                  </a:cubicBezTo>
                  <a:cubicBezTo>
                    <a:pt x="32" y="72"/>
                    <a:pt x="39" y="84"/>
                    <a:pt x="45" y="94"/>
                  </a:cubicBezTo>
                  <a:cubicBezTo>
                    <a:pt x="46" y="95"/>
                    <a:pt x="47" y="97"/>
                    <a:pt x="48" y="98"/>
                  </a:cubicBezTo>
                  <a:cubicBezTo>
                    <a:pt x="49" y="100"/>
                    <a:pt x="48" y="102"/>
                    <a:pt x="46" y="104"/>
                  </a:cubicBezTo>
                  <a:cubicBezTo>
                    <a:pt x="45" y="104"/>
                    <a:pt x="45" y="104"/>
                    <a:pt x="44" y="104"/>
                  </a:cubicBezTo>
                  <a:cubicBezTo>
                    <a:pt x="43" y="104"/>
                    <a:pt x="41" y="103"/>
                    <a:pt x="41" y="102"/>
                  </a:cubicBezTo>
                  <a:cubicBezTo>
                    <a:pt x="40" y="101"/>
                    <a:pt x="39" y="99"/>
                    <a:pt x="38" y="98"/>
                  </a:cubicBezTo>
                  <a:cubicBezTo>
                    <a:pt x="32" y="87"/>
                    <a:pt x="24" y="74"/>
                    <a:pt x="24" y="64"/>
                  </a:cubicBezTo>
                  <a:cubicBezTo>
                    <a:pt x="24" y="43"/>
                    <a:pt x="39" y="26"/>
                    <a:pt x="60" y="24"/>
                  </a:cubicBezTo>
                  <a:cubicBezTo>
                    <a:pt x="62" y="24"/>
                    <a:pt x="64" y="25"/>
                    <a:pt x="64" y="28"/>
                  </a:cubicBezTo>
                  <a:cubicBezTo>
                    <a:pt x="64" y="30"/>
                    <a:pt x="63" y="32"/>
                    <a:pt x="6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74" name="组合 273"/>
          <p:cNvGrpSpPr/>
          <p:nvPr/>
        </p:nvGrpSpPr>
        <p:grpSpPr>
          <a:xfrm rot="900000">
            <a:off x="-185098" y="2411441"/>
            <a:ext cx="873618" cy="693757"/>
            <a:chOff x="1895475" y="3244850"/>
            <a:chExt cx="539750" cy="428626"/>
          </a:xfrm>
          <a:solidFill>
            <a:schemeClr val="bg1">
              <a:alpha val="9000"/>
            </a:schemeClr>
          </a:solidFill>
        </p:grpSpPr>
        <p:sp>
          <p:nvSpPr>
            <p:cNvPr id="479" name="Freeform 37"/>
            <p:cNvSpPr/>
            <p:nvPr/>
          </p:nvSpPr>
          <p:spPr bwMode="auto">
            <a:xfrm>
              <a:off x="2359025" y="3492500"/>
              <a:ext cx="76200" cy="157163"/>
            </a:xfrm>
            <a:custGeom>
              <a:avLst/>
              <a:gdLst>
                <a:gd name="T0" fmla="*/ 0 w 27"/>
                <a:gd name="T1" fmla="*/ 56 h 56"/>
                <a:gd name="T2" fmla="*/ 23 w 27"/>
                <a:gd name="T3" fmla="*/ 56 h 56"/>
                <a:gd name="T4" fmla="*/ 27 w 27"/>
                <a:gd name="T5" fmla="*/ 52 h 56"/>
                <a:gd name="T6" fmla="*/ 27 w 27"/>
                <a:gd name="T7" fmla="*/ 0 h 56"/>
                <a:gd name="T8" fmla="*/ 0 w 27"/>
                <a:gd name="T9" fmla="*/ 56 h 56"/>
              </a:gdLst>
              <a:ahLst/>
              <a:cxnLst>
                <a:cxn ang="0">
                  <a:pos x="T0" y="T1"/>
                </a:cxn>
                <a:cxn ang="0">
                  <a:pos x="T2" y="T3"/>
                </a:cxn>
                <a:cxn ang="0">
                  <a:pos x="T4" y="T5"/>
                </a:cxn>
                <a:cxn ang="0">
                  <a:pos x="T6" y="T7"/>
                </a:cxn>
                <a:cxn ang="0">
                  <a:pos x="T8" y="T9"/>
                </a:cxn>
              </a:cxnLst>
              <a:rect l="0" t="0" r="r" b="b"/>
              <a:pathLst>
                <a:path w="27" h="56">
                  <a:moveTo>
                    <a:pt x="0" y="56"/>
                  </a:moveTo>
                  <a:cubicBezTo>
                    <a:pt x="23" y="56"/>
                    <a:pt x="23" y="56"/>
                    <a:pt x="23" y="56"/>
                  </a:cubicBezTo>
                  <a:cubicBezTo>
                    <a:pt x="25" y="56"/>
                    <a:pt x="27" y="54"/>
                    <a:pt x="27" y="52"/>
                  </a:cubicBezTo>
                  <a:cubicBezTo>
                    <a:pt x="27" y="0"/>
                    <a:pt x="27" y="0"/>
                    <a:pt x="27" y="0"/>
                  </a:cubicBezTo>
                  <a:cubicBezTo>
                    <a:pt x="27" y="22"/>
                    <a:pt x="17" y="43"/>
                    <a:pt x="0"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 name="Freeform 38"/>
            <p:cNvSpPr>
              <a:spLocks noEditPoints="1"/>
            </p:cNvSpPr>
            <p:nvPr/>
          </p:nvSpPr>
          <p:spPr bwMode="auto">
            <a:xfrm>
              <a:off x="1895475" y="3244850"/>
              <a:ext cx="539750" cy="404813"/>
            </a:xfrm>
            <a:custGeom>
              <a:avLst/>
              <a:gdLst>
                <a:gd name="T0" fmla="*/ 188 w 192"/>
                <a:gd name="T1" fmla="*/ 24 h 144"/>
                <a:gd name="T2" fmla="*/ 167 w 192"/>
                <a:gd name="T3" fmla="*/ 24 h 144"/>
                <a:gd name="T4" fmla="*/ 156 w 192"/>
                <a:gd name="T5" fmla="*/ 2 h 144"/>
                <a:gd name="T6" fmla="*/ 152 w 192"/>
                <a:gd name="T7" fmla="*/ 0 h 144"/>
                <a:gd name="T8" fmla="*/ 88 w 192"/>
                <a:gd name="T9" fmla="*/ 0 h 144"/>
                <a:gd name="T10" fmla="*/ 85 w 192"/>
                <a:gd name="T11" fmla="*/ 2 h 144"/>
                <a:gd name="T12" fmla="*/ 74 w 192"/>
                <a:gd name="T13" fmla="*/ 24 h 144"/>
                <a:gd name="T14" fmla="*/ 64 w 192"/>
                <a:gd name="T15" fmla="*/ 24 h 144"/>
                <a:gd name="T16" fmla="*/ 64 w 192"/>
                <a:gd name="T17" fmla="*/ 24 h 144"/>
                <a:gd name="T18" fmla="*/ 56 w 192"/>
                <a:gd name="T19" fmla="*/ 24 h 144"/>
                <a:gd name="T20" fmla="*/ 56 w 192"/>
                <a:gd name="T21" fmla="*/ 24 h 144"/>
                <a:gd name="T22" fmla="*/ 24 w 192"/>
                <a:gd name="T23" fmla="*/ 24 h 144"/>
                <a:gd name="T24" fmla="*/ 24 w 192"/>
                <a:gd name="T25" fmla="*/ 24 h 144"/>
                <a:gd name="T26" fmla="*/ 16 w 192"/>
                <a:gd name="T27" fmla="*/ 24 h 144"/>
                <a:gd name="T28" fmla="*/ 16 w 192"/>
                <a:gd name="T29" fmla="*/ 24 h 144"/>
                <a:gd name="T30" fmla="*/ 4 w 192"/>
                <a:gd name="T31" fmla="*/ 24 h 144"/>
                <a:gd name="T32" fmla="*/ 0 w 192"/>
                <a:gd name="T33" fmla="*/ 28 h 144"/>
                <a:gd name="T34" fmla="*/ 0 w 192"/>
                <a:gd name="T35" fmla="*/ 140 h 144"/>
                <a:gd name="T36" fmla="*/ 4 w 192"/>
                <a:gd name="T37" fmla="*/ 144 h 144"/>
                <a:gd name="T38" fmla="*/ 75 w 192"/>
                <a:gd name="T39" fmla="*/ 144 h 144"/>
                <a:gd name="T40" fmla="*/ 48 w 192"/>
                <a:gd name="T41" fmla="*/ 88 h 144"/>
                <a:gd name="T42" fmla="*/ 120 w 192"/>
                <a:gd name="T43" fmla="*/ 16 h 144"/>
                <a:gd name="T44" fmla="*/ 192 w 192"/>
                <a:gd name="T45" fmla="*/ 88 h 144"/>
                <a:gd name="T46" fmla="*/ 192 w 192"/>
                <a:gd name="T47" fmla="*/ 28 h 144"/>
                <a:gd name="T48" fmla="*/ 188 w 192"/>
                <a:gd name="T49" fmla="*/ 24 h 144"/>
                <a:gd name="T50" fmla="*/ 36 w 192"/>
                <a:gd name="T51" fmla="*/ 56 h 144"/>
                <a:gd name="T52" fmla="*/ 20 w 192"/>
                <a:gd name="T53" fmla="*/ 56 h 144"/>
                <a:gd name="T54" fmla="*/ 16 w 192"/>
                <a:gd name="T55" fmla="*/ 52 h 144"/>
                <a:gd name="T56" fmla="*/ 20 w 192"/>
                <a:gd name="T57" fmla="*/ 48 h 144"/>
                <a:gd name="T58" fmla="*/ 36 w 192"/>
                <a:gd name="T59" fmla="*/ 48 h 144"/>
                <a:gd name="T60" fmla="*/ 40 w 192"/>
                <a:gd name="T61" fmla="*/ 52 h 144"/>
                <a:gd name="T62" fmla="*/ 36 w 192"/>
                <a:gd name="T63" fmla="*/ 5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144">
                  <a:moveTo>
                    <a:pt x="188" y="24"/>
                  </a:moveTo>
                  <a:cubicBezTo>
                    <a:pt x="167" y="24"/>
                    <a:pt x="167" y="24"/>
                    <a:pt x="167" y="24"/>
                  </a:cubicBezTo>
                  <a:cubicBezTo>
                    <a:pt x="156" y="2"/>
                    <a:pt x="156" y="2"/>
                    <a:pt x="156" y="2"/>
                  </a:cubicBezTo>
                  <a:cubicBezTo>
                    <a:pt x="155" y="1"/>
                    <a:pt x="154" y="0"/>
                    <a:pt x="152" y="0"/>
                  </a:cubicBezTo>
                  <a:cubicBezTo>
                    <a:pt x="88" y="0"/>
                    <a:pt x="88" y="0"/>
                    <a:pt x="88" y="0"/>
                  </a:cubicBezTo>
                  <a:cubicBezTo>
                    <a:pt x="87" y="0"/>
                    <a:pt x="85" y="1"/>
                    <a:pt x="85" y="2"/>
                  </a:cubicBezTo>
                  <a:cubicBezTo>
                    <a:pt x="74" y="24"/>
                    <a:pt x="74" y="24"/>
                    <a:pt x="74" y="24"/>
                  </a:cubicBezTo>
                  <a:cubicBezTo>
                    <a:pt x="64" y="24"/>
                    <a:pt x="64" y="24"/>
                    <a:pt x="64" y="24"/>
                  </a:cubicBezTo>
                  <a:cubicBezTo>
                    <a:pt x="64" y="24"/>
                    <a:pt x="64" y="24"/>
                    <a:pt x="64" y="24"/>
                  </a:cubicBezTo>
                  <a:cubicBezTo>
                    <a:pt x="56" y="24"/>
                    <a:pt x="56" y="24"/>
                    <a:pt x="56" y="24"/>
                  </a:cubicBezTo>
                  <a:cubicBezTo>
                    <a:pt x="56" y="24"/>
                    <a:pt x="56" y="24"/>
                    <a:pt x="56" y="24"/>
                  </a:cubicBezTo>
                  <a:cubicBezTo>
                    <a:pt x="24" y="24"/>
                    <a:pt x="24" y="24"/>
                    <a:pt x="24" y="24"/>
                  </a:cubicBezTo>
                  <a:cubicBezTo>
                    <a:pt x="24" y="24"/>
                    <a:pt x="24" y="24"/>
                    <a:pt x="24" y="24"/>
                  </a:cubicBezTo>
                  <a:cubicBezTo>
                    <a:pt x="16" y="24"/>
                    <a:pt x="16" y="24"/>
                    <a:pt x="16" y="24"/>
                  </a:cubicBezTo>
                  <a:cubicBezTo>
                    <a:pt x="16" y="24"/>
                    <a:pt x="16" y="24"/>
                    <a:pt x="16" y="24"/>
                  </a:cubicBezTo>
                  <a:cubicBezTo>
                    <a:pt x="4" y="24"/>
                    <a:pt x="4" y="24"/>
                    <a:pt x="4" y="24"/>
                  </a:cubicBezTo>
                  <a:cubicBezTo>
                    <a:pt x="2" y="24"/>
                    <a:pt x="0" y="26"/>
                    <a:pt x="0" y="28"/>
                  </a:cubicBezTo>
                  <a:cubicBezTo>
                    <a:pt x="0" y="140"/>
                    <a:pt x="0" y="140"/>
                    <a:pt x="0" y="140"/>
                  </a:cubicBezTo>
                  <a:cubicBezTo>
                    <a:pt x="0" y="142"/>
                    <a:pt x="2" y="144"/>
                    <a:pt x="4" y="144"/>
                  </a:cubicBezTo>
                  <a:cubicBezTo>
                    <a:pt x="75" y="144"/>
                    <a:pt x="75" y="144"/>
                    <a:pt x="75" y="144"/>
                  </a:cubicBezTo>
                  <a:cubicBezTo>
                    <a:pt x="59" y="131"/>
                    <a:pt x="48" y="110"/>
                    <a:pt x="48" y="88"/>
                  </a:cubicBezTo>
                  <a:cubicBezTo>
                    <a:pt x="48" y="48"/>
                    <a:pt x="80" y="16"/>
                    <a:pt x="120" y="16"/>
                  </a:cubicBezTo>
                  <a:cubicBezTo>
                    <a:pt x="160" y="16"/>
                    <a:pt x="192" y="48"/>
                    <a:pt x="192" y="88"/>
                  </a:cubicBezTo>
                  <a:cubicBezTo>
                    <a:pt x="192" y="28"/>
                    <a:pt x="192" y="28"/>
                    <a:pt x="192" y="28"/>
                  </a:cubicBezTo>
                  <a:cubicBezTo>
                    <a:pt x="192" y="26"/>
                    <a:pt x="190" y="24"/>
                    <a:pt x="188" y="24"/>
                  </a:cubicBezTo>
                  <a:close/>
                  <a:moveTo>
                    <a:pt x="36" y="56"/>
                  </a:moveTo>
                  <a:cubicBezTo>
                    <a:pt x="20" y="56"/>
                    <a:pt x="20" y="56"/>
                    <a:pt x="20" y="56"/>
                  </a:cubicBezTo>
                  <a:cubicBezTo>
                    <a:pt x="18" y="56"/>
                    <a:pt x="16" y="54"/>
                    <a:pt x="16" y="52"/>
                  </a:cubicBezTo>
                  <a:cubicBezTo>
                    <a:pt x="16" y="50"/>
                    <a:pt x="18" y="48"/>
                    <a:pt x="20" y="48"/>
                  </a:cubicBezTo>
                  <a:cubicBezTo>
                    <a:pt x="36" y="48"/>
                    <a:pt x="36" y="48"/>
                    <a:pt x="36" y="48"/>
                  </a:cubicBezTo>
                  <a:cubicBezTo>
                    <a:pt x="38" y="48"/>
                    <a:pt x="40" y="50"/>
                    <a:pt x="40" y="52"/>
                  </a:cubicBezTo>
                  <a:cubicBezTo>
                    <a:pt x="40" y="54"/>
                    <a:pt x="38" y="56"/>
                    <a:pt x="3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39"/>
            <p:cNvSpPr/>
            <p:nvPr/>
          </p:nvSpPr>
          <p:spPr bwMode="auto">
            <a:xfrm>
              <a:off x="1939925" y="3268663"/>
              <a:ext cx="134938" cy="22225"/>
            </a:xfrm>
            <a:custGeom>
              <a:avLst/>
              <a:gdLst>
                <a:gd name="T0" fmla="*/ 48 w 48"/>
                <a:gd name="T1" fmla="*/ 4 h 8"/>
                <a:gd name="T2" fmla="*/ 44 w 48"/>
                <a:gd name="T3" fmla="*/ 0 h 8"/>
                <a:gd name="T4" fmla="*/ 4 w 48"/>
                <a:gd name="T5" fmla="*/ 0 h 8"/>
                <a:gd name="T6" fmla="*/ 0 w 48"/>
                <a:gd name="T7" fmla="*/ 4 h 8"/>
                <a:gd name="T8" fmla="*/ 0 w 48"/>
                <a:gd name="T9" fmla="*/ 8 h 8"/>
                <a:gd name="T10" fmla="*/ 48 w 48"/>
                <a:gd name="T11" fmla="*/ 8 h 8"/>
                <a:gd name="T12" fmla="*/ 48 w 4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8" y="4"/>
                  </a:moveTo>
                  <a:cubicBezTo>
                    <a:pt x="48" y="2"/>
                    <a:pt x="46" y="0"/>
                    <a:pt x="44" y="0"/>
                  </a:cubicBezTo>
                  <a:cubicBezTo>
                    <a:pt x="4" y="0"/>
                    <a:pt x="4" y="0"/>
                    <a:pt x="4" y="0"/>
                  </a:cubicBezTo>
                  <a:cubicBezTo>
                    <a:pt x="2" y="0"/>
                    <a:pt x="0" y="2"/>
                    <a:pt x="0" y="4"/>
                  </a:cubicBezTo>
                  <a:cubicBezTo>
                    <a:pt x="0" y="8"/>
                    <a:pt x="0" y="8"/>
                    <a:pt x="0" y="8"/>
                  </a:cubicBezTo>
                  <a:cubicBezTo>
                    <a:pt x="48" y="8"/>
                    <a:pt x="48" y="8"/>
                    <a:pt x="48" y="8"/>
                  </a:cubicBezTo>
                  <a:lnTo>
                    <a:pt x="48"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40"/>
            <p:cNvSpPr>
              <a:spLocks noEditPoints="1"/>
            </p:cNvSpPr>
            <p:nvPr/>
          </p:nvSpPr>
          <p:spPr bwMode="auto">
            <a:xfrm>
              <a:off x="2120900" y="3379788"/>
              <a:ext cx="225425" cy="225425"/>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37 w 80"/>
                <a:gd name="T11" fmla="*/ 24 h 80"/>
                <a:gd name="T12" fmla="*/ 24 w 80"/>
                <a:gd name="T13" fmla="*/ 37 h 80"/>
                <a:gd name="T14" fmla="*/ 21 w 80"/>
                <a:gd name="T15" fmla="*/ 40 h 80"/>
                <a:gd name="T16" fmla="*/ 20 w 80"/>
                <a:gd name="T17" fmla="*/ 40 h 80"/>
                <a:gd name="T18" fmla="*/ 17 w 80"/>
                <a:gd name="T19" fmla="*/ 35 h 80"/>
                <a:gd name="T20" fmla="*/ 35 w 80"/>
                <a:gd name="T21" fmla="*/ 16 h 80"/>
                <a:gd name="T22" fmla="*/ 40 w 80"/>
                <a:gd name="T23" fmla="*/ 19 h 80"/>
                <a:gd name="T24" fmla="*/ 37 w 80"/>
                <a:gd name="T25"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37" y="24"/>
                  </a:moveTo>
                  <a:cubicBezTo>
                    <a:pt x="31" y="25"/>
                    <a:pt x="26" y="30"/>
                    <a:pt x="24" y="37"/>
                  </a:cubicBezTo>
                  <a:cubicBezTo>
                    <a:pt x="24" y="39"/>
                    <a:pt x="22" y="40"/>
                    <a:pt x="21" y="40"/>
                  </a:cubicBezTo>
                  <a:cubicBezTo>
                    <a:pt x="20" y="40"/>
                    <a:pt x="20" y="40"/>
                    <a:pt x="20" y="40"/>
                  </a:cubicBezTo>
                  <a:cubicBezTo>
                    <a:pt x="18" y="39"/>
                    <a:pt x="16" y="37"/>
                    <a:pt x="17" y="35"/>
                  </a:cubicBezTo>
                  <a:cubicBezTo>
                    <a:pt x="19" y="26"/>
                    <a:pt x="26" y="18"/>
                    <a:pt x="35" y="16"/>
                  </a:cubicBezTo>
                  <a:cubicBezTo>
                    <a:pt x="37" y="16"/>
                    <a:pt x="40" y="17"/>
                    <a:pt x="40" y="19"/>
                  </a:cubicBezTo>
                  <a:cubicBezTo>
                    <a:pt x="40" y="22"/>
                    <a:pt x="39" y="24"/>
                    <a:pt x="3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Freeform 41"/>
            <p:cNvSpPr>
              <a:spLocks noEditPoints="1"/>
            </p:cNvSpPr>
            <p:nvPr/>
          </p:nvSpPr>
          <p:spPr bwMode="auto">
            <a:xfrm>
              <a:off x="2052638" y="3313113"/>
              <a:ext cx="360363" cy="360363"/>
            </a:xfrm>
            <a:custGeom>
              <a:avLst/>
              <a:gdLst>
                <a:gd name="T0" fmla="*/ 114 w 128"/>
                <a:gd name="T1" fmla="*/ 104 h 128"/>
                <a:gd name="T2" fmla="*/ 117 w 128"/>
                <a:gd name="T3" fmla="*/ 100 h 128"/>
                <a:gd name="T4" fmla="*/ 119 w 128"/>
                <a:gd name="T5" fmla="*/ 97 h 128"/>
                <a:gd name="T6" fmla="*/ 121 w 128"/>
                <a:gd name="T7" fmla="*/ 93 h 128"/>
                <a:gd name="T8" fmla="*/ 123 w 128"/>
                <a:gd name="T9" fmla="*/ 89 h 128"/>
                <a:gd name="T10" fmla="*/ 124 w 128"/>
                <a:gd name="T11" fmla="*/ 85 h 128"/>
                <a:gd name="T12" fmla="*/ 126 w 128"/>
                <a:gd name="T13" fmla="*/ 82 h 128"/>
                <a:gd name="T14" fmla="*/ 126 w 128"/>
                <a:gd name="T15" fmla="*/ 80 h 128"/>
                <a:gd name="T16" fmla="*/ 126 w 128"/>
                <a:gd name="T17" fmla="*/ 79 h 128"/>
                <a:gd name="T18" fmla="*/ 127 w 128"/>
                <a:gd name="T19" fmla="*/ 77 h 128"/>
                <a:gd name="T20" fmla="*/ 127 w 128"/>
                <a:gd name="T21" fmla="*/ 74 h 128"/>
                <a:gd name="T22" fmla="*/ 128 w 128"/>
                <a:gd name="T23" fmla="*/ 72 h 128"/>
                <a:gd name="T24" fmla="*/ 128 w 128"/>
                <a:gd name="T25" fmla="*/ 69 h 128"/>
                <a:gd name="T26" fmla="*/ 128 w 128"/>
                <a:gd name="T27" fmla="*/ 68 h 128"/>
                <a:gd name="T28" fmla="*/ 128 w 128"/>
                <a:gd name="T29" fmla="*/ 64 h 128"/>
                <a:gd name="T30" fmla="*/ 64 w 128"/>
                <a:gd name="T31" fmla="*/ 0 h 128"/>
                <a:gd name="T32" fmla="*/ 0 w 128"/>
                <a:gd name="T33" fmla="*/ 64 h 128"/>
                <a:gd name="T34" fmla="*/ 0 w 128"/>
                <a:gd name="T35" fmla="*/ 68 h 128"/>
                <a:gd name="T36" fmla="*/ 0 w 128"/>
                <a:gd name="T37" fmla="*/ 69 h 128"/>
                <a:gd name="T38" fmla="*/ 1 w 128"/>
                <a:gd name="T39" fmla="*/ 72 h 128"/>
                <a:gd name="T40" fmla="*/ 1 w 128"/>
                <a:gd name="T41" fmla="*/ 74 h 128"/>
                <a:gd name="T42" fmla="*/ 1 w 128"/>
                <a:gd name="T43" fmla="*/ 77 h 128"/>
                <a:gd name="T44" fmla="*/ 2 w 128"/>
                <a:gd name="T45" fmla="*/ 79 h 128"/>
                <a:gd name="T46" fmla="*/ 2 w 128"/>
                <a:gd name="T47" fmla="*/ 80 h 128"/>
                <a:gd name="T48" fmla="*/ 3 w 128"/>
                <a:gd name="T49" fmla="*/ 82 h 128"/>
                <a:gd name="T50" fmla="*/ 4 w 128"/>
                <a:gd name="T51" fmla="*/ 85 h 128"/>
                <a:gd name="T52" fmla="*/ 5 w 128"/>
                <a:gd name="T53" fmla="*/ 89 h 128"/>
                <a:gd name="T54" fmla="*/ 7 w 128"/>
                <a:gd name="T55" fmla="*/ 93 h 128"/>
                <a:gd name="T56" fmla="*/ 9 w 128"/>
                <a:gd name="T57" fmla="*/ 97 h 128"/>
                <a:gd name="T58" fmla="*/ 12 w 128"/>
                <a:gd name="T59" fmla="*/ 100 h 128"/>
                <a:gd name="T60" fmla="*/ 14 w 128"/>
                <a:gd name="T61" fmla="*/ 104 h 128"/>
                <a:gd name="T62" fmla="*/ 17 w 128"/>
                <a:gd name="T63" fmla="*/ 107 h 128"/>
                <a:gd name="T64" fmla="*/ 20 w 128"/>
                <a:gd name="T65" fmla="*/ 110 h 128"/>
                <a:gd name="T66" fmla="*/ 20 w 128"/>
                <a:gd name="T67" fmla="*/ 110 h 128"/>
                <a:gd name="T68" fmla="*/ 22 w 128"/>
                <a:gd name="T69" fmla="*/ 112 h 128"/>
                <a:gd name="T70" fmla="*/ 23 w 128"/>
                <a:gd name="T71" fmla="*/ 113 h 128"/>
                <a:gd name="T72" fmla="*/ 29 w 128"/>
                <a:gd name="T73" fmla="*/ 117 h 128"/>
                <a:gd name="T74" fmla="*/ 30 w 128"/>
                <a:gd name="T75" fmla="*/ 118 h 128"/>
                <a:gd name="T76" fmla="*/ 33 w 128"/>
                <a:gd name="T77" fmla="*/ 120 h 128"/>
                <a:gd name="T78" fmla="*/ 33 w 128"/>
                <a:gd name="T79" fmla="*/ 120 h 128"/>
                <a:gd name="T80" fmla="*/ 64 w 128"/>
                <a:gd name="T81" fmla="*/ 128 h 128"/>
                <a:gd name="T82" fmla="*/ 95 w 128"/>
                <a:gd name="T83" fmla="*/ 120 h 128"/>
                <a:gd name="T84" fmla="*/ 95 w 128"/>
                <a:gd name="T85" fmla="*/ 120 h 128"/>
                <a:gd name="T86" fmla="*/ 98 w 128"/>
                <a:gd name="T87" fmla="*/ 118 h 128"/>
                <a:gd name="T88" fmla="*/ 99 w 128"/>
                <a:gd name="T89" fmla="*/ 117 h 128"/>
                <a:gd name="T90" fmla="*/ 105 w 128"/>
                <a:gd name="T91" fmla="*/ 113 h 128"/>
                <a:gd name="T92" fmla="*/ 106 w 128"/>
                <a:gd name="T93" fmla="*/ 112 h 128"/>
                <a:gd name="T94" fmla="*/ 108 w 128"/>
                <a:gd name="T95" fmla="*/ 110 h 128"/>
                <a:gd name="T96" fmla="*/ 109 w 128"/>
                <a:gd name="T97" fmla="*/ 110 h 128"/>
                <a:gd name="T98" fmla="*/ 111 w 128"/>
                <a:gd name="T99" fmla="*/ 107 h 128"/>
                <a:gd name="T100" fmla="*/ 114 w 128"/>
                <a:gd name="T101" fmla="*/ 104 h 128"/>
                <a:gd name="T102" fmla="*/ 64 w 128"/>
                <a:gd name="T103" fmla="*/ 112 h 128"/>
                <a:gd name="T104" fmla="*/ 16 w 128"/>
                <a:gd name="T105" fmla="*/ 64 h 128"/>
                <a:gd name="T106" fmla="*/ 64 w 128"/>
                <a:gd name="T107" fmla="*/ 16 h 128"/>
                <a:gd name="T108" fmla="*/ 112 w 128"/>
                <a:gd name="T109" fmla="*/ 64 h 128"/>
                <a:gd name="T110" fmla="*/ 64 w 128"/>
                <a:gd name="T111"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 h="128">
                  <a:moveTo>
                    <a:pt x="114" y="104"/>
                  </a:moveTo>
                  <a:cubicBezTo>
                    <a:pt x="115" y="103"/>
                    <a:pt x="116" y="101"/>
                    <a:pt x="117" y="100"/>
                  </a:cubicBezTo>
                  <a:cubicBezTo>
                    <a:pt x="118" y="99"/>
                    <a:pt x="118" y="98"/>
                    <a:pt x="119" y="97"/>
                  </a:cubicBezTo>
                  <a:cubicBezTo>
                    <a:pt x="120" y="96"/>
                    <a:pt x="120" y="94"/>
                    <a:pt x="121" y="93"/>
                  </a:cubicBezTo>
                  <a:cubicBezTo>
                    <a:pt x="122" y="92"/>
                    <a:pt x="122" y="91"/>
                    <a:pt x="123" y="89"/>
                  </a:cubicBezTo>
                  <a:cubicBezTo>
                    <a:pt x="123" y="88"/>
                    <a:pt x="124" y="87"/>
                    <a:pt x="124" y="85"/>
                  </a:cubicBezTo>
                  <a:cubicBezTo>
                    <a:pt x="125" y="84"/>
                    <a:pt x="125" y="83"/>
                    <a:pt x="126" y="82"/>
                  </a:cubicBezTo>
                  <a:cubicBezTo>
                    <a:pt x="126" y="81"/>
                    <a:pt x="126" y="81"/>
                    <a:pt x="126" y="80"/>
                  </a:cubicBezTo>
                  <a:cubicBezTo>
                    <a:pt x="126" y="80"/>
                    <a:pt x="126" y="79"/>
                    <a:pt x="126" y="79"/>
                  </a:cubicBezTo>
                  <a:cubicBezTo>
                    <a:pt x="127" y="78"/>
                    <a:pt x="127" y="77"/>
                    <a:pt x="127" y="77"/>
                  </a:cubicBezTo>
                  <a:cubicBezTo>
                    <a:pt x="127" y="76"/>
                    <a:pt x="127" y="75"/>
                    <a:pt x="127" y="74"/>
                  </a:cubicBezTo>
                  <a:cubicBezTo>
                    <a:pt x="128" y="73"/>
                    <a:pt x="128" y="72"/>
                    <a:pt x="128" y="72"/>
                  </a:cubicBezTo>
                  <a:cubicBezTo>
                    <a:pt x="128" y="71"/>
                    <a:pt x="128" y="70"/>
                    <a:pt x="128" y="69"/>
                  </a:cubicBezTo>
                  <a:cubicBezTo>
                    <a:pt x="128" y="69"/>
                    <a:pt x="128" y="68"/>
                    <a:pt x="128" y="68"/>
                  </a:cubicBezTo>
                  <a:cubicBezTo>
                    <a:pt x="128" y="67"/>
                    <a:pt x="128" y="65"/>
                    <a:pt x="128" y="64"/>
                  </a:cubicBezTo>
                  <a:cubicBezTo>
                    <a:pt x="128" y="29"/>
                    <a:pt x="99" y="0"/>
                    <a:pt x="64" y="0"/>
                  </a:cubicBezTo>
                  <a:cubicBezTo>
                    <a:pt x="29" y="0"/>
                    <a:pt x="0" y="29"/>
                    <a:pt x="0" y="64"/>
                  </a:cubicBezTo>
                  <a:cubicBezTo>
                    <a:pt x="0" y="65"/>
                    <a:pt x="0" y="67"/>
                    <a:pt x="0" y="68"/>
                  </a:cubicBezTo>
                  <a:cubicBezTo>
                    <a:pt x="0" y="68"/>
                    <a:pt x="0" y="69"/>
                    <a:pt x="0" y="69"/>
                  </a:cubicBezTo>
                  <a:cubicBezTo>
                    <a:pt x="0" y="70"/>
                    <a:pt x="1" y="71"/>
                    <a:pt x="1" y="72"/>
                  </a:cubicBezTo>
                  <a:cubicBezTo>
                    <a:pt x="1" y="72"/>
                    <a:pt x="1" y="73"/>
                    <a:pt x="1" y="74"/>
                  </a:cubicBezTo>
                  <a:cubicBezTo>
                    <a:pt x="1" y="75"/>
                    <a:pt x="1" y="76"/>
                    <a:pt x="1" y="77"/>
                  </a:cubicBezTo>
                  <a:cubicBezTo>
                    <a:pt x="2" y="77"/>
                    <a:pt x="2" y="78"/>
                    <a:pt x="2" y="79"/>
                  </a:cubicBezTo>
                  <a:cubicBezTo>
                    <a:pt x="2" y="79"/>
                    <a:pt x="2" y="80"/>
                    <a:pt x="2" y="80"/>
                  </a:cubicBezTo>
                  <a:cubicBezTo>
                    <a:pt x="2" y="81"/>
                    <a:pt x="3" y="81"/>
                    <a:pt x="3" y="82"/>
                  </a:cubicBezTo>
                  <a:cubicBezTo>
                    <a:pt x="3" y="83"/>
                    <a:pt x="3" y="84"/>
                    <a:pt x="4" y="85"/>
                  </a:cubicBezTo>
                  <a:cubicBezTo>
                    <a:pt x="4" y="87"/>
                    <a:pt x="5" y="88"/>
                    <a:pt x="5" y="89"/>
                  </a:cubicBezTo>
                  <a:cubicBezTo>
                    <a:pt x="6" y="91"/>
                    <a:pt x="7" y="92"/>
                    <a:pt x="7" y="93"/>
                  </a:cubicBezTo>
                  <a:cubicBezTo>
                    <a:pt x="8" y="94"/>
                    <a:pt x="9" y="96"/>
                    <a:pt x="9" y="97"/>
                  </a:cubicBezTo>
                  <a:cubicBezTo>
                    <a:pt x="10" y="98"/>
                    <a:pt x="11" y="99"/>
                    <a:pt x="12" y="100"/>
                  </a:cubicBezTo>
                  <a:cubicBezTo>
                    <a:pt x="12" y="101"/>
                    <a:pt x="13" y="103"/>
                    <a:pt x="14" y="104"/>
                  </a:cubicBezTo>
                  <a:cubicBezTo>
                    <a:pt x="15" y="105"/>
                    <a:pt x="16" y="106"/>
                    <a:pt x="17" y="107"/>
                  </a:cubicBezTo>
                  <a:cubicBezTo>
                    <a:pt x="18" y="108"/>
                    <a:pt x="19" y="109"/>
                    <a:pt x="20" y="110"/>
                  </a:cubicBezTo>
                  <a:cubicBezTo>
                    <a:pt x="20" y="110"/>
                    <a:pt x="20" y="110"/>
                    <a:pt x="20" y="110"/>
                  </a:cubicBezTo>
                  <a:cubicBezTo>
                    <a:pt x="21" y="111"/>
                    <a:pt x="21" y="111"/>
                    <a:pt x="22" y="112"/>
                  </a:cubicBezTo>
                  <a:cubicBezTo>
                    <a:pt x="23" y="113"/>
                    <a:pt x="23" y="113"/>
                    <a:pt x="23" y="113"/>
                  </a:cubicBezTo>
                  <a:cubicBezTo>
                    <a:pt x="25" y="115"/>
                    <a:pt x="27" y="116"/>
                    <a:pt x="29" y="117"/>
                  </a:cubicBezTo>
                  <a:cubicBezTo>
                    <a:pt x="29" y="118"/>
                    <a:pt x="30" y="118"/>
                    <a:pt x="30" y="118"/>
                  </a:cubicBezTo>
                  <a:cubicBezTo>
                    <a:pt x="31" y="119"/>
                    <a:pt x="32" y="119"/>
                    <a:pt x="33" y="120"/>
                  </a:cubicBezTo>
                  <a:cubicBezTo>
                    <a:pt x="33" y="120"/>
                    <a:pt x="33" y="120"/>
                    <a:pt x="33" y="120"/>
                  </a:cubicBezTo>
                  <a:cubicBezTo>
                    <a:pt x="42" y="125"/>
                    <a:pt x="53" y="128"/>
                    <a:pt x="64" y="128"/>
                  </a:cubicBezTo>
                  <a:cubicBezTo>
                    <a:pt x="75" y="128"/>
                    <a:pt x="86" y="125"/>
                    <a:pt x="95" y="120"/>
                  </a:cubicBezTo>
                  <a:cubicBezTo>
                    <a:pt x="95" y="120"/>
                    <a:pt x="95" y="120"/>
                    <a:pt x="95" y="120"/>
                  </a:cubicBezTo>
                  <a:cubicBezTo>
                    <a:pt x="96" y="119"/>
                    <a:pt x="97" y="119"/>
                    <a:pt x="98" y="118"/>
                  </a:cubicBezTo>
                  <a:cubicBezTo>
                    <a:pt x="99" y="118"/>
                    <a:pt x="99" y="118"/>
                    <a:pt x="99" y="117"/>
                  </a:cubicBezTo>
                  <a:cubicBezTo>
                    <a:pt x="101" y="116"/>
                    <a:pt x="103" y="115"/>
                    <a:pt x="105" y="113"/>
                  </a:cubicBezTo>
                  <a:cubicBezTo>
                    <a:pt x="105" y="113"/>
                    <a:pt x="106" y="113"/>
                    <a:pt x="106" y="112"/>
                  </a:cubicBezTo>
                  <a:cubicBezTo>
                    <a:pt x="107" y="111"/>
                    <a:pt x="108" y="111"/>
                    <a:pt x="108" y="110"/>
                  </a:cubicBezTo>
                  <a:cubicBezTo>
                    <a:pt x="109" y="110"/>
                    <a:pt x="109" y="110"/>
                    <a:pt x="109" y="110"/>
                  </a:cubicBezTo>
                  <a:cubicBezTo>
                    <a:pt x="110" y="109"/>
                    <a:pt x="111" y="108"/>
                    <a:pt x="111" y="107"/>
                  </a:cubicBezTo>
                  <a:cubicBezTo>
                    <a:pt x="112" y="106"/>
                    <a:pt x="113" y="105"/>
                    <a:pt x="114" y="104"/>
                  </a:cubicBezTo>
                  <a:close/>
                  <a:moveTo>
                    <a:pt x="64" y="112"/>
                  </a:moveTo>
                  <a:cubicBezTo>
                    <a:pt x="38" y="112"/>
                    <a:pt x="16" y="90"/>
                    <a:pt x="16" y="64"/>
                  </a:cubicBezTo>
                  <a:cubicBezTo>
                    <a:pt x="16" y="37"/>
                    <a:pt x="38" y="16"/>
                    <a:pt x="64" y="16"/>
                  </a:cubicBezTo>
                  <a:cubicBezTo>
                    <a:pt x="91" y="16"/>
                    <a:pt x="112" y="37"/>
                    <a:pt x="112" y="64"/>
                  </a:cubicBezTo>
                  <a:cubicBezTo>
                    <a:pt x="112" y="90"/>
                    <a:pt x="91" y="112"/>
                    <a:pt x="64"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75" name="组合 274"/>
          <p:cNvGrpSpPr/>
          <p:nvPr/>
        </p:nvGrpSpPr>
        <p:grpSpPr>
          <a:xfrm>
            <a:off x="5563289" y="3486489"/>
            <a:ext cx="488060" cy="447867"/>
            <a:chOff x="3222625" y="3211513"/>
            <a:chExt cx="539750" cy="495300"/>
          </a:xfrm>
          <a:solidFill>
            <a:schemeClr val="bg1">
              <a:alpha val="9000"/>
            </a:schemeClr>
          </a:solidFill>
        </p:grpSpPr>
        <p:sp>
          <p:nvSpPr>
            <p:cNvPr id="476" name="Freeform 42"/>
            <p:cNvSpPr>
              <a:spLocks noEditPoints="1"/>
            </p:cNvSpPr>
            <p:nvPr/>
          </p:nvSpPr>
          <p:spPr bwMode="auto">
            <a:xfrm>
              <a:off x="3222625" y="3211513"/>
              <a:ext cx="539750" cy="495300"/>
            </a:xfrm>
            <a:custGeom>
              <a:avLst/>
              <a:gdLst>
                <a:gd name="T0" fmla="*/ 188 w 192"/>
                <a:gd name="T1" fmla="*/ 0 h 176"/>
                <a:gd name="T2" fmla="*/ 4 w 192"/>
                <a:gd name="T3" fmla="*/ 0 h 176"/>
                <a:gd name="T4" fmla="*/ 0 w 192"/>
                <a:gd name="T5" fmla="*/ 4 h 176"/>
                <a:gd name="T6" fmla="*/ 0 w 192"/>
                <a:gd name="T7" fmla="*/ 172 h 176"/>
                <a:gd name="T8" fmla="*/ 4 w 192"/>
                <a:gd name="T9" fmla="*/ 176 h 176"/>
                <a:gd name="T10" fmla="*/ 188 w 192"/>
                <a:gd name="T11" fmla="*/ 176 h 176"/>
                <a:gd name="T12" fmla="*/ 192 w 192"/>
                <a:gd name="T13" fmla="*/ 172 h 176"/>
                <a:gd name="T14" fmla="*/ 192 w 192"/>
                <a:gd name="T15" fmla="*/ 4 h 176"/>
                <a:gd name="T16" fmla="*/ 188 w 192"/>
                <a:gd name="T17" fmla="*/ 0 h 176"/>
                <a:gd name="T18" fmla="*/ 176 w 192"/>
                <a:gd name="T19" fmla="*/ 132 h 176"/>
                <a:gd name="T20" fmla="*/ 172 w 192"/>
                <a:gd name="T21" fmla="*/ 136 h 176"/>
                <a:gd name="T22" fmla="*/ 20 w 192"/>
                <a:gd name="T23" fmla="*/ 136 h 176"/>
                <a:gd name="T24" fmla="*/ 16 w 192"/>
                <a:gd name="T25" fmla="*/ 132 h 176"/>
                <a:gd name="T26" fmla="*/ 16 w 192"/>
                <a:gd name="T27" fmla="*/ 20 h 176"/>
                <a:gd name="T28" fmla="*/ 20 w 192"/>
                <a:gd name="T29" fmla="*/ 16 h 176"/>
                <a:gd name="T30" fmla="*/ 172 w 192"/>
                <a:gd name="T31" fmla="*/ 16 h 176"/>
                <a:gd name="T32" fmla="*/ 176 w 192"/>
                <a:gd name="T33" fmla="*/ 20 h 176"/>
                <a:gd name="T34" fmla="*/ 176 w 192"/>
                <a:gd name="T35"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76">
                  <a:moveTo>
                    <a:pt x="188" y="0"/>
                  </a:moveTo>
                  <a:cubicBezTo>
                    <a:pt x="4" y="0"/>
                    <a:pt x="4" y="0"/>
                    <a:pt x="4" y="0"/>
                  </a:cubicBezTo>
                  <a:cubicBezTo>
                    <a:pt x="2" y="0"/>
                    <a:pt x="0" y="2"/>
                    <a:pt x="0" y="4"/>
                  </a:cubicBezTo>
                  <a:cubicBezTo>
                    <a:pt x="0" y="172"/>
                    <a:pt x="0" y="172"/>
                    <a:pt x="0" y="172"/>
                  </a:cubicBezTo>
                  <a:cubicBezTo>
                    <a:pt x="0" y="174"/>
                    <a:pt x="2" y="176"/>
                    <a:pt x="4" y="176"/>
                  </a:cubicBezTo>
                  <a:cubicBezTo>
                    <a:pt x="188" y="176"/>
                    <a:pt x="188" y="176"/>
                    <a:pt x="188" y="176"/>
                  </a:cubicBezTo>
                  <a:cubicBezTo>
                    <a:pt x="190" y="176"/>
                    <a:pt x="192" y="174"/>
                    <a:pt x="192" y="172"/>
                  </a:cubicBezTo>
                  <a:cubicBezTo>
                    <a:pt x="192" y="4"/>
                    <a:pt x="192" y="4"/>
                    <a:pt x="192" y="4"/>
                  </a:cubicBezTo>
                  <a:cubicBezTo>
                    <a:pt x="192" y="2"/>
                    <a:pt x="190" y="0"/>
                    <a:pt x="188" y="0"/>
                  </a:cubicBezTo>
                  <a:close/>
                  <a:moveTo>
                    <a:pt x="176" y="132"/>
                  </a:moveTo>
                  <a:cubicBezTo>
                    <a:pt x="176" y="134"/>
                    <a:pt x="174" y="136"/>
                    <a:pt x="172" y="136"/>
                  </a:cubicBezTo>
                  <a:cubicBezTo>
                    <a:pt x="20" y="136"/>
                    <a:pt x="20" y="136"/>
                    <a:pt x="20" y="136"/>
                  </a:cubicBezTo>
                  <a:cubicBezTo>
                    <a:pt x="18" y="136"/>
                    <a:pt x="16" y="134"/>
                    <a:pt x="16" y="132"/>
                  </a:cubicBezTo>
                  <a:cubicBezTo>
                    <a:pt x="16" y="20"/>
                    <a:pt x="16" y="20"/>
                    <a:pt x="16" y="20"/>
                  </a:cubicBezTo>
                  <a:cubicBezTo>
                    <a:pt x="16" y="18"/>
                    <a:pt x="18" y="16"/>
                    <a:pt x="20" y="16"/>
                  </a:cubicBezTo>
                  <a:cubicBezTo>
                    <a:pt x="172" y="16"/>
                    <a:pt x="172" y="16"/>
                    <a:pt x="172" y="16"/>
                  </a:cubicBezTo>
                  <a:cubicBezTo>
                    <a:pt x="174" y="16"/>
                    <a:pt x="176" y="18"/>
                    <a:pt x="176" y="20"/>
                  </a:cubicBezTo>
                  <a:lnTo>
                    <a:pt x="176"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Oval 43"/>
            <p:cNvSpPr>
              <a:spLocks noChangeArrowheads="1"/>
            </p:cNvSpPr>
            <p:nvPr/>
          </p:nvSpPr>
          <p:spPr bwMode="auto">
            <a:xfrm>
              <a:off x="3379788" y="3302000"/>
              <a:ext cx="90488" cy="904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44"/>
            <p:cNvSpPr>
              <a:spLocks noEditPoints="1"/>
            </p:cNvSpPr>
            <p:nvPr/>
          </p:nvSpPr>
          <p:spPr bwMode="auto">
            <a:xfrm>
              <a:off x="3290888" y="3363913"/>
              <a:ext cx="404813" cy="207963"/>
            </a:xfrm>
            <a:custGeom>
              <a:avLst/>
              <a:gdLst>
                <a:gd name="T0" fmla="*/ 77 w 144"/>
                <a:gd name="T1" fmla="*/ 7 h 74"/>
                <a:gd name="T2" fmla="*/ 77 w 144"/>
                <a:gd name="T3" fmla="*/ 8 h 74"/>
                <a:gd name="T4" fmla="*/ 49 w 144"/>
                <a:gd name="T5" fmla="*/ 36 h 74"/>
                <a:gd name="T6" fmla="*/ 43 w 144"/>
                <a:gd name="T7" fmla="*/ 31 h 74"/>
                <a:gd name="T8" fmla="*/ 13 w 144"/>
                <a:gd name="T9" fmla="*/ 32 h 74"/>
                <a:gd name="T10" fmla="*/ 0 w 144"/>
                <a:gd name="T11" fmla="*/ 45 h 74"/>
                <a:gd name="T12" fmla="*/ 0 w 144"/>
                <a:gd name="T13" fmla="*/ 56 h 74"/>
                <a:gd name="T14" fmla="*/ 0 w 144"/>
                <a:gd name="T15" fmla="*/ 74 h 74"/>
                <a:gd name="T16" fmla="*/ 144 w 144"/>
                <a:gd name="T17" fmla="*/ 74 h 74"/>
                <a:gd name="T18" fmla="*/ 144 w 144"/>
                <a:gd name="T19" fmla="*/ 50 h 74"/>
                <a:gd name="T20" fmla="*/ 144 w 144"/>
                <a:gd name="T21" fmla="*/ 40 h 74"/>
                <a:gd name="T22" fmla="*/ 107 w 144"/>
                <a:gd name="T23" fmla="*/ 7 h 74"/>
                <a:gd name="T24" fmla="*/ 77 w 144"/>
                <a:gd name="T25" fmla="*/ 7 h 74"/>
                <a:gd name="T26" fmla="*/ 104 w 144"/>
                <a:gd name="T27" fmla="*/ 33 h 74"/>
                <a:gd name="T28" fmla="*/ 94 w 144"/>
                <a:gd name="T29" fmla="*/ 27 h 74"/>
                <a:gd name="T30" fmla="*/ 90 w 144"/>
                <a:gd name="T31" fmla="*/ 27 h 74"/>
                <a:gd name="T32" fmla="*/ 80 w 144"/>
                <a:gd name="T33" fmla="*/ 33 h 74"/>
                <a:gd name="T34" fmla="*/ 70 w 144"/>
                <a:gd name="T35" fmla="*/ 27 h 74"/>
                <a:gd name="T36" fmla="*/ 70 w 144"/>
                <a:gd name="T37" fmla="*/ 26 h 74"/>
                <a:gd name="T38" fmla="*/ 83 w 144"/>
                <a:gd name="T39" fmla="*/ 13 h 74"/>
                <a:gd name="T40" fmla="*/ 102 w 144"/>
                <a:gd name="T41" fmla="*/ 13 h 74"/>
                <a:gd name="T42" fmla="*/ 118 w 144"/>
                <a:gd name="T43" fmla="*/ 27 h 74"/>
                <a:gd name="T44" fmla="*/ 104 w 144"/>
                <a:gd name="T45" fmla="*/ 3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74">
                  <a:moveTo>
                    <a:pt x="77" y="7"/>
                  </a:moveTo>
                  <a:cubicBezTo>
                    <a:pt x="77" y="7"/>
                    <a:pt x="77" y="7"/>
                    <a:pt x="77" y="8"/>
                  </a:cubicBezTo>
                  <a:cubicBezTo>
                    <a:pt x="49" y="36"/>
                    <a:pt x="49" y="36"/>
                    <a:pt x="49" y="36"/>
                  </a:cubicBezTo>
                  <a:cubicBezTo>
                    <a:pt x="43" y="31"/>
                    <a:pt x="43" y="31"/>
                    <a:pt x="43" y="31"/>
                  </a:cubicBezTo>
                  <a:cubicBezTo>
                    <a:pt x="35" y="24"/>
                    <a:pt x="22" y="24"/>
                    <a:pt x="13" y="32"/>
                  </a:cubicBezTo>
                  <a:cubicBezTo>
                    <a:pt x="0" y="45"/>
                    <a:pt x="0" y="45"/>
                    <a:pt x="0" y="45"/>
                  </a:cubicBezTo>
                  <a:cubicBezTo>
                    <a:pt x="0" y="56"/>
                    <a:pt x="0" y="56"/>
                    <a:pt x="0" y="56"/>
                  </a:cubicBezTo>
                  <a:cubicBezTo>
                    <a:pt x="0" y="74"/>
                    <a:pt x="0" y="74"/>
                    <a:pt x="0" y="74"/>
                  </a:cubicBezTo>
                  <a:cubicBezTo>
                    <a:pt x="144" y="74"/>
                    <a:pt x="144" y="74"/>
                    <a:pt x="144" y="74"/>
                  </a:cubicBezTo>
                  <a:cubicBezTo>
                    <a:pt x="144" y="50"/>
                    <a:pt x="144" y="50"/>
                    <a:pt x="144" y="50"/>
                  </a:cubicBezTo>
                  <a:cubicBezTo>
                    <a:pt x="144" y="40"/>
                    <a:pt x="144" y="40"/>
                    <a:pt x="144" y="40"/>
                  </a:cubicBezTo>
                  <a:cubicBezTo>
                    <a:pt x="107" y="7"/>
                    <a:pt x="107" y="7"/>
                    <a:pt x="107" y="7"/>
                  </a:cubicBezTo>
                  <a:cubicBezTo>
                    <a:pt x="99" y="0"/>
                    <a:pt x="85" y="0"/>
                    <a:pt x="77" y="7"/>
                  </a:cubicBezTo>
                  <a:close/>
                  <a:moveTo>
                    <a:pt x="104" y="33"/>
                  </a:moveTo>
                  <a:cubicBezTo>
                    <a:pt x="94" y="27"/>
                    <a:pt x="94" y="27"/>
                    <a:pt x="94" y="27"/>
                  </a:cubicBezTo>
                  <a:cubicBezTo>
                    <a:pt x="93" y="26"/>
                    <a:pt x="91" y="26"/>
                    <a:pt x="90" y="27"/>
                  </a:cubicBezTo>
                  <a:cubicBezTo>
                    <a:pt x="80" y="33"/>
                    <a:pt x="80" y="33"/>
                    <a:pt x="80" y="33"/>
                  </a:cubicBezTo>
                  <a:cubicBezTo>
                    <a:pt x="70" y="27"/>
                    <a:pt x="70" y="27"/>
                    <a:pt x="70" y="27"/>
                  </a:cubicBezTo>
                  <a:cubicBezTo>
                    <a:pt x="70" y="26"/>
                    <a:pt x="70" y="26"/>
                    <a:pt x="70" y="26"/>
                  </a:cubicBezTo>
                  <a:cubicBezTo>
                    <a:pt x="83" y="13"/>
                    <a:pt x="83" y="13"/>
                    <a:pt x="83" y="13"/>
                  </a:cubicBezTo>
                  <a:cubicBezTo>
                    <a:pt x="88" y="9"/>
                    <a:pt x="97" y="9"/>
                    <a:pt x="102" y="13"/>
                  </a:cubicBezTo>
                  <a:cubicBezTo>
                    <a:pt x="118" y="27"/>
                    <a:pt x="118" y="27"/>
                    <a:pt x="118" y="27"/>
                  </a:cubicBezTo>
                  <a:lnTo>
                    <a:pt x="104"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76" name="组合 275"/>
          <p:cNvGrpSpPr/>
          <p:nvPr/>
        </p:nvGrpSpPr>
        <p:grpSpPr>
          <a:xfrm rot="299365">
            <a:off x="4775255" y="5419015"/>
            <a:ext cx="898063" cy="824103"/>
            <a:chOff x="4549775" y="3211513"/>
            <a:chExt cx="539751" cy="495300"/>
          </a:xfrm>
          <a:solidFill>
            <a:schemeClr val="bg1">
              <a:alpha val="9000"/>
            </a:schemeClr>
          </a:solidFill>
        </p:grpSpPr>
        <p:sp>
          <p:nvSpPr>
            <p:cNvPr id="472" name="Freeform 45"/>
            <p:cNvSpPr>
              <a:spLocks noEditPoints="1"/>
            </p:cNvSpPr>
            <p:nvPr/>
          </p:nvSpPr>
          <p:spPr bwMode="auto">
            <a:xfrm>
              <a:off x="4549775" y="3392488"/>
              <a:ext cx="382588" cy="314325"/>
            </a:xfrm>
            <a:custGeom>
              <a:avLst/>
              <a:gdLst>
                <a:gd name="T0" fmla="*/ 116 w 136"/>
                <a:gd name="T1" fmla="*/ 0 h 112"/>
                <a:gd name="T2" fmla="*/ 96 w 136"/>
                <a:gd name="T3" fmla="*/ 0 h 112"/>
                <a:gd name="T4" fmla="*/ 40 w 136"/>
                <a:gd name="T5" fmla="*/ 0 h 112"/>
                <a:gd name="T6" fmla="*/ 20 w 136"/>
                <a:gd name="T7" fmla="*/ 0 h 112"/>
                <a:gd name="T8" fmla="*/ 0 w 136"/>
                <a:gd name="T9" fmla="*/ 20 h 112"/>
                <a:gd name="T10" fmla="*/ 0 w 136"/>
                <a:gd name="T11" fmla="*/ 92 h 112"/>
                <a:gd name="T12" fmla="*/ 20 w 136"/>
                <a:gd name="T13" fmla="*/ 112 h 112"/>
                <a:gd name="T14" fmla="*/ 116 w 136"/>
                <a:gd name="T15" fmla="*/ 112 h 112"/>
                <a:gd name="T16" fmla="*/ 136 w 136"/>
                <a:gd name="T17" fmla="*/ 92 h 112"/>
                <a:gd name="T18" fmla="*/ 136 w 136"/>
                <a:gd name="T19" fmla="*/ 20 h 112"/>
                <a:gd name="T20" fmla="*/ 116 w 136"/>
                <a:gd name="T21" fmla="*/ 0 h 112"/>
                <a:gd name="T22" fmla="*/ 108 w 136"/>
                <a:gd name="T23" fmla="*/ 88 h 112"/>
                <a:gd name="T24" fmla="*/ 28 w 136"/>
                <a:gd name="T25" fmla="*/ 88 h 112"/>
                <a:gd name="T26" fmla="*/ 16 w 136"/>
                <a:gd name="T27" fmla="*/ 76 h 112"/>
                <a:gd name="T28" fmla="*/ 28 w 136"/>
                <a:gd name="T29" fmla="*/ 64 h 112"/>
                <a:gd name="T30" fmla="*/ 108 w 136"/>
                <a:gd name="T31" fmla="*/ 64 h 112"/>
                <a:gd name="T32" fmla="*/ 120 w 136"/>
                <a:gd name="T33" fmla="*/ 76 h 112"/>
                <a:gd name="T34" fmla="*/ 108 w 136"/>
                <a:gd name="T35" fmla="*/ 88 h 112"/>
                <a:gd name="T36" fmla="*/ 116 w 136"/>
                <a:gd name="T37" fmla="*/ 32 h 112"/>
                <a:gd name="T38" fmla="*/ 100 w 136"/>
                <a:gd name="T39" fmla="*/ 32 h 112"/>
                <a:gd name="T40" fmla="*/ 96 w 136"/>
                <a:gd name="T41" fmla="*/ 28 h 112"/>
                <a:gd name="T42" fmla="*/ 100 w 136"/>
                <a:gd name="T43" fmla="*/ 24 h 112"/>
                <a:gd name="T44" fmla="*/ 116 w 136"/>
                <a:gd name="T45" fmla="*/ 24 h 112"/>
                <a:gd name="T46" fmla="*/ 120 w 136"/>
                <a:gd name="T47" fmla="*/ 28 h 112"/>
                <a:gd name="T48" fmla="*/ 116 w 136"/>
                <a:gd name="T49" fmla="*/ 3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12">
                  <a:moveTo>
                    <a:pt x="116" y="0"/>
                  </a:moveTo>
                  <a:cubicBezTo>
                    <a:pt x="96" y="0"/>
                    <a:pt x="96" y="0"/>
                    <a:pt x="96" y="0"/>
                  </a:cubicBezTo>
                  <a:cubicBezTo>
                    <a:pt x="40" y="0"/>
                    <a:pt x="40" y="0"/>
                    <a:pt x="40" y="0"/>
                  </a:cubicBezTo>
                  <a:cubicBezTo>
                    <a:pt x="20" y="0"/>
                    <a:pt x="20" y="0"/>
                    <a:pt x="20" y="0"/>
                  </a:cubicBezTo>
                  <a:cubicBezTo>
                    <a:pt x="9" y="0"/>
                    <a:pt x="0" y="9"/>
                    <a:pt x="0" y="20"/>
                  </a:cubicBezTo>
                  <a:cubicBezTo>
                    <a:pt x="0" y="92"/>
                    <a:pt x="0" y="92"/>
                    <a:pt x="0" y="92"/>
                  </a:cubicBezTo>
                  <a:cubicBezTo>
                    <a:pt x="0" y="103"/>
                    <a:pt x="9" y="112"/>
                    <a:pt x="20" y="112"/>
                  </a:cubicBezTo>
                  <a:cubicBezTo>
                    <a:pt x="116" y="112"/>
                    <a:pt x="116" y="112"/>
                    <a:pt x="116" y="112"/>
                  </a:cubicBezTo>
                  <a:cubicBezTo>
                    <a:pt x="127" y="112"/>
                    <a:pt x="136" y="103"/>
                    <a:pt x="136" y="92"/>
                  </a:cubicBezTo>
                  <a:cubicBezTo>
                    <a:pt x="136" y="20"/>
                    <a:pt x="136" y="20"/>
                    <a:pt x="136" y="20"/>
                  </a:cubicBezTo>
                  <a:cubicBezTo>
                    <a:pt x="136" y="9"/>
                    <a:pt x="127" y="0"/>
                    <a:pt x="116" y="0"/>
                  </a:cubicBezTo>
                  <a:close/>
                  <a:moveTo>
                    <a:pt x="108" y="88"/>
                  </a:moveTo>
                  <a:cubicBezTo>
                    <a:pt x="28" y="88"/>
                    <a:pt x="28" y="88"/>
                    <a:pt x="28" y="88"/>
                  </a:cubicBezTo>
                  <a:cubicBezTo>
                    <a:pt x="22" y="88"/>
                    <a:pt x="16" y="82"/>
                    <a:pt x="16" y="76"/>
                  </a:cubicBezTo>
                  <a:cubicBezTo>
                    <a:pt x="16" y="69"/>
                    <a:pt x="22" y="64"/>
                    <a:pt x="28" y="64"/>
                  </a:cubicBezTo>
                  <a:cubicBezTo>
                    <a:pt x="108" y="64"/>
                    <a:pt x="108" y="64"/>
                    <a:pt x="108" y="64"/>
                  </a:cubicBezTo>
                  <a:cubicBezTo>
                    <a:pt x="115" y="64"/>
                    <a:pt x="120" y="69"/>
                    <a:pt x="120" y="76"/>
                  </a:cubicBezTo>
                  <a:cubicBezTo>
                    <a:pt x="120" y="82"/>
                    <a:pt x="115" y="88"/>
                    <a:pt x="108" y="88"/>
                  </a:cubicBezTo>
                  <a:close/>
                  <a:moveTo>
                    <a:pt x="116" y="32"/>
                  </a:moveTo>
                  <a:cubicBezTo>
                    <a:pt x="100" y="32"/>
                    <a:pt x="100" y="32"/>
                    <a:pt x="100" y="32"/>
                  </a:cubicBezTo>
                  <a:cubicBezTo>
                    <a:pt x="98" y="32"/>
                    <a:pt x="96" y="30"/>
                    <a:pt x="96" y="28"/>
                  </a:cubicBezTo>
                  <a:cubicBezTo>
                    <a:pt x="96" y="26"/>
                    <a:pt x="98" y="24"/>
                    <a:pt x="100" y="24"/>
                  </a:cubicBezTo>
                  <a:cubicBezTo>
                    <a:pt x="116" y="24"/>
                    <a:pt x="116" y="24"/>
                    <a:pt x="116" y="24"/>
                  </a:cubicBezTo>
                  <a:cubicBezTo>
                    <a:pt x="118" y="24"/>
                    <a:pt x="120" y="26"/>
                    <a:pt x="120" y="28"/>
                  </a:cubicBezTo>
                  <a:cubicBezTo>
                    <a:pt x="120" y="30"/>
                    <a:pt x="118" y="32"/>
                    <a:pt x="116"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Oval 46"/>
            <p:cNvSpPr>
              <a:spLocks noChangeArrowheads="1"/>
            </p:cNvSpPr>
            <p:nvPr/>
          </p:nvSpPr>
          <p:spPr bwMode="auto">
            <a:xfrm>
              <a:off x="4572000" y="3211513"/>
              <a:ext cx="180975" cy="1809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Oval 47"/>
            <p:cNvSpPr>
              <a:spLocks noChangeArrowheads="1"/>
            </p:cNvSpPr>
            <p:nvPr/>
          </p:nvSpPr>
          <p:spPr bwMode="auto">
            <a:xfrm>
              <a:off x="4752975" y="3257550"/>
              <a:ext cx="134938" cy="1349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48"/>
            <p:cNvSpPr/>
            <p:nvPr/>
          </p:nvSpPr>
          <p:spPr bwMode="auto">
            <a:xfrm>
              <a:off x="4954588" y="3414713"/>
              <a:ext cx="134938" cy="269875"/>
            </a:xfrm>
            <a:custGeom>
              <a:avLst/>
              <a:gdLst>
                <a:gd name="T0" fmla="*/ 47 w 48"/>
                <a:gd name="T1" fmla="*/ 1 h 96"/>
                <a:gd name="T2" fmla="*/ 43 w 48"/>
                <a:gd name="T3" fmla="*/ 0 h 96"/>
                <a:gd name="T4" fmla="*/ 0 w 48"/>
                <a:gd name="T5" fmla="*/ 12 h 96"/>
                <a:gd name="T6" fmla="*/ 0 w 48"/>
                <a:gd name="T7" fmla="*/ 20 h 96"/>
                <a:gd name="T8" fmla="*/ 0 w 48"/>
                <a:gd name="T9" fmla="*/ 21 h 96"/>
                <a:gd name="T10" fmla="*/ 0 w 48"/>
                <a:gd name="T11" fmla="*/ 75 h 96"/>
                <a:gd name="T12" fmla="*/ 0 w 48"/>
                <a:gd name="T13" fmla="*/ 83 h 96"/>
                <a:gd name="T14" fmla="*/ 43 w 48"/>
                <a:gd name="T15" fmla="*/ 96 h 96"/>
                <a:gd name="T16" fmla="*/ 44 w 48"/>
                <a:gd name="T17" fmla="*/ 96 h 96"/>
                <a:gd name="T18" fmla="*/ 47 w 48"/>
                <a:gd name="T19" fmla="*/ 95 h 96"/>
                <a:gd name="T20" fmla="*/ 48 w 48"/>
                <a:gd name="T21" fmla="*/ 92 h 96"/>
                <a:gd name="T22" fmla="*/ 48 w 48"/>
                <a:gd name="T23" fmla="*/ 4 h 96"/>
                <a:gd name="T24" fmla="*/ 47 w 48"/>
                <a:gd name="T25" fmla="*/ 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96">
                  <a:moveTo>
                    <a:pt x="47" y="1"/>
                  </a:moveTo>
                  <a:cubicBezTo>
                    <a:pt x="46" y="0"/>
                    <a:pt x="44" y="0"/>
                    <a:pt x="43" y="0"/>
                  </a:cubicBezTo>
                  <a:cubicBezTo>
                    <a:pt x="0" y="12"/>
                    <a:pt x="0" y="12"/>
                    <a:pt x="0" y="12"/>
                  </a:cubicBezTo>
                  <a:cubicBezTo>
                    <a:pt x="0" y="20"/>
                    <a:pt x="0" y="20"/>
                    <a:pt x="0" y="20"/>
                  </a:cubicBezTo>
                  <a:cubicBezTo>
                    <a:pt x="0" y="21"/>
                    <a:pt x="0" y="21"/>
                    <a:pt x="0" y="21"/>
                  </a:cubicBezTo>
                  <a:cubicBezTo>
                    <a:pt x="0" y="75"/>
                    <a:pt x="0" y="75"/>
                    <a:pt x="0" y="75"/>
                  </a:cubicBezTo>
                  <a:cubicBezTo>
                    <a:pt x="0" y="83"/>
                    <a:pt x="0" y="83"/>
                    <a:pt x="0" y="83"/>
                  </a:cubicBezTo>
                  <a:cubicBezTo>
                    <a:pt x="43" y="96"/>
                    <a:pt x="43" y="96"/>
                    <a:pt x="43" y="96"/>
                  </a:cubicBezTo>
                  <a:cubicBezTo>
                    <a:pt x="43" y="96"/>
                    <a:pt x="44" y="96"/>
                    <a:pt x="44" y="96"/>
                  </a:cubicBezTo>
                  <a:cubicBezTo>
                    <a:pt x="45" y="96"/>
                    <a:pt x="46" y="96"/>
                    <a:pt x="47" y="95"/>
                  </a:cubicBezTo>
                  <a:cubicBezTo>
                    <a:pt x="48" y="94"/>
                    <a:pt x="48" y="93"/>
                    <a:pt x="48" y="92"/>
                  </a:cubicBezTo>
                  <a:cubicBezTo>
                    <a:pt x="48" y="4"/>
                    <a:pt x="48" y="4"/>
                    <a:pt x="48" y="4"/>
                  </a:cubicBezTo>
                  <a:cubicBezTo>
                    <a:pt x="48" y="3"/>
                    <a:pt x="48" y="1"/>
                    <a:pt x="4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77" name="组合 276"/>
          <p:cNvGrpSpPr/>
          <p:nvPr/>
        </p:nvGrpSpPr>
        <p:grpSpPr>
          <a:xfrm>
            <a:off x="2831056" y="3637268"/>
            <a:ext cx="917503" cy="839247"/>
            <a:chOff x="568325" y="4538663"/>
            <a:chExt cx="539750" cy="493713"/>
          </a:xfrm>
          <a:solidFill>
            <a:schemeClr val="bg1">
              <a:alpha val="9000"/>
            </a:schemeClr>
          </a:solidFill>
        </p:grpSpPr>
        <p:sp>
          <p:nvSpPr>
            <p:cNvPr id="470" name="Freeform 49"/>
            <p:cNvSpPr/>
            <p:nvPr/>
          </p:nvSpPr>
          <p:spPr bwMode="auto">
            <a:xfrm>
              <a:off x="771525" y="4718050"/>
              <a:ext cx="134938" cy="134938"/>
            </a:xfrm>
            <a:custGeom>
              <a:avLst/>
              <a:gdLst>
                <a:gd name="T0" fmla="*/ 46 w 48"/>
                <a:gd name="T1" fmla="*/ 20 h 48"/>
                <a:gd name="T2" fmla="*/ 6 w 48"/>
                <a:gd name="T3" fmla="*/ 0 h 48"/>
                <a:gd name="T4" fmla="*/ 2 w 48"/>
                <a:gd name="T5" fmla="*/ 0 h 48"/>
                <a:gd name="T6" fmla="*/ 0 w 48"/>
                <a:gd name="T7" fmla="*/ 4 h 48"/>
                <a:gd name="T8" fmla="*/ 0 w 48"/>
                <a:gd name="T9" fmla="*/ 44 h 48"/>
                <a:gd name="T10" fmla="*/ 2 w 48"/>
                <a:gd name="T11" fmla="*/ 47 h 48"/>
                <a:gd name="T12" fmla="*/ 4 w 48"/>
                <a:gd name="T13" fmla="*/ 48 h 48"/>
                <a:gd name="T14" fmla="*/ 6 w 48"/>
                <a:gd name="T15" fmla="*/ 47 h 48"/>
                <a:gd name="T16" fmla="*/ 46 w 48"/>
                <a:gd name="T17" fmla="*/ 27 h 48"/>
                <a:gd name="T18" fmla="*/ 48 w 48"/>
                <a:gd name="T19" fmla="*/ 24 h 48"/>
                <a:gd name="T20" fmla="*/ 46 w 48"/>
                <a:gd name="T21"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46" y="20"/>
                  </a:moveTo>
                  <a:cubicBezTo>
                    <a:pt x="6" y="0"/>
                    <a:pt x="6" y="0"/>
                    <a:pt x="6" y="0"/>
                  </a:cubicBezTo>
                  <a:cubicBezTo>
                    <a:pt x="5" y="0"/>
                    <a:pt x="3" y="0"/>
                    <a:pt x="2" y="0"/>
                  </a:cubicBezTo>
                  <a:cubicBezTo>
                    <a:pt x="1" y="1"/>
                    <a:pt x="0" y="2"/>
                    <a:pt x="0" y="4"/>
                  </a:cubicBezTo>
                  <a:cubicBezTo>
                    <a:pt x="0" y="44"/>
                    <a:pt x="0" y="44"/>
                    <a:pt x="0" y="44"/>
                  </a:cubicBezTo>
                  <a:cubicBezTo>
                    <a:pt x="0" y="45"/>
                    <a:pt x="1" y="47"/>
                    <a:pt x="2" y="47"/>
                  </a:cubicBezTo>
                  <a:cubicBezTo>
                    <a:pt x="3" y="48"/>
                    <a:pt x="3" y="48"/>
                    <a:pt x="4" y="48"/>
                  </a:cubicBezTo>
                  <a:cubicBezTo>
                    <a:pt x="5" y="48"/>
                    <a:pt x="5" y="48"/>
                    <a:pt x="6" y="47"/>
                  </a:cubicBezTo>
                  <a:cubicBezTo>
                    <a:pt x="46" y="27"/>
                    <a:pt x="46" y="27"/>
                    <a:pt x="46" y="27"/>
                  </a:cubicBezTo>
                  <a:cubicBezTo>
                    <a:pt x="47" y="27"/>
                    <a:pt x="48" y="25"/>
                    <a:pt x="48" y="24"/>
                  </a:cubicBezTo>
                  <a:cubicBezTo>
                    <a:pt x="48" y="22"/>
                    <a:pt x="47" y="21"/>
                    <a:pt x="4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50"/>
            <p:cNvSpPr>
              <a:spLocks noEditPoints="1"/>
            </p:cNvSpPr>
            <p:nvPr/>
          </p:nvSpPr>
          <p:spPr bwMode="auto">
            <a:xfrm>
              <a:off x="568325" y="4538663"/>
              <a:ext cx="539750" cy="493713"/>
            </a:xfrm>
            <a:custGeom>
              <a:avLst/>
              <a:gdLst>
                <a:gd name="T0" fmla="*/ 160 w 192"/>
                <a:gd name="T1" fmla="*/ 0 h 176"/>
                <a:gd name="T2" fmla="*/ 120 w 192"/>
                <a:gd name="T3" fmla="*/ 0 h 176"/>
                <a:gd name="T4" fmla="*/ 80 w 192"/>
                <a:gd name="T5" fmla="*/ 0 h 176"/>
                <a:gd name="T6" fmla="*/ 40 w 192"/>
                <a:gd name="T7" fmla="*/ 0 h 176"/>
                <a:gd name="T8" fmla="*/ 4 w 192"/>
                <a:gd name="T9" fmla="*/ 0 h 176"/>
                <a:gd name="T10" fmla="*/ 0 w 192"/>
                <a:gd name="T11" fmla="*/ 36 h 176"/>
                <a:gd name="T12" fmla="*/ 0 w 192"/>
                <a:gd name="T13" fmla="*/ 136 h 176"/>
                <a:gd name="T14" fmla="*/ 0 w 192"/>
                <a:gd name="T15" fmla="*/ 172 h 176"/>
                <a:gd name="T16" fmla="*/ 32 w 192"/>
                <a:gd name="T17" fmla="*/ 176 h 176"/>
                <a:gd name="T18" fmla="*/ 72 w 192"/>
                <a:gd name="T19" fmla="*/ 176 h 176"/>
                <a:gd name="T20" fmla="*/ 112 w 192"/>
                <a:gd name="T21" fmla="*/ 176 h 176"/>
                <a:gd name="T22" fmla="*/ 152 w 192"/>
                <a:gd name="T23" fmla="*/ 176 h 176"/>
                <a:gd name="T24" fmla="*/ 188 w 192"/>
                <a:gd name="T25" fmla="*/ 176 h 176"/>
                <a:gd name="T26" fmla="*/ 192 w 192"/>
                <a:gd name="T27" fmla="*/ 140 h 176"/>
                <a:gd name="T28" fmla="*/ 192 w 192"/>
                <a:gd name="T29" fmla="*/ 40 h 176"/>
                <a:gd name="T30" fmla="*/ 192 w 192"/>
                <a:gd name="T31" fmla="*/ 4 h 176"/>
                <a:gd name="T32" fmla="*/ 152 w 192"/>
                <a:gd name="T33" fmla="*/ 8 h 176"/>
                <a:gd name="T34" fmla="*/ 160 w 192"/>
                <a:gd name="T35" fmla="*/ 32 h 176"/>
                <a:gd name="T36" fmla="*/ 152 w 192"/>
                <a:gd name="T37" fmla="*/ 8 h 176"/>
                <a:gd name="T38" fmla="*/ 120 w 192"/>
                <a:gd name="T39" fmla="*/ 8 h 176"/>
                <a:gd name="T40" fmla="*/ 112 w 192"/>
                <a:gd name="T41" fmla="*/ 32 h 176"/>
                <a:gd name="T42" fmla="*/ 72 w 192"/>
                <a:gd name="T43" fmla="*/ 8 h 176"/>
                <a:gd name="T44" fmla="*/ 80 w 192"/>
                <a:gd name="T45" fmla="*/ 32 h 176"/>
                <a:gd name="T46" fmla="*/ 72 w 192"/>
                <a:gd name="T47" fmla="*/ 8 h 176"/>
                <a:gd name="T48" fmla="*/ 40 w 192"/>
                <a:gd name="T49" fmla="*/ 8 h 176"/>
                <a:gd name="T50" fmla="*/ 32 w 192"/>
                <a:gd name="T51" fmla="*/ 32 h 176"/>
                <a:gd name="T52" fmla="*/ 40 w 192"/>
                <a:gd name="T53" fmla="*/ 168 h 176"/>
                <a:gd name="T54" fmla="*/ 32 w 192"/>
                <a:gd name="T55" fmla="*/ 144 h 176"/>
                <a:gd name="T56" fmla="*/ 40 w 192"/>
                <a:gd name="T57" fmla="*/ 168 h 176"/>
                <a:gd name="T58" fmla="*/ 72 w 192"/>
                <a:gd name="T59" fmla="*/ 168 h 176"/>
                <a:gd name="T60" fmla="*/ 80 w 192"/>
                <a:gd name="T61" fmla="*/ 144 h 176"/>
                <a:gd name="T62" fmla="*/ 120 w 192"/>
                <a:gd name="T63" fmla="*/ 168 h 176"/>
                <a:gd name="T64" fmla="*/ 112 w 192"/>
                <a:gd name="T65" fmla="*/ 144 h 176"/>
                <a:gd name="T66" fmla="*/ 120 w 192"/>
                <a:gd name="T67" fmla="*/ 168 h 176"/>
                <a:gd name="T68" fmla="*/ 152 w 192"/>
                <a:gd name="T69" fmla="*/ 168 h 176"/>
                <a:gd name="T70" fmla="*/ 160 w 192"/>
                <a:gd name="T71" fmla="*/ 144 h 176"/>
                <a:gd name="T72" fmla="*/ 184 w 192"/>
                <a:gd name="T73" fmla="*/ 136 h 176"/>
                <a:gd name="T74" fmla="*/ 32 w 192"/>
                <a:gd name="T75" fmla="*/ 136 h 176"/>
                <a:gd name="T76" fmla="*/ 8 w 192"/>
                <a:gd name="T77" fmla="*/ 40 h 176"/>
                <a:gd name="T78" fmla="*/ 160 w 192"/>
                <a:gd name="T79" fmla="*/ 40 h 176"/>
                <a:gd name="T80" fmla="*/ 184 w 192"/>
                <a:gd name="T81"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176">
                  <a:moveTo>
                    <a:pt x="188" y="0"/>
                  </a:moveTo>
                  <a:cubicBezTo>
                    <a:pt x="160" y="0"/>
                    <a:pt x="160" y="0"/>
                    <a:pt x="160" y="0"/>
                  </a:cubicBezTo>
                  <a:cubicBezTo>
                    <a:pt x="152" y="0"/>
                    <a:pt x="152" y="0"/>
                    <a:pt x="152" y="0"/>
                  </a:cubicBezTo>
                  <a:cubicBezTo>
                    <a:pt x="120" y="0"/>
                    <a:pt x="120" y="0"/>
                    <a:pt x="120" y="0"/>
                  </a:cubicBezTo>
                  <a:cubicBezTo>
                    <a:pt x="112" y="0"/>
                    <a:pt x="112" y="0"/>
                    <a:pt x="112" y="0"/>
                  </a:cubicBezTo>
                  <a:cubicBezTo>
                    <a:pt x="80" y="0"/>
                    <a:pt x="80" y="0"/>
                    <a:pt x="80" y="0"/>
                  </a:cubicBezTo>
                  <a:cubicBezTo>
                    <a:pt x="72" y="0"/>
                    <a:pt x="72" y="0"/>
                    <a:pt x="72" y="0"/>
                  </a:cubicBezTo>
                  <a:cubicBezTo>
                    <a:pt x="40" y="0"/>
                    <a:pt x="40" y="0"/>
                    <a:pt x="40" y="0"/>
                  </a:cubicBezTo>
                  <a:cubicBezTo>
                    <a:pt x="32" y="0"/>
                    <a:pt x="32" y="0"/>
                    <a:pt x="32" y="0"/>
                  </a:cubicBezTo>
                  <a:cubicBezTo>
                    <a:pt x="4" y="0"/>
                    <a:pt x="4" y="0"/>
                    <a:pt x="4" y="0"/>
                  </a:cubicBezTo>
                  <a:cubicBezTo>
                    <a:pt x="2" y="0"/>
                    <a:pt x="0" y="2"/>
                    <a:pt x="0" y="4"/>
                  </a:cubicBezTo>
                  <a:cubicBezTo>
                    <a:pt x="0" y="36"/>
                    <a:pt x="0" y="36"/>
                    <a:pt x="0" y="36"/>
                  </a:cubicBezTo>
                  <a:cubicBezTo>
                    <a:pt x="0" y="40"/>
                    <a:pt x="0" y="40"/>
                    <a:pt x="0" y="40"/>
                  </a:cubicBezTo>
                  <a:cubicBezTo>
                    <a:pt x="0" y="136"/>
                    <a:pt x="0" y="136"/>
                    <a:pt x="0" y="136"/>
                  </a:cubicBezTo>
                  <a:cubicBezTo>
                    <a:pt x="0" y="140"/>
                    <a:pt x="0" y="140"/>
                    <a:pt x="0" y="140"/>
                  </a:cubicBezTo>
                  <a:cubicBezTo>
                    <a:pt x="0" y="172"/>
                    <a:pt x="0" y="172"/>
                    <a:pt x="0" y="172"/>
                  </a:cubicBezTo>
                  <a:cubicBezTo>
                    <a:pt x="0" y="174"/>
                    <a:pt x="2" y="176"/>
                    <a:pt x="4" y="176"/>
                  </a:cubicBezTo>
                  <a:cubicBezTo>
                    <a:pt x="32" y="176"/>
                    <a:pt x="32" y="176"/>
                    <a:pt x="32" y="176"/>
                  </a:cubicBezTo>
                  <a:cubicBezTo>
                    <a:pt x="40" y="176"/>
                    <a:pt x="40" y="176"/>
                    <a:pt x="40" y="176"/>
                  </a:cubicBezTo>
                  <a:cubicBezTo>
                    <a:pt x="72" y="176"/>
                    <a:pt x="72" y="176"/>
                    <a:pt x="72" y="176"/>
                  </a:cubicBezTo>
                  <a:cubicBezTo>
                    <a:pt x="80" y="176"/>
                    <a:pt x="80" y="176"/>
                    <a:pt x="80" y="176"/>
                  </a:cubicBezTo>
                  <a:cubicBezTo>
                    <a:pt x="112" y="176"/>
                    <a:pt x="112" y="176"/>
                    <a:pt x="112" y="176"/>
                  </a:cubicBezTo>
                  <a:cubicBezTo>
                    <a:pt x="120" y="176"/>
                    <a:pt x="120" y="176"/>
                    <a:pt x="120" y="176"/>
                  </a:cubicBezTo>
                  <a:cubicBezTo>
                    <a:pt x="152" y="176"/>
                    <a:pt x="152" y="176"/>
                    <a:pt x="152" y="176"/>
                  </a:cubicBezTo>
                  <a:cubicBezTo>
                    <a:pt x="160" y="176"/>
                    <a:pt x="160" y="176"/>
                    <a:pt x="160" y="176"/>
                  </a:cubicBezTo>
                  <a:cubicBezTo>
                    <a:pt x="188" y="176"/>
                    <a:pt x="188" y="176"/>
                    <a:pt x="188" y="176"/>
                  </a:cubicBezTo>
                  <a:cubicBezTo>
                    <a:pt x="190" y="176"/>
                    <a:pt x="192" y="174"/>
                    <a:pt x="192" y="172"/>
                  </a:cubicBezTo>
                  <a:cubicBezTo>
                    <a:pt x="192" y="140"/>
                    <a:pt x="192" y="140"/>
                    <a:pt x="192" y="140"/>
                  </a:cubicBezTo>
                  <a:cubicBezTo>
                    <a:pt x="192" y="136"/>
                    <a:pt x="192" y="136"/>
                    <a:pt x="192" y="136"/>
                  </a:cubicBezTo>
                  <a:cubicBezTo>
                    <a:pt x="192" y="40"/>
                    <a:pt x="192" y="40"/>
                    <a:pt x="192" y="40"/>
                  </a:cubicBezTo>
                  <a:cubicBezTo>
                    <a:pt x="192" y="36"/>
                    <a:pt x="192" y="36"/>
                    <a:pt x="192" y="36"/>
                  </a:cubicBezTo>
                  <a:cubicBezTo>
                    <a:pt x="192" y="4"/>
                    <a:pt x="192" y="4"/>
                    <a:pt x="192" y="4"/>
                  </a:cubicBezTo>
                  <a:cubicBezTo>
                    <a:pt x="192" y="2"/>
                    <a:pt x="190" y="0"/>
                    <a:pt x="188" y="0"/>
                  </a:cubicBezTo>
                  <a:close/>
                  <a:moveTo>
                    <a:pt x="152" y="8"/>
                  </a:moveTo>
                  <a:cubicBezTo>
                    <a:pt x="160" y="8"/>
                    <a:pt x="160" y="8"/>
                    <a:pt x="160" y="8"/>
                  </a:cubicBezTo>
                  <a:cubicBezTo>
                    <a:pt x="160" y="32"/>
                    <a:pt x="160" y="32"/>
                    <a:pt x="160" y="32"/>
                  </a:cubicBezTo>
                  <a:cubicBezTo>
                    <a:pt x="152" y="32"/>
                    <a:pt x="152" y="32"/>
                    <a:pt x="152" y="32"/>
                  </a:cubicBezTo>
                  <a:lnTo>
                    <a:pt x="152" y="8"/>
                  </a:lnTo>
                  <a:close/>
                  <a:moveTo>
                    <a:pt x="112" y="8"/>
                  </a:moveTo>
                  <a:cubicBezTo>
                    <a:pt x="120" y="8"/>
                    <a:pt x="120" y="8"/>
                    <a:pt x="120" y="8"/>
                  </a:cubicBezTo>
                  <a:cubicBezTo>
                    <a:pt x="120" y="32"/>
                    <a:pt x="120" y="32"/>
                    <a:pt x="120" y="32"/>
                  </a:cubicBezTo>
                  <a:cubicBezTo>
                    <a:pt x="112" y="32"/>
                    <a:pt x="112" y="32"/>
                    <a:pt x="112" y="32"/>
                  </a:cubicBezTo>
                  <a:lnTo>
                    <a:pt x="112" y="8"/>
                  </a:lnTo>
                  <a:close/>
                  <a:moveTo>
                    <a:pt x="72" y="8"/>
                  </a:moveTo>
                  <a:cubicBezTo>
                    <a:pt x="80" y="8"/>
                    <a:pt x="80" y="8"/>
                    <a:pt x="80" y="8"/>
                  </a:cubicBezTo>
                  <a:cubicBezTo>
                    <a:pt x="80" y="32"/>
                    <a:pt x="80" y="32"/>
                    <a:pt x="80" y="32"/>
                  </a:cubicBezTo>
                  <a:cubicBezTo>
                    <a:pt x="72" y="32"/>
                    <a:pt x="72" y="32"/>
                    <a:pt x="72" y="32"/>
                  </a:cubicBezTo>
                  <a:lnTo>
                    <a:pt x="72" y="8"/>
                  </a:lnTo>
                  <a:close/>
                  <a:moveTo>
                    <a:pt x="32" y="8"/>
                  </a:moveTo>
                  <a:cubicBezTo>
                    <a:pt x="40" y="8"/>
                    <a:pt x="40" y="8"/>
                    <a:pt x="40" y="8"/>
                  </a:cubicBezTo>
                  <a:cubicBezTo>
                    <a:pt x="40" y="32"/>
                    <a:pt x="40" y="32"/>
                    <a:pt x="40" y="32"/>
                  </a:cubicBezTo>
                  <a:cubicBezTo>
                    <a:pt x="32" y="32"/>
                    <a:pt x="32" y="32"/>
                    <a:pt x="32" y="32"/>
                  </a:cubicBezTo>
                  <a:lnTo>
                    <a:pt x="32" y="8"/>
                  </a:lnTo>
                  <a:close/>
                  <a:moveTo>
                    <a:pt x="40" y="168"/>
                  </a:moveTo>
                  <a:cubicBezTo>
                    <a:pt x="32" y="168"/>
                    <a:pt x="32" y="168"/>
                    <a:pt x="32" y="168"/>
                  </a:cubicBezTo>
                  <a:cubicBezTo>
                    <a:pt x="32" y="144"/>
                    <a:pt x="32" y="144"/>
                    <a:pt x="32" y="144"/>
                  </a:cubicBezTo>
                  <a:cubicBezTo>
                    <a:pt x="40" y="144"/>
                    <a:pt x="40" y="144"/>
                    <a:pt x="40" y="144"/>
                  </a:cubicBezTo>
                  <a:lnTo>
                    <a:pt x="40" y="168"/>
                  </a:lnTo>
                  <a:close/>
                  <a:moveTo>
                    <a:pt x="80" y="168"/>
                  </a:moveTo>
                  <a:cubicBezTo>
                    <a:pt x="72" y="168"/>
                    <a:pt x="72" y="168"/>
                    <a:pt x="72" y="168"/>
                  </a:cubicBezTo>
                  <a:cubicBezTo>
                    <a:pt x="72" y="144"/>
                    <a:pt x="72" y="144"/>
                    <a:pt x="72" y="144"/>
                  </a:cubicBezTo>
                  <a:cubicBezTo>
                    <a:pt x="80" y="144"/>
                    <a:pt x="80" y="144"/>
                    <a:pt x="80" y="144"/>
                  </a:cubicBezTo>
                  <a:lnTo>
                    <a:pt x="80" y="168"/>
                  </a:lnTo>
                  <a:close/>
                  <a:moveTo>
                    <a:pt x="120" y="168"/>
                  </a:moveTo>
                  <a:cubicBezTo>
                    <a:pt x="112" y="168"/>
                    <a:pt x="112" y="168"/>
                    <a:pt x="112" y="168"/>
                  </a:cubicBezTo>
                  <a:cubicBezTo>
                    <a:pt x="112" y="144"/>
                    <a:pt x="112" y="144"/>
                    <a:pt x="112" y="144"/>
                  </a:cubicBezTo>
                  <a:cubicBezTo>
                    <a:pt x="120" y="144"/>
                    <a:pt x="120" y="144"/>
                    <a:pt x="120" y="144"/>
                  </a:cubicBezTo>
                  <a:lnTo>
                    <a:pt x="120" y="168"/>
                  </a:lnTo>
                  <a:close/>
                  <a:moveTo>
                    <a:pt x="160" y="168"/>
                  </a:moveTo>
                  <a:cubicBezTo>
                    <a:pt x="152" y="168"/>
                    <a:pt x="152" y="168"/>
                    <a:pt x="152" y="168"/>
                  </a:cubicBezTo>
                  <a:cubicBezTo>
                    <a:pt x="152" y="144"/>
                    <a:pt x="152" y="144"/>
                    <a:pt x="152" y="144"/>
                  </a:cubicBezTo>
                  <a:cubicBezTo>
                    <a:pt x="160" y="144"/>
                    <a:pt x="160" y="144"/>
                    <a:pt x="160" y="144"/>
                  </a:cubicBezTo>
                  <a:lnTo>
                    <a:pt x="160" y="168"/>
                  </a:lnTo>
                  <a:close/>
                  <a:moveTo>
                    <a:pt x="184" y="136"/>
                  </a:moveTo>
                  <a:cubicBezTo>
                    <a:pt x="160" y="136"/>
                    <a:pt x="160" y="136"/>
                    <a:pt x="160" y="136"/>
                  </a:cubicBezTo>
                  <a:cubicBezTo>
                    <a:pt x="32" y="136"/>
                    <a:pt x="32" y="136"/>
                    <a:pt x="32" y="136"/>
                  </a:cubicBezTo>
                  <a:cubicBezTo>
                    <a:pt x="8" y="136"/>
                    <a:pt x="8" y="136"/>
                    <a:pt x="8" y="136"/>
                  </a:cubicBezTo>
                  <a:cubicBezTo>
                    <a:pt x="8" y="40"/>
                    <a:pt x="8" y="40"/>
                    <a:pt x="8" y="40"/>
                  </a:cubicBezTo>
                  <a:cubicBezTo>
                    <a:pt x="32" y="40"/>
                    <a:pt x="32" y="40"/>
                    <a:pt x="32" y="40"/>
                  </a:cubicBezTo>
                  <a:cubicBezTo>
                    <a:pt x="160" y="40"/>
                    <a:pt x="160" y="40"/>
                    <a:pt x="160" y="40"/>
                  </a:cubicBezTo>
                  <a:cubicBezTo>
                    <a:pt x="184" y="40"/>
                    <a:pt x="184" y="40"/>
                    <a:pt x="184" y="40"/>
                  </a:cubicBezTo>
                  <a:lnTo>
                    <a:pt x="184" y="1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78" name="组合 277"/>
          <p:cNvGrpSpPr/>
          <p:nvPr/>
        </p:nvGrpSpPr>
        <p:grpSpPr>
          <a:xfrm>
            <a:off x="-84373" y="1421146"/>
            <a:ext cx="722162" cy="722162"/>
            <a:chOff x="1895475" y="4516438"/>
            <a:chExt cx="539750" cy="539750"/>
          </a:xfrm>
          <a:solidFill>
            <a:schemeClr val="bg1">
              <a:alpha val="9000"/>
            </a:schemeClr>
          </a:solidFill>
        </p:grpSpPr>
        <p:sp>
          <p:nvSpPr>
            <p:cNvPr id="468" name="Freeform 51"/>
            <p:cNvSpPr>
              <a:spLocks noEditPoints="1"/>
            </p:cNvSpPr>
            <p:nvPr/>
          </p:nvSpPr>
          <p:spPr bwMode="auto">
            <a:xfrm>
              <a:off x="1895475" y="4516438"/>
              <a:ext cx="539750" cy="269875"/>
            </a:xfrm>
            <a:custGeom>
              <a:avLst/>
              <a:gdLst>
                <a:gd name="T0" fmla="*/ 189 w 192"/>
                <a:gd name="T1" fmla="*/ 39 h 96"/>
                <a:gd name="T2" fmla="*/ 191 w 192"/>
                <a:gd name="T3" fmla="*/ 38 h 96"/>
                <a:gd name="T4" fmla="*/ 192 w 192"/>
                <a:gd name="T5" fmla="*/ 36 h 96"/>
                <a:gd name="T6" fmla="*/ 189 w 192"/>
                <a:gd name="T7" fmla="*/ 4 h 96"/>
                <a:gd name="T8" fmla="*/ 185 w 192"/>
                <a:gd name="T9" fmla="*/ 0 h 96"/>
                <a:gd name="T10" fmla="*/ 102 w 192"/>
                <a:gd name="T11" fmla="*/ 7 h 96"/>
                <a:gd name="T12" fmla="*/ 55 w 192"/>
                <a:gd name="T13" fmla="*/ 12 h 96"/>
                <a:gd name="T14" fmla="*/ 4 w 192"/>
                <a:gd name="T15" fmla="*/ 16 h 96"/>
                <a:gd name="T16" fmla="*/ 2 w 192"/>
                <a:gd name="T17" fmla="*/ 17 h 96"/>
                <a:gd name="T18" fmla="*/ 1 w 192"/>
                <a:gd name="T19" fmla="*/ 18 h 96"/>
                <a:gd name="T20" fmla="*/ 0 w 192"/>
                <a:gd name="T21" fmla="*/ 19 h 96"/>
                <a:gd name="T22" fmla="*/ 0 w 192"/>
                <a:gd name="T23" fmla="*/ 19 h 96"/>
                <a:gd name="T24" fmla="*/ 0 w 192"/>
                <a:gd name="T25" fmla="*/ 21 h 96"/>
                <a:gd name="T26" fmla="*/ 4 w 192"/>
                <a:gd name="T27" fmla="*/ 55 h 96"/>
                <a:gd name="T28" fmla="*/ 4 w 192"/>
                <a:gd name="T29" fmla="*/ 56 h 96"/>
                <a:gd name="T30" fmla="*/ 3 w 192"/>
                <a:gd name="T31" fmla="*/ 56 h 96"/>
                <a:gd name="T32" fmla="*/ 0 w 192"/>
                <a:gd name="T33" fmla="*/ 58 h 96"/>
                <a:gd name="T34" fmla="*/ 0 w 192"/>
                <a:gd name="T35" fmla="*/ 60 h 96"/>
                <a:gd name="T36" fmla="*/ 0 w 192"/>
                <a:gd name="T37" fmla="*/ 96 h 96"/>
                <a:gd name="T38" fmla="*/ 8 w 192"/>
                <a:gd name="T39" fmla="*/ 96 h 96"/>
                <a:gd name="T40" fmla="*/ 188 w 192"/>
                <a:gd name="T41" fmla="*/ 96 h 96"/>
                <a:gd name="T42" fmla="*/ 192 w 192"/>
                <a:gd name="T43" fmla="*/ 92 h 96"/>
                <a:gd name="T44" fmla="*/ 188 w 192"/>
                <a:gd name="T45" fmla="*/ 56 h 96"/>
                <a:gd name="T46" fmla="*/ 188 w 192"/>
                <a:gd name="T47" fmla="*/ 40 h 96"/>
                <a:gd name="T48" fmla="*/ 184 w 192"/>
                <a:gd name="T49" fmla="*/ 82 h 96"/>
                <a:gd name="T50" fmla="*/ 178 w 192"/>
                <a:gd name="T51" fmla="*/ 88 h 96"/>
                <a:gd name="T52" fmla="*/ 166 w 192"/>
                <a:gd name="T53" fmla="*/ 64 h 96"/>
                <a:gd name="T54" fmla="*/ 138 w 192"/>
                <a:gd name="T55" fmla="*/ 88 h 96"/>
                <a:gd name="T56" fmla="*/ 102 w 192"/>
                <a:gd name="T57" fmla="*/ 64 h 96"/>
                <a:gd name="T58" fmla="*/ 66 w 192"/>
                <a:gd name="T59" fmla="*/ 64 h 96"/>
                <a:gd name="T60" fmla="*/ 78 w 192"/>
                <a:gd name="T61" fmla="*/ 88 h 96"/>
                <a:gd name="T62" fmla="*/ 66 w 192"/>
                <a:gd name="T63" fmla="*/ 64 h 96"/>
                <a:gd name="T64" fmla="*/ 26 w 192"/>
                <a:gd name="T65" fmla="*/ 88 h 96"/>
                <a:gd name="T66" fmla="*/ 8 w 192"/>
                <a:gd name="T67" fmla="*/ 64 h 96"/>
                <a:gd name="T68" fmla="*/ 38 w 192"/>
                <a:gd name="T69" fmla="*/ 88 h 96"/>
                <a:gd name="T70" fmla="*/ 9 w 192"/>
                <a:gd name="T71" fmla="*/ 24 h 96"/>
                <a:gd name="T72" fmla="*/ 40 w 192"/>
                <a:gd name="T73" fmla="*/ 45 h 96"/>
                <a:gd name="T74" fmla="*/ 9 w 192"/>
                <a:gd name="T75" fmla="*/ 30 h 96"/>
                <a:gd name="T76" fmla="*/ 65 w 192"/>
                <a:gd name="T77" fmla="*/ 19 h 96"/>
                <a:gd name="T78" fmla="*/ 80 w 192"/>
                <a:gd name="T79" fmla="*/ 41 h 96"/>
                <a:gd name="T80" fmla="*/ 101 w 192"/>
                <a:gd name="T81" fmla="*/ 15 h 96"/>
                <a:gd name="T82" fmla="*/ 138 w 192"/>
                <a:gd name="T83" fmla="*/ 36 h 96"/>
                <a:gd name="T84" fmla="*/ 101 w 192"/>
                <a:gd name="T85" fmla="*/ 15 h 96"/>
                <a:gd name="T86" fmla="*/ 164 w 192"/>
                <a:gd name="T87" fmla="*/ 10 h 96"/>
                <a:gd name="T88" fmla="*/ 184 w 192"/>
                <a:gd name="T89" fmla="*/ 32 h 96"/>
                <a:gd name="T90" fmla="*/ 153 w 192"/>
                <a:gd name="T91" fmla="*/ 1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96">
                  <a:moveTo>
                    <a:pt x="188" y="40"/>
                  </a:moveTo>
                  <a:cubicBezTo>
                    <a:pt x="188" y="40"/>
                    <a:pt x="188" y="40"/>
                    <a:pt x="189" y="39"/>
                  </a:cubicBezTo>
                  <a:cubicBezTo>
                    <a:pt x="189" y="39"/>
                    <a:pt x="190" y="39"/>
                    <a:pt x="190" y="39"/>
                  </a:cubicBezTo>
                  <a:cubicBezTo>
                    <a:pt x="190" y="39"/>
                    <a:pt x="191" y="39"/>
                    <a:pt x="191" y="38"/>
                  </a:cubicBezTo>
                  <a:cubicBezTo>
                    <a:pt x="192" y="38"/>
                    <a:pt x="192" y="37"/>
                    <a:pt x="192" y="36"/>
                  </a:cubicBezTo>
                  <a:cubicBezTo>
                    <a:pt x="192" y="36"/>
                    <a:pt x="192" y="36"/>
                    <a:pt x="192" y="36"/>
                  </a:cubicBezTo>
                  <a:cubicBezTo>
                    <a:pt x="192" y="35"/>
                    <a:pt x="192" y="35"/>
                    <a:pt x="192" y="35"/>
                  </a:cubicBezTo>
                  <a:cubicBezTo>
                    <a:pt x="189" y="4"/>
                    <a:pt x="189" y="4"/>
                    <a:pt x="189" y="4"/>
                  </a:cubicBezTo>
                  <a:cubicBezTo>
                    <a:pt x="189" y="2"/>
                    <a:pt x="189" y="1"/>
                    <a:pt x="188" y="1"/>
                  </a:cubicBezTo>
                  <a:cubicBezTo>
                    <a:pt x="187" y="0"/>
                    <a:pt x="186" y="0"/>
                    <a:pt x="185" y="0"/>
                  </a:cubicBezTo>
                  <a:cubicBezTo>
                    <a:pt x="103" y="7"/>
                    <a:pt x="103" y="7"/>
                    <a:pt x="103" y="7"/>
                  </a:cubicBezTo>
                  <a:cubicBezTo>
                    <a:pt x="102" y="7"/>
                    <a:pt x="102" y="7"/>
                    <a:pt x="102" y="7"/>
                  </a:cubicBezTo>
                  <a:cubicBezTo>
                    <a:pt x="55" y="12"/>
                    <a:pt x="55" y="12"/>
                    <a:pt x="55" y="12"/>
                  </a:cubicBezTo>
                  <a:cubicBezTo>
                    <a:pt x="55" y="12"/>
                    <a:pt x="55" y="12"/>
                    <a:pt x="55" y="12"/>
                  </a:cubicBezTo>
                  <a:cubicBezTo>
                    <a:pt x="4" y="16"/>
                    <a:pt x="4" y="16"/>
                    <a:pt x="4" y="16"/>
                  </a:cubicBezTo>
                  <a:cubicBezTo>
                    <a:pt x="4" y="16"/>
                    <a:pt x="4" y="16"/>
                    <a:pt x="4" y="16"/>
                  </a:cubicBezTo>
                  <a:cubicBezTo>
                    <a:pt x="3" y="16"/>
                    <a:pt x="3" y="16"/>
                    <a:pt x="3" y="16"/>
                  </a:cubicBezTo>
                  <a:cubicBezTo>
                    <a:pt x="3" y="17"/>
                    <a:pt x="3" y="17"/>
                    <a:pt x="2" y="17"/>
                  </a:cubicBezTo>
                  <a:cubicBezTo>
                    <a:pt x="2" y="17"/>
                    <a:pt x="2" y="17"/>
                    <a:pt x="1" y="18"/>
                  </a:cubicBezTo>
                  <a:cubicBezTo>
                    <a:pt x="1" y="18"/>
                    <a:pt x="1" y="18"/>
                    <a:pt x="1" y="18"/>
                  </a:cubicBezTo>
                  <a:cubicBezTo>
                    <a:pt x="1" y="18"/>
                    <a:pt x="1" y="18"/>
                    <a:pt x="1" y="18"/>
                  </a:cubicBezTo>
                  <a:cubicBezTo>
                    <a:pt x="1" y="18"/>
                    <a:pt x="0" y="19"/>
                    <a:pt x="0" y="19"/>
                  </a:cubicBezTo>
                  <a:cubicBezTo>
                    <a:pt x="0" y="19"/>
                    <a:pt x="0" y="19"/>
                    <a:pt x="0" y="19"/>
                  </a:cubicBezTo>
                  <a:cubicBezTo>
                    <a:pt x="0" y="19"/>
                    <a:pt x="0" y="19"/>
                    <a:pt x="0" y="19"/>
                  </a:cubicBezTo>
                  <a:cubicBezTo>
                    <a:pt x="0" y="20"/>
                    <a:pt x="0" y="20"/>
                    <a:pt x="0" y="21"/>
                  </a:cubicBezTo>
                  <a:cubicBezTo>
                    <a:pt x="0" y="21"/>
                    <a:pt x="0" y="21"/>
                    <a:pt x="0" y="21"/>
                  </a:cubicBezTo>
                  <a:cubicBezTo>
                    <a:pt x="3" y="52"/>
                    <a:pt x="3" y="52"/>
                    <a:pt x="3" y="52"/>
                  </a:cubicBezTo>
                  <a:cubicBezTo>
                    <a:pt x="3" y="53"/>
                    <a:pt x="4" y="54"/>
                    <a:pt x="4" y="55"/>
                  </a:cubicBezTo>
                  <a:cubicBezTo>
                    <a:pt x="5" y="56"/>
                    <a:pt x="6" y="56"/>
                    <a:pt x="7" y="56"/>
                  </a:cubicBezTo>
                  <a:cubicBezTo>
                    <a:pt x="4" y="56"/>
                    <a:pt x="4" y="56"/>
                    <a:pt x="4" y="56"/>
                  </a:cubicBezTo>
                  <a:cubicBezTo>
                    <a:pt x="4" y="56"/>
                    <a:pt x="3" y="56"/>
                    <a:pt x="3" y="56"/>
                  </a:cubicBezTo>
                  <a:cubicBezTo>
                    <a:pt x="3" y="56"/>
                    <a:pt x="3" y="56"/>
                    <a:pt x="3" y="56"/>
                  </a:cubicBezTo>
                  <a:cubicBezTo>
                    <a:pt x="2" y="56"/>
                    <a:pt x="2" y="57"/>
                    <a:pt x="1" y="57"/>
                  </a:cubicBezTo>
                  <a:cubicBezTo>
                    <a:pt x="1" y="57"/>
                    <a:pt x="1" y="58"/>
                    <a:pt x="0" y="58"/>
                  </a:cubicBezTo>
                  <a:cubicBezTo>
                    <a:pt x="0" y="59"/>
                    <a:pt x="0" y="59"/>
                    <a:pt x="0" y="59"/>
                  </a:cubicBezTo>
                  <a:cubicBezTo>
                    <a:pt x="0" y="59"/>
                    <a:pt x="0" y="60"/>
                    <a:pt x="0" y="60"/>
                  </a:cubicBezTo>
                  <a:cubicBezTo>
                    <a:pt x="0" y="92"/>
                    <a:pt x="0" y="92"/>
                    <a:pt x="0" y="92"/>
                  </a:cubicBezTo>
                  <a:cubicBezTo>
                    <a:pt x="0" y="96"/>
                    <a:pt x="0" y="96"/>
                    <a:pt x="0" y="96"/>
                  </a:cubicBezTo>
                  <a:cubicBezTo>
                    <a:pt x="4" y="96"/>
                    <a:pt x="4" y="96"/>
                    <a:pt x="4" y="96"/>
                  </a:cubicBezTo>
                  <a:cubicBezTo>
                    <a:pt x="8" y="96"/>
                    <a:pt x="8" y="96"/>
                    <a:pt x="8" y="96"/>
                  </a:cubicBezTo>
                  <a:cubicBezTo>
                    <a:pt x="184" y="96"/>
                    <a:pt x="184" y="96"/>
                    <a:pt x="184" y="96"/>
                  </a:cubicBezTo>
                  <a:cubicBezTo>
                    <a:pt x="188" y="96"/>
                    <a:pt x="188" y="96"/>
                    <a:pt x="188" y="96"/>
                  </a:cubicBezTo>
                  <a:cubicBezTo>
                    <a:pt x="192" y="96"/>
                    <a:pt x="192" y="96"/>
                    <a:pt x="192" y="96"/>
                  </a:cubicBezTo>
                  <a:cubicBezTo>
                    <a:pt x="192" y="92"/>
                    <a:pt x="192" y="92"/>
                    <a:pt x="192" y="92"/>
                  </a:cubicBezTo>
                  <a:cubicBezTo>
                    <a:pt x="192" y="60"/>
                    <a:pt x="192" y="60"/>
                    <a:pt x="192" y="60"/>
                  </a:cubicBezTo>
                  <a:cubicBezTo>
                    <a:pt x="192" y="58"/>
                    <a:pt x="190" y="56"/>
                    <a:pt x="188" y="56"/>
                  </a:cubicBezTo>
                  <a:cubicBezTo>
                    <a:pt x="7" y="56"/>
                    <a:pt x="7" y="56"/>
                    <a:pt x="7" y="56"/>
                  </a:cubicBezTo>
                  <a:cubicBezTo>
                    <a:pt x="188" y="40"/>
                    <a:pt x="188" y="40"/>
                    <a:pt x="188" y="40"/>
                  </a:cubicBezTo>
                  <a:close/>
                  <a:moveTo>
                    <a:pt x="166" y="64"/>
                  </a:moveTo>
                  <a:cubicBezTo>
                    <a:pt x="184" y="82"/>
                    <a:pt x="184" y="82"/>
                    <a:pt x="184" y="82"/>
                  </a:cubicBezTo>
                  <a:cubicBezTo>
                    <a:pt x="184" y="88"/>
                    <a:pt x="184" y="88"/>
                    <a:pt x="184" y="88"/>
                  </a:cubicBezTo>
                  <a:cubicBezTo>
                    <a:pt x="178" y="88"/>
                    <a:pt x="178" y="88"/>
                    <a:pt x="178" y="88"/>
                  </a:cubicBezTo>
                  <a:cubicBezTo>
                    <a:pt x="154" y="64"/>
                    <a:pt x="154" y="64"/>
                    <a:pt x="154" y="64"/>
                  </a:cubicBezTo>
                  <a:lnTo>
                    <a:pt x="166" y="64"/>
                  </a:lnTo>
                  <a:close/>
                  <a:moveTo>
                    <a:pt x="114" y="64"/>
                  </a:moveTo>
                  <a:cubicBezTo>
                    <a:pt x="138" y="88"/>
                    <a:pt x="138" y="88"/>
                    <a:pt x="138" y="88"/>
                  </a:cubicBezTo>
                  <a:cubicBezTo>
                    <a:pt x="126" y="88"/>
                    <a:pt x="126" y="88"/>
                    <a:pt x="126" y="88"/>
                  </a:cubicBezTo>
                  <a:cubicBezTo>
                    <a:pt x="102" y="64"/>
                    <a:pt x="102" y="64"/>
                    <a:pt x="102" y="64"/>
                  </a:cubicBezTo>
                  <a:lnTo>
                    <a:pt x="114" y="64"/>
                  </a:lnTo>
                  <a:close/>
                  <a:moveTo>
                    <a:pt x="66" y="64"/>
                  </a:moveTo>
                  <a:cubicBezTo>
                    <a:pt x="90" y="88"/>
                    <a:pt x="90" y="88"/>
                    <a:pt x="90" y="88"/>
                  </a:cubicBezTo>
                  <a:cubicBezTo>
                    <a:pt x="78" y="88"/>
                    <a:pt x="78" y="88"/>
                    <a:pt x="78" y="88"/>
                  </a:cubicBezTo>
                  <a:cubicBezTo>
                    <a:pt x="54" y="64"/>
                    <a:pt x="54" y="64"/>
                    <a:pt x="54" y="64"/>
                  </a:cubicBezTo>
                  <a:lnTo>
                    <a:pt x="66" y="64"/>
                  </a:lnTo>
                  <a:close/>
                  <a:moveTo>
                    <a:pt x="38" y="88"/>
                  </a:moveTo>
                  <a:cubicBezTo>
                    <a:pt x="26" y="88"/>
                    <a:pt x="26" y="88"/>
                    <a:pt x="26" y="88"/>
                  </a:cubicBezTo>
                  <a:cubicBezTo>
                    <a:pt x="8" y="70"/>
                    <a:pt x="8" y="70"/>
                    <a:pt x="8" y="70"/>
                  </a:cubicBezTo>
                  <a:cubicBezTo>
                    <a:pt x="8" y="64"/>
                    <a:pt x="8" y="64"/>
                    <a:pt x="8" y="64"/>
                  </a:cubicBezTo>
                  <a:cubicBezTo>
                    <a:pt x="14" y="64"/>
                    <a:pt x="14" y="64"/>
                    <a:pt x="14" y="64"/>
                  </a:cubicBezTo>
                  <a:lnTo>
                    <a:pt x="38" y="88"/>
                  </a:lnTo>
                  <a:close/>
                  <a:moveTo>
                    <a:pt x="9" y="30"/>
                  </a:moveTo>
                  <a:cubicBezTo>
                    <a:pt x="9" y="24"/>
                    <a:pt x="9" y="24"/>
                    <a:pt x="9" y="24"/>
                  </a:cubicBezTo>
                  <a:cubicBezTo>
                    <a:pt x="14" y="23"/>
                    <a:pt x="14" y="23"/>
                    <a:pt x="14" y="23"/>
                  </a:cubicBezTo>
                  <a:cubicBezTo>
                    <a:pt x="40" y="45"/>
                    <a:pt x="40" y="45"/>
                    <a:pt x="40" y="45"/>
                  </a:cubicBezTo>
                  <a:cubicBezTo>
                    <a:pt x="29" y="46"/>
                    <a:pt x="29" y="46"/>
                    <a:pt x="29" y="46"/>
                  </a:cubicBezTo>
                  <a:lnTo>
                    <a:pt x="9" y="30"/>
                  </a:lnTo>
                  <a:close/>
                  <a:moveTo>
                    <a:pt x="54" y="20"/>
                  </a:moveTo>
                  <a:cubicBezTo>
                    <a:pt x="65" y="19"/>
                    <a:pt x="65" y="19"/>
                    <a:pt x="65" y="19"/>
                  </a:cubicBezTo>
                  <a:cubicBezTo>
                    <a:pt x="91" y="40"/>
                    <a:pt x="91" y="40"/>
                    <a:pt x="91" y="40"/>
                  </a:cubicBezTo>
                  <a:cubicBezTo>
                    <a:pt x="80" y="41"/>
                    <a:pt x="80" y="41"/>
                    <a:pt x="80" y="41"/>
                  </a:cubicBezTo>
                  <a:lnTo>
                    <a:pt x="54" y="20"/>
                  </a:lnTo>
                  <a:close/>
                  <a:moveTo>
                    <a:pt x="101" y="15"/>
                  </a:moveTo>
                  <a:cubicBezTo>
                    <a:pt x="113" y="14"/>
                    <a:pt x="113" y="14"/>
                    <a:pt x="113" y="14"/>
                  </a:cubicBezTo>
                  <a:cubicBezTo>
                    <a:pt x="138" y="36"/>
                    <a:pt x="138" y="36"/>
                    <a:pt x="138" y="36"/>
                  </a:cubicBezTo>
                  <a:cubicBezTo>
                    <a:pt x="127" y="37"/>
                    <a:pt x="127" y="37"/>
                    <a:pt x="127" y="37"/>
                  </a:cubicBezTo>
                  <a:lnTo>
                    <a:pt x="101" y="15"/>
                  </a:lnTo>
                  <a:close/>
                  <a:moveTo>
                    <a:pt x="153" y="11"/>
                  </a:moveTo>
                  <a:cubicBezTo>
                    <a:pt x="164" y="10"/>
                    <a:pt x="164" y="10"/>
                    <a:pt x="164" y="10"/>
                  </a:cubicBezTo>
                  <a:cubicBezTo>
                    <a:pt x="183" y="26"/>
                    <a:pt x="183" y="26"/>
                    <a:pt x="183" y="26"/>
                  </a:cubicBezTo>
                  <a:cubicBezTo>
                    <a:pt x="184" y="32"/>
                    <a:pt x="184" y="32"/>
                    <a:pt x="184" y="32"/>
                  </a:cubicBezTo>
                  <a:cubicBezTo>
                    <a:pt x="178" y="32"/>
                    <a:pt x="178" y="32"/>
                    <a:pt x="178" y="32"/>
                  </a:cubicBezTo>
                  <a:lnTo>
                    <a:pt x="153"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52"/>
            <p:cNvSpPr>
              <a:spLocks noEditPoints="1"/>
            </p:cNvSpPr>
            <p:nvPr/>
          </p:nvSpPr>
          <p:spPr bwMode="auto">
            <a:xfrm>
              <a:off x="1895475" y="4808538"/>
              <a:ext cx="539750" cy="247650"/>
            </a:xfrm>
            <a:custGeom>
              <a:avLst/>
              <a:gdLst>
                <a:gd name="T0" fmla="*/ 0 w 192"/>
                <a:gd name="T1" fmla="*/ 68 h 88"/>
                <a:gd name="T2" fmla="*/ 20 w 192"/>
                <a:gd name="T3" fmla="*/ 88 h 88"/>
                <a:gd name="T4" fmla="*/ 172 w 192"/>
                <a:gd name="T5" fmla="*/ 88 h 88"/>
                <a:gd name="T6" fmla="*/ 192 w 192"/>
                <a:gd name="T7" fmla="*/ 68 h 88"/>
                <a:gd name="T8" fmla="*/ 192 w 192"/>
                <a:gd name="T9" fmla="*/ 0 h 88"/>
                <a:gd name="T10" fmla="*/ 0 w 192"/>
                <a:gd name="T11" fmla="*/ 0 h 88"/>
                <a:gd name="T12" fmla="*/ 0 w 192"/>
                <a:gd name="T13" fmla="*/ 68 h 88"/>
                <a:gd name="T14" fmla="*/ 36 w 192"/>
                <a:gd name="T15" fmla="*/ 16 h 88"/>
                <a:gd name="T16" fmla="*/ 156 w 192"/>
                <a:gd name="T17" fmla="*/ 16 h 88"/>
                <a:gd name="T18" fmla="*/ 160 w 192"/>
                <a:gd name="T19" fmla="*/ 20 h 88"/>
                <a:gd name="T20" fmla="*/ 156 w 192"/>
                <a:gd name="T21" fmla="*/ 24 h 88"/>
                <a:gd name="T22" fmla="*/ 36 w 192"/>
                <a:gd name="T23" fmla="*/ 24 h 88"/>
                <a:gd name="T24" fmla="*/ 32 w 192"/>
                <a:gd name="T25" fmla="*/ 20 h 88"/>
                <a:gd name="T26" fmla="*/ 36 w 192"/>
                <a:gd name="T27" fmla="*/ 16 h 88"/>
                <a:gd name="T28" fmla="*/ 36 w 192"/>
                <a:gd name="T29" fmla="*/ 40 h 88"/>
                <a:gd name="T30" fmla="*/ 156 w 192"/>
                <a:gd name="T31" fmla="*/ 40 h 88"/>
                <a:gd name="T32" fmla="*/ 160 w 192"/>
                <a:gd name="T33" fmla="*/ 44 h 88"/>
                <a:gd name="T34" fmla="*/ 156 w 192"/>
                <a:gd name="T35" fmla="*/ 48 h 88"/>
                <a:gd name="T36" fmla="*/ 36 w 192"/>
                <a:gd name="T37" fmla="*/ 48 h 88"/>
                <a:gd name="T38" fmla="*/ 32 w 192"/>
                <a:gd name="T39" fmla="*/ 44 h 88"/>
                <a:gd name="T40" fmla="*/ 36 w 192"/>
                <a:gd name="T41"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88">
                  <a:moveTo>
                    <a:pt x="0" y="68"/>
                  </a:moveTo>
                  <a:cubicBezTo>
                    <a:pt x="0" y="79"/>
                    <a:pt x="9" y="88"/>
                    <a:pt x="20" y="88"/>
                  </a:cubicBezTo>
                  <a:cubicBezTo>
                    <a:pt x="172" y="88"/>
                    <a:pt x="172" y="88"/>
                    <a:pt x="172" y="88"/>
                  </a:cubicBezTo>
                  <a:cubicBezTo>
                    <a:pt x="183" y="88"/>
                    <a:pt x="192" y="79"/>
                    <a:pt x="192" y="68"/>
                  </a:cubicBezTo>
                  <a:cubicBezTo>
                    <a:pt x="192" y="0"/>
                    <a:pt x="192" y="0"/>
                    <a:pt x="192" y="0"/>
                  </a:cubicBezTo>
                  <a:cubicBezTo>
                    <a:pt x="0" y="0"/>
                    <a:pt x="0" y="0"/>
                    <a:pt x="0" y="0"/>
                  </a:cubicBezTo>
                  <a:lnTo>
                    <a:pt x="0" y="68"/>
                  </a:lnTo>
                  <a:close/>
                  <a:moveTo>
                    <a:pt x="36" y="16"/>
                  </a:moveTo>
                  <a:cubicBezTo>
                    <a:pt x="156" y="16"/>
                    <a:pt x="156" y="16"/>
                    <a:pt x="156" y="16"/>
                  </a:cubicBezTo>
                  <a:cubicBezTo>
                    <a:pt x="158" y="16"/>
                    <a:pt x="160" y="18"/>
                    <a:pt x="160" y="20"/>
                  </a:cubicBezTo>
                  <a:cubicBezTo>
                    <a:pt x="160" y="22"/>
                    <a:pt x="158" y="24"/>
                    <a:pt x="156" y="24"/>
                  </a:cubicBezTo>
                  <a:cubicBezTo>
                    <a:pt x="36" y="24"/>
                    <a:pt x="36" y="24"/>
                    <a:pt x="36" y="24"/>
                  </a:cubicBezTo>
                  <a:cubicBezTo>
                    <a:pt x="34" y="24"/>
                    <a:pt x="32" y="22"/>
                    <a:pt x="32" y="20"/>
                  </a:cubicBezTo>
                  <a:cubicBezTo>
                    <a:pt x="32" y="18"/>
                    <a:pt x="34" y="16"/>
                    <a:pt x="36" y="16"/>
                  </a:cubicBezTo>
                  <a:close/>
                  <a:moveTo>
                    <a:pt x="36" y="40"/>
                  </a:moveTo>
                  <a:cubicBezTo>
                    <a:pt x="156" y="40"/>
                    <a:pt x="156" y="40"/>
                    <a:pt x="156" y="40"/>
                  </a:cubicBezTo>
                  <a:cubicBezTo>
                    <a:pt x="158" y="40"/>
                    <a:pt x="160" y="42"/>
                    <a:pt x="160" y="44"/>
                  </a:cubicBezTo>
                  <a:cubicBezTo>
                    <a:pt x="160" y="46"/>
                    <a:pt x="158" y="48"/>
                    <a:pt x="156" y="48"/>
                  </a:cubicBezTo>
                  <a:cubicBezTo>
                    <a:pt x="36" y="48"/>
                    <a:pt x="36" y="48"/>
                    <a:pt x="36" y="48"/>
                  </a:cubicBezTo>
                  <a:cubicBezTo>
                    <a:pt x="34" y="48"/>
                    <a:pt x="32" y="46"/>
                    <a:pt x="32" y="44"/>
                  </a:cubicBezTo>
                  <a:cubicBezTo>
                    <a:pt x="32" y="42"/>
                    <a:pt x="34" y="40"/>
                    <a:pt x="3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79" name="组合 278"/>
          <p:cNvGrpSpPr/>
          <p:nvPr/>
        </p:nvGrpSpPr>
        <p:grpSpPr>
          <a:xfrm>
            <a:off x="4030655" y="2758319"/>
            <a:ext cx="865977" cy="865975"/>
            <a:chOff x="4549775" y="536575"/>
            <a:chExt cx="539751" cy="539750"/>
          </a:xfrm>
          <a:solidFill>
            <a:schemeClr val="bg1">
              <a:alpha val="9000"/>
            </a:schemeClr>
          </a:solidFill>
        </p:grpSpPr>
        <p:sp>
          <p:nvSpPr>
            <p:cNvPr id="465" name="Freeform 53"/>
            <p:cNvSpPr/>
            <p:nvPr/>
          </p:nvSpPr>
          <p:spPr bwMode="auto">
            <a:xfrm>
              <a:off x="4732338" y="536575"/>
              <a:ext cx="134938" cy="131763"/>
            </a:xfrm>
            <a:custGeom>
              <a:avLst/>
              <a:gdLst>
                <a:gd name="T0" fmla="*/ 46 w 48"/>
                <a:gd name="T1" fmla="*/ 29 h 47"/>
                <a:gd name="T2" fmla="*/ 46 w 48"/>
                <a:gd name="T3" fmla="*/ 24 h 47"/>
                <a:gd name="T4" fmla="*/ 24 w 48"/>
                <a:gd name="T5" fmla="*/ 1 h 47"/>
                <a:gd name="T6" fmla="*/ 21 w 48"/>
                <a:gd name="T7" fmla="*/ 0 h 47"/>
                <a:gd name="T8" fmla="*/ 18 w 48"/>
                <a:gd name="T9" fmla="*/ 1 h 47"/>
                <a:gd name="T10" fmla="*/ 0 w 48"/>
                <a:gd name="T11" fmla="*/ 19 h 47"/>
                <a:gd name="T12" fmla="*/ 28 w 48"/>
                <a:gd name="T13" fmla="*/ 47 h 47"/>
                <a:gd name="T14" fmla="*/ 46 w 48"/>
                <a:gd name="T15" fmla="*/ 29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7">
                  <a:moveTo>
                    <a:pt x="46" y="29"/>
                  </a:moveTo>
                  <a:cubicBezTo>
                    <a:pt x="48" y="28"/>
                    <a:pt x="48" y="25"/>
                    <a:pt x="46" y="24"/>
                  </a:cubicBezTo>
                  <a:cubicBezTo>
                    <a:pt x="24" y="1"/>
                    <a:pt x="24" y="1"/>
                    <a:pt x="24" y="1"/>
                  </a:cubicBezTo>
                  <a:cubicBezTo>
                    <a:pt x="23" y="0"/>
                    <a:pt x="22" y="0"/>
                    <a:pt x="21" y="0"/>
                  </a:cubicBezTo>
                  <a:cubicBezTo>
                    <a:pt x="20" y="0"/>
                    <a:pt x="19" y="0"/>
                    <a:pt x="18" y="1"/>
                  </a:cubicBezTo>
                  <a:cubicBezTo>
                    <a:pt x="0" y="19"/>
                    <a:pt x="0" y="19"/>
                    <a:pt x="0" y="19"/>
                  </a:cubicBezTo>
                  <a:cubicBezTo>
                    <a:pt x="28" y="47"/>
                    <a:pt x="28" y="47"/>
                    <a:pt x="28" y="47"/>
                  </a:cubicBezTo>
                  <a:lnTo>
                    <a:pt x="46"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Freeform 54"/>
            <p:cNvSpPr/>
            <p:nvPr/>
          </p:nvSpPr>
          <p:spPr bwMode="auto">
            <a:xfrm>
              <a:off x="4549775" y="606425"/>
              <a:ext cx="469900" cy="469900"/>
            </a:xfrm>
            <a:custGeom>
              <a:avLst/>
              <a:gdLst>
                <a:gd name="T0" fmla="*/ 100 w 167"/>
                <a:gd name="T1" fmla="*/ 118 h 167"/>
                <a:gd name="T2" fmla="*/ 76 w 167"/>
                <a:gd name="T3" fmla="*/ 127 h 167"/>
                <a:gd name="T4" fmla="*/ 51 w 167"/>
                <a:gd name="T5" fmla="*/ 116 h 167"/>
                <a:gd name="T6" fmla="*/ 40 w 167"/>
                <a:gd name="T7" fmla="*/ 91 h 167"/>
                <a:gd name="T8" fmla="*/ 51 w 167"/>
                <a:gd name="T9" fmla="*/ 65 h 167"/>
                <a:gd name="T10" fmla="*/ 88 w 167"/>
                <a:gd name="T11" fmla="*/ 28 h 167"/>
                <a:gd name="T12" fmla="*/ 60 w 167"/>
                <a:gd name="T13" fmla="*/ 0 h 167"/>
                <a:gd name="T14" fmla="*/ 22 w 167"/>
                <a:gd name="T15" fmla="*/ 37 h 167"/>
                <a:gd name="T16" fmla="*/ 22 w 167"/>
                <a:gd name="T17" fmla="*/ 37 h 167"/>
                <a:gd name="T18" fmla="*/ 0 w 167"/>
                <a:gd name="T19" fmla="*/ 91 h 167"/>
                <a:gd name="T20" fmla="*/ 22 w 167"/>
                <a:gd name="T21" fmla="*/ 145 h 167"/>
                <a:gd name="T22" fmla="*/ 76 w 167"/>
                <a:gd name="T23" fmla="*/ 167 h 167"/>
                <a:gd name="T24" fmla="*/ 130 w 167"/>
                <a:gd name="T25" fmla="*/ 145 h 167"/>
                <a:gd name="T26" fmla="*/ 130 w 167"/>
                <a:gd name="T27" fmla="*/ 144 h 167"/>
                <a:gd name="T28" fmla="*/ 167 w 167"/>
                <a:gd name="T29" fmla="*/ 107 h 167"/>
                <a:gd name="T30" fmla="*/ 139 w 167"/>
                <a:gd name="T31" fmla="*/ 79 h 167"/>
                <a:gd name="T32" fmla="*/ 100 w 167"/>
                <a:gd name="T33" fmla="*/ 11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 h="167">
                  <a:moveTo>
                    <a:pt x="100" y="118"/>
                  </a:moveTo>
                  <a:cubicBezTo>
                    <a:pt x="94" y="124"/>
                    <a:pt x="85" y="127"/>
                    <a:pt x="76" y="127"/>
                  </a:cubicBezTo>
                  <a:cubicBezTo>
                    <a:pt x="67" y="127"/>
                    <a:pt x="57" y="123"/>
                    <a:pt x="51" y="116"/>
                  </a:cubicBezTo>
                  <a:cubicBezTo>
                    <a:pt x="44" y="110"/>
                    <a:pt x="40" y="100"/>
                    <a:pt x="40" y="91"/>
                  </a:cubicBezTo>
                  <a:cubicBezTo>
                    <a:pt x="40" y="81"/>
                    <a:pt x="44" y="72"/>
                    <a:pt x="51" y="65"/>
                  </a:cubicBezTo>
                  <a:cubicBezTo>
                    <a:pt x="88" y="28"/>
                    <a:pt x="88" y="28"/>
                    <a:pt x="88" y="28"/>
                  </a:cubicBezTo>
                  <a:cubicBezTo>
                    <a:pt x="60" y="0"/>
                    <a:pt x="60" y="0"/>
                    <a:pt x="60" y="0"/>
                  </a:cubicBezTo>
                  <a:cubicBezTo>
                    <a:pt x="22" y="37"/>
                    <a:pt x="22" y="37"/>
                    <a:pt x="22" y="37"/>
                  </a:cubicBezTo>
                  <a:cubicBezTo>
                    <a:pt x="22" y="37"/>
                    <a:pt x="22" y="37"/>
                    <a:pt x="22" y="37"/>
                  </a:cubicBezTo>
                  <a:cubicBezTo>
                    <a:pt x="8" y="52"/>
                    <a:pt x="0" y="71"/>
                    <a:pt x="0" y="91"/>
                  </a:cubicBezTo>
                  <a:cubicBezTo>
                    <a:pt x="0" y="111"/>
                    <a:pt x="8" y="130"/>
                    <a:pt x="22" y="145"/>
                  </a:cubicBezTo>
                  <a:cubicBezTo>
                    <a:pt x="37" y="159"/>
                    <a:pt x="56" y="167"/>
                    <a:pt x="76" y="167"/>
                  </a:cubicBezTo>
                  <a:cubicBezTo>
                    <a:pt x="96" y="167"/>
                    <a:pt x="116" y="159"/>
                    <a:pt x="130" y="145"/>
                  </a:cubicBezTo>
                  <a:cubicBezTo>
                    <a:pt x="130" y="144"/>
                    <a:pt x="130" y="144"/>
                    <a:pt x="130" y="144"/>
                  </a:cubicBezTo>
                  <a:cubicBezTo>
                    <a:pt x="167" y="107"/>
                    <a:pt x="167" y="107"/>
                    <a:pt x="167" y="107"/>
                  </a:cubicBezTo>
                  <a:cubicBezTo>
                    <a:pt x="139" y="79"/>
                    <a:pt x="139" y="79"/>
                    <a:pt x="139" y="79"/>
                  </a:cubicBezTo>
                  <a:lnTo>
                    <a:pt x="100" y="1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55"/>
            <p:cNvSpPr/>
            <p:nvPr/>
          </p:nvSpPr>
          <p:spPr bwMode="auto">
            <a:xfrm>
              <a:off x="4957763" y="758825"/>
              <a:ext cx="131763" cy="134938"/>
            </a:xfrm>
            <a:custGeom>
              <a:avLst/>
              <a:gdLst>
                <a:gd name="T0" fmla="*/ 46 w 47"/>
                <a:gd name="T1" fmla="*/ 24 h 48"/>
                <a:gd name="T2" fmla="*/ 23 w 47"/>
                <a:gd name="T3" fmla="*/ 2 h 48"/>
                <a:gd name="T4" fmla="*/ 18 w 47"/>
                <a:gd name="T5" fmla="*/ 2 h 48"/>
                <a:gd name="T6" fmla="*/ 0 w 47"/>
                <a:gd name="T7" fmla="*/ 20 h 48"/>
                <a:gd name="T8" fmla="*/ 28 w 47"/>
                <a:gd name="T9" fmla="*/ 48 h 48"/>
                <a:gd name="T10" fmla="*/ 46 w 47"/>
                <a:gd name="T11" fmla="*/ 29 h 48"/>
                <a:gd name="T12" fmla="*/ 47 w 47"/>
                <a:gd name="T13" fmla="*/ 27 h 48"/>
                <a:gd name="T14" fmla="*/ 46 w 47"/>
                <a:gd name="T15" fmla="*/ 24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6" y="24"/>
                  </a:moveTo>
                  <a:cubicBezTo>
                    <a:pt x="23" y="2"/>
                    <a:pt x="23" y="2"/>
                    <a:pt x="23" y="2"/>
                  </a:cubicBezTo>
                  <a:cubicBezTo>
                    <a:pt x="22" y="0"/>
                    <a:pt x="19" y="1"/>
                    <a:pt x="18" y="2"/>
                  </a:cubicBezTo>
                  <a:cubicBezTo>
                    <a:pt x="0" y="20"/>
                    <a:pt x="0" y="20"/>
                    <a:pt x="0" y="20"/>
                  </a:cubicBezTo>
                  <a:cubicBezTo>
                    <a:pt x="28" y="48"/>
                    <a:pt x="28" y="48"/>
                    <a:pt x="28" y="48"/>
                  </a:cubicBezTo>
                  <a:cubicBezTo>
                    <a:pt x="46" y="29"/>
                    <a:pt x="46" y="29"/>
                    <a:pt x="46" y="29"/>
                  </a:cubicBezTo>
                  <a:cubicBezTo>
                    <a:pt x="47" y="29"/>
                    <a:pt x="47" y="28"/>
                    <a:pt x="47" y="27"/>
                  </a:cubicBezTo>
                  <a:cubicBezTo>
                    <a:pt x="47" y="25"/>
                    <a:pt x="47" y="24"/>
                    <a:pt x="4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80" name="组合 279"/>
          <p:cNvGrpSpPr/>
          <p:nvPr/>
        </p:nvGrpSpPr>
        <p:grpSpPr>
          <a:xfrm rot="900000">
            <a:off x="8686403" y="2122874"/>
            <a:ext cx="700230" cy="525172"/>
            <a:chOff x="9809163" y="4586288"/>
            <a:chExt cx="539750" cy="404812"/>
          </a:xfrm>
          <a:solidFill>
            <a:schemeClr val="bg1">
              <a:alpha val="9000"/>
            </a:schemeClr>
          </a:solidFill>
        </p:grpSpPr>
        <p:sp>
          <p:nvSpPr>
            <p:cNvPr id="463" name="Freeform 59"/>
            <p:cNvSpPr/>
            <p:nvPr/>
          </p:nvSpPr>
          <p:spPr bwMode="auto">
            <a:xfrm>
              <a:off x="9809163" y="4667250"/>
              <a:ext cx="539750" cy="323850"/>
            </a:xfrm>
            <a:custGeom>
              <a:avLst/>
              <a:gdLst>
                <a:gd name="T0" fmla="*/ 164 w 192"/>
                <a:gd name="T1" fmla="*/ 51 h 115"/>
                <a:gd name="T2" fmla="*/ 142 w 192"/>
                <a:gd name="T3" fmla="*/ 51 h 115"/>
                <a:gd name="T4" fmla="*/ 167 w 192"/>
                <a:gd name="T5" fmla="*/ 76 h 115"/>
                <a:gd name="T6" fmla="*/ 167 w 192"/>
                <a:gd name="T7" fmla="*/ 82 h 115"/>
                <a:gd name="T8" fmla="*/ 164 w 192"/>
                <a:gd name="T9" fmla="*/ 83 h 115"/>
                <a:gd name="T10" fmla="*/ 161 w 192"/>
                <a:gd name="T11" fmla="*/ 82 h 115"/>
                <a:gd name="T12" fmla="*/ 130 w 192"/>
                <a:gd name="T13" fmla="*/ 51 h 115"/>
                <a:gd name="T14" fmla="*/ 62 w 192"/>
                <a:gd name="T15" fmla="*/ 51 h 115"/>
                <a:gd name="T16" fmla="*/ 31 w 192"/>
                <a:gd name="T17" fmla="*/ 82 h 115"/>
                <a:gd name="T18" fmla="*/ 28 w 192"/>
                <a:gd name="T19" fmla="*/ 83 h 115"/>
                <a:gd name="T20" fmla="*/ 25 w 192"/>
                <a:gd name="T21" fmla="*/ 82 h 115"/>
                <a:gd name="T22" fmla="*/ 25 w 192"/>
                <a:gd name="T23" fmla="*/ 76 h 115"/>
                <a:gd name="T24" fmla="*/ 50 w 192"/>
                <a:gd name="T25" fmla="*/ 51 h 115"/>
                <a:gd name="T26" fmla="*/ 28 w 192"/>
                <a:gd name="T27" fmla="*/ 51 h 115"/>
                <a:gd name="T28" fmla="*/ 25 w 192"/>
                <a:gd name="T29" fmla="*/ 49 h 115"/>
                <a:gd name="T30" fmla="*/ 0 w 192"/>
                <a:gd name="T31" fmla="*/ 0 h 115"/>
                <a:gd name="T32" fmla="*/ 0 w 192"/>
                <a:gd name="T33" fmla="*/ 95 h 115"/>
                <a:gd name="T34" fmla="*/ 20 w 192"/>
                <a:gd name="T35" fmla="*/ 115 h 115"/>
                <a:gd name="T36" fmla="*/ 172 w 192"/>
                <a:gd name="T37" fmla="*/ 115 h 115"/>
                <a:gd name="T38" fmla="*/ 192 w 192"/>
                <a:gd name="T39" fmla="*/ 95 h 115"/>
                <a:gd name="T40" fmla="*/ 192 w 192"/>
                <a:gd name="T41" fmla="*/ 0 h 115"/>
                <a:gd name="T42" fmla="*/ 168 w 192"/>
                <a:gd name="T43" fmla="*/ 49 h 115"/>
                <a:gd name="T44" fmla="*/ 164 w 192"/>
                <a:gd name="T45" fmla="*/ 5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 h="115">
                  <a:moveTo>
                    <a:pt x="164" y="51"/>
                  </a:moveTo>
                  <a:cubicBezTo>
                    <a:pt x="142" y="51"/>
                    <a:pt x="142" y="51"/>
                    <a:pt x="142" y="51"/>
                  </a:cubicBezTo>
                  <a:cubicBezTo>
                    <a:pt x="167" y="76"/>
                    <a:pt x="167" y="76"/>
                    <a:pt x="167" y="76"/>
                  </a:cubicBezTo>
                  <a:cubicBezTo>
                    <a:pt x="169" y="78"/>
                    <a:pt x="169" y="80"/>
                    <a:pt x="167" y="82"/>
                  </a:cubicBezTo>
                  <a:cubicBezTo>
                    <a:pt x="166" y="82"/>
                    <a:pt x="165" y="83"/>
                    <a:pt x="164" y="83"/>
                  </a:cubicBezTo>
                  <a:cubicBezTo>
                    <a:pt x="163" y="83"/>
                    <a:pt x="162" y="82"/>
                    <a:pt x="161" y="82"/>
                  </a:cubicBezTo>
                  <a:cubicBezTo>
                    <a:pt x="130" y="51"/>
                    <a:pt x="130" y="51"/>
                    <a:pt x="130" y="51"/>
                  </a:cubicBezTo>
                  <a:cubicBezTo>
                    <a:pt x="62" y="51"/>
                    <a:pt x="62" y="51"/>
                    <a:pt x="62" y="51"/>
                  </a:cubicBezTo>
                  <a:cubicBezTo>
                    <a:pt x="31" y="82"/>
                    <a:pt x="31" y="82"/>
                    <a:pt x="31" y="82"/>
                  </a:cubicBezTo>
                  <a:cubicBezTo>
                    <a:pt x="30" y="82"/>
                    <a:pt x="29" y="83"/>
                    <a:pt x="28" y="83"/>
                  </a:cubicBezTo>
                  <a:cubicBezTo>
                    <a:pt x="27" y="83"/>
                    <a:pt x="26" y="82"/>
                    <a:pt x="25" y="82"/>
                  </a:cubicBezTo>
                  <a:cubicBezTo>
                    <a:pt x="24" y="80"/>
                    <a:pt x="24" y="78"/>
                    <a:pt x="25" y="76"/>
                  </a:cubicBezTo>
                  <a:cubicBezTo>
                    <a:pt x="50" y="51"/>
                    <a:pt x="50" y="51"/>
                    <a:pt x="50" y="51"/>
                  </a:cubicBezTo>
                  <a:cubicBezTo>
                    <a:pt x="28" y="51"/>
                    <a:pt x="28" y="51"/>
                    <a:pt x="28" y="51"/>
                  </a:cubicBezTo>
                  <a:cubicBezTo>
                    <a:pt x="27" y="51"/>
                    <a:pt x="25" y="50"/>
                    <a:pt x="25" y="49"/>
                  </a:cubicBezTo>
                  <a:cubicBezTo>
                    <a:pt x="0" y="0"/>
                    <a:pt x="0" y="0"/>
                    <a:pt x="0" y="0"/>
                  </a:cubicBezTo>
                  <a:cubicBezTo>
                    <a:pt x="0" y="95"/>
                    <a:pt x="0" y="95"/>
                    <a:pt x="0" y="95"/>
                  </a:cubicBezTo>
                  <a:cubicBezTo>
                    <a:pt x="0" y="106"/>
                    <a:pt x="9" y="115"/>
                    <a:pt x="20" y="115"/>
                  </a:cubicBezTo>
                  <a:cubicBezTo>
                    <a:pt x="172" y="115"/>
                    <a:pt x="172" y="115"/>
                    <a:pt x="172" y="115"/>
                  </a:cubicBezTo>
                  <a:cubicBezTo>
                    <a:pt x="183" y="115"/>
                    <a:pt x="192" y="106"/>
                    <a:pt x="192" y="95"/>
                  </a:cubicBezTo>
                  <a:cubicBezTo>
                    <a:pt x="192" y="0"/>
                    <a:pt x="192" y="0"/>
                    <a:pt x="192" y="0"/>
                  </a:cubicBezTo>
                  <a:cubicBezTo>
                    <a:pt x="168" y="49"/>
                    <a:pt x="168" y="49"/>
                    <a:pt x="168" y="49"/>
                  </a:cubicBezTo>
                  <a:cubicBezTo>
                    <a:pt x="167" y="50"/>
                    <a:pt x="166" y="51"/>
                    <a:pt x="164"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60"/>
            <p:cNvSpPr/>
            <p:nvPr/>
          </p:nvSpPr>
          <p:spPr bwMode="auto">
            <a:xfrm>
              <a:off x="9809163" y="4586288"/>
              <a:ext cx="539750" cy="203200"/>
            </a:xfrm>
            <a:custGeom>
              <a:avLst/>
              <a:gdLst>
                <a:gd name="T0" fmla="*/ 188 w 192"/>
                <a:gd name="T1" fmla="*/ 0 h 72"/>
                <a:gd name="T2" fmla="*/ 4 w 192"/>
                <a:gd name="T3" fmla="*/ 0 h 72"/>
                <a:gd name="T4" fmla="*/ 1 w 192"/>
                <a:gd name="T5" fmla="*/ 1 h 72"/>
                <a:gd name="T6" fmla="*/ 0 w 192"/>
                <a:gd name="T7" fmla="*/ 4 h 72"/>
                <a:gd name="T8" fmla="*/ 0 w 192"/>
                <a:gd name="T9" fmla="*/ 11 h 72"/>
                <a:gd name="T10" fmla="*/ 31 w 192"/>
                <a:gd name="T11" fmla="*/ 72 h 72"/>
                <a:gd name="T12" fmla="*/ 162 w 192"/>
                <a:gd name="T13" fmla="*/ 72 h 72"/>
                <a:gd name="T14" fmla="*/ 192 w 192"/>
                <a:gd name="T15" fmla="*/ 11 h 72"/>
                <a:gd name="T16" fmla="*/ 192 w 192"/>
                <a:gd name="T17" fmla="*/ 4 h 72"/>
                <a:gd name="T18" fmla="*/ 188 w 192"/>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72">
                  <a:moveTo>
                    <a:pt x="188" y="0"/>
                  </a:moveTo>
                  <a:cubicBezTo>
                    <a:pt x="4" y="0"/>
                    <a:pt x="4" y="0"/>
                    <a:pt x="4" y="0"/>
                  </a:cubicBezTo>
                  <a:cubicBezTo>
                    <a:pt x="3" y="0"/>
                    <a:pt x="2" y="0"/>
                    <a:pt x="1" y="1"/>
                  </a:cubicBezTo>
                  <a:cubicBezTo>
                    <a:pt x="1" y="2"/>
                    <a:pt x="0" y="3"/>
                    <a:pt x="0" y="4"/>
                  </a:cubicBezTo>
                  <a:cubicBezTo>
                    <a:pt x="0" y="11"/>
                    <a:pt x="0" y="11"/>
                    <a:pt x="0" y="11"/>
                  </a:cubicBezTo>
                  <a:cubicBezTo>
                    <a:pt x="31" y="72"/>
                    <a:pt x="31" y="72"/>
                    <a:pt x="31" y="72"/>
                  </a:cubicBezTo>
                  <a:cubicBezTo>
                    <a:pt x="162" y="72"/>
                    <a:pt x="162" y="72"/>
                    <a:pt x="162" y="72"/>
                  </a:cubicBezTo>
                  <a:cubicBezTo>
                    <a:pt x="192" y="11"/>
                    <a:pt x="192" y="11"/>
                    <a:pt x="192" y="11"/>
                  </a:cubicBezTo>
                  <a:cubicBezTo>
                    <a:pt x="192" y="4"/>
                    <a:pt x="192" y="4"/>
                    <a:pt x="192" y="4"/>
                  </a:cubicBezTo>
                  <a:cubicBezTo>
                    <a:pt x="192" y="2"/>
                    <a:pt x="190" y="0"/>
                    <a:pt x="1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81" name="组合 280"/>
          <p:cNvGrpSpPr/>
          <p:nvPr/>
        </p:nvGrpSpPr>
        <p:grpSpPr>
          <a:xfrm>
            <a:off x="2707025" y="6153171"/>
            <a:ext cx="818528" cy="818526"/>
            <a:chOff x="5821363" y="5846763"/>
            <a:chExt cx="541338" cy="541337"/>
          </a:xfrm>
          <a:solidFill>
            <a:schemeClr val="bg1">
              <a:alpha val="9000"/>
            </a:schemeClr>
          </a:solidFill>
        </p:grpSpPr>
        <p:sp>
          <p:nvSpPr>
            <p:cNvPr id="460" name="Freeform 61"/>
            <p:cNvSpPr>
              <a:spLocks noEditPoints="1"/>
            </p:cNvSpPr>
            <p:nvPr/>
          </p:nvSpPr>
          <p:spPr bwMode="auto">
            <a:xfrm>
              <a:off x="5867401" y="5846763"/>
              <a:ext cx="449263" cy="358775"/>
            </a:xfrm>
            <a:custGeom>
              <a:avLst/>
              <a:gdLst>
                <a:gd name="T0" fmla="*/ 66 w 160"/>
                <a:gd name="T1" fmla="*/ 101 h 127"/>
                <a:gd name="T2" fmla="*/ 80 w 160"/>
                <a:gd name="T3" fmla="*/ 96 h 127"/>
                <a:gd name="T4" fmla="*/ 94 w 160"/>
                <a:gd name="T5" fmla="*/ 102 h 127"/>
                <a:gd name="T6" fmla="*/ 123 w 160"/>
                <a:gd name="T7" fmla="*/ 127 h 127"/>
                <a:gd name="T8" fmla="*/ 160 w 160"/>
                <a:gd name="T9" fmla="*/ 79 h 127"/>
                <a:gd name="T10" fmla="*/ 160 w 160"/>
                <a:gd name="T11" fmla="*/ 4 h 127"/>
                <a:gd name="T12" fmla="*/ 156 w 160"/>
                <a:gd name="T13" fmla="*/ 0 h 127"/>
                <a:gd name="T14" fmla="*/ 4 w 160"/>
                <a:gd name="T15" fmla="*/ 0 h 127"/>
                <a:gd name="T16" fmla="*/ 0 w 160"/>
                <a:gd name="T17" fmla="*/ 4 h 127"/>
                <a:gd name="T18" fmla="*/ 0 w 160"/>
                <a:gd name="T19" fmla="*/ 79 h 127"/>
                <a:gd name="T20" fmla="*/ 38 w 160"/>
                <a:gd name="T21" fmla="*/ 127 h 127"/>
                <a:gd name="T22" fmla="*/ 66 w 160"/>
                <a:gd name="T23" fmla="*/ 101 h 127"/>
                <a:gd name="T24" fmla="*/ 32 w 160"/>
                <a:gd name="T25" fmla="*/ 20 h 127"/>
                <a:gd name="T26" fmla="*/ 36 w 160"/>
                <a:gd name="T27" fmla="*/ 16 h 127"/>
                <a:gd name="T28" fmla="*/ 60 w 160"/>
                <a:gd name="T29" fmla="*/ 16 h 127"/>
                <a:gd name="T30" fmla="*/ 64 w 160"/>
                <a:gd name="T31" fmla="*/ 20 h 127"/>
                <a:gd name="T32" fmla="*/ 64 w 160"/>
                <a:gd name="T33" fmla="*/ 44 h 127"/>
                <a:gd name="T34" fmla="*/ 60 w 160"/>
                <a:gd name="T35" fmla="*/ 48 h 127"/>
                <a:gd name="T36" fmla="*/ 36 w 160"/>
                <a:gd name="T37" fmla="*/ 48 h 127"/>
                <a:gd name="T38" fmla="*/ 32 w 160"/>
                <a:gd name="T39" fmla="*/ 44 h 127"/>
                <a:gd name="T40" fmla="*/ 32 w 160"/>
                <a:gd name="T41" fmla="*/ 20 h 127"/>
                <a:gd name="T42" fmla="*/ 36 w 160"/>
                <a:gd name="T43" fmla="*/ 56 h 127"/>
                <a:gd name="T44" fmla="*/ 124 w 160"/>
                <a:gd name="T45" fmla="*/ 56 h 127"/>
                <a:gd name="T46" fmla="*/ 128 w 160"/>
                <a:gd name="T47" fmla="*/ 60 h 127"/>
                <a:gd name="T48" fmla="*/ 124 w 160"/>
                <a:gd name="T49" fmla="*/ 64 h 127"/>
                <a:gd name="T50" fmla="*/ 36 w 160"/>
                <a:gd name="T51" fmla="*/ 64 h 127"/>
                <a:gd name="T52" fmla="*/ 32 w 160"/>
                <a:gd name="T53" fmla="*/ 60 h 127"/>
                <a:gd name="T54" fmla="*/ 36 w 160"/>
                <a:gd name="T55" fmla="*/ 56 h 127"/>
                <a:gd name="T56" fmla="*/ 32 w 160"/>
                <a:gd name="T57" fmla="*/ 76 h 127"/>
                <a:gd name="T58" fmla="*/ 36 w 160"/>
                <a:gd name="T59" fmla="*/ 72 h 127"/>
                <a:gd name="T60" fmla="*/ 124 w 160"/>
                <a:gd name="T61" fmla="*/ 72 h 127"/>
                <a:gd name="T62" fmla="*/ 128 w 160"/>
                <a:gd name="T63" fmla="*/ 76 h 127"/>
                <a:gd name="T64" fmla="*/ 124 w 160"/>
                <a:gd name="T65" fmla="*/ 80 h 127"/>
                <a:gd name="T66" fmla="*/ 36 w 160"/>
                <a:gd name="T67" fmla="*/ 80 h 127"/>
                <a:gd name="T68" fmla="*/ 32 w 160"/>
                <a:gd name="T69"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27">
                  <a:moveTo>
                    <a:pt x="66" y="101"/>
                  </a:moveTo>
                  <a:cubicBezTo>
                    <a:pt x="70" y="98"/>
                    <a:pt x="75" y="96"/>
                    <a:pt x="80" y="96"/>
                  </a:cubicBezTo>
                  <a:cubicBezTo>
                    <a:pt x="86" y="96"/>
                    <a:pt x="91" y="98"/>
                    <a:pt x="94" y="102"/>
                  </a:cubicBezTo>
                  <a:cubicBezTo>
                    <a:pt x="123" y="127"/>
                    <a:pt x="123" y="127"/>
                    <a:pt x="123" y="127"/>
                  </a:cubicBezTo>
                  <a:cubicBezTo>
                    <a:pt x="160" y="79"/>
                    <a:pt x="160" y="79"/>
                    <a:pt x="160" y="79"/>
                  </a:cubicBezTo>
                  <a:cubicBezTo>
                    <a:pt x="160" y="4"/>
                    <a:pt x="160" y="4"/>
                    <a:pt x="160" y="4"/>
                  </a:cubicBezTo>
                  <a:cubicBezTo>
                    <a:pt x="160" y="2"/>
                    <a:pt x="158" y="0"/>
                    <a:pt x="156" y="0"/>
                  </a:cubicBezTo>
                  <a:cubicBezTo>
                    <a:pt x="4" y="0"/>
                    <a:pt x="4" y="0"/>
                    <a:pt x="4" y="0"/>
                  </a:cubicBezTo>
                  <a:cubicBezTo>
                    <a:pt x="2" y="0"/>
                    <a:pt x="0" y="2"/>
                    <a:pt x="0" y="4"/>
                  </a:cubicBezTo>
                  <a:cubicBezTo>
                    <a:pt x="0" y="79"/>
                    <a:pt x="0" y="79"/>
                    <a:pt x="0" y="79"/>
                  </a:cubicBezTo>
                  <a:cubicBezTo>
                    <a:pt x="38" y="127"/>
                    <a:pt x="38" y="127"/>
                    <a:pt x="38" y="127"/>
                  </a:cubicBezTo>
                  <a:lnTo>
                    <a:pt x="66" y="101"/>
                  </a:lnTo>
                  <a:close/>
                  <a:moveTo>
                    <a:pt x="32" y="20"/>
                  </a:moveTo>
                  <a:cubicBezTo>
                    <a:pt x="32" y="18"/>
                    <a:pt x="34" y="16"/>
                    <a:pt x="36" y="16"/>
                  </a:cubicBezTo>
                  <a:cubicBezTo>
                    <a:pt x="60" y="16"/>
                    <a:pt x="60" y="16"/>
                    <a:pt x="60" y="16"/>
                  </a:cubicBezTo>
                  <a:cubicBezTo>
                    <a:pt x="62" y="16"/>
                    <a:pt x="64" y="18"/>
                    <a:pt x="64" y="20"/>
                  </a:cubicBezTo>
                  <a:cubicBezTo>
                    <a:pt x="64" y="44"/>
                    <a:pt x="64" y="44"/>
                    <a:pt x="64" y="44"/>
                  </a:cubicBezTo>
                  <a:cubicBezTo>
                    <a:pt x="64" y="46"/>
                    <a:pt x="62" y="48"/>
                    <a:pt x="60" y="48"/>
                  </a:cubicBezTo>
                  <a:cubicBezTo>
                    <a:pt x="36" y="48"/>
                    <a:pt x="36" y="48"/>
                    <a:pt x="36" y="48"/>
                  </a:cubicBezTo>
                  <a:cubicBezTo>
                    <a:pt x="34" y="48"/>
                    <a:pt x="32" y="46"/>
                    <a:pt x="32" y="44"/>
                  </a:cubicBezTo>
                  <a:lnTo>
                    <a:pt x="32" y="20"/>
                  </a:lnTo>
                  <a:close/>
                  <a:moveTo>
                    <a:pt x="36" y="56"/>
                  </a:moveTo>
                  <a:cubicBezTo>
                    <a:pt x="124" y="56"/>
                    <a:pt x="124" y="56"/>
                    <a:pt x="124" y="56"/>
                  </a:cubicBezTo>
                  <a:cubicBezTo>
                    <a:pt x="126" y="56"/>
                    <a:pt x="128" y="58"/>
                    <a:pt x="128" y="60"/>
                  </a:cubicBezTo>
                  <a:cubicBezTo>
                    <a:pt x="128" y="62"/>
                    <a:pt x="126" y="64"/>
                    <a:pt x="124" y="64"/>
                  </a:cubicBezTo>
                  <a:cubicBezTo>
                    <a:pt x="36" y="64"/>
                    <a:pt x="36" y="64"/>
                    <a:pt x="36" y="64"/>
                  </a:cubicBezTo>
                  <a:cubicBezTo>
                    <a:pt x="34" y="64"/>
                    <a:pt x="32" y="62"/>
                    <a:pt x="32" y="60"/>
                  </a:cubicBezTo>
                  <a:cubicBezTo>
                    <a:pt x="32" y="58"/>
                    <a:pt x="34" y="56"/>
                    <a:pt x="36" y="56"/>
                  </a:cubicBezTo>
                  <a:close/>
                  <a:moveTo>
                    <a:pt x="32" y="76"/>
                  </a:moveTo>
                  <a:cubicBezTo>
                    <a:pt x="32" y="74"/>
                    <a:pt x="34" y="72"/>
                    <a:pt x="36" y="72"/>
                  </a:cubicBezTo>
                  <a:cubicBezTo>
                    <a:pt x="124" y="72"/>
                    <a:pt x="124" y="72"/>
                    <a:pt x="124" y="72"/>
                  </a:cubicBezTo>
                  <a:cubicBezTo>
                    <a:pt x="126" y="72"/>
                    <a:pt x="128" y="74"/>
                    <a:pt x="128" y="76"/>
                  </a:cubicBezTo>
                  <a:cubicBezTo>
                    <a:pt x="128" y="78"/>
                    <a:pt x="126" y="80"/>
                    <a:pt x="124" y="80"/>
                  </a:cubicBezTo>
                  <a:cubicBezTo>
                    <a:pt x="36" y="80"/>
                    <a:pt x="36" y="80"/>
                    <a:pt x="36" y="80"/>
                  </a:cubicBezTo>
                  <a:cubicBezTo>
                    <a:pt x="34" y="80"/>
                    <a:pt x="32" y="78"/>
                    <a:pt x="32"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Rectangle 62"/>
            <p:cNvSpPr>
              <a:spLocks noChangeArrowheads="1"/>
            </p:cNvSpPr>
            <p:nvPr/>
          </p:nvSpPr>
          <p:spPr bwMode="auto">
            <a:xfrm>
              <a:off x="5978526" y="5915025"/>
              <a:ext cx="460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62" name="Freeform 63"/>
            <p:cNvSpPr/>
            <p:nvPr/>
          </p:nvSpPr>
          <p:spPr bwMode="auto">
            <a:xfrm>
              <a:off x="5821363" y="5981700"/>
              <a:ext cx="541338" cy="406400"/>
            </a:xfrm>
            <a:custGeom>
              <a:avLst/>
              <a:gdLst>
                <a:gd name="T0" fmla="*/ 188 w 192"/>
                <a:gd name="T1" fmla="*/ 0 h 144"/>
                <a:gd name="T2" fmla="*/ 184 w 192"/>
                <a:gd name="T3" fmla="*/ 0 h 144"/>
                <a:gd name="T4" fmla="*/ 184 w 192"/>
                <a:gd name="T5" fmla="*/ 34 h 144"/>
                <a:gd name="T6" fmla="*/ 145 w 192"/>
                <a:gd name="T7" fmla="*/ 85 h 144"/>
                <a:gd name="T8" fmla="*/ 167 w 192"/>
                <a:gd name="T9" fmla="*/ 105 h 144"/>
                <a:gd name="T10" fmla="*/ 167 w 192"/>
                <a:gd name="T11" fmla="*/ 111 h 144"/>
                <a:gd name="T12" fmla="*/ 161 w 192"/>
                <a:gd name="T13" fmla="*/ 111 h 144"/>
                <a:gd name="T14" fmla="*/ 105 w 192"/>
                <a:gd name="T15" fmla="*/ 60 h 144"/>
                <a:gd name="T16" fmla="*/ 88 w 192"/>
                <a:gd name="T17" fmla="*/ 59 h 144"/>
                <a:gd name="T18" fmla="*/ 31 w 192"/>
                <a:gd name="T19" fmla="*/ 111 h 144"/>
                <a:gd name="T20" fmla="*/ 28 w 192"/>
                <a:gd name="T21" fmla="*/ 112 h 144"/>
                <a:gd name="T22" fmla="*/ 25 w 192"/>
                <a:gd name="T23" fmla="*/ 111 h 144"/>
                <a:gd name="T24" fmla="*/ 25 w 192"/>
                <a:gd name="T25" fmla="*/ 105 h 144"/>
                <a:gd name="T26" fmla="*/ 48 w 192"/>
                <a:gd name="T27" fmla="*/ 85 h 144"/>
                <a:gd name="T28" fmla="*/ 8 w 192"/>
                <a:gd name="T29" fmla="*/ 34 h 144"/>
                <a:gd name="T30" fmla="*/ 8 w 192"/>
                <a:gd name="T31" fmla="*/ 0 h 144"/>
                <a:gd name="T32" fmla="*/ 4 w 192"/>
                <a:gd name="T33" fmla="*/ 0 h 144"/>
                <a:gd name="T34" fmla="*/ 0 w 192"/>
                <a:gd name="T35" fmla="*/ 4 h 144"/>
                <a:gd name="T36" fmla="*/ 0 w 192"/>
                <a:gd name="T37" fmla="*/ 24 h 144"/>
                <a:gd name="T38" fmla="*/ 0 w 192"/>
                <a:gd name="T39" fmla="*/ 124 h 144"/>
                <a:gd name="T40" fmla="*/ 20 w 192"/>
                <a:gd name="T41" fmla="*/ 144 h 144"/>
                <a:gd name="T42" fmla="*/ 172 w 192"/>
                <a:gd name="T43" fmla="*/ 144 h 144"/>
                <a:gd name="T44" fmla="*/ 192 w 192"/>
                <a:gd name="T45" fmla="*/ 124 h 144"/>
                <a:gd name="T46" fmla="*/ 192 w 192"/>
                <a:gd name="T47" fmla="*/ 24 h 144"/>
                <a:gd name="T48" fmla="*/ 192 w 192"/>
                <a:gd name="T49" fmla="*/ 4 h 144"/>
                <a:gd name="T50" fmla="*/ 188 w 192"/>
                <a:gd name="T5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144">
                  <a:moveTo>
                    <a:pt x="188" y="0"/>
                  </a:moveTo>
                  <a:cubicBezTo>
                    <a:pt x="184" y="0"/>
                    <a:pt x="184" y="0"/>
                    <a:pt x="184" y="0"/>
                  </a:cubicBezTo>
                  <a:cubicBezTo>
                    <a:pt x="184" y="34"/>
                    <a:pt x="184" y="34"/>
                    <a:pt x="184" y="34"/>
                  </a:cubicBezTo>
                  <a:cubicBezTo>
                    <a:pt x="145" y="85"/>
                    <a:pt x="145" y="85"/>
                    <a:pt x="145" y="85"/>
                  </a:cubicBezTo>
                  <a:cubicBezTo>
                    <a:pt x="167" y="105"/>
                    <a:pt x="167" y="105"/>
                    <a:pt x="167" y="105"/>
                  </a:cubicBezTo>
                  <a:cubicBezTo>
                    <a:pt x="168" y="106"/>
                    <a:pt x="169" y="109"/>
                    <a:pt x="167" y="111"/>
                  </a:cubicBezTo>
                  <a:cubicBezTo>
                    <a:pt x="166" y="112"/>
                    <a:pt x="163" y="112"/>
                    <a:pt x="161" y="111"/>
                  </a:cubicBezTo>
                  <a:cubicBezTo>
                    <a:pt x="105" y="60"/>
                    <a:pt x="105" y="60"/>
                    <a:pt x="105" y="60"/>
                  </a:cubicBezTo>
                  <a:cubicBezTo>
                    <a:pt x="100" y="55"/>
                    <a:pt x="92" y="55"/>
                    <a:pt x="88" y="59"/>
                  </a:cubicBezTo>
                  <a:cubicBezTo>
                    <a:pt x="31" y="111"/>
                    <a:pt x="31" y="111"/>
                    <a:pt x="31" y="111"/>
                  </a:cubicBezTo>
                  <a:cubicBezTo>
                    <a:pt x="30" y="112"/>
                    <a:pt x="29" y="112"/>
                    <a:pt x="28" y="112"/>
                  </a:cubicBezTo>
                  <a:cubicBezTo>
                    <a:pt x="27" y="112"/>
                    <a:pt x="26" y="111"/>
                    <a:pt x="25" y="111"/>
                  </a:cubicBezTo>
                  <a:cubicBezTo>
                    <a:pt x="24" y="109"/>
                    <a:pt x="24" y="106"/>
                    <a:pt x="25" y="105"/>
                  </a:cubicBezTo>
                  <a:cubicBezTo>
                    <a:pt x="48" y="85"/>
                    <a:pt x="48" y="85"/>
                    <a:pt x="48" y="85"/>
                  </a:cubicBezTo>
                  <a:cubicBezTo>
                    <a:pt x="8" y="34"/>
                    <a:pt x="8" y="34"/>
                    <a:pt x="8" y="34"/>
                  </a:cubicBezTo>
                  <a:cubicBezTo>
                    <a:pt x="8" y="0"/>
                    <a:pt x="8" y="0"/>
                    <a:pt x="8" y="0"/>
                  </a:cubicBezTo>
                  <a:cubicBezTo>
                    <a:pt x="4" y="0"/>
                    <a:pt x="4" y="0"/>
                    <a:pt x="4" y="0"/>
                  </a:cubicBezTo>
                  <a:cubicBezTo>
                    <a:pt x="2" y="0"/>
                    <a:pt x="0" y="2"/>
                    <a:pt x="0" y="4"/>
                  </a:cubicBezTo>
                  <a:cubicBezTo>
                    <a:pt x="0" y="24"/>
                    <a:pt x="0" y="24"/>
                    <a:pt x="0" y="24"/>
                  </a:cubicBezTo>
                  <a:cubicBezTo>
                    <a:pt x="0" y="124"/>
                    <a:pt x="0" y="124"/>
                    <a:pt x="0" y="124"/>
                  </a:cubicBezTo>
                  <a:cubicBezTo>
                    <a:pt x="0" y="135"/>
                    <a:pt x="9" y="144"/>
                    <a:pt x="20" y="144"/>
                  </a:cubicBezTo>
                  <a:cubicBezTo>
                    <a:pt x="172" y="144"/>
                    <a:pt x="172" y="144"/>
                    <a:pt x="172" y="144"/>
                  </a:cubicBezTo>
                  <a:cubicBezTo>
                    <a:pt x="183" y="144"/>
                    <a:pt x="192" y="135"/>
                    <a:pt x="192" y="124"/>
                  </a:cubicBezTo>
                  <a:cubicBezTo>
                    <a:pt x="192" y="24"/>
                    <a:pt x="192" y="24"/>
                    <a:pt x="192" y="24"/>
                  </a:cubicBezTo>
                  <a:cubicBezTo>
                    <a:pt x="192" y="4"/>
                    <a:pt x="192" y="4"/>
                    <a:pt x="192" y="4"/>
                  </a:cubicBezTo>
                  <a:cubicBezTo>
                    <a:pt x="192" y="2"/>
                    <a:pt x="190" y="0"/>
                    <a:pt x="1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82" name="组合 281"/>
          <p:cNvGrpSpPr/>
          <p:nvPr/>
        </p:nvGrpSpPr>
        <p:grpSpPr>
          <a:xfrm>
            <a:off x="3088327" y="5306196"/>
            <a:ext cx="580436" cy="481711"/>
            <a:chOff x="7150101" y="5892800"/>
            <a:chExt cx="541338" cy="449263"/>
          </a:xfrm>
          <a:solidFill>
            <a:schemeClr val="bg1">
              <a:alpha val="9000"/>
            </a:schemeClr>
          </a:solidFill>
        </p:grpSpPr>
        <p:sp>
          <p:nvSpPr>
            <p:cNvPr id="458" name="Freeform 64"/>
            <p:cNvSpPr/>
            <p:nvPr/>
          </p:nvSpPr>
          <p:spPr bwMode="auto">
            <a:xfrm>
              <a:off x="7240588" y="6027738"/>
              <a:ext cx="112713" cy="157163"/>
            </a:xfrm>
            <a:custGeom>
              <a:avLst/>
              <a:gdLst>
                <a:gd name="T0" fmla="*/ 28 w 40"/>
                <a:gd name="T1" fmla="*/ 23 h 56"/>
                <a:gd name="T2" fmla="*/ 28 w 40"/>
                <a:gd name="T3" fmla="*/ 8 h 56"/>
                <a:gd name="T4" fmla="*/ 20 w 40"/>
                <a:gd name="T5" fmla="*/ 0 h 56"/>
                <a:gd name="T6" fmla="*/ 12 w 40"/>
                <a:gd name="T7" fmla="*/ 8 h 56"/>
                <a:gd name="T8" fmla="*/ 12 w 40"/>
                <a:gd name="T9" fmla="*/ 23 h 56"/>
                <a:gd name="T10" fmla="*/ 16 w 40"/>
                <a:gd name="T11" fmla="*/ 30 h 56"/>
                <a:gd name="T12" fmla="*/ 16 w 40"/>
                <a:gd name="T13" fmla="*/ 33 h 56"/>
                <a:gd name="T14" fmla="*/ 14 w 40"/>
                <a:gd name="T15" fmla="*/ 35 h 56"/>
                <a:gd name="T16" fmla="*/ 0 w 40"/>
                <a:gd name="T17" fmla="*/ 42 h 56"/>
                <a:gd name="T18" fmla="*/ 0 w 40"/>
                <a:gd name="T19" fmla="*/ 52 h 56"/>
                <a:gd name="T20" fmla="*/ 4 w 40"/>
                <a:gd name="T21" fmla="*/ 56 h 56"/>
                <a:gd name="T22" fmla="*/ 36 w 40"/>
                <a:gd name="T23" fmla="*/ 56 h 56"/>
                <a:gd name="T24" fmla="*/ 40 w 40"/>
                <a:gd name="T25" fmla="*/ 52 h 56"/>
                <a:gd name="T26" fmla="*/ 40 w 40"/>
                <a:gd name="T27" fmla="*/ 42 h 56"/>
                <a:gd name="T28" fmla="*/ 24 w 40"/>
                <a:gd name="T29" fmla="*/ 30 h 56"/>
                <a:gd name="T30" fmla="*/ 28 w 40"/>
                <a:gd name="T31"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6">
                  <a:moveTo>
                    <a:pt x="28" y="23"/>
                  </a:moveTo>
                  <a:cubicBezTo>
                    <a:pt x="28" y="8"/>
                    <a:pt x="28" y="8"/>
                    <a:pt x="28" y="8"/>
                  </a:cubicBezTo>
                  <a:cubicBezTo>
                    <a:pt x="28" y="3"/>
                    <a:pt x="25" y="0"/>
                    <a:pt x="20" y="0"/>
                  </a:cubicBezTo>
                  <a:cubicBezTo>
                    <a:pt x="16" y="0"/>
                    <a:pt x="12" y="3"/>
                    <a:pt x="12" y="8"/>
                  </a:cubicBezTo>
                  <a:cubicBezTo>
                    <a:pt x="12" y="23"/>
                    <a:pt x="12" y="23"/>
                    <a:pt x="12" y="23"/>
                  </a:cubicBezTo>
                  <a:cubicBezTo>
                    <a:pt x="16" y="30"/>
                    <a:pt x="16" y="30"/>
                    <a:pt x="16" y="30"/>
                  </a:cubicBezTo>
                  <a:cubicBezTo>
                    <a:pt x="16" y="31"/>
                    <a:pt x="17" y="32"/>
                    <a:pt x="16" y="33"/>
                  </a:cubicBezTo>
                  <a:cubicBezTo>
                    <a:pt x="16" y="34"/>
                    <a:pt x="15" y="35"/>
                    <a:pt x="14" y="35"/>
                  </a:cubicBezTo>
                  <a:cubicBezTo>
                    <a:pt x="0" y="42"/>
                    <a:pt x="0" y="42"/>
                    <a:pt x="0" y="42"/>
                  </a:cubicBezTo>
                  <a:cubicBezTo>
                    <a:pt x="0" y="52"/>
                    <a:pt x="0" y="52"/>
                    <a:pt x="0" y="52"/>
                  </a:cubicBezTo>
                  <a:cubicBezTo>
                    <a:pt x="0" y="54"/>
                    <a:pt x="2" y="56"/>
                    <a:pt x="4" y="56"/>
                  </a:cubicBezTo>
                  <a:cubicBezTo>
                    <a:pt x="36" y="56"/>
                    <a:pt x="36" y="56"/>
                    <a:pt x="36" y="56"/>
                  </a:cubicBezTo>
                  <a:cubicBezTo>
                    <a:pt x="38" y="56"/>
                    <a:pt x="40" y="54"/>
                    <a:pt x="40" y="52"/>
                  </a:cubicBezTo>
                  <a:cubicBezTo>
                    <a:pt x="40" y="42"/>
                    <a:pt x="40" y="42"/>
                    <a:pt x="40" y="42"/>
                  </a:cubicBezTo>
                  <a:cubicBezTo>
                    <a:pt x="24" y="30"/>
                    <a:pt x="24" y="30"/>
                    <a:pt x="24" y="30"/>
                  </a:cubicBezTo>
                  <a:lnTo>
                    <a:pt x="28"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65"/>
            <p:cNvSpPr>
              <a:spLocks noEditPoints="1"/>
            </p:cNvSpPr>
            <p:nvPr/>
          </p:nvSpPr>
          <p:spPr bwMode="auto">
            <a:xfrm>
              <a:off x="7150101" y="5892800"/>
              <a:ext cx="541338" cy="449263"/>
            </a:xfrm>
            <a:custGeom>
              <a:avLst/>
              <a:gdLst>
                <a:gd name="T0" fmla="*/ 188 w 192"/>
                <a:gd name="T1" fmla="*/ 24 h 160"/>
                <a:gd name="T2" fmla="*/ 104 w 192"/>
                <a:gd name="T3" fmla="*/ 24 h 160"/>
                <a:gd name="T4" fmla="*/ 104 w 192"/>
                <a:gd name="T5" fmla="*/ 4 h 160"/>
                <a:gd name="T6" fmla="*/ 100 w 192"/>
                <a:gd name="T7" fmla="*/ 0 h 160"/>
                <a:gd name="T8" fmla="*/ 4 w 192"/>
                <a:gd name="T9" fmla="*/ 0 h 160"/>
                <a:gd name="T10" fmla="*/ 0 w 192"/>
                <a:gd name="T11" fmla="*/ 4 h 160"/>
                <a:gd name="T12" fmla="*/ 0 w 192"/>
                <a:gd name="T13" fmla="*/ 156 h 160"/>
                <a:gd name="T14" fmla="*/ 4 w 192"/>
                <a:gd name="T15" fmla="*/ 160 h 160"/>
                <a:gd name="T16" fmla="*/ 60 w 192"/>
                <a:gd name="T17" fmla="*/ 160 h 160"/>
                <a:gd name="T18" fmla="*/ 64 w 192"/>
                <a:gd name="T19" fmla="*/ 156 h 160"/>
                <a:gd name="T20" fmla="*/ 64 w 192"/>
                <a:gd name="T21" fmla="*/ 136 h 160"/>
                <a:gd name="T22" fmla="*/ 72 w 192"/>
                <a:gd name="T23" fmla="*/ 136 h 160"/>
                <a:gd name="T24" fmla="*/ 72 w 192"/>
                <a:gd name="T25" fmla="*/ 156 h 160"/>
                <a:gd name="T26" fmla="*/ 76 w 192"/>
                <a:gd name="T27" fmla="*/ 160 h 160"/>
                <a:gd name="T28" fmla="*/ 116 w 192"/>
                <a:gd name="T29" fmla="*/ 160 h 160"/>
                <a:gd name="T30" fmla="*/ 120 w 192"/>
                <a:gd name="T31" fmla="*/ 156 h 160"/>
                <a:gd name="T32" fmla="*/ 120 w 192"/>
                <a:gd name="T33" fmla="*/ 136 h 160"/>
                <a:gd name="T34" fmla="*/ 128 w 192"/>
                <a:gd name="T35" fmla="*/ 136 h 160"/>
                <a:gd name="T36" fmla="*/ 128 w 192"/>
                <a:gd name="T37" fmla="*/ 156 h 160"/>
                <a:gd name="T38" fmla="*/ 132 w 192"/>
                <a:gd name="T39" fmla="*/ 160 h 160"/>
                <a:gd name="T40" fmla="*/ 188 w 192"/>
                <a:gd name="T41" fmla="*/ 160 h 160"/>
                <a:gd name="T42" fmla="*/ 192 w 192"/>
                <a:gd name="T43" fmla="*/ 156 h 160"/>
                <a:gd name="T44" fmla="*/ 192 w 192"/>
                <a:gd name="T45" fmla="*/ 28 h 160"/>
                <a:gd name="T46" fmla="*/ 188 w 192"/>
                <a:gd name="T47" fmla="*/ 24 h 160"/>
                <a:gd name="T48" fmla="*/ 80 w 192"/>
                <a:gd name="T49" fmla="*/ 100 h 160"/>
                <a:gd name="T50" fmla="*/ 68 w 192"/>
                <a:gd name="T51" fmla="*/ 112 h 160"/>
                <a:gd name="T52" fmla="*/ 36 w 192"/>
                <a:gd name="T53" fmla="*/ 112 h 160"/>
                <a:gd name="T54" fmla="*/ 24 w 192"/>
                <a:gd name="T55" fmla="*/ 100 h 160"/>
                <a:gd name="T56" fmla="*/ 24 w 192"/>
                <a:gd name="T57" fmla="*/ 88 h 160"/>
                <a:gd name="T58" fmla="*/ 26 w 192"/>
                <a:gd name="T59" fmla="*/ 84 h 160"/>
                <a:gd name="T60" fmla="*/ 39 w 192"/>
                <a:gd name="T61" fmla="*/ 78 h 160"/>
                <a:gd name="T62" fmla="*/ 37 w 192"/>
                <a:gd name="T63" fmla="*/ 74 h 160"/>
                <a:gd name="T64" fmla="*/ 36 w 192"/>
                <a:gd name="T65" fmla="*/ 72 h 160"/>
                <a:gd name="T66" fmla="*/ 36 w 192"/>
                <a:gd name="T67" fmla="*/ 56 h 160"/>
                <a:gd name="T68" fmla="*/ 52 w 192"/>
                <a:gd name="T69" fmla="*/ 40 h 160"/>
                <a:gd name="T70" fmla="*/ 68 w 192"/>
                <a:gd name="T71" fmla="*/ 56 h 160"/>
                <a:gd name="T72" fmla="*/ 68 w 192"/>
                <a:gd name="T73" fmla="*/ 72 h 160"/>
                <a:gd name="T74" fmla="*/ 68 w 192"/>
                <a:gd name="T75" fmla="*/ 74 h 160"/>
                <a:gd name="T76" fmla="*/ 65 w 192"/>
                <a:gd name="T77" fmla="*/ 78 h 160"/>
                <a:gd name="T78" fmla="*/ 78 w 192"/>
                <a:gd name="T79" fmla="*/ 84 h 160"/>
                <a:gd name="T80" fmla="*/ 80 w 192"/>
                <a:gd name="T81" fmla="*/ 88 h 160"/>
                <a:gd name="T82" fmla="*/ 80 w 192"/>
                <a:gd name="T83" fmla="*/ 100 h 160"/>
                <a:gd name="T84" fmla="*/ 164 w 192"/>
                <a:gd name="T85" fmla="*/ 112 h 160"/>
                <a:gd name="T86" fmla="*/ 100 w 192"/>
                <a:gd name="T87" fmla="*/ 112 h 160"/>
                <a:gd name="T88" fmla="*/ 96 w 192"/>
                <a:gd name="T89" fmla="*/ 108 h 160"/>
                <a:gd name="T90" fmla="*/ 100 w 192"/>
                <a:gd name="T91" fmla="*/ 104 h 160"/>
                <a:gd name="T92" fmla="*/ 164 w 192"/>
                <a:gd name="T93" fmla="*/ 104 h 160"/>
                <a:gd name="T94" fmla="*/ 168 w 192"/>
                <a:gd name="T95" fmla="*/ 108 h 160"/>
                <a:gd name="T96" fmla="*/ 164 w 192"/>
                <a:gd name="T97" fmla="*/ 112 h 160"/>
                <a:gd name="T98" fmla="*/ 164 w 192"/>
                <a:gd name="T99" fmla="*/ 88 h 160"/>
                <a:gd name="T100" fmla="*/ 100 w 192"/>
                <a:gd name="T101" fmla="*/ 88 h 160"/>
                <a:gd name="T102" fmla="*/ 96 w 192"/>
                <a:gd name="T103" fmla="*/ 84 h 160"/>
                <a:gd name="T104" fmla="*/ 100 w 192"/>
                <a:gd name="T105" fmla="*/ 80 h 160"/>
                <a:gd name="T106" fmla="*/ 164 w 192"/>
                <a:gd name="T107" fmla="*/ 80 h 160"/>
                <a:gd name="T108" fmla="*/ 168 w 192"/>
                <a:gd name="T109" fmla="*/ 84 h 160"/>
                <a:gd name="T110" fmla="*/ 164 w 192"/>
                <a:gd name="T111" fmla="*/ 88 h 160"/>
                <a:gd name="T112" fmla="*/ 164 w 192"/>
                <a:gd name="T113" fmla="*/ 64 h 160"/>
                <a:gd name="T114" fmla="*/ 100 w 192"/>
                <a:gd name="T115" fmla="*/ 64 h 160"/>
                <a:gd name="T116" fmla="*/ 96 w 192"/>
                <a:gd name="T117" fmla="*/ 60 h 160"/>
                <a:gd name="T118" fmla="*/ 100 w 192"/>
                <a:gd name="T119" fmla="*/ 56 h 160"/>
                <a:gd name="T120" fmla="*/ 164 w 192"/>
                <a:gd name="T121" fmla="*/ 56 h 160"/>
                <a:gd name="T122" fmla="*/ 168 w 192"/>
                <a:gd name="T123" fmla="*/ 60 h 160"/>
                <a:gd name="T124" fmla="*/ 164 w 192"/>
                <a:gd name="T125" fmla="*/ 6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2" h="160">
                  <a:moveTo>
                    <a:pt x="188" y="24"/>
                  </a:moveTo>
                  <a:cubicBezTo>
                    <a:pt x="104" y="24"/>
                    <a:pt x="104" y="24"/>
                    <a:pt x="104" y="24"/>
                  </a:cubicBezTo>
                  <a:cubicBezTo>
                    <a:pt x="104" y="4"/>
                    <a:pt x="104" y="4"/>
                    <a:pt x="104" y="4"/>
                  </a:cubicBezTo>
                  <a:cubicBezTo>
                    <a:pt x="104" y="2"/>
                    <a:pt x="102" y="0"/>
                    <a:pt x="100" y="0"/>
                  </a:cubicBezTo>
                  <a:cubicBezTo>
                    <a:pt x="4" y="0"/>
                    <a:pt x="4" y="0"/>
                    <a:pt x="4" y="0"/>
                  </a:cubicBezTo>
                  <a:cubicBezTo>
                    <a:pt x="2" y="0"/>
                    <a:pt x="0" y="2"/>
                    <a:pt x="0" y="4"/>
                  </a:cubicBezTo>
                  <a:cubicBezTo>
                    <a:pt x="0" y="156"/>
                    <a:pt x="0" y="156"/>
                    <a:pt x="0" y="156"/>
                  </a:cubicBezTo>
                  <a:cubicBezTo>
                    <a:pt x="0" y="158"/>
                    <a:pt x="2" y="160"/>
                    <a:pt x="4" y="160"/>
                  </a:cubicBezTo>
                  <a:cubicBezTo>
                    <a:pt x="60" y="160"/>
                    <a:pt x="60" y="160"/>
                    <a:pt x="60" y="160"/>
                  </a:cubicBezTo>
                  <a:cubicBezTo>
                    <a:pt x="62" y="160"/>
                    <a:pt x="64" y="158"/>
                    <a:pt x="64" y="156"/>
                  </a:cubicBezTo>
                  <a:cubicBezTo>
                    <a:pt x="64" y="136"/>
                    <a:pt x="64" y="136"/>
                    <a:pt x="64" y="136"/>
                  </a:cubicBezTo>
                  <a:cubicBezTo>
                    <a:pt x="72" y="136"/>
                    <a:pt x="72" y="136"/>
                    <a:pt x="72" y="136"/>
                  </a:cubicBezTo>
                  <a:cubicBezTo>
                    <a:pt x="72" y="156"/>
                    <a:pt x="72" y="156"/>
                    <a:pt x="72" y="156"/>
                  </a:cubicBezTo>
                  <a:cubicBezTo>
                    <a:pt x="72" y="158"/>
                    <a:pt x="74" y="160"/>
                    <a:pt x="76" y="160"/>
                  </a:cubicBezTo>
                  <a:cubicBezTo>
                    <a:pt x="116" y="160"/>
                    <a:pt x="116" y="160"/>
                    <a:pt x="116" y="160"/>
                  </a:cubicBezTo>
                  <a:cubicBezTo>
                    <a:pt x="118" y="160"/>
                    <a:pt x="120" y="158"/>
                    <a:pt x="120" y="156"/>
                  </a:cubicBezTo>
                  <a:cubicBezTo>
                    <a:pt x="120" y="136"/>
                    <a:pt x="120" y="136"/>
                    <a:pt x="120" y="136"/>
                  </a:cubicBezTo>
                  <a:cubicBezTo>
                    <a:pt x="128" y="136"/>
                    <a:pt x="128" y="136"/>
                    <a:pt x="128" y="136"/>
                  </a:cubicBezTo>
                  <a:cubicBezTo>
                    <a:pt x="128" y="156"/>
                    <a:pt x="128" y="156"/>
                    <a:pt x="128" y="156"/>
                  </a:cubicBezTo>
                  <a:cubicBezTo>
                    <a:pt x="128" y="158"/>
                    <a:pt x="130" y="160"/>
                    <a:pt x="132" y="160"/>
                  </a:cubicBezTo>
                  <a:cubicBezTo>
                    <a:pt x="188" y="160"/>
                    <a:pt x="188" y="160"/>
                    <a:pt x="188" y="160"/>
                  </a:cubicBezTo>
                  <a:cubicBezTo>
                    <a:pt x="190" y="160"/>
                    <a:pt x="192" y="158"/>
                    <a:pt x="192" y="156"/>
                  </a:cubicBezTo>
                  <a:cubicBezTo>
                    <a:pt x="192" y="28"/>
                    <a:pt x="192" y="28"/>
                    <a:pt x="192" y="28"/>
                  </a:cubicBezTo>
                  <a:cubicBezTo>
                    <a:pt x="192" y="26"/>
                    <a:pt x="190" y="24"/>
                    <a:pt x="188" y="24"/>
                  </a:cubicBezTo>
                  <a:close/>
                  <a:moveTo>
                    <a:pt x="80" y="100"/>
                  </a:moveTo>
                  <a:cubicBezTo>
                    <a:pt x="80" y="106"/>
                    <a:pt x="75" y="112"/>
                    <a:pt x="68" y="112"/>
                  </a:cubicBezTo>
                  <a:cubicBezTo>
                    <a:pt x="36" y="112"/>
                    <a:pt x="36" y="112"/>
                    <a:pt x="36" y="112"/>
                  </a:cubicBezTo>
                  <a:cubicBezTo>
                    <a:pt x="30" y="112"/>
                    <a:pt x="24" y="106"/>
                    <a:pt x="24" y="100"/>
                  </a:cubicBezTo>
                  <a:cubicBezTo>
                    <a:pt x="24" y="88"/>
                    <a:pt x="24" y="88"/>
                    <a:pt x="24" y="88"/>
                  </a:cubicBezTo>
                  <a:cubicBezTo>
                    <a:pt x="24" y="86"/>
                    <a:pt x="25" y="85"/>
                    <a:pt x="26" y="84"/>
                  </a:cubicBezTo>
                  <a:cubicBezTo>
                    <a:pt x="39" y="78"/>
                    <a:pt x="39" y="78"/>
                    <a:pt x="39" y="78"/>
                  </a:cubicBezTo>
                  <a:cubicBezTo>
                    <a:pt x="37" y="74"/>
                    <a:pt x="37" y="74"/>
                    <a:pt x="37" y="74"/>
                  </a:cubicBezTo>
                  <a:cubicBezTo>
                    <a:pt x="36" y="73"/>
                    <a:pt x="36" y="73"/>
                    <a:pt x="36" y="72"/>
                  </a:cubicBezTo>
                  <a:cubicBezTo>
                    <a:pt x="36" y="56"/>
                    <a:pt x="36" y="56"/>
                    <a:pt x="36" y="56"/>
                  </a:cubicBezTo>
                  <a:cubicBezTo>
                    <a:pt x="36" y="47"/>
                    <a:pt x="43" y="40"/>
                    <a:pt x="52" y="40"/>
                  </a:cubicBezTo>
                  <a:cubicBezTo>
                    <a:pt x="61" y="40"/>
                    <a:pt x="68" y="47"/>
                    <a:pt x="68" y="56"/>
                  </a:cubicBezTo>
                  <a:cubicBezTo>
                    <a:pt x="68" y="72"/>
                    <a:pt x="68" y="72"/>
                    <a:pt x="68" y="72"/>
                  </a:cubicBezTo>
                  <a:cubicBezTo>
                    <a:pt x="68" y="73"/>
                    <a:pt x="68" y="73"/>
                    <a:pt x="68" y="74"/>
                  </a:cubicBezTo>
                  <a:cubicBezTo>
                    <a:pt x="65" y="78"/>
                    <a:pt x="65" y="78"/>
                    <a:pt x="65" y="78"/>
                  </a:cubicBezTo>
                  <a:cubicBezTo>
                    <a:pt x="78" y="84"/>
                    <a:pt x="78" y="84"/>
                    <a:pt x="78" y="84"/>
                  </a:cubicBezTo>
                  <a:cubicBezTo>
                    <a:pt x="79" y="85"/>
                    <a:pt x="80" y="86"/>
                    <a:pt x="80" y="88"/>
                  </a:cubicBezTo>
                  <a:lnTo>
                    <a:pt x="80" y="100"/>
                  </a:lnTo>
                  <a:close/>
                  <a:moveTo>
                    <a:pt x="164" y="112"/>
                  </a:moveTo>
                  <a:cubicBezTo>
                    <a:pt x="100" y="112"/>
                    <a:pt x="100" y="112"/>
                    <a:pt x="100" y="112"/>
                  </a:cubicBezTo>
                  <a:cubicBezTo>
                    <a:pt x="98" y="112"/>
                    <a:pt x="96" y="110"/>
                    <a:pt x="96" y="108"/>
                  </a:cubicBezTo>
                  <a:cubicBezTo>
                    <a:pt x="96" y="106"/>
                    <a:pt x="98" y="104"/>
                    <a:pt x="100" y="104"/>
                  </a:cubicBezTo>
                  <a:cubicBezTo>
                    <a:pt x="164" y="104"/>
                    <a:pt x="164" y="104"/>
                    <a:pt x="164" y="104"/>
                  </a:cubicBezTo>
                  <a:cubicBezTo>
                    <a:pt x="166" y="104"/>
                    <a:pt x="168" y="106"/>
                    <a:pt x="168" y="108"/>
                  </a:cubicBezTo>
                  <a:cubicBezTo>
                    <a:pt x="168" y="110"/>
                    <a:pt x="166" y="112"/>
                    <a:pt x="164" y="112"/>
                  </a:cubicBezTo>
                  <a:close/>
                  <a:moveTo>
                    <a:pt x="164" y="88"/>
                  </a:moveTo>
                  <a:cubicBezTo>
                    <a:pt x="100" y="88"/>
                    <a:pt x="100" y="88"/>
                    <a:pt x="100" y="88"/>
                  </a:cubicBezTo>
                  <a:cubicBezTo>
                    <a:pt x="98" y="88"/>
                    <a:pt x="96" y="86"/>
                    <a:pt x="96" y="84"/>
                  </a:cubicBezTo>
                  <a:cubicBezTo>
                    <a:pt x="96" y="82"/>
                    <a:pt x="98" y="80"/>
                    <a:pt x="100" y="80"/>
                  </a:cubicBezTo>
                  <a:cubicBezTo>
                    <a:pt x="164" y="80"/>
                    <a:pt x="164" y="80"/>
                    <a:pt x="164" y="80"/>
                  </a:cubicBezTo>
                  <a:cubicBezTo>
                    <a:pt x="166" y="80"/>
                    <a:pt x="168" y="82"/>
                    <a:pt x="168" y="84"/>
                  </a:cubicBezTo>
                  <a:cubicBezTo>
                    <a:pt x="168" y="86"/>
                    <a:pt x="166" y="88"/>
                    <a:pt x="164" y="88"/>
                  </a:cubicBezTo>
                  <a:close/>
                  <a:moveTo>
                    <a:pt x="164" y="64"/>
                  </a:moveTo>
                  <a:cubicBezTo>
                    <a:pt x="100" y="64"/>
                    <a:pt x="100" y="64"/>
                    <a:pt x="100" y="64"/>
                  </a:cubicBezTo>
                  <a:cubicBezTo>
                    <a:pt x="98" y="64"/>
                    <a:pt x="96" y="62"/>
                    <a:pt x="96" y="60"/>
                  </a:cubicBezTo>
                  <a:cubicBezTo>
                    <a:pt x="96" y="58"/>
                    <a:pt x="98" y="56"/>
                    <a:pt x="100" y="56"/>
                  </a:cubicBezTo>
                  <a:cubicBezTo>
                    <a:pt x="164" y="56"/>
                    <a:pt x="164" y="56"/>
                    <a:pt x="164" y="56"/>
                  </a:cubicBezTo>
                  <a:cubicBezTo>
                    <a:pt x="166" y="56"/>
                    <a:pt x="168" y="58"/>
                    <a:pt x="168" y="60"/>
                  </a:cubicBezTo>
                  <a:cubicBezTo>
                    <a:pt x="168" y="62"/>
                    <a:pt x="166" y="64"/>
                    <a:pt x="164"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83" name="Freeform 66"/>
          <p:cNvSpPr>
            <a:spLocks noEditPoints="1"/>
          </p:cNvSpPr>
          <p:nvPr/>
        </p:nvSpPr>
        <p:spPr bwMode="auto">
          <a:xfrm rot="20843717">
            <a:off x="8286350" y="5393851"/>
            <a:ext cx="1059257" cy="972024"/>
          </a:xfrm>
          <a:custGeom>
            <a:avLst/>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sp>
        <p:nvSpPr>
          <p:cNvPr id="284" name="Freeform 67"/>
          <p:cNvSpPr>
            <a:spLocks noEditPoints="1"/>
          </p:cNvSpPr>
          <p:nvPr/>
        </p:nvSpPr>
        <p:spPr bwMode="auto">
          <a:xfrm>
            <a:off x="5339984" y="2485760"/>
            <a:ext cx="745931" cy="815265"/>
          </a:xfrm>
          <a:custGeom>
            <a:avLst/>
            <a:gdLst>
              <a:gd name="T0" fmla="*/ 164 w 176"/>
              <a:gd name="T1" fmla="*/ 48 h 192"/>
              <a:gd name="T2" fmla="*/ 160 w 176"/>
              <a:gd name="T3" fmla="*/ 20 h 192"/>
              <a:gd name="T4" fmla="*/ 140 w 176"/>
              <a:gd name="T5" fmla="*/ 0 h 192"/>
              <a:gd name="T6" fmla="*/ 0 w 176"/>
              <a:gd name="T7" fmla="*/ 20 h 192"/>
              <a:gd name="T8" fmla="*/ 24 w 176"/>
              <a:gd name="T9" fmla="*/ 192 h 192"/>
              <a:gd name="T10" fmla="*/ 160 w 176"/>
              <a:gd name="T11" fmla="*/ 176 h 192"/>
              <a:gd name="T12" fmla="*/ 176 w 176"/>
              <a:gd name="T13" fmla="*/ 164 h 192"/>
              <a:gd name="T14" fmla="*/ 173 w 176"/>
              <a:gd name="T15" fmla="*/ 132 h 192"/>
              <a:gd name="T16" fmla="*/ 176 w 176"/>
              <a:gd name="T17" fmla="*/ 100 h 192"/>
              <a:gd name="T18" fmla="*/ 176 w 176"/>
              <a:gd name="T19" fmla="*/ 84 h 192"/>
              <a:gd name="T20" fmla="*/ 164 w 176"/>
              <a:gd name="T21" fmla="*/ 56 h 192"/>
              <a:gd name="T22" fmla="*/ 168 w 176"/>
              <a:gd name="T23" fmla="*/ 84 h 192"/>
              <a:gd name="T24" fmla="*/ 160 w 176"/>
              <a:gd name="T25" fmla="*/ 88 h 192"/>
              <a:gd name="T26" fmla="*/ 164 w 176"/>
              <a:gd name="T27" fmla="*/ 56 h 192"/>
              <a:gd name="T28" fmla="*/ 168 w 176"/>
              <a:gd name="T29" fmla="*/ 124 h 192"/>
              <a:gd name="T30" fmla="*/ 160 w 176"/>
              <a:gd name="T31" fmla="*/ 128 h 192"/>
              <a:gd name="T32" fmla="*/ 164 w 176"/>
              <a:gd name="T33" fmla="*/ 96 h 192"/>
              <a:gd name="T34" fmla="*/ 20 w 176"/>
              <a:gd name="T35" fmla="*/ 8 h 192"/>
              <a:gd name="T36" fmla="*/ 140 w 176"/>
              <a:gd name="T37" fmla="*/ 8 h 192"/>
              <a:gd name="T38" fmla="*/ 152 w 176"/>
              <a:gd name="T39" fmla="*/ 36 h 192"/>
              <a:gd name="T40" fmla="*/ 144 w 176"/>
              <a:gd name="T41" fmla="*/ 28 h 192"/>
              <a:gd name="T42" fmla="*/ 9 w 176"/>
              <a:gd name="T43" fmla="*/ 16 h 192"/>
              <a:gd name="T44" fmla="*/ 20 w 176"/>
              <a:gd name="T45" fmla="*/ 32 h 192"/>
              <a:gd name="T46" fmla="*/ 132 w 176"/>
              <a:gd name="T47" fmla="*/ 24 h 192"/>
              <a:gd name="T48" fmla="*/ 136 w 176"/>
              <a:gd name="T49" fmla="*/ 32 h 192"/>
              <a:gd name="T50" fmla="*/ 120 w 176"/>
              <a:gd name="T51" fmla="*/ 120 h 192"/>
              <a:gd name="T52" fmla="*/ 100 w 176"/>
              <a:gd name="T53" fmla="*/ 132 h 192"/>
              <a:gd name="T54" fmla="*/ 76 w 176"/>
              <a:gd name="T55" fmla="*/ 132 h 192"/>
              <a:gd name="T56" fmla="*/ 76 w 176"/>
              <a:gd name="T57" fmla="*/ 92 h 192"/>
              <a:gd name="T58" fmla="*/ 92 w 176"/>
              <a:gd name="T59" fmla="*/ 92 h 192"/>
              <a:gd name="T60" fmla="*/ 96 w 176"/>
              <a:gd name="T61" fmla="*/ 112 h 192"/>
              <a:gd name="T62" fmla="*/ 100 w 176"/>
              <a:gd name="T63" fmla="*/ 124 h 192"/>
              <a:gd name="T64" fmla="*/ 112 w 176"/>
              <a:gd name="T65" fmla="*/ 120 h 192"/>
              <a:gd name="T66" fmla="*/ 80 w 176"/>
              <a:gd name="T67" fmla="*/ 80 h 192"/>
              <a:gd name="T68" fmla="*/ 80 w 176"/>
              <a:gd name="T69" fmla="*/ 144 h 192"/>
              <a:gd name="T70" fmla="*/ 80 w 176"/>
              <a:gd name="T71" fmla="*/ 152 h 192"/>
              <a:gd name="T72" fmla="*/ 80 w 176"/>
              <a:gd name="T73" fmla="*/ 72 h 192"/>
              <a:gd name="T74" fmla="*/ 120 w 176"/>
              <a:gd name="T75" fmla="*/ 120 h 192"/>
              <a:gd name="T76" fmla="*/ 164 w 176"/>
              <a:gd name="T77" fmla="*/ 168 h 192"/>
              <a:gd name="T78" fmla="*/ 160 w 176"/>
              <a:gd name="T79" fmla="*/ 136 h 192"/>
              <a:gd name="T80" fmla="*/ 168 w 176"/>
              <a:gd name="T81"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92">
                <a:moveTo>
                  <a:pt x="176" y="60"/>
                </a:moveTo>
                <a:cubicBezTo>
                  <a:pt x="176" y="53"/>
                  <a:pt x="171" y="48"/>
                  <a:pt x="164" y="48"/>
                </a:cubicBezTo>
                <a:cubicBezTo>
                  <a:pt x="160" y="48"/>
                  <a:pt x="160" y="48"/>
                  <a:pt x="160" y="48"/>
                </a:cubicBezTo>
                <a:cubicBezTo>
                  <a:pt x="160" y="20"/>
                  <a:pt x="160" y="20"/>
                  <a:pt x="160" y="20"/>
                </a:cubicBezTo>
                <a:cubicBezTo>
                  <a:pt x="160" y="9"/>
                  <a:pt x="151" y="0"/>
                  <a:pt x="140" y="0"/>
                </a:cubicBezTo>
                <a:cubicBezTo>
                  <a:pt x="140" y="0"/>
                  <a:pt x="140" y="0"/>
                  <a:pt x="140" y="0"/>
                </a:cubicBezTo>
                <a:cubicBezTo>
                  <a:pt x="20" y="0"/>
                  <a:pt x="20" y="0"/>
                  <a:pt x="20" y="0"/>
                </a:cubicBezTo>
                <a:cubicBezTo>
                  <a:pt x="9" y="0"/>
                  <a:pt x="0" y="9"/>
                  <a:pt x="0" y="20"/>
                </a:cubicBezTo>
                <a:cubicBezTo>
                  <a:pt x="0" y="168"/>
                  <a:pt x="0" y="168"/>
                  <a:pt x="0" y="168"/>
                </a:cubicBezTo>
                <a:cubicBezTo>
                  <a:pt x="0" y="181"/>
                  <a:pt x="11" y="192"/>
                  <a:pt x="24" y="192"/>
                </a:cubicBezTo>
                <a:cubicBezTo>
                  <a:pt x="140" y="192"/>
                  <a:pt x="140" y="192"/>
                  <a:pt x="140" y="192"/>
                </a:cubicBezTo>
                <a:cubicBezTo>
                  <a:pt x="150" y="192"/>
                  <a:pt x="158" y="185"/>
                  <a:pt x="160" y="176"/>
                </a:cubicBezTo>
                <a:cubicBezTo>
                  <a:pt x="164" y="176"/>
                  <a:pt x="164" y="176"/>
                  <a:pt x="164" y="176"/>
                </a:cubicBezTo>
                <a:cubicBezTo>
                  <a:pt x="171" y="176"/>
                  <a:pt x="176" y="170"/>
                  <a:pt x="176" y="164"/>
                </a:cubicBezTo>
                <a:cubicBezTo>
                  <a:pt x="176" y="140"/>
                  <a:pt x="176" y="140"/>
                  <a:pt x="176" y="140"/>
                </a:cubicBezTo>
                <a:cubicBezTo>
                  <a:pt x="176" y="137"/>
                  <a:pt x="175" y="134"/>
                  <a:pt x="173" y="132"/>
                </a:cubicBezTo>
                <a:cubicBezTo>
                  <a:pt x="175" y="130"/>
                  <a:pt x="176" y="127"/>
                  <a:pt x="176" y="124"/>
                </a:cubicBezTo>
                <a:cubicBezTo>
                  <a:pt x="176" y="100"/>
                  <a:pt x="176" y="100"/>
                  <a:pt x="176" y="100"/>
                </a:cubicBezTo>
                <a:cubicBezTo>
                  <a:pt x="176" y="97"/>
                  <a:pt x="175" y="94"/>
                  <a:pt x="173" y="92"/>
                </a:cubicBezTo>
                <a:cubicBezTo>
                  <a:pt x="175" y="90"/>
                  <a:pt x="176" y="87"/>
                  <a:pt x="176" y="84"/>
                </a:cubicBezTo>
                <a:lnTo>
                  <a:pt x="176" y="60"/>
                </a:lnTo>
                <a:close/>
                <a:moveTo>
                  <a:pt x="164" y="56"/>
                </a:moveTo>
                <a:cubicBezTo>
                  <a:pt x="166" y="56"/>
                  <a:pt x="168" y="58"/>
                  <a:pt x="168" y="60"/>
                </a:cubicBezTo>
                <a:cubicBezTo>
                  <a:pt x="168" y="84"/>
                  <a:pt x="168" y="84"/>
                  <a:pt x="168" y="84"/>
                </a:cubicBezTo>
                <a:cubicBezTo>
                  <a:pt x="168" y="86"/>
                  <a:pt x="166" y="88"/>
                  <a:pt x="164" y="88"/>
                </a:cubicBezTo>
                <a:cubicBezTo>
                  <a:pt x="160" y="88"/>
                  <a:pt x="160" y="88"/>
                  <a:pt x="160" y="88"/>
                </a:cubicBezTo>
                <a:cubicBezTo>
                  <a:pt x="160" y="56"/>
                  <a:pt x="160" y="56"/>
                  <a:pt x="160" y="56"/>
                </a:cubicBezTo>
                <a:lnTo>
                  <a:pt x="164" y="56"/>
                </a:lnTo>
                <a:close/>
                <a:moveTo>
                  <a:pt x="168" y="100"/>
                </a:moveTo>
                <a:cubicBezTo>
                  <a:pt x="168" y="124"/>
                  <a:pt x="168" y="124"/>
                  <a:pt x="168" y="124"/>
                </a:cubicBezTo>
                <a:cubicBezTo>
                  <a:pt x="168" y="126"/>
                  <a:pt x="166" y="128"/>
                  <a:pt x="164" y="128"/>
                </a:cubicBezTo>
                <a:cubicBezTo>
                  <a:pt x="160" y="128"/>
                  <a:pt x="160" y="128"/>
                  <a:pt x="160" y="128"/>
                </a:cubicBezTo>
                <a:cubicBezTo>
                  <a:pt x="160" y="96"/>
                  <a:pt x="160" y="96"/>
                  <a:pt x="160" y="96"/>
                </a:cubicBezTo>
                <a:cubicBezTo>
                  <a:pt x="164" y="96"/>
                  <a:pt x="164" y="96"/>
                  <a:pt x="164" y="96"/>
                </a:cubicBezTo>
                <a:cubicBezTo>
                  <a:pt x="166" y="96"/>
                  <a:pt x="168" y="98"/>
                  <a:pt x="168" y="100"/>
                </a:cubicBezTo>
                <a:close/>
                <a:moveTo>
                  <a:pt x="20" y="8"/>
                </a:moveTo>
                <a:cubicBezTo>
                  <a:pt x="140" y="8"/>
                  <a:pt x="140" y="8"/>
                  <a:pt x="140" y="8"/>
                </a:cubicBezTo>
                <a:cubicBezTo>
                  <a:pt x="140" y="8"/>
                  <a:pt x="140" y="8"/>
                  <a:pt x="140" y="8"/>
                </a:cubicBezTo>
                <a:cubicBezTo>
                  <a:pt x="147" y="8"/>
                  <a:pt x="152" y="13"/>
                  <a:pt x="152" y="20"/>
                </a:cubicBezTo>
                <a:cubicBezTo>
                  <a:pt x="152" y="36"/>
                  <a:pt x="152" y="36"/>
                  <a:pt x="152" y="36"/>
                </a:cubicBezTo>
                <a:cubicBezTo>
                  <a:pt x="150" y="34"/>
                  <a:pt x="147" y="33"/>
                  <a:pt x="144" y="32"/>
                </a:cubicBezTo>
                <a:cubicBezTo>
                  <a:pt x="144" y="28"/>
                  <a:pt x="144" y="28"/>
                  <a:pt x="144" y="28"/>
                </a:cubicBezTo>
                <a:cubicBezTo>
                  <a:pt x="144" y="21"/>
                  <a:pt x="139" y="16"/>
                  <a:pt x="132" y="16"/>
                </a:cubicBezTo>
                <a:cubicBezTo>
                  <a:pt x="9" y="16"/>
                  <a:pt x="9" y="16"/>
                  <a:pt x="9" y="16"/>
                </a:cubicBezTo>
                <a:cubicBezTo>
                  <a:pt x="11" y="11"/>
                  <a:pt x="15" y="8"/>
                  <a:pt x="20" y="8"/>
                </a:cubicBezTo>
                <a:close/>
                <a:moveTo>
                  <a:pt x="20" y="32"/>
                </a:moveTo>
                <a:cubicBezTo>
                  <a:pt x="15" y="32"/>
                  <a:pt x="11" y="29"/>
                  <a:pt x="9" y="24"/>
                </a:cubicBezTo>
                <a:cubicBezTo>
                  <a:pt x="132" y="24"/>
                  <a:pt x="132" y="24"/>
                  <a:pt x="132" y="24"/>
                </a:cubicBezTo>
                <a:cubicBezTo>
                  <a:pt x="134" y="24"/>
                  <a:pt x="136" y="26"/>
                  <a:pt x="136" y="28"/>
                </a:cubicBezTo>
                <a:cubicBezTo>
                  <a:pt x="136" y="32"/>
                  <a:pt x="136" y="32"/>
                  <a:pt x="136" y="32"/>
                </a:cubicBezTo>
                <a:lnTo>
                  <a:pt x="20" y="32"/>
                </a:lnTo>
                <a:close/>
                <a:moveTo>
                  <a:pt x="120" y="120"/>
                </a:moveTo>
                <a:cubicBezTo>
                  <a:pt x="120" y="126"/>
                  <a:pt x="115" y="132"/>
                  <a:pt x="108" y="132"/>
                </a:cubicBezTo>
                <a:cubicBezTo>
                  <a:pt x="100" y="132"/>
                  <a:pt x="100" y="132"/>
                  <a:pt x="100" y="132"/>
                </a:cubicBezTo>
                <a:cubicBezTo>
                  <a:pt x="96" y="132"/>
                  <a:pt x="92" y="130"/>
                  <a:pt x="90" y="126"/>
                </a:cubicBezTo>
                <a:cubicBezTo>
                  <a:pt x="86" y="130"/>
                  <a:pt x="82" y="132"/>
                  <a:pt x="76" y="132"/>
                </a:cubicBezTo>
                <a:cubicBezTo>
                  <a:pt x="65" y="132"/>
                  <a:pt x="56" y="123"/>
                  <a:pt x="56" y="112"/>
                </a:cubicBezTo>
                <a:cubicBezTo>
                  <a:pt x="56" y="101"/>
                  <a:pt x="65" y="92"/>
                  <a:pt x="76" y="92"/>
                </a:cubicBezTo>
                <a:cubicBezTo>
                  <a:pt x="81" y="92"/>
                  <a:pt x="85" y="93"/>
                  <a:pt x="88" y="96"/>
                </a:cubicBezTo>
                <a:cubicBezTo>
                  <a:pt x="88" y="94"/>
                  <a:pt x="90" y="92"/>
                  <a:pt x="92" y="92"/>
                </a:cubicBezTo>
                <a:cubicBezTo>
                  <a:pt x="94" y="92"/>
                  <a:pt x="96" y="94"/>
                  <a:pt x="96" y="96"/>
                </a:cubicBezTo>
                <a:cubicBezTo>
                  <a:pt x="96" y="112"/>
                  <a:pt x="96" y="112"/>
                  <a:pt x="96" y="112"/>
                </a:cubicBezTo>
                <a:cubicBezTo>
                  <a:pt x="96" y="120"/>
                  <a:pt x="96" y="120"/>
                  <a:pt x="96" y="120"/>
                </a:cubicBezTo>
                <a:cubicBezTo>
                  <a:pt x="96" y="122"/>
                  <a:pt x="98" y="124"/>
                  <a:pt x="100" y="124"/>
                </a:cubicBezTo>
                <a:cubicBezTo>
                  <a:pt x="108" y="124"/>
                  <a:pt x="108" y="124"/>
                  <a:pt x="108" y="124"/>
                </a:cubicBezTo>
                <a:cubicBezTo>
                  <a:pt x="110" y="124"/>
                  <a:pt x="112" y="122"/>
                  <a:pt x="112" y="120"/>
                </a:cubicBezTo>
                <a:cubicBezTo>
                  <a:pt x="112" y="112"/>
                  <a:pt x="112" y="112"/>
                  <a:pt x="112" y="112"/>
                </a:cubicBezTo>
                <a:cubicBezTo>
                  <a:pt x="112" y="94"/>
                  <a:pt x="98" y="80"/>
                  <a:pt x="80" y="80"/>
                </a:cubicBezTo>
                <a:cubicBezTo>
                  <a:pt x="63" y="80"/>
                  <a:pt x="48" y="94"/>
                  <a:pt x="48" y="112"/>
                </a:cubicBezTo>
                <a:cubicBezTo>
                  <a:pt x="48" y="130"/>
                  <a:pt x="63" y="144"/>
                  <a:pt x="80" y="144"/>
                </a:cubicBezTo>
                <a:cubicBezTo>
                  <a:pt x="82" y="144"/>
                  <a:pt x="84" y="146"/>
                  <a:pt x="84" y="148"/>
                </a:cubicBezTo>
                <a:cubicBezTo>
                  <a:pt x="84" y="150"/>
                  <a:pt x="82" y="152"/>
                  <a:pt x="80" y="152"/>
                </a:cubicBezTo>
                <a:cubicBezTo>
                  <a:pt x="58" y="152"/>
                  <a:pt x="40" y="134"/>
                  <a:pt x="40" y="112"/>
                </a:cubicBezTo>
                <a:cubicBezTo>
                  <a:pt x="40" y="90"/>
                  <a:pt x="58" y="72"/>
                  <a:pt x="80" y="72"/>
                </a:cubicBezTo>
                <a:cubicBezTo>
                  <a:pt x="102" y="72"/>
                  <a:pt x="120" y="90"/>
                  <a:pt x="120" y="112"/>
                </a:cubicBezTo>
                <a:lnTo>
                  <a:pt x="120" y="120"/>
                </a:lnTo>
                <a:close/>
                <a:moveTo>
                  <a:pt x="168" y="164"/>
                </a:moveTo>
                <a:cubicBezTo>
                  <a:pt x="168" y="166"/>
                  <a:pt x="166" y="168"/>
                  <a:pt x="164" y="168"/>
                </a:cubicBezTo>
                <a:cubicBezTo>
                  <a:pt x="160" y="168"/>
                  <a:pt x="160" y="168"/>
                  <a:pt x="160" y="168"/>
                </a:cubicBezTo>
                <a:cubicBezTo>
                  <a:pt x="160" y="136"/>
                  <a:pt x="160" y="136"/>
                  <a:pt x="160" y="136"/>
                </a:cubicBezTo>
                <a:cubicBezTo>
                  <a:pt x="164" y="136"/>
                  <a:pt x="164" y="136"/>
                  <a:pt x="164" y="136"/>
                </a:cubicBezTo>
                <a:cubicBezTo>
                  <a:pt x="166" y="136"/>
                  <a:pt x="168" y="138"/>
                  <a:pt x="168" y="140"/>
                </a:cubicBezTo>
                <a:lnTo>
                  <a:pt x="168" y="164"/>
                </a:ln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sp>
        <p:nvSpPr>
          <p:cNvPr id="285" name="Freeform 69"/>
          <p:cNvSpPr>
            <a:spLocks noEditPoints="1"/>
          </p:cNvSpPr>
          <p:nvPr/>
        </p:nvSpPr>
        <p:spPr bwMode="auto">
          <a:xfrm>
            <a:off x="5586861" y="966027"/>
            <a:ext cx="619978" cy="1059257"/>
          </a:xfrm>
          <a:custGeom>
            <a:avLst/>
            <a:gdLst>
              <a:gd name="T0" fmla="*/ 100 w 112"/>
              <a:gd name="T1" fmla="*/ 0 h 192"/>
              <a:gd name="T2" fmla="*/ 12 w 112"/>
              <a:gd name="T3" fmla="*/ 0 h 192"/>
              <a:gd name="T4" fmla="*/ 0 w 112"/>
              <a:gd name="T5" fmla="*/ 12 h 192"/>
              <a:gd name="T6" fmla="*/ 0 w 112"/>
              <a:gd name="T7" fmla="*/ 180 h 192"/>
              <a:gd name="T8" fmla="*/ 12 w 112"/>
              <a:gd name="T9" fmla="*/ 192 h 192"/>
              <a:gd name="T10" fmla="*/ 100 w 112"/>
              <a:gd name="T11" fmla="*/ 192 h 192"/>
              <a:gd name="T12" fmla="*/ 112 w 112"/>
              <a:gd name="T13" fmla="*/ 180 h 192"/>
              <a:gd name="T14" fmla="*/ 112 w 112"/>
              <a:gd name="T15" fmla="*/ 12 h 192"/>
              <a:gd name="T16" fmla="*/ 100 w 112"/>
              <a:gd name="T17" fmla="*/ 0 h 192"/>
              <a:gd name="T18" fmla="*/ 16 w 112"/>
              <a:gd name="T19" fmla="*/ 20 h 192"/>
              <a:gd name="T20" fmla="*/ 20 w 112"/>
              <a:gd name="T21" fmla="*/ 16 h 192"/>
              <a:gd name="T22" fmla="*/ 92 w 112"/>
              <a:gd name="T23" fmla="*/ 16 h 192"/>
              <a:gd name="T24" fmla="*/ 96 w 112"/>
              <a:gd name="T25" fmla="*/ 20 h 192"/>
              <a:gd name="T26" fmla="*/ 96 w 112"/>
              <a:gd name="T27" fmla="*/ 84 h 192"/>
              <a:gd name="T28" fmla="*/ 92 w 112"/>
              <a:gd name="T29" fmla="*/ 88 h 192"/>
              <a:gd name="T30" fmla="*/ 20 w 112"/>
              <a:gd name="T31" fmla="*/ 88 h 192"/>
              <a:gd name="T32" fmla="*/ 16 w 112"/>
              <a:gd name="T33" fmla="*/ 84 h 192"/>
              <a:gd name="T34" fmla="*/ 16 w 112"/>
              <a:gd name="T35" fmla="*/ 20 h 192"/>
              <a:gd name="T36" fmla="*/ 56 w 112"/>
              <a:gd name="T37" fmla="*/ 176 h 192"/>
              <a:gd name="T38" fmla="*/ 24 w 112"/>
              <a:gd name="T39" fmla="*/ 144 h 192"/>
              <a:gd name="T40" fmla="*/ 56 w 112"/>
              <a:gd name="T41" fmla="*/ 112 h 192"/>
              <a:gd name="T42" fmla="*/ 88 w 112"/>
              <a:gd name="T43" fmla="*/ 144 h 192"/>
              <a:gd name="T44" fmla="*/ 56 w 112"/>
              <a:gd name="T45" fmla="*/ 17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92">
                <a:moveTo>
                  <a:pt x="100" y="0"/>
                </a:moveTo>
                <a:cubicBezTo>
                  <a:pt x="12" y="0"/>
                  <a:pt x="12" y="0"/>
                  <a:pt x="12" y="0"/>
                </a:cubicBezTo>
                <a:cubicBezTo>
                  <a:pt x="6" y="0"/>
                  <a:pt x="0" y="5"/>
                  <a:pt x="0" y="12"/>
                </a:cubicBezTo>
                <a:cubicBezTo>
                  <a:pt x="0" y="180"/>
                  <a:pt x="0" y="180"/>
                  <a:pt x="0" y="180"/>
                </a:cubicBezTo>
                <a:cubicBezTo>
                  <a:pt x="0" y="186"/>
                  <a:pt x="6" y="192"/>
                  <a:pt x="12" y="192"/>
                </a:cubicBezTo>
                <a:cubicBezTo>
                  <a:pt x="100" y="192"/>
                  <a:pt x="100" y="192"/>
                  <a:pt x="100" y="192"/>
                </a:cubicBezTo>
                <a:cubicBezTo>
                  <a:pt x="107" y="192"/>
                  <a:pt x="112" y="186"/>
                  <a:pt x="112" y="180"/>
                </a:cubicBezTo>
                <a:cubicBezTo>
                  <a:pt x="112" y="12"/>
                  <a:pt x="112" y="12"/>
                  <a:pt x="112" y="12"/>
                </a:cubicBezTo>
                <a:cubicBezTo>
                  <a:pt x="112" y="5"/>
                  <a:pt x="107" y="0"/>
                  <a:pt x="100" y="0"/>
                </a:cubicBezTo>
                <a:close/>
                <a:moveTo>
                  <a:pt x="16" y="20"/>
                </a:moveTo>
                <a:cubicBezTo>
                  <a:pt x="16" y="18"/>
                  <a:pt x="18" y="16"/>
                  <a:pt x="20" y="16"/>
                </a:cubicBezTo>
                <a:cubicBezTo>
                  <a:pt x="92" y="16"/>
                  <a:pt x="92" y="16"/>
                  <a:pt x="92" y="16"/>
                </a:cubicBezTo>
                <a:cubicBezTo>
                  <a:pt x="94" y="16"/>
                  <a:pt x="96" y="18"/>
                  <a:pt x="96" y="20"/>
                </a:cubicBezTo>
                <a:cubicBezTo>
                  <a:pt x="96" y="84"/>
                  <a:pt x="96" y="84"/>
                  <a:pt x="96" y="84"/>
                </a:cubicBezTo>
                <a:cubicBezTo>
                  <a:pt x="96" y="86"/>
                  <a:pt x="94" y="88"/>
                  <a:pt x="92" y="88"/>
                </a:cubicBezTo>
                <a:cubicBezTo>
                  <a:pt x="20" y="88"/>
                  <a:pt x="20" y="88"/>
                  <a:pt x="20" y="88"/>
                </a:cubicBezTo>
                <a:cubicBezTo>
                  <a:pt x="18" y="88"/>
                  <a:pt x="16" y="86"/>
                  <a:pt x="16" y="84"/>
                </a:cubicBezTo>
                <a:lnTo>
                  <a:pt x="16" y="20"/>
                </a:lnTo>
                <a:close/>
                <a:moveTo>
                  <a:pt x="56" y="176"/>
                </a:moveTo>
                <a:cubicBezTo>
                  <a:pt x="39" y="176"/>
                  <a:pt x="24" y="162"/>
                  <a:pt x="24" y="144"/>
                </a:cubicBezTo>
                <a:cubicBezTo>
                  <a:pt x="24" y="126"/>
                  <a:pt x="39" y="112"/>
                  <a:pt x="56" y="112"/>
                </a:cubicBezTo>
                <a:cubicBezTo>
                  <a:pt x="74" y="112"/>
                  <a:pt x="88" y="126"/>
                  <a:pt x="88" y="144"/>
                </a:cubicBezTo>
                <a:cubicBezTo>
                  <a:pt x="88" y="162"/>
                  <a:pt x="74" y="176"/>
                  <a:pt x="56" y="176"/>
                </a:cubicBez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grpSp>
        <p:nvGrpSpPr>
          <p:cNvPr id="286" name="组合 285"/>
          <p:cNvGrpSpPr/>
          <p:nvPr/>
        </p:nvGrpSpPr>
        <p:grpSpPr>
          <a:xfrm>
            <a:off x="6354155" y="1876017"/>
            <a:ext cx="748183" cy="812723"/>
            <a:chOff x="5843588" y="533400"/>
            <a:chExt cx="496888" cy="539751"/>
          </a:xfrm>
          <a:solidFill>
            <a:schemeClr val="bg1">
              <a:alpha val="9000"/>
            </a:schemeClr>
          </a:solidFill>
        </p:grpSpPr>
        <p:sp>
          <p:nvSpPr>
            <p:cNvPr id="456" name="Freeform 70"/>
            <p:cNvSpPr>
              <a:spLocks noEditPoints="1"/>
            </p:cNvSpPr>
            <p:nvPr/>
          </p:nvSpPr>
          <p:spPr bwMode="auto">
            <a:xfrm>
              <a:off x="5843588" y="533400"/>
              <a:ext cx="384175" cy="517525"/>
            </a:xfrm>
            <a:custGeom>
              <a:avLst/>
              <a:gdLst>
                <a:gd name="T0" fmla="*/ 80 w 136"/>
                <a:gd name="T1" fmla="*/ 156 h 184"/>
                <a:gd name="T2" fmla="*/ 68 w 136"/>
                <a:gd name="T3" fmla="*/ 168 h 184"/>
                <a:gd name="T4" fmla="*/ 56 w 136"/>
                <a:gd name="T5" fmla="*/ 156 h 184"/>
                <a:gd name="T6" fmla="*/ 68 w 136"/>
                <a:gd name="T7" fmla="*/ 144 h 184"/>
                <a:gd name="T8" fmla="*/ 80 w 136"/>
                <a:gd name="T9" fmla="*/ 156 h 184"/>
                <a:gd name="T10" fmla="*/ 80 w 136"/>
                <a:gd name="T11" fmla="*/ 136 h 184"/>
                <a:gd name="T12" fmla="*/ 20 w 136"/>
                <a:gd name="T13" fmla="*/ 136 h 184"/>
                <a:gd name="T14" fmla="*/ 16 w 136"/>
                <a:gd name="T15" fmla="*/ 132 h 184"/>
                <a:gd name="T16" fmla="*/ 16 w 136"/>
                <a:gd name="T17" fmla="*/ 36 h 184"/>
                <a:gd name="T18" fmla="*/ 20 w 136"/>
                <a:gd name="T19" fmla="*/ 32 h 184"/>
                <a:gd name="T20" fmla="*/ 116 w 136"/>
                <a:gd name="T21" fmla="*/ 32 h 184"/>
                <a:gd name="T22" fmla="*/ 120 w 136"/>
                <a:gd name="T23" fmla="*/ 36 h 184"/>
                <a:gd name="T24" fmla="*/ 120 w 136"/>
                <a:gd name="T25" fmla="*/ 40 h 184"/>
                <a:gd name="T26" fmla="*/ 136 w 136"/>
                <a:gd name="T27" fmla="*/ 40 h 184"/>
                <a:gd name="T28" fmla="*/ 136 w 136"/>
                <a:gd name="T29" fmla="*/ 12 h 184"/>
                <a:gd name="T30" fmla="*/ 124 w 136"/>
                <a:gd name="T31" fmla="*/ 0 h 184"/>
                <a:gd name="T32" fmla="*/ 12 w 136"/>
                <a:gd name="T33" fmla="*/ 0 h 184"/>
                <a:gd name="T34" fmla="*/ 0 w 136"/>
                <a:gd name="T35" fmla="*/ 12 h 184"/>
                <a:gd name="T36" fmla="*/ 0 w 136"/>
                <a:gd name="T37" fmla="*/ 172 h 184"/>
                <a:gd name="T38" fmla="*/ 12 w 136"/>
                <a:gd name="T39" fmla="*/ 184 h 184"/>
                <a:gd name="T40" fmla="*/ 81 w 136"/>
                <a:gd name="T41" fmla="*/ 184 h 184"/>
                <a:gd name="T42" fmla="*/ 80 w 136"/>
                <a:gd name="T43" fmla="*/ 180 h 184"/>
                <a:gd name="T44" fmla="*/ 80 w 136"/>
                <a:gd name="T45" fmla="*/ 156 h 184"/>
                <a:gd name="T46" fmla="*/ 65 w 136"/>
                <a:gd name="T47" fmla="*/ 17 h 184"/>
                <a:gd name="T48" fmla="*/ 71 w 136"/>
                <a:gd name="T49" fmla="*/ 17 h 184"/>
                <a:gd name="T50" fmla="*/ 72 w 136"/>
                <a:gd name="T51" fmla="*/ 20 h 184"/>
                <a:gd name="T52" fmla="*/ 71 w 136"/>
                <a:gd name="T53" fmla="*/ 23 h 184"/>
                <a:gd name="T54" fmla="*/ 68 w 136"/>
                <a:gd name="T55" fmla="*/ 24 h 184"/>
                <a:gd name="T56" fmla="*/ 65 w 136"/>
                <a:gd name="T57" fmla="*/ 23 h 184"/>
                <a:gd name="T58" fmla="*/ 64 w 136"/>
                <a:gd name="T59" fmla="*/ 20 h 184"/>
                <a:gd name="T60" fmla="*/ 65 w 136"/>
                <a:gd name="T61" fmla="*/ 1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 h="184">
                  <a:moveTo>
                    <a:pt x="80" y="156"/>
                  </a:moveTo>
                  <a:cubicBezTo>
                    <a:pt x="80" y="162"/>
                    <a:pt x="75" y="168"/>
                    <a:pt x="68" y="168"/>
                  </a:cubicBezTo>
                  <a:cubicBezTo>
                    <a:pt x="62" y="168"/>
                    <a:pt x="56" y="162"/>
                    <a:pt x="56" y="156"/>
                  </a:cubicBezTo>
                  <a:cubicBezTo>
                    <a:pt x="56" y="149"/>
                    <a:pt x="62" y="144"/>
                    <a:pt x="68" y="144"/>
                  </a:cubicBezTo>
                  <a:cubicBezTo>
                    <a:pt x="75" y="144"/>
                    <a:pt x="80" y="149"/>
                    <a:pt x="80" y="156"/>
                  </a:cubicBezTo>
                  <a:cubicBezTo>
                    <a:pt x="80" y="136"/>
                    <a:pt x="80" y="136"/>
                    <a:pt x="80" y="136"/>
                  </a:cubicBezTo>
                  <a:cubicBezTo>
                    <a:pt x="20" y="136"/>
                    <a:pt x="20" y="136"/>
                    <a:pt x="20" y="136"/>
                  </a:cubicBezTo>
                  <a:cubicBezTo>
                    <a:pt x="18" y="136"/>
                    <a:pt x="16" y="134"/>
                    <a:pt x="16" y="132"/>
                  </a:cubicBezTo>
                  <a:cubicBezTo>
                    <a:pt x="16" y="36"/>
                    <a:pt x="16" y="36"/>
                    <a:pt x="16" y="36"/>
                  </a:cubicBezTo>
                  <a:cubicBezTo>
                    <a:pt x="16" y="34"/>
                    <a:pt x="18" y="32"/>
                    <a:pt x="20" y="32"/>
                  </a:cubicBezTo>
                  <a:cubicBezTo>
                    <a:pt x="116" y="32"/>
                    <a:pt x="116" y="32"/>
                    <a:pt x="116" y="32"/>
                  </a:cubicBezTo>
                  <a:cubicBezTo>
                    <a:pt x="118" y="32"/>
                    <a:pt x="120" y="34"/>
                    <a:pt x="120" y="36"/>
                  </a:cubicBezTo>
                  <a:cubicBezTo>
                    <a:pt x="120" y="40"/>
                    <a:pt x="120" y="40"/>
                    <a:pt x="120" y="40"/>
                  </a:cubicBezTo>
                  <a:cubicBezTo>
                    <a:pt x="136" y="40"/>
                    <a:pt x="136" y="40"/>
                    <a:pt x="136" y="40"/>
                  </a:cubicBezTo>
                  <a:cubicBezTo>
                    <a:pt x="136" y="12"/>
                    <a:pt x="136" y="12"/>
                    <a:pt x="136" y="12"/>
                  </a:cubicBezTo>
                  <a:cubicBezTo>
                    <a:pt x="136" y="5"/>
                    <a:pt x="131" y="0"/>
                    <a:pt x="124" y="0"/>
                  </a:cubicBezTo>
                  <a:cubicBezTo>
                    <a:pt x="12" y="0"/>
                    <a:pt x="12" y="0"/>
                    <a:pt x="12" y="0"/>
                  </a:cubicBezTo>
                  <a:cubicBezTo>
                    <a:pt x="6" y="0"/>
                    <a:pt x="0" y="5"/>
                    <a:pt x="0" y="12"/>
                  </a:cubicBezTo>
                  <a:cubicBezTo>
                    <a:pt x="0" y="172"/>
                    <a:pt x="0" y="172"/>
                    <a:pt x="0" y="172"/>
                  </a:cubicBezTo>
                  <a:cubicBezTo>
                    <a:pt x="0" y="178"/>
                    <a:pt x="6" y="184"/>
                    <a:pt x="12" y="184"/>
                  </a:cubicBezTo>
                  <a:cubicBezTo>
                    <a:pt x="81" y="184"/>
                    <a:pt x="81" y="184"/>
                    <a:pt x="81" y="184"/>
                  </a:cubicBezTo>
                  <a:cubicBezTo>
                    <a:pt x="80" y="183"/>
                    <a:pt x="80" y="181"/>
                    <a:pt x="80" y="180"/>
                  </a:cubicBezTo>
                  <a:lnTo>
                    <a:pt x="80" y="156"/>
                  </a:lnTo>
                  <a:close/>
                  <a:moveTo>
                    <a:pt x="65" y="17"/>
                  </a:moveTo>
                  <a:cubicBezTo>
                    <a:pt x="67" y="16"/>
                    <a:pt x="70" y="16"/>
                    <a:pt x="71" y="17"/>
                  </a:cubicBezTo>
                  <a:cubicBezTo>
                    <a:pt x="72" y="18"/>
                    <a:pt x="72" y="19"/>
                    <a:pt x="72" y="20"/>
                  </a:cubicBezTo>
                  <a:cubicBezTo>
                    <a:pt x="72" y="21"/>
                    <a:pt x="72" y="22"/>
                    <a:pt x="71" y="23"/>
                  </a:cubicBezTo>
                  <a:cubicBezTo>
                    <a:pt x="70" y="23"/>
                    <a:pt x="69" y="24"/>
                    <a:pt x="68" y="24"/>
                  </a:cubicBezTo>
                  <a:cubicBezTo>
                    <a:pt x="67" y="24"/>
                    <a:pt x="66" y="23"/>
                    <a:pt x="65" y="23"/>
                  </a:cubicBezTo>
                  <a:cubicBezTo>
                    <a:pt x="65" y="22"/>
                    <a:pt x="64" y="21"/>
                    <a:pt x="64" y="20"/>
                  </a:cubicBezTo>
                  <a:cubicBezTo>
                    <a:pt x="64" y="19"/>
                    <a:pt x="65" y="18"/>
                    <a:pt x="6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71"/>
            <p:cNvSpPr>
              <a:spLocks noEditPoints="1"/>
            </p:cNvSpPr>
            <p:nvPr/>
          </p:nvSpPr>
          <p:spPr bwMode="auto">
            <a:xfrm>
              <a:off x="6091238" y="668338"/>
              <a:ext cx="249238" cy="404813"/>
            </a:xfrm>
            <a:custGeom>
              <a:avLst/>
              <a:gdLst>
                <a:gd name="T0" fmla="*/ 76 w 88"/>
                <a:gd name="T1" fmla="*/ 0 h 144"/>
                <a:gd name="T2" fmla="*/ 12 w 88"/>
                <a:gd name="T3" fmla="*/ 0 h 144"/>
                <a:gd name="T4" fmla="*/ 0 w 88"/>
                <a:gd name="T5" fmla="*/ 12 h 144"/>
                <a:gd name="T6" fmla="*/ 0 w 88"/>
                <a:gd name="T7" fmla="*/ 132 h 144"/>
                <a:gd name="T8" fmla="*/ 12 w 88"/>
                <a:gd name="T9" fmla="*/ 144 h 144"/>
                <a:gd name="T10" fmla="*/ 76 w 88"/>
                <a:gd name="T11" fmla="*/ 144 h 144"/>
                <a:gd name="T12" fmla="*/ 88 w 88"/>
                <a:gd name="T13" fmla="*/ 132 h 144"/>
                <a:gd name="T14" fmla="*/ 88 w 88"/>
                <a:gd name="T15" fmla="*/ 12 h 144"/>
                <a:gd name="T16" fmla="*/ 76 w 88"/>
                <a:gd name="T17" fmla="*/ 0 h 144"/>
                <a:gd name="T18" fmla="*/ 41 w 88"/>
                <a:gd name="T19" fmla="*/ 17 h 144"/>
                <a:gd name="T20" fmla="*/ 47 w 88"/>
                <a:gd name="T21" fmla="*/ 17 h 144"/>
                <a:gd name="T22" fmla="*/ 48 w 88"/>
                <a:gd name="T23" fmla="*/ 20 h 144"/>
                <a:gd name="T24" fmla="*/ 47 w 88"/>
                <a:gd name="T25" fmla="*/ 23 h 144"/>
                <a:gd name="T26" fmla="*/ 44 w 88"/>
                <a:gd name="T27" fmla="*/ 24 h 144"/>
                <a:gd name="T28" fmla="*/ 41 w 88"/>
                <a:gd name="T29" fmla="*/ 23 h 144"/>
                <a:gd name="T30" fmla="*/ 40 w 88"/>
                <a:gd name="T31" fmla="*/ 20 h 144"/>
                <a:gd name="T32" fmla="*/ 41 w 88"/>
                <a:gd name="T33" fmla="*/ 17 h 144"/>
                <a:gd name="T34" fmla="*/ 25 w 88"/>
                <a:gd name="T35" fmla="*/ 17 h 144"/>
                <a:gd name="T36" fmla="*/ 31 w 88"/>
                <a:gd name="T37" fmla="*/ 17 h 144"/>
                <a:gd name="T38" fmla="*/ 32 w 88"/>
                <a:gd name="T39" fmla="*/ 20 h 144"/>
                <a:gd name="T40" fmla="*/ 31 w 88"/>
                <a:gd name="T41" fmla="*/ 23 h 144"/>
                <a:gd name="T42" fmla="*/ 28 w 88"/>
                <a:gd name="T43" fmla="*/ 24 h 144"/>
                <a:gd name="T44" fmla="*/ 25 w 88"/>
                <a:gd name="T45" fmla="*/ 23 h 144"/>
                <a:gd name="T46" fmla="*/ 24 w 88"/>
                <a:gd name="T47" fmla="*/ 20 h 144"/>
                <a:gd name="T48" fmla="*/ 25 w 88"/>
                <a:gd name="T49" fmla="*/ 17 h 144"/>
                <a:gd name="T50" fmla="*/ 47 w 88"/>
                <a:gd name="T51" fmla="*/ 127 h 144"/>
                <a:gd name="T52" fmla="*/ 44 w 88"/>
                <a:gd name="T53" fmla="*/ 128 h 144"/>
                <a:gd name="T54" fmla="*/ 41 w 88"/>
                <a:gd name="T55" fmla="*/ 127 h 144"/>
                <a:gd name="T56" fmla="*/ 40 w 88"/>
                <a:gd name="T57" fmla="*/ 124 h 144"/>
                <a:gd name="T58" fmla="*/ 41 w 88"/>
                <a:gd name="T59" fmla="*/ 121 h 144"/>
                <a:gd name="T60" fmla="*/ 47 w 88"/>
                <a:gd name="T61" fmla="*/ 121 h 144"/>
                <a:gd name="T62" fmla="*/ 48 w 88"/>
                <a:gd name="T63" fmla="*/ 124 h 144"/>
                <a:gd name="T64" fmla="*/ 47 w 88"/>
                <a:gd name="T65" fmla="*/ 127 h 144"/>
                <a:gd name="T66" fmla="*/ 72 w 88"/>
                <a:gd name="T67" fmla="*/ 108 h 144"/>
                <a:gd name="T68" fmla="*/ 68 w 88"/>
                <a:gd name="T69" fmla="*/ 112 h 144"/>
                <a:gd name="T70" fmla="*/ 20 w 88"/>
                <a:gd name="T71" fmla="*/ 112 h 144"/>
                <a:gd name="T72" fmla="*/ 16 w 88"/>
                <a:gd name="T73" fmla="*/ 108 h 144"/>
                <a:gd name="T74" fmla="*/ 16 w 88"/>
                <a:gd name="T75" fmla="*/ 36 h 144"/>
                <a:gd name="T76" fmla="*/ 20 w 88"/>
                <a:gd name="T77" fmla="*/ 32 h 144"/>
                <a:gd name="T78" fmla="*/ 68 w 88"/>
                <a:gd name="T79" fmla="*/ 32 h 144"/>
                <a:gd name="T80" fmla="*/ 72 w 88"/>
                <a:gd name="T81" fmla="*/ 36 h 144"/>
                <a:gd name="T82" fmla="*/ 72 w 88"/>
                <a:gd name="T83"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144">
                  <a:moveTo>
                    <a:pt x="76" y="0"/>
                  </a:moveTo>
                  <a:cubicBezTo>
                    <a:pt x="12" y="0"/>
                    <a:pt x="12" y="0"/>
                    <a:pt x="12" y="0"/>
                  </a:cubicBezTo>
                  <a:cubicBezTo>
                    <a:pt x="6" y="0"/>
                    <a:pt x="0" y="5"/>
                    <a:pt x="0" y="12"/>
                  </a:cubicBezTo>
                  <a:cubicBezTo>
                    <a:pt x="0" y="132"/>
                    <a:pt x="0" y="132"/>
                    <a:pt x="0" y="132"/>
                  </a:cubicBezTo>
                  <a:cubicBezTo>
                    <a:pt x="0" y="138"/>
                    <a:pt x="6" y="144"/>
                    <a:pt x="12" y="144"/>
                  </a:cubicBezTo>
                  <a:cubicBezTo>
                    <a:pt x="76" y="144"/>
                    <a:pt x="76" y="144"/>
                    <a:pt x="76" y="144"/>
                  </a:cubicBezTo>
                  <a:cubicBezTo>
                    <a:pt x="83" y="144"/>
                    <a:pt x="88" y="138"/>
                    <a:pt x="88" y="132"/>
                  </a:cubicBezTo>
                  <a:cubicBezTo>
                    <a:pt x="88" y="12"/>
                    <a:pt x="88" y="12"/>
                    <a:pt x="88" y="12"/>
                  </a:cubicBezTo>
                  <a:cubicBezTo>
                    <a:pt x="88" y="5"/>
                    <a:pt x="83" y="0"/>
                    <a:pt x="76" y="0"/>
                  </a:cubicBezTo>
                  <a:close/>
                  <a:moveTo>
                    <a:pt x="41" y="17"/>
                  </a:moveTo>
                  <a:cubicBezTo>
                    <a:pt x="43" y="16"/>
                    <a:pt x="45" y="16"/>
                    <a:pt x="47" y="17"/>
                  </a:cubicBezTo>
                  <a:cubicBezTo>
                    <a:pt x="48" y="18"/>
                    <a:pt x="48" y="19"/>
                    <a:pt x="48" y="20"/>
                  </a:cubicBezTo>
                  <a:cubicBezTo>
                    <a:pt x="48" y="21"/>
                    <a:pt x="48" y="22"/>
                    <a:pt x="47" y="23"/>
                  </a:cubicBezTo>
                  <a:cubicBezTo>
                    <a:pt x="46" y="23"/>
                    <a:pt x="45" y="24"/>
                    <a:pt x="44" y="24"/>
                  </a:cubicBezTo>
                  <a:cubicBezTo>
                    <a:pt x="43" y="24"/>
                    <a:pt x="42" y="23"/>
                    <a:pt x="41" y="23"/>
                  </a:cubicBezTo>
                  <a:cubicBezTo>
                    <a:pt x="41" y="22"/>
                    <a:pt x="40" y="21"/>
                    <a:pt x="40" y="20"/>
                  </a:cubicBezTo>
                  <a:cubicBezTo>
                    <a:pt x="40" y="19"/>
                    <a:pt x="41" y="18"/>
                    <a:pt x="41" y="17"/>
                  </a:cubicBezTo>
                  <a:close/>
                  <a:moveTo>
                    <a:pt x="25" y="17"/>
                  </a:moveTo>
                  <a:cubicBezTo>
                    <a:pt x="27" y="16"/>
                    <a:pt x="30" y="16"/>
                    <a:pt x="31" y="17"/>
                  </a:cubicBezTo>
                  <a:cubicBezTo>
                    <a:pt x="32" y="18"/>
                    <a:pt x="32" y="19"/>
                    <a:pt x="32" y="20"/>
                  </a:cubicBezTo>
                  <a:cubicBezTo>
                    <a:pt x="32" y="21"/>
                    <a:pt x="32" y="22"/>
                    <a:pt x="31" y="23"/>
                  </a:cubicBezTo>
                  <a:cubicBezTo>
                    <a:pt x="30" y="23"/>
                    <a:pt x="29" y="24"/>
                    <a:pt x="28" y="24"/>
                  </a:cubicBezTo>
                  <a:cubicBezTo>
                    <a:pt x="27" y="24"/>
                    <a:pt x="26" y="23"/>
                    <a:pt x="25" y="23"/>
                  </a:cubicBezTo>
                  <a:cubicBezTo>
                    <a:pt x="25" y="22"/>
                    <a:pt x="24" y="21"/>
                    <a:pt x="24" y="20"/>
                  </a:cubicBezTo>
                  <a:cubicBezTo>
                    <a:pt x="24" y="19"/>
                    <a:pt x="25" y="18"/>
                    <a:pt x="25" y="17"/>
                  </a:cubicBezTo>
                  <a:close/>
                  <a:moveTo>
                    <a:pt x="47" y="127"/>
                  </a:moveTo>
                  <a:cubicBezTo>
                    <a:pt x="46" y="127"/>
                    <a:pt x="45" y="128"/>
                    <a:pt x="44" y="128"/>
                  </a:cubicBezTo>
                  <a:cubicBezTo>
                    <a:pt x="43" y="128"/>
                    <a:pt x="42" y="127"/>
                    <a:pt x="41" y="127"/>
                  </a:cubicBezTo>
                  <a:cubicBezTo>
                    <a:pt x="41" y="126"/>
                    <a:pt x="40" y="125"/>
                    <a:pt x="40" y="124"/>
                  </a:cubicBezTo>
                  <a:cubicBezTo>
                    <a:pt x="40" y="123"/>
                    <a:pt x="41" y="122"/>
                    <a:pt x="41" y="121"/>
                  </a:cubicBezTo>
                  <a:cubicBezTo>
                    <a:pt x="43" y="120"/>
                    <a:pt x="46" y="120"/>
                    <a:pt x="47" y="121"/>
                  </a:cubicBezTo>
                  <a:cubicBezTo>
                    <a:pt x="48" y="122"/>
                    <a:pt x="48" y="123"/>
                    <a:pt x="48" y="124"/>
                  </a:cubicBezTo>
                  <a:cubicBezTo>
                    <a:pt x="48" y="125"/>
                    <a:pt x="48" y="126"/>
                    <a:pt x="47" y="127"/>
                  </a:cubicBezTo>
                  <a:close/>
                  <a:moveTo>
                    <a:pt x="72" y="108"/>
                  </a:moveTo>
                  <a:cubicBezTo>
                    <a:pt x="72" y="110"/>
                    <a:pt x="70" y="112"/>
                    <a:pt x="68" y="112"/>
                  </a:cubicBezTo>
                  <a:cubicBezTo>
                    <a:pt x="20" y="112"/>
                    <a:pt x="20" y="112"/>
                    <a:pt x="20" y="112"/>
                  </a:cubicBezTo>
                  <a:cubicBezTo>
                    <a:pt x="18" y="112"/>
                    <a:pt x="16" y="110"/>
                    <a:pt x="16" y="108"/>
                  </a:cubicBezTo>
                  <a:cubicBezTo>
                    <a:pt x="16" y="36"/>
                    <a:pt x="16" y="36"/>
                    <a:pt x="16" y="36"/>
                  </a:cubicBezTo>
                  <a:cubicBezTo>
                    <a:pt x="16" y="34"/>
                    <a:pt x="18" y="32"/>
                    <a:pt x="20" y="32"/>
                  </a:cubicBezTo>
                  <a:cubicBezTo>
                    <a:pt x="68" y="32"/>
                    <a:pt x="68" y="32"/>
                    <a:pt x="68" y="32"/>
                  </a:cubicBezTo>
                  <a:cubicBezTo>
                    <a:pt x="70" y="32"/>
                    <a:pt x="72" y="34"/>
                    <a:pt x="72" y="36"/>
                  </a:cubicBezTo>
                  <a:lnTo>
                    <a:pt x="72"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87" name="Freeform 72"/>
          <p:cNvSpPr>
            <a:spLocks noEditPoints="1"/>
          </p:cNvSpPr>
          <p:nvPr/>
        </p:nvSpPr>
        <p:spPr bwMode="auto">
          <a:xfrm rot="21048414">
            <a:off x="7090011" y="6200645"/>
            <a:ext cx="1062373" cy="794443"/>
          </a:xfrm>
          <a:custGeom>
            <a:avLst/>
            <a:gdLst>
              <a:gd name="T0" fmla="*/ 144 w 192"/>
              <a:gd name="T1" fmla="*/ 0 h 144"/>
              <a:gd name="T2" fmla="*/ 80 w 192"/>
              <a:gd name="T3" fmla="*/ 16 h 144"/>
              <a:gd name="T4" fmla="*/ 8 w 192"/>
              <a:gd name="T5" fmla="*/ 39 h 144"/>
              <a:gd name="T6" fmla="*/ 24 w 192"/>
              <a:gd name="T7" fmla="*/ 144 h 144"/>
              <a:gd name="T8" fmla="*/ 44 w 192"/>
              <a:gd name="T9" fmla="*/ 133 h 144"/>
              <a:gd name="T10" fmla="*/ 125 w 192"/>
              <a:gd name="T11" fmla="*/ 80 h 144"/>
              <a:gd name="T12" fmla="*/ 149 w 192"/>
              <a:gd name="T13" fmla="*/ 134 h 144"/>
              <a:gd name="T14" fmla="*/ 192 w 192"/>
              <a:gd name="T15" fmla="*/ 119 h 144"/>
              <a:gd name="T16" fmla="*/ 60 w 192"/>
              <a:gd name="T17" fmla="*/ 48 h 144"/>
              <a:gd name="T18" fmla="*/ 48 w 192"/>
              <a:gd name="T19" fmla="*/ 60 h 144"/>
              <a:gd name="T20" fmla="*/ 40 w 192"/>
              <a:gd name="T21" fmla="*/ 60 h 144"/>
              <a:gd name="T22" fmla="*/ 28 w 192"/>
              <a:gd name="T23" fmla="*/ 48 h 144"/>
              <a:gd name="T24" fmla="*/ 28 w 192"/>
              <a:gd name="T25" fmla="*/ 40 h 144"/>
              <a:gd name="T26" fmla="*/ 40 w 192"/>
              <a:gd name="T27" fmla="*/ 28 h 144"/>
              <a:gd name="T28" fmla="*/ 48 w 192"/>
              <a:gd name="T29" fmla="*/ 28 h 144"/>
              <a:gd name="T30" fmla="*/ 60 w 192"/>
              <a:gd name="T31" fmla="*/ 40 h 144"/>
              <a:gd name="T32" fmla="*/ 60 w 192"/>
              <a:gd name="T33" fmla="*/ 48 h 144"/>
              <a:gd name="T34" fmla="*/ 84 w 192"/>
              <a:gd name="T35" fmla="*/ 56 h 144"/>
              <a:gd name="T36" fmla="*/ 84 w 192"/>
              <a:gd name="T37" fmla="*/ 48 h 144"/>
              <a:gd name="T38" fmla="*/ 112 w 192"/>
              <a:gd name="T39" fmla="*/ 52 h 144"/>
              <a:gd name="T40" fmla="*/ 124 w 192"/>
              <a:gd name="T41" fmla="*/ 40 h 144"/>
              <a:gd name="T42" fmla="*/ 124 w 192"/>
              <a:gd name="T43" fmla="*/ 32 h 144"/>
              <a:gd name="T44" fmla="*/ 136 w 192"/>
              <a:gd name="T45" fmla="*/ 36 h 144"/>
              <a:gd name="T46" fmla="*/ 124 w 192"/>
              <a:gd name="T47" fmla="*/ 40 h 144"/>
              <a:gd name="T48" fmla="*/ 132 w 192"/>
              <a:gd name="T49" fmla="*/ 64 h 144"/>
              <a:gd name="T50" fmla="*/ 132 w 192"/>
              <a:gd name="T51" fmla="*/ 56 h 144"/>
              <a:gd name="T52" fmla="*/ 144 w 192"/>
              <a:gd name="T53" fmla="*/ 60 h 144"/>
              <a:gd name="T54" fmla="*/ 148 w 192"/>
              <a:gd name="T55" fmla="*/ 32 h 144"/>
              <a:gd name="T56" fmla="*/ 148 w 192"/>
              <a:gd name="T57" fmla="*/ 24 h 144"/>
              <a:gd name="T58" fmla="*/ 160 w 192"/>
              <a:gd name="T59" fmla="*/ 28 h 144"/>
              <a:gd name="T60" fmla="*/ 148 w 192"/>
              <a:gd name="T61" fmla="*/ 32 h 144"/>
              <a:gd name="T62" fmla="*/ 156 w 192"/>
              <a:gd name="T63" fmla="*/ 56 h 144"/>
              <a:gd name="T64" fmla="*/ 156 w 192"/>
              <a:gd name="T65" fmla="*/ 48 h 144"/>
              <a:gd name="T66" fmla="*/ 168 w 192"/>
              <a:gd name="T67" fmla="*/ 5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144">
                <a:moveTo>
                  <a:pt x="184" y="40"/>
                </a:moveTo>
                <a:cubicBezTo>
                  <a:pt x="184" y="18"/>
                  <a:pt x="166" y="0"/>
                  <a:pt x="144" y="0"/>
                </a:cubicBezTo>
                <a:cubicBezTo>
                  <a:pt x="132" y="0"/>
                  <a:pt x="120" y="6"/>
                  <a:pt x="112" y="16"/>
                </a:cubicBezTo>
                <a:cubicBezTo>
                  <a:pt x="80" y="16"/>
                  <a:pt x="80" y="16"/>
                  <a:pt x="80" y="16"/>
                </a:cubicBezTo>
                <a:cubicBezTo>
                  <a:pt x="73" y="6"/>
                  <a:pt x="61" y="0"/>
                  <a:pt x="48" y="0"/>
                </a:cubicBezTo>
                <a:cubicBezTo>
                  <a:pt x="26" y="0"/>
                  <a:pt x="8" y="18"/>
                  <a:pt x="8" y="39"/>
                </a:cubicBezTo>
                <a:cubicBezTo>
                  <a:pt x="0" y="120"/>
                  <a:pt x="0" y="120"/>
                  <a:pt x="0" y="120"/>
                </a:cubicBezTo>
                <a:cubicBezTo>
                  <a:pt x="0" y="133"/>
                  <a:pt x="11" y="144"/>
                  <a:pt x="24" y="144"/>
                </a:cubicBezTo>
                <a:cubicBezTo>
                  <a:pt x="32" y="144"/>
                  <a:pt x="39" y="140"/>
                  <a:pt x="43" y="134"/>
                </a:cubicBezTo>
                <a:cubicBezTo>
                  <a:pt x="44" y="134"/>
                  <a:pt x="44" y="134"/>
                  <a:pt x="44" y="133"/>
                </a:cubicBezTo>
                <a:cubicBezTo>
                  <a:pt x="67" y="80"/>
                  <a:pt x="67" y="80"/>
                  <a:pt x="67" y="80"/>
                </a:cubicBezTo>
                <a:cubicBezTo>
                  <a:pt x="125" y="80"/>
                  <a:pt x="125" y="80"/>
                  <a:pt x="125" y="80"/>
                </a:cubicBezTo>
                <a:cubicBezTo>
                  <a:pt x="148" y="133"/>
                  <a:pt x="148" y="133"/>
                  <a:pt x="148" y="133"/>
                </a:cubicBezTo>
                <a:cubicBezTo>
                  <a:pt x="149" y="134"/>
                  <a:pt x="149" y="134"/>
                  <a:pt x="149" y="134"/>
                </a:cubicBezTo>
                <a:cubicBezTo>
                  <a:pt x="154" y="140"/>
                  <a:pt x="161" y="144"/>
                  <a:pt x="168" y="144"/>
                </a:cubicBezTo>
                <a:cubicBezTo>
                  <a:pt x="181" y="144"/>
                  <a:pt x="192" y="133"/>
                  <a:pt x="192" y="119"/>
                </a:cubicBezTo>
                <a:lnTo>
                  <a:pt x="184" y="40"/>
                </a:lnTo>
                <a:close/>
                <a:moveTo>
                  <a:pt x="60" y="48"/>
                </a:moveTo>
                <a:cubicBezTo>
                  <a:pt x="48" y="48"/>
                  <a:pt x="48" y="48"/>
                  <a:pt x="48" y="48"/>
                </a:cubicBezTo>
                <a:cubicBezTo>
                  <a:pt x="48" y="60"/>
                  <a:pt x="48" y="60"/>
                  <a:pt x="48" y="60"/>
                </a:cubicBezTo>
                <a:cubicBezTo>
                  <a:pt x="48" y="62"/>
                  <a:pt x="46" y="64"/>
                  <a:pt x="44" y="64"/>
                </a:cubicBezTo>
                <a:cubicBezTo>
                  <a:pt x="42" y="64"/>
                  <a:pt x="40" y="62"/>
                  <a:pt x="40" y="60"/>
                </a:cubicBezTo>
                <a:cubicBezTo>
                  <a:pt x="40" y="48"/>
                  <a:pt x="40" y="48"/>
                  <a:pt x="40" y="48"/>
                </a:cubicBezTo>
                <a:cubicBezTo>
                  <a:pt x="28" y="48"/>
                  <a:pt x="28" y="48"/>
                  <a:pt x="28" y="48"/>
                </a:cubicBezTo>
                <a:cubicBezTo>
                  <a:pt x="26" y="48"/>
                  <a:pt x="24" y="46"/>
                  <a:pt x="24" y="44"/>
                </a:cubicBezTo>
                <a:cubicBezTo>
                  <a:pt x="24" y="42"/>
                  <a:pt x="26" y="40"/>
                  <a:pt x="28" y="40"/>
                </a:cubicBezTo>
                <a:cubicBezTo>
                  <a:pt x="40" y="40"/>
                  <a:pt x="40" y="40"/>
                  <a:pt x="40" y="40"/>
                </a:cubicBezTo>
                <a:cubicBezTo>
                  <a:pt x="40" y="28"/>
                  <a:pt x="40" y="28"/>
                  <a:pt x="40" y="28"/>
                </a:cubicBezTo>
                <a:cubicBezTo>
                  <a:pt x="40" y="26"/>
                  <a:pt x="42" y="24"/>
                  <a:pt x="44" y="24"/>
                </a:cubicBezTo>
                <a:cubicBezTo>
                  <a:pt x="46" y="24"/>
                  <a:pt x="48" y="26"/>
                  <a:pt x="48" y="28"/>
                </a:cubicBezTo>
                <a:cubicBezTo>
                  <a:pt x="48" y="40"/>
                  <a:pt x="48" y="40"/>
                  <a:pt x="48" y="40"/>
                </a:cubicBezTo>
                <a:cubicBezTo>
                  <a:pt x="60" y="40"/>
                  <a:pt x="60" y="40"/>
                  <a:pt x="60" y="40"/>
                </a:cubicBezTo>
                <a:cubicBezTo>
                  <a:pt x="62" y="40"/>
                  <a:pt x="64" y="42"/>
                  <a:pt x="64" y="44"/>
                </a:cubicBezTo>
                <a:cubicBezTo>
                  <a:pt x="64" y="46"/>
                  <a:pt x="62" y="48"/>
                  <a:pt x="60" y="48"/>
                </a:cubicBezTo>
                <a:close/>
                <a:moveTo>
                  <a:pt x="108" y="56"/>
                </a:moveTo>
                <a:cubicBezTo>
                  <a:pt x="84" y="56"/>
                  <a:pt x="84" y="56"/>
                  <a:pt x="84" y="56"/>
                </a:cubicBezTo>
                <a:cubicBezTo>
                  <a:pt x="82" y="56"/>
                  <a:pt x="80" y="54"/>
                  <a:pt x="80" y="52"/>
                </a:cubicBezTo>
                <a:cubicBezTo>
                  <a:pt x="80" y="50"/>
                  <a:pt x="82" y="48"/>
                  <a:pt x="84" y="48"/>
                </a:cubicBezTo>
                <a:cubicBezTo>
                  <a:pt x="108" y="48"/>
                  <a:pt x="108" y="48"/>
                  <a:pt x="108" y="48"/>
                </a:cubicBezTo>
                <a:cubicBezTo>
                  <a:pt x="110" y="48"/>
                  <a:pt x="112" y="50"/>
                  <a:pt x="112" y="52"/>
                </a:cubicBezTo>
                <a:cubicBezTo>
                  <a:pt x="112" y="54"/>
                  <a:pt x="110" y="56"/>
                  <a:pt x="108" y="56"/>
                </a:cubicBezTo>
                <a:close/>
                <a:moveTo>
                  <a:pt x="124" y="40"/>
                </a:moveTo>
                <a:cubicBezTo>
                  <a:pt x="122" y="40"/>
                  <a:pt x="120" y="38"/>
                  <a:pt x="120" y="36"/>
                </a:cubicBezTo>
                <a:cubicBezTo>
                  <a:pt x="120" y="34"/>
                  <a:pt x="122" y="32"/>
                  <a:pt x="124" y="32"/>
                </a:cubicBezTo>
                <a:cubicBezTo>
                  <a:pt x="132" y="32"/>
                  <a:pt x="132" y="32"/>
                  <a:pt x="132" y="32"/>
                </a:cubicBezTo>
                <a:cubicBezTo>
                  <a:pt x="134" y="32"/>
                  <a:pt x="136" y="34"/>
                  <a:pt x="136" y="36"/>
                </a:cubicBezTo>
                <a:cubicBezTo>
                  <a:pt x="136" y="38"/>
                  <a:pt x="134" y="40"/>
                  <a:pt x="132" y="40"/>
                </a:cubicBezTo>
                <a:lnTo>
                  <a:pt x="124" y="40"/>
                </a:lnTo>
                <a:close/>
                <a:moveTo>
                  <a:pt x="140" y="64"/>
                </a:moveTo>
                <a:cubicBezTo>
                  <a:pt x="132" y="64"/>
                  <a:pt x="132" y="64"/>
                  <a:pt x="132" y="64"/>
                </a:cubicBezTo>
                <a:cubicBezTo>
                  <a:pt x="130" y="64"/>
                  <a:pt x="128" y="62"/>
                  <a:pt x="128" y="60"/>
                </a:cubicBezTo>
                <a:cubicBezTo>
                  <a:pt x="128" y="58"/>
                  <a:pt x="130" y="56"/>
                  <a:pt x="132" y="56"/>
                </a:cubicBezTo>
                <a:cubicBezTo>
                  <a:pt x="140" y="56"/>
                  <a:pt x="140" y="56"/>
                  <a:pt x="140" y="56"/>
                </a:cubicBezTo>
                <a:cubicBezTo>
                  <a:pt x="142" y="56"/>
                  <a:pt x="144" y="58"/>
                  <a:pt x="144" y="60"/>
                </a:cubicBezTo>
                <a:cubicBezTo>
                  <a:pt x="144" y="62"/>
                  <a:pt x="142" y="64"/>
                  <a:pt x="140" y="64"/>
                </a:cubicBezTo>
                <a:close/>
                <a:moveTo>
                  <a:pt x="148" y="32"/>
                </a:moveTo>
                <a:cubicBezTo>
                  <a:pt x="146" y="32"/>
                  <a:pt x="144" y="30"/>
                  <a:pt x="144" y="28"/>
                </a:cubicBezTo>
                <a:cubicBezTo>
                  <a:pt x="144" y="26"/>
                  <a:pt x="146" y="24"/>
                  <a:pt x="148" y="24"/>
                </a:cubicBezTo>
                <a:cubicBezTo>
                  <a:pt x="156" y="24"/>
                  <a:pt x="156" y="24"/>
                  <a:pt x="156" y="24"/>
                </a:cubicBezTo>
                <a:cubicBezTo>
                  <a:pt x="158" y="24"/>
                  <a:pt x="160" y="26"/>
                  <a:pt x="160" y="28"/>
                </a:cubicBezTo>
                <a:cubicBezTo>
                  <a:pt x="160" y="30"/>
                  <a:pt x="158" y="32"/>
                  <a:pt x="156" y="32"/>
                </a:cubicBezTo>
                <a:lnTo>
                  <a:pt x="148" y="32"/>
                </a:lnTo>
                <a:close/>
                <a:moveTo>
                  <a:pt x="164" y="56"/>
                </a:moveTo>
                <a:cubicBezTo>
                  <a:pt x="156" y="56"/>
                  <a:pt x="156" y="56"/>
                  <a:pt x="156" y="56"/>
                </a:cubicBezTo>
                <a:cubicBezTo>
                  <a:pt x="154" y="56"/>
                  <a:pt x="152" y="54"/>
                  <a:pt x="152" y="52"/>
                </a:cubicBezTo>
                <a:cubicBezTo>
                  <a:pt x="152" y="50"/>
                  <a:pt x="154" y="48"/>
                  <a:pt x="156" y="48"/>
                </a:cubicBezTo>
                <a:cubicBezTo>
                  <a:pt x="164" y="48"/>
                  <a:pt x="164" y="48"/>
                  <a:pt x="164" y="48"/>
                </a:cubicBezTo>
                <a:cubicBezTo>
                  <a:pt x="166" y="48"/>
                  <a:pt x="168" y="50"/>
                  <a:pt x="168" y="52"/>
                </a:cubicBezTo>
                <a:cubicBezTo>
                  <a:pt x="168" y="54"/>
                  <a:pt x="166" y="56"/>
                  <a:pt x="164" y="56"/>
                </a:cubicBez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grpSp>
        <p:nvGrpSpPr>
          <p:cNvPr id="288" name="组合 287"/>
          <p:cNvGrpSpPr/>
          <p:nvPr/>
        </p:nvGrpSpPr>
        <p:grpSpPr>
          <a:xfrm rot="20700000">
            <a:off x="8513856" y="754527"/>
            <a:ext cx="797558" cy="1059259"/>
            <a:chOff x="9875838" y="533400"/>
            <a:chExt cx="406400" cy="539751"/>
          </a:xfrm>
          <a:solidFill>
            <a:schemeClr val="bg1">
              <a:alpha val="9000"/>
            </a:schemeClr>
          </a:solidFill>
        </p:grpSpPr>
        <p:sp>
          <p:nvSpPr>
            <p:cNvPr id="453" name="Freeform 73"/>
            <p:cNvSpPr/>
            <p:nvPr/>
          </p:nvSpPr>
          <p:spPr bwMode="auto">
            <a:xfrm>
              <a:off x="9955213" y="989013"/>
              <a:ext cx="247650" cy="84138"/>
            </a:xfrm>
            <a:custGeom>
              <a:avLst/>
              <a:gdLst>
                <a:gd name="T0" fmla="*/ 73 w 88"/>
                <a:gd name="T1" fmla="*/ 0 h 30"/>
                <a:gd name="T2" fmla="*/ 64 w 88"/>
                <a:gd name="T3" fmla="*/ 3 h 30"/>
                <a:gd name="T4" fmla="*/ 64 w 88"/>
                <a:gd name="T5" fmla="*/ 3 h 30"/>
                <a:gd name="T6" fmla="*/ 44 w 88"/>
                <a:gd name="T7" fmla="*/ 6 h 30"/>
                <a:gd name="T8" fmla="*/ 24 w 88"/>
                <a:gd name="T9" fmla="*/ 3 h 30"/>
                <a:gd name="T10" fmla="*/ 24 w 88"/>
                <a:gd name="T11" fmla="*/ 3 h 30"/>
                <a:gd name="T12" fmla="*/ 16 w 88"/>
                <a:gd name="T13" fmla="*/ 0 h 30"/>
                <a:gd name="T14" fmla="*/ 1 w 88"/>
                <a:gd name="T15" fmla="*/ 15 h 30"/>
                <a:gd name="T16" fmla="*/ 0 w 88"/>
                <a:gd name="T17" fmla="*/ 18 h 30"/>
                <a:gd name="T18" fmla="*/ 0 w 88"/>
                <a:gd name="T19" fmla="*/ 18 h 30"/>
                <a:gd name="T20" fmla="*/ 44 w 88"/>
                <a:gd name="T21" fmla="*/ 30 h 30"/>
                <a:gd name="T22" fmla="*/ 88 w 88"/>
                <a:gd name="T23" fmla="*/ 19 h 30"/>
                <a:gd name="T24" fmla="*/ 88 w 88"/>
                <a:gd name="T25" fmla="*/ 18 h 30"/>
                <a:gd name="T26" fmla="*/ 87 w 88"/>
                <a:gd name="T27" fmla="*/ 15 h 30"/>
                <a:gd name="T28" fmla="*/ 73 w 88"/>
                <a:gd name="T2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30">
                  <a:moveTo>
                    <a:pt x="73" y="0"/>
                  </a:moveTo>
                  <a:cubicBezTo>
                    <a:pt x="70" y="1"/>
                    <a:pt x="67" y="2"/>
                    <a:pt x="64" y="3"/>
                  </a:cubicBezTo>
                  <a:cubicBezTo>
                    <a:pt x="64" y="3"/>
                    <a:pt x="64" y="3"/>
                    <a:pt x="64" y="3"/>
                  </a:cubicBezTo>
                  <a:cubicBezTo>
                    <a:pt x="58" y="5"/>
                    <a:pt x="51" y="6"/>
                    <a:pt x="44" y="6"/>
                  </a:cubicBezTo>
                  <a:cubicBezTo>
                    <a:pt x="37" y="6"/>
                    <a:pt x="31" y="5"/>
                    <a:pt x="24" y="3"/>
                  </a:cubicBezTo>
                  <a:cubicBezTo>
                    <a:pt x="24" y="3"/>
                    <a:pt x="24" y="3"/>
                    <a:pt x="24" y="3"/>
                  </a:cubicBezTo>
                  <a:cubicBezTo>
                    <a:pt x="21" y="2"/>
                    <a:pt x="19" y="1"/>
                    <a:pt x="16" y="0"/>
                  </a:cubicBezTo>
                  <a:cubicBezTo>
                    <a:pt x="1" y="15"/>
                    <a:pt x="1" y="15"/>
                    <a:pt x="1" y="15"/>
                  </a:cubicBezTo>
                  <a:cubicBezTo>
                    <a:pt x="1" y="16"/>
                    <a:pt x="0" y="17"/>
                    <a:pt x="0" y="18"/>
                  </a:cubicBezTo>
                  <a:cubicBezTo>
                    <a:pt x="0" y="18"/>
                    <a:pt x="0" y="18"/>
                    <a:pt x="0" y="18"/>
                  </a:cubicBezTo>
                  <a:cubicBezTo>
                    <a:pt x="0" y="29"/>
                    <a:pt x="34" y="30"/>
                    <a:pt x="44" y="30"/>
                  </a:cubicBezTo>
                  <a:cubicBezTo>
                    <a:pt x="54" y="30"/>
                    <a:pt x="87" y="29"/>
                    <a:pt x="88" y="19"/>
                  </a:cubicBezTo>
                  <a:cubicBezTo>
                    <a:pt x="88" y="18"/>
                    <a:pt x="88" y="18"/>
                    <a:pt x="88" y="18"/>
                  </a:cubicBezTo>
                  <a:cubicBezTo>
                    <a:pt x="88" y="17"/>
                    <a:pt x="88" y="16"/>
                    <a:pt x="87" y="15"/>
                  </a:cubicBezTo>
                  <a:lnTo>
                    <a:pt x="7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74"/>
            <p:cNvSpPr>
              <a:spLocks noEditPoints="1"/>
            </p:cNvSpPr>
            <p:nvPr/>
          </p:nvSpPr>
          <p:spPr bwMode="auto">
            <a:xfrm>
              <a:off x="9875838" y="533400"/>
              <a:ext cx="406400" cy="450850"/>
            </a:xfrm>
            <a:custGeom>
              <a:avLst/>
              <a:gdLst>
                <a:gd name="T0" fmla="*/ 88 w 144"/>
                <a:gd name="T1" fmla="*/ 17 h 160"/>
                <a:gd name="T2" fmla="*/ 88 w 144"/>
                <a:gd name="T3" fmla="*/ 16 h 160"/>
                <a:gd name="T4" fmla="*/ 72 w 144"/>
                <a:gd name="T5" fmla="*/ 0 h 160"/>
                <a:gd name="T6" fmla="*/ 56 w 144"/>
                <a:gd name="T7" fmla="*/ 16 h 160"/>
                <a:gd name="T8" fmla="*/ 57 w 144"/>
                <a:gd name="T9" fmla="*/ 17 h 160"/>
                <a:gd name="T10" fmla="*/ 0 w 144"/>
                <a:gd name="T11" fmla="*/ 88 h 160"/>
                <a:gd name="T12" fmla="*/ 72 w 144"/>
                <a:gd name="T13" fmla="*/ 160 h 160"/>
                <a:gd name="T14" fmla="*/ 144 w 144"/>
                <a:gd name="T15" fmla="*/ 88 h 160"/>
                <a:gd name="T16" fmla="*/ 88 w 144"/>
                <a:gd name="T17" fmla="*/ 17 h 160"/>
                <a:gd name="T18" fmla="*/ 64 w 144"/>
                <a:gd name="T19" fmla="*/ 16 h 160"/>
                <a:gd name="T20" fmla="*/ 72 w 144"/>
                <a:gd name="T21" fmla="*/ 8 h 160"/>
                <a:gd name="T22" fmla="*/ 80 w 144"/>
                <a:gd name="T23" fmla="*/ 16 h 160"/>
                <a:gd name="T24" fmla="*/ 80 w 144"/>
                <a:gd name="T25" fmla="*/ 16 h 160"/>
                <a:gd name="T26" fmla="*/ 72 w 144"/>
                <a:gd name="T27" fmla="*/ 16 h 160"/>
                <a:gd name="T28" fmla="*/ 64 w 144"/>
                <a:gd name="T29" fmla="*/ 16 h 160"/>
                <a:gd name="T30" fmla="*/ 64 w 144"/>
                <a:gd name="T31" fmla="*/ 16 h 160"/>
                <a:gd name="T32" fmla="*/ 72 w 144"/>
                <a:gd name="T33" fmla="*/ 128 h 160"/>
                <a:gd name="T34" fmla="*/ 32 w 144"/>
                <a:gd name="T35" fmla="*/ 88 h 160"/>
                <a:gd name="T36" fmla="*/ 72 w 144"/>
                <a:gd name="T37" fmla="*/ 48 h 160"/>
                <a:gd name="T38" fmla="*/ 112 w 144"/>
                <a:gd name="T39" fmla="*/ 88 h 160"/>
                <a:gd name="T40" fmla="*/ 72 w 144"/>
                <a:gd name="T41" fmla="*/ 12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60">
                  <a:moveTo>
                    <a:pt x="88" y="17"/>
                  </a:moveTo>
                  <a:cubicBezTo>
                    <a:pt x="88" y="17"/>
                    <a:pt x="88" y="16"/>
                    <a:pt x="88" y="16"/>
                  </a:cubicBezTo>
                  <a:cubicBezTo>
                    <a:pt x="88" y="7"/>
                    <a:pt x="81" y="0"/>
                    <a:pt x="72" y="0"/>
                  </a:cubicBezTo>
                  <a:cubicBezTo>
                    <a:pt x="63" y="0"/>
                    <a:pt x="56" y="7"/>
                    <a:pt x="56" y="16"/>
                  </a:cubicBezTo>
                  <a:cubicBezTo>
                    <a:pt x="56" y="16"/>
                    <a:pt x="56" y="17"/>
                    <a:pt x="57" y="17"/>
                  </a:cubicBezTo>
                  <a:cubicBezTo>
                    <a:pt x="24" y="25"/>
                    <a:pt x="0" y="53"/>
                    <a:pt x="0" y="88"/>
                  </a:cubicBezTo>
                  <a:cubicBezTo>
                    <a:pt x="0" y="127"/>
                    <a:pt x="32" y="160"/>
                    <a:pt x="72" y="160"/>
                  </a:cubicBezTo>
                  <a:cubicBezTo>
                    <a:pt x="112" y="160"/>
                    <a:pt x="144" y="127"/>
                    <a:pt x="144" y="88"/>
                  </a:cubicBezTo>
                  <a:cubicBezTo>
                    <a:pt x="144" y="53"/>
                    <a:pt x="120" y="25"/>
                    <a:pt x="88" y="17"/>
                  </a:cubicBezTo>
                  <a:close/>
                  <a:moveTo>
                    <a:pt x="64" y="16"/>
                  </a:moveTo>
                  <a:cubicBezTo>
                    <a:pt x="64" y="11"/>
                    <a:pt x="68" y="8"/>
                    <a:pt x="72" y="8"/>
                  </a:cubicBezTo>
                  <a:cubicBezTo>
                    <a:pt x="77" y="8"/>
                    <a:pt x="80" y="11"/>
                    <a:pt x="80" y="16"/>
                  </a:cubicBezTo>
                  <a:cubicBezTo>
                    <a:pt x="80" y="16"/>
                    <a:pt x="80" y="16"/>
                    <a:pt x="80" y="16"/>
                  </a:cubicBezTo>
                  <a:cubicBezTo>
                    <a:pt x="78" y="16"/>
                    <a:pt x="75" y="16"/>
                    <a:pt x="72" y="16"/>
                  </a:cubicBezTo>
                  <a:cubicBezTo>
                    <a:pt x="69" y="16"/>
                    <a:pt x="67" y="16"/>
                    <a:pt x="64" y="16"/>
                  </a:cubicBezTo>
                  <a:cubicBezTo>
                    <a:pt x="64" y="16"/>
                    <a:pt x="64" y="16"/>
                    <a:pt x="64" y="16"/>
                  </a:cubicBezTo>
                  <a:close/>
                  <a:moveTo>
                    <a:pt x="72" y="128"/>
                  </a:moveTo>
                  <a:cubicBezTo>
                    <a:pt x="50" y="128"/>
                    <a:pt x="32" y="110"/>
                    <a:pt x="32" y="88"/>
                  </a:cubicBezTo>
                  <a:cubicBezTo>
                    <a:pt x="32" y="66"/>
                    <a:pt x="50" y="48"/>
                    <a:pt x="72" y="48"/>
                  </a:cubicBezTo>
                  <a:cubicBezTo>
                    <a:pt x="94" y="48"/>
                    <a:pt x="112" y="66"/>
                    <a:pt x="112" y="88"/>
                  </a:cubicBezTo>
                  <a:cubicBezTo>
                    <a:pt x="112" y="110"/>
                    <a:pt x="94" y="128"/>
                    <a:pt x="72"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75"/>
            <p:cNvSpPr>
              <a:spLocks noEditPoints="1"/>
            </p:cNvSpPr>
            <p:nvPr/>
          </p:nvSpPr>
          <p:spPr bwMode="auto">
            <a:xfrm>
              <a:off x="9988551" y="690563"/>
              <a:ext cx="180975" cy="180975"/>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32 w 64"/>
                <a:gd name="T11" fmla="*/ 24 h 64"/>
                <a:gd name="T12" fmla="*/ 24 w 64"/>
                <a:gd name="T13" fmla="*/ 32 h 64"/>
                <a:gd name="T14" fmla="*/ 20 w 64"/>
                <a:gd name="T15" fmla="*/ 36 h 64"/>
                <a:gd name="T16" fmla="*/ 16 w 64"/>
                <a:gd name="T17" fmla="*/ 32 h 64"/>
                <a:gd name="T18" fmla="*/ 32 w 64"/>
                <a:gd name="T19" fmla="*/ 16 h 64"/>
                <a:gd name="T20" fmla="*/ 36 w 64"/>
                <a:gd name="T21" fmla="*/ 20 h 64"/>
                <a:gd name="T22" fmla="*/ 32 w 64"/>
                <a:gd name="T23" fmla="*/ 2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64">
                  <a:moveTo>
                    <a:pt x="32" y="0"/>
                  </a:moveTo>
                  <a:cubicBezTo>
                    <a:pt x="15" y="0"/>
                    <a:pt x="0" y="14"/>
                    <a:pt x="0" y="32"/>
                  </a:cubicBezTo>
                  <a:cubicBezTo>
                    <a:pt x="0" y="49"/>
                    <a:pt x="15" y="64"/>
                    <a:pt x="32" y="64"/>
                  </a:cubicBezTo>
                  <a:cubicBezTo>
                    <a:pt x="50" y="64"/>
                    <a:pt x="64" y="49"/>
                    <a:pt x="64" y="32"/>
                  </a:cubicBezTo>
                  <a:cubicBezTo>
                    <a:pt x="64" y="14"/>
                    <a:pt x="50" y="0"/>
                    <a:pt x="32" y="0"/>
                  </a:cubicBezTo>
                  <a:close/>
                  <a:moveTo>
                    <a:pt x="32" y="24"/>
                  </a:moveTo>
                  <a:cubicBezTo>
                    <a:pt x="28" y="24"/>
                    <a:pt x="24" y="27"/>
                    <a:pt x="24" y="32"/>
                  </a:cubicBezTo>
                  <a:cubicBezTo>
                    <a:pt x="24" y="34"/>
                    <a:pt x="22" y="36"/>
                    <a:pt x="20" y="36"/>
                  </a:cubicBezTo>
                  <a:cubicBezTo>
                    <a:pt x="18" y="36"/>
                    <a:pt x="16" y="34"/>
                    <a:pt x="16" y="32"/>
                  </a:cubicBezTo>
                  <a:cubicBezTo>
                    <a:pt x="16" y="23"/>
                    <a:pt x="23" y="16"/>
                    <a:pt x="32" y="16"/>
                  </a:cubicBezTo>
                  <a:cubicBezTo>
                    <a:pt x="34" y="16"/>
                    <a:pt x="36" y="17"/>
                    <a:pt x="36" y="20"/>
                  </a:cubicBezTo>
                  <a:cubicBezTo>
                    <a:pt x="36" y="22"/>
                    <a:pt x="34" y="24"/>
                    <a:pt x="3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89" name="组合 288"/>
          <p:cNvGrpSpPr/>
          <p:nvPr/>
        </p:nvGrpSpPr>
        <p:grpSpPr>
          <a:xfrm>
            <a:off x="6012658" y="-121152"/>
            <a:ext cx="1062373" cy="1059257"/>
            <a:chOff x="5821363" y="1862138"/>
            <a:chExt cx="541338" cy="539750"/>
          </a:xfrm>
          <a:solidFill>
            <a:schemeClr val="bg1">
              <a:alpha val="9000"/>
            </a:schemeClr>
          </a:solidFill>
        </p:grpSpPr>
        <p:sp>
          <p:nvSpPr>
            <p:cNvPr id="449" name="Freeform 76"/>
            <p:cNvSpPr>
              <a:spLocks noEditPoints="1"/>
            </p:cNvSpPr>
            <p:nvPr/>
          </p:nvSpPr>
          <p:spPr bwMode="auto">
            <a:xfrm>
              <a:off x="5821363" y="2019300"/>
              <a:ext cx="541338" cy="112713"/>
            </a:xfrm>
            <a:custGeom>
              <a:avLst/>
              <a:gdLst>
                <a:gd name="T0" fmla="*/ 172 w 192"/>
                <a:gd name="T1" fmla="*/ 0 h 40"/>
                <a:gd name="T2" fmla="*/ 20 w 192"/>
                <a:gd name="T3" fmla="*/ 0 h 40"/>
                <a:gd name="T4" fmla="*/ 0 w 192"/>
                <a:gd name="T5" fmla="*/ 20 h 40"/>
                <a:gd name="T6" fmla="*/ 0 w 192"/>
                <a:gd name="T7" fmla="*/ 40 h 40"/>
                <a:gd name="T8" fmla="*/ 192 w 192"/>
                <a:gd name="T9" fmla="*/ 40 h 40"/>
                <a:gd name="T10" fmla="*/ 192 w 192"/>
                <a:gd name="T11" fmla="*/ 20 h 40"/>
                <a:gd name="T12" fmla="*/ 172 w 192"/>
                <a:gd name="T13" fmla="*/ 0 h 40"/>
                <a:gd name="T14" fmla="*/ 159 w 192"/>
                <a:gd name="T15" fmla="*/ 23 h 40"/>
                <a:gd name="T16" fmla="*/ 156 w 192"/>
                <a:gd name="T17" fmla="*/ 24 h 40"/>
                <a:gd name="T18" fmla="*/ 153 w 192"/>
                <a:gd name="T19" fmla="*/ 23 h 40"/>
                <a:gd name="T20" fmla="*/ 152 w 192"/>
                <a:gd name="T21" fmla="*/ 20 h 40"/>
                <a:gd name="T22" fmla="*/ 153 w 192"/>
                <a:gd name="T23" fmla="*/ 17 h 40"/>
                <a:gd name="T24" fmla="*/ 159 w 192"/>
                <a:gd name="T25" fmla="*/ 17 h 40"/>
                <a:gd name="T26" fmla="*/ 160 w 192"/>
                <a:gd name="T27" fmla="*/ 20 h 40"/>
                <a:gd name="T28" fmla="*/ 159 w 192"/>
                <a:gd name="T29" fmla="*/ 23 h 40"/>
                <a:gd name="T30" fmla="*/ 175 w 192"/>
                <a:gd name="T31" fmla="*/ 23 h 40"/>
                <a:gd name="T32" fmla="*/ 172 w 192"/>
                <a:gd name="T33" fmla="*/ 24 h 40"/>
                <a:gd name="T34" fmla="*/ 169 w 192"/>
                <a:gd name="T35" fmla="*/ 23 h 40"/>
                <a:gd name="T36" fmla="*/ 168 w 192"/>
                <a:gd name="T37" fmla="*/ 20 h 40"/>
                <a:gd name="T38" fmla="*/ 169 w 192"/>
                <a:gd name="T39" fmla="*/ 17 h 40"/>
                <a:gd name="T40" fmla="*/ 175 w 192"/>
                <a:gd name="T41" fmla="*/ 17 h 40"/>
                <a:gd name="T42" fmla="*/ 176 w 192"/>
                <a:gd name="T43" fmla="*/ 20 h 40"/>
                <a:gd name="T44" fmla="*/ 175 w 192"/>
                <a:gd name="T45"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 h="40">
                  <a:moveTo>
                    <a:pt x="172" y="0"/>
                  </a:moveTo>
                  <a:cubicBezTo>
                    <a:pt x="20" y="0"/>
                    <a:pt x="20" y="0"/>
                    <a:pt x="20" y="0"/>
                  </a:cubicBezTo>
                  <a:cubicBezTo>
                    <a:pt x="9" y="0"/>
                    <a:pt x="0" y="9"/>
                    <a:pt x="0" y="20"/>
                  </a:cubicBezTo>
                  <a:cubicBezTo>
                    <a:pt x="0" y="40"/>
                    <a:pt x="0" y="40"/>
                    <a:pt x="0" y="40"/>
                  </a:cubicBezTo>
                  <a:cubicBezTo>
                    <a:pt x="192" y="40"/>
                    <a:pt x="192" y="40"/>
                    <a:pt x="192" y="40"/>
                  </a:cubicBezTo>
                  <a:cubicBezTo>
                    <a:pt x="192" y="20"/>
                    <a:pt x="192" y="20"/>
                    <a:pt x="192" y="20"/>
                  </a:cubicBezTo>
                  <a:cubicBezTo>
                    <a:pt x="192" y="9"/>
                    <a:pt x="183" y="0"/>
                    <a:pt x="172" y="0"/>
                  </a:cubicBezTo>
                  <a:close/>
                  <a:moveTo>
                    <a:pt x="159" y="23"/>
                  </a:moveTo>
                  <a:cubicBezTo>
                    <a:pt x="158" y="23"/>
                    <a:pt x="157" y="24"/>
                    <a:pt x="156" y="24"/>
                  </a:cubicBezTo>
                  <a:cubicBezTo>
                    <a:pt x="155" y="24"/>
                    <a:pt x="154" y="23"/>
                    <a:pt x="153" y="23"/>
                  </a:cubicBezTo>
                  <a:cubicBezTo>
                    <a:pt x="153" y="22"/>
                    <a:pt x="152" y="21"/>
                    <a:pt x="152" y="20"/>
                  </a:cubicBezTo>
                  <a:cubicBezTo>
                    <a:pt x="152" y="19"/>
                    <a:pt x="153" y="18"/>
                    <a:pt x="153" y="17"/>
                  </a:cubicBezTo>
                  <a:cubicBezTo>
                    <a:pt x="155" y="16"/>
                    <a:pt x="158" y="16"/>
                    <a:pt x="159" y="17"/>
                  </a:cubicBezTo>
                  <a:cubicBezTo>
                    <a:pt x="160" y="18"/>
                    <a:pt x="160" y="19"/>
                    <a:pt x="160" y="20"/>
                  </a:cubicBezTo>
                  <a:cubicBezTo>
                    <a:pt x="160" y="21"/>
                    <a:pt x="160" y="22"/>
                    <a:pt x="159" y="23"/>
                  </a:cubicBezTo>
                  <a:close/>
                  <a:moveTo>
                    <a:pt x="175" y="23"/>
                  </a:moveTo>
                  <a:cubicBezTo>
                    <a:pt x="174" y="23"/>
                    <a:pt x="173" y="24"/>
                    <a:pt x="172" y="24"/>
                  </a:cubicBezTo>
                  <a:cubicBezTo>
                    <a:pt x="171" y="24"/>
                    <a:pt x="170" y="23"/>
                    <a:pt x="169" y="23"/>
                  </a:cubicBezTo>
                  <a:cubicBezTo>
                    <a:pt x="169" y="22"/>
                    <a:pt x="168" y="21"/>
                    <a:pt x="168" y="20"/>
                  </a:cubicBezTo>
                  <a:cubicBezTo>
                    <a:pt x="168" y="19"/>
                    <a:pt x="169" y="18"/>
                    <a:pt x="169" y="17"/>
                  </a:cubicBezTo>
                  <a:cubicBezTo>
                    <a:pt x="171" y="16"/>
                    <a:pt x="174" y="16"/>
                    <a:pt x="175" y="17"/>
                  </a:cubicBezTo>
                  <a:cubicBezTo>
                    <a:pt x="176" y="18"/>
                    <a:pt x="176" y="19"/>
                    <a:pt x="176" y="20"/>
                  </a:cubicBezTo>
                  <a:cubicBezTo>
                    <a:pt x="176" y="21"/>
                    <a:pt x="176" y="22"/>
                    <a:pt x="17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77"/>
            <p:cNvSpPr/>
            <p:nvPr/>
          </p:nvSpPr>
          <p:spPr bwMode="auto">
            <a:xfrm>
              <a:off x="5821363" y="2154238"/>
              <a:ext cx="541338" cy="134938"/>
            </a:xfrm>
            <a:custGeom>
              <a:avLst/>
              <a:gdLst>
                <a:gd name="T0" fmla="*/ 0 w 192"/>
                <a:gd name="T1" fmla="*/ 44 h 48"/>
                <a:gd name="T2" fmla="*/ 4 w 192"/>
                <a:gd name="T3" fmla="*/ 48 h 48"/>
                <a:gd name="T4" fmla="*/ 32 w 192"/>
                <a:gd name="T5" fmla="*/ 48 h 48"/>
                <a:gd name="T6" fmla="*/ 32 w 192"/>
                <a:gd name="T7" fmla="*/ 20 h 48"/>
                <a:gd name="T8" fmla="*/ 44 w 192"/>
                <a:gd name="T9" fmla="*/ 8 h 48"/>
                <a:gd name="T10" fmla="*/ 148 w 192"/>
                <a:gd name="T11" fmla="*/ 8 h 48"/>
                <a:gd name="T12" fmla="*/ 160 w 192"/>
                <a:gd name="T13" fmla="*/ 20 h 48"/>
                <a:gd name="T14" fmla="*/ 160 w 192"/>
                <a:gd name="T15" fmla="*/ 48 h 48"/>
                <a:gd name="T16" fmla="*/ 188 w 192"/>
                <a:gd name="T17" fmla="*/ 48 h 48"/>
                <a:gd name="T18" fmla="*/ 192 w 192"/>
                <a:gd name="T19" fmla="*/ 44 h 48"/>
                <a:gd name="T20" fmla="*/ 192 w 192"/>
                <a:gd name="T21" fmla="*/ 0 h 48"/>
                <a:gd name="T22" fmla="*/ 0 w 192"/>
                <a:gd name="T23" fmla="*/ 0 h 48"/>
                <a:gd name="T24" fmla="*/ 0 w 192"/>
                <a:gd name="T25"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48">
                  <a:moveTo>
                    <a:pt x="0" y="44"/>
                  </a:moveTo>
                  <a:cubicBezTo>
                    <a:pt x="0" y="46"/>
                    <a:pt x="2" y="48"/>
                    <a:pt x="4" y="48"/>
                  </a:cubicBezTo>
                  <a:cubicBezTo>
                    <a:pt x="32" y="48"/>
                    <a:pt x="32" y="48"/>
                    <a:pt x="32" y="48"/>
                  </a:cubicBezTo>
                  <a:cubicBezTo>
                    <a:pt x="32" y="20"/>
                    <a:pt x="32" y="20"/>
                    <a:pt x="32" y="20"/>
                  </a:cubicBezTo>
                  <a:cubicBezTo>
                    <a:pt x="32" y="13"/>
                    <a:pt x="38" y="8"/>
                    <a:pt x="44" y="8"/>
                  </a:cubicBezTo>
                  <a:cubicBezTo>
                    <a:pt x="148" y="8"/>
                    <a:pt x="148" y="8"/>
                    <a:pt x="148" y="8"/>
                  </a:cubicBezTo>
                  <a:cubicBezTo>
                    <a:pt x="155" y="8"/>
                    <a:pt x="160" y="13"/>
                    <a:pt x="160" y="20"/>
                  </a:cubicBezTo>
                  <a:cubicBezTo>
                    <a:pt x="160" y="48"/>
                    <a:pt x="160" y="48"/>
                    <a:pt x="160" y="48"/>
                  </a:cubicBezTo>
                  <a:cubicBezTo>
                    <a:pt x="188" y="48"/>
                    <a:pt x="188" y="48"/>
                    <a:pt x="188" y="48"/>
                  </a:cubicBezTo>
                  <a:cubicBezTo>
                    <a:pt x="190" y="48"/>
                    <a:pt x="192" y="46"/>
                    <a:pt x="192" y="44"/>
                  </a:cubicBezTo>
                  <a:cubicBezTo>
                    <a:pt x="192" y="0"/>
                    <a:pt x="192" y="0"/>
                    <a:pt x="192" y="0"/>
                  </a:cubicBezTo>
                  <a:cubicBezTo>
                    <a:pt x="0" y="0"/>
                    <a:pt x="0" y="0"/>
                    <a:pt x="0" y="0"/>
                  </a:cubicBez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78"/>
            <p:cNvSpPr>
              <a:spLocks noEditPoints="1"/>
            </p:cNvSpPr>
            <p:nvPr/>
          </p:nvSpPr>
          <p:spPr bwMode="auto">
            <a:xfrm>
              <a:off x="5934076" y="2200275"/>
              <a:ext cx="315913" cy="201613"/>
            </a:xfrm>
            <a:custGeom>
              <a:avLst/>
              <a:gdLst>
                <a:gd name="T0" fmla="*/ 108 w 112"/>
                <a:gd name="T1" fmla="*/ 0 h 72"/>
                <a:gd name="T2" fmla="*/ 4 w 112"/>
                <a:gd name="T3" fmla="*/ 0 h 72"/>
                <a:gd name="T4" fmla="*/ 0 w 112"/>
                <a:gd name="T5" fmla="*/ 4 h 72"/>
                <a:gd name="T6" fmla="*/ 0 w 112"/>
                <a:gd name="T7" fmla="*/ 68 h 72"/>
                <a:gd name="T8" fmla="*/ 4 w 112"/>
                <a:gd name="T9" fmla="*/ 72 h 72"/>
                <a:gd name="T10" fmla="*/ 108 w 112"/>
                <a:gd name="T11" fmla="*/ 72 h 72"/>
                <a:gd name="T12" fmla="*/ 112 w 112"/>
                <a:gd name="T13" fmla="*/ 68 h 72"/>
                <a:gd name="T14" fmla="*/ 112 w 112"/>
                <a:gd name="T15" fmla="*/ 4 h 72"/>
                <a:gd name="T16" fmla="*/ 108 w 112"/>
                <a:gd name="T17" fmla="*/ 0 h 72"/>
                <a:gd name="T18" fmla="*/ 92 w 112"/>
                <a:gd name="T19" fmla="*/ 48 h 72"/>
                <a:gd name="T20" fmla="*/ 20 w 112"/>
                <a:gd name="T21" fmla="*/ 48 h 72"/>
                <a:gd name="T22" fmla="*/ 16 w 112"/>
                <a:gd name="T23" fmla="*/ 44 h 72"/>
                <a:gd name="T24" fmla="*/ 20 w 112"/>
                <a:gd name="T25" fmla="*/ 40 h 72"/>
                <a:gd name="T26" fmla="*/ 92 w 112"/>
                <a:gd name="T27" fmla="*/ 40 h 72"/>
                <a:gd name="T28" fmla="*/ 96 w 112"/>
                <a:gd name="T29" fmla="*/ 44 h 72"/>
                <a:gd name="T30" fmla="*/ 92 w 112"/>
                <a:gd name="T31" fmla="*/ 48 h 72"/>
                <a:gd name="T32" fmla="*/ 92 w 112"/>
                <a:gd name="T33" fmla="*/ 32 h 72"/>
                <a:gd name="T34" fmla="*/ 20 w 112"/>
                <a:gd name="T35" fmla="*/ 32 h 72"/>
                <a:gd name="T36" fmla="*/ 16 w 112"/>
                <a:gd name="T37" fmla="*/ 28 h 72"/>
                <a:gd name="T38" fmla="*/ 20 w 112"/>
                <a:gd name="T39" fmla="*/ 24 h 72"/>
                <a:gd name="T40" fmla="*/ 92 w 112"/>
                <a:gd name="T41" fmla="*/ 24 h 72"/>
                <a:gd name="T42" fmla="*/ 96 w 112"/>
                <a:gd name="T43" fmla="*/ 28 h 72"/>
                <a:gd name="T44" fmla="*/ 92 w 112"/>
                <a:gd name="T45" fmla="*/ 3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72">
                  <a:moveTo>
                    <a:pt x="108" y="0"/>
                  </a:moveTo>
                  <a:cubicBezTo>
                    <a:pt x="4" y="0"/>
                    <a:pt x="4" y="0"/>
                    <a:pt x="4" y="0"/>
                  </a:cubicBezTo>
                  <a:cubicBezTo>
                    <a:pt x="2" y="0"/>
                    <a:pt x="0" y="2"/>
                    <a:pt x="0" y="4"/>
                  </a:cubicBezTo>
                  <a:cubicBezTo>
                    <a:pt x="0" y="68"/>
                    <a:pt x="0" y="68"/>
                    <a:pt x="0" y="68"/>
                  </a:cubicBezTo>
                  <a:cubicBezTo>
                    <a:pt x="0" y="70"/>
                    <a:pt x="2" y="72"/>
                    <a:pt x="4" y="72"/>
                  </a:cubicBezTo>
                  <a:cubicBezTo>
                    <a:pt x="108" y="72"/>
                    <a:pt x="108" y="72"/>
                    <a:pt x="108" y="72"/>
                  </a:cubicBezTo>
                  <a:cubicBezTo>
                    <a:pt x="110" y="72"/>
                    <a:pt x="112" y="70"/>
                    <a:pt x="112" y="68"/>
                  </a:cubicBezTo>
                  <a:cubicBezTo>
                    <a:pt x="112" y="4"/>
                    <a:pt x="112" y="4"/>
                    <a:pt x="112" y="4"/>
                  </a:cubicBezTo>
                  <a:cubicBezTo>
                    <a:pt x="112" y="2"/>
                    <a:pt x="110" y="0"/>
                    <a:pt x="108" y="0"/>
                  </a:cubicBezTo>
                  <a:close/>
                  <a:moveTo>
                    <a:pt x="92" y="48"/>
                  </a:moveTo>
                  <a:cubicBezTo>
                    <a:pt x="20" y="48"/>
                    <a:pt x="20" y="48"/>
                    <a:pt x="20" y="48"/>
                  </a:cubicBezTo>
                  <a:cubicBezTo>
                    <a:pt x="18" y="48"/>
                    <a:pt x="16" y="46"/>
                    <a:pt x="16" y="44"/>
                  </a:cubicBezTo>
                  <a:cubicBezTo>
                    <a:pt x="16" y="42"/>
                    <a:pt x="18" y="40"/>
                    <a:pt x="20" y="40"/>
                  </a:cubicBezTo>
                  <a:cubicBezTo>
                    <a:pt x="92" y="40"/>
                    <a:pt x="92" y="40"/>
                    <a:pt x="92" y="40"/>
                  </a:cubicBezTo>
                  <a:cubicBezTo>
                    <a:pt x="94" y="40"/>
                    <a:pt x="96" y="42"/>
                    <a:pt x="96" y="44"/>
                  </a:cubicBezTo>
                  <a:cubicBezTo>
                    <a:pt x="96" y="46"/>
                    <a:pt x="94" y="48"/>
                    <a:pt x="92" y="48"/>
                  </a:cubicBezTo>
                  <a:close/>
                  <a:moveTo>
                    <a:pt x="92" y="32"/>
                  </a:moveTo>
                  <a:cubicBezTo>
                    <a:pt x="20" y="32"/>
                    <a:pt x="20" y="32"/>
                    <a:pt x="20" y="32"/>
                  </a:cubicBezTo>
                  <a:cubicBezTo>
                    <a:pt x="18" y="32"/>
                    <a:pt x="16" y="30"/>
                    <a:pt x="16" y="28"/>
                  </a:cubicBezTo>
                  <a:cubicBezTo>
                    <a:pt x="16" y="26"/>
                    <a:pt x="18" y="24"/>
                    <a:pt x="20" y="24"/>
                  </a:cubicBezTo>
                  <a:cubicBezTo>
                    <a:pt x="92" y="24"/>
                    <a:pt x="92" y="24"/>
                    <a:pt x="92" y="24"/>
                  </a:cubicBezTo>
                  <a:cubicBezTo>
                    <a:pt x="94" y="24"/>
                    <a:pt x="96" y="26"/>
                    <a:pt x="96" y="28"/>
                  </a:cubicBezTo>
                  <a:cubicBezTo>
                    <a:pt x="96" y="30"/>
                    <a:pt x="94" y="32"/>
                    <a:pt x="9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79"/>
            <p:cNvSpPr>
              <a:spLocks noEditPoints="1"/>
            </p:cNvSpPr>
            <p:nvPr/>
          </p:nvSpPr>
          <p:spPr bwMode="auto">
            <a:xfrm>
              <a:off x="5934076" y="1862138"/>
              <a:ext cx="315913" cy="134938"/>
            </a:xfrm>
            <a:custGeom>
              <a:avLst/>
              <a:gdLst>
                <a:gd name="T0" fmla="*/ 104 w 112"/>
                <a:gd name="T1" fmla="*/ 48 h 48"/>
                <a:gd name="T2" fmla="*/ 112 w 112"/>
                <a:gd name="T3" fmla="*/ 48 h 48"/>
                <a:gd name="T4" fmla="*/ 112 w 112"/>
                <a:gd name="T5" fmla="*/ 40 h 48"/>
                <a:gd name="T6" fmla="*/ 112 w 112"/>
                <a:gd name="T7" fmla="*/ 4 h 48"/>
                <a:gd name="T8" fmla="*/ 108 w 112"/>
                <a:gd name="T9" fmla="*/ 0 h 48"/>
                <a:gd name="T10" fmla="*/ 28 w 112"/>
                <a:gd name="T11" fmla="*/ 0 h 48"/>
                <a:gd name="T12" fmla="*/ 27 w 112"/>
                <a:gd name="T13" fmla="*/ 0 h 48"/>
                <a:gd name="T14" fmla="*/ 25 w 112"/>
                <a:gd name="T15" fmla="*/ 1 h 48"/>
                <a:gd name="T16" fmla="*/ 1 w 112"/>
                <a:gd name="T17" fmla="*/ 25 h 48"/>
                <a:gd name="T18" fmla="*/ 0 w 112"/>
                <a:gd name="T19" fmla="*/ 26 h 48"/>
                <a:gd name="T20" fmla="*/ 0 w 112"/>
                <a:gd name="T21" fmla="*/ 28 h 48"/>
                <a:gd name="T22" fmla="*/ 0 w 112"/>
                <a:gd name="T23" fmla="*/ 40 h 48"/>
                <a:gd name="T24" fmla="*/ 0 w 112"/>
                <a:gd name="T25" fmla="*/ 48 h 48"/>
                <a:gd name="T26" fmla="*/ 8 w 112"/>
                <a:gd name="T27" fmla="*/ 48 h 48"/>
                <a:gd name="T28" fmla="*/ 104 w 112"/>
                <a:gd name="T29" fmla="*/ 48 h 48"/>
                <a:gd name="T30" fmla="*/ 24 w 112"/>
                <a:gd name="T31" fmla="*/ 14 h 48"/>
                <a:gd name="T32" fmla="*/ 24 w 112"/>
                <a:gd name="T33" fmla="*/ 24 h 48"/>
                <a:gd name="T34" fmla="*/ 14 w 112"/>
                <a:gd name="T35" fmla="*/ 24 h 48"/>
                <a:gd name="T36" fmla="*/ 24 w 112"/>
                <a:gd name="T37"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48">
                  <a:moveTo>
                    <a:pt x="104" y="48"/>
                  </a:moveTo>
                  <a:cubicBezTo>
                    <a:pt x="112" y="48"/>
                    <a:pt x="112" y="48"/>
                    <a:pt x="112" y="48"/>
                  </a:cubicBezTo>
                  <a:cubicBezTo>
                    <a:pt x="112" y="40"/>
                    <a:pt x="112" y="40"/>
                    <a:pt x="112" y="40"/>
                  </a:cubicBezTo>
                  <a:cubicBezTo>
                    <a:pt x="112" y="4"/>
                    <a:pt x="112" y="4"/>
                    <a:pt x="112" y="4"/>
                  </a:cubicBezTo>
                  <a:cubicBezTo>
                    <a:pt x="112" y="2"/>
                    <a:pt x="110" y="0"/>
                    <a:pt x="108" y="0"/>
                  </a:cubicBezTo>
                  <a:cubicBezTo>
                    <a:pt x="28" y="0"/>
                    <a:pt x="28" y="0"/>
                    <a:pt x="28" y="0"/>
                  </a:cubicBezTo>
                  <a:cubicBezTo>
                    <a:pt x="28" y="0"/>
                    <a:pt x="27" y="0"/>
                    <a:pt x="27" y="0"/>
                  </a:cubicBezTo>
                  <a:cubicBezTo>
                    <a:pt x="26" y="0"/>
                    <a:pt x="26" y="1"/>
                    <a:pt x="25" y="1"/>
                  </a:cubicBezTo>
                  <a:cubicBezTo>
                    <a:pt x="1" y="25"/>
                    <a:pt x="1" y="25"/>
                    <a:pt x="1" y="25"/>
                  </a:cubicBezTo>
                  <a:cubicBezTo>
                    <a:pt x="1" y="25"/>
                    <a:pt x="1" y="26"/>
                    <a:pt x="0" y="26"/>
                  </a:cubicBezTo>
                  <a:cubicBezTo>
                    <a:pt x="0" y="27"/>
                    <a:pt x="0" y="27"/>
                    <a:pt x="0" y="28"/>
                  </a:cubicBezTo>
                  <a:cubicBezTo>
                    <a:pt x="0" y="40"/>
                    <a:pt x="0" y="40"/>
                    <a:pt x="0" y="40"/>
                  </a:cubicBezTo>
                  <a:cubicBezTo>
                    <a:pt x="0" y="48"/>
                    <a:pt x="0" y="48"/>
                    <a:pt x="0" y="48"/>
                  </a:cubicBezTo>
                  <a:cubicBezTo>
                    <a:pt x="8" y="48"/>
                    <a:pt x="8" y="48"/>
                    <a:pt x="8" y="48"/>
                  </a:cubicBezTo>
                  <a:lnTo>
                    <a:pt x="104" y="48"/>
                  </a:lnTo>
                  <a:close/>
                  <a:moveTo>
                    <a:pt x="24" y="14"/>
                  </a:moveTo>
                  <a:cubicBezTo>
                    <a:pt x="24" y="24"/>
                    <a:pt x="24" y="24"/>
                    <a:pt x="24" y="24"/>
                  </a:cubicBezTo>
                  <a:cubicBezTo>
                    <a:pt x="14" y="24"/>
                    <a:pt x="14" y="24"/>
                    <a:pt x="14" y="24"/>
                  </a:cubicBezTo>
                  <a:lnTo>
                    <a:pt x="24"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90" name="Freeform 80"/>
          <p:cNvSpPr>
            <a:spLocks noEditPoints="1"/>
          </p:cNvSpPr>
          <p:nvPr/>
        </p:nvSpPr>
        <p:spPr bwMode="auto">
          <a:xfrm rot="20700000">
            <a:off x="6272846" y="3006560"/>
            <a:ext cx="1062373" cy="573245"/>
          </a:xfrm>
          <a:custGeom>
            <a:avLst/>
            <a:gdLst>
              <a:gd name="T0" fmla="*/ 20 w 192"/>
              <a:gd name="T1" fmla="*/ 0 h 104"/>
              <a:gd name="T2" fmla="*/ 0 w 192"/>
              <a:gd name="T3" fmla="*/ 84 h 104"/>
              <a:gd name="T4" fmla="*/ 172 w 192"/>
              <a:gd name="T5" fmla="*/ 104 h 104"/>
              <a:gd name="T6" fmla="*/ 192 w 192"/>
              <a:gd name="T7" fmla="*/ 20 h 104"/>
              <a:gd name="T8" fmla="*/ 92 w 192"/>
              <a:gd name="T9" fmla="*/ 24 h 104"/>
              <a:gd name="T10" fmla="*/ 104 w 192"/>
              <a:gd name="T11" fmla="*/ 28 h 104"/>
              <a:gd name="T12" fmla="*/ 92 w 192"/>
              <a:gd name="T13" fmla="*/ 32 h 104"/>
              <a:gd name="T14" fmla="*/ 92 w 192"/>
              <a:gd name="T15" fmla="*/ 24 h 104"/>
              <a:gd name="T16" fmla="*/ 100 w 192"/>
              <a:gd name="T17" fmla="*/ 48 h 104"/>
              <a:gd name="T18" fmla="*/ 100 w 192"/>
              <a:gd name="T19" fmla="*/ 56 h 104"/>
              <a:gd name="T20" fmla="*/ 88 w 192"/>
              <a:gd name="T21" fmla="*/ 52 h 104"/>
              <a:gd name="T22" fmla="*/ 68 w 192"/>
              <a:gd name="T23" fmla="*/ 24 h 104"/>
              <a:gd name="T24" fmla="*/ 80 w 192"/>
              <a:gd name="T25" fmla="*/ 28 h 104"/>
              <a:gd name="T26" fmla="*/ 68 w 192"/>
              <a:gd name="T27" fmla="*/ 32 h 104"/>
              <a:gd name="T28" fmla="*/ 68 w 192"/>
              <a:gd name="T29" fmla="*/ 24 h 104"/>
              <a:gd name="T30" fmla="*/ 76 w 192"/>
              <a:gd name="T31" fmla="*/ 48 h 104"/>
              <a:gd name="T32" fmla="*/ 76 w 192"/>
              <a:gd name="T33" fmla="*/ 56 h 104"/>
              <a:gd name="T34" fmla="*/ 64 w 192"/>
              <a:gd name="T35" fmla="*/ 52 h 104"/>
              <a:gd name="T36" fmla="*/ 52 w 192"/>
              <a:gd name="T37" fmla="*/ 80 h 104"/>
              <a:gd name="T38" fmla="*/ 40 w 192"/>
              <a:gd name="T39" fmla="*/ 76 h 104"/>
              <a:gd name="T40" fmla="*/ 52 w 192"/>
              <a:gd name="T41" fmla="*/ 72 h 104"/>
              <a:gd name="T42" fmla="*/ 52 w 192"/>
              <a:gd name="T43" fmla="*/ 80 h 104"/>
              <a:gd name="T44" fmla="*/ 44 w 192"/>
              <a:gd name="T45" fmla="*/ 56 h 104"/>
              <a:gd name="T46" fmla="*/ 44 w 192"/>
              <a:gd name="T47" fmla="*/ 48 h 104"/>
              <a:gd name="T48" fmla="*/ 56 w 192"/>
              <a:gd name="T49" fmla="*/ 52 h 104"/>
              <a:gd name="T50" fmla="*/ 52 w 192"/>
              <a:gd name="T51" fmla="*/ 32 h 104"/>
              <a:gd name="T52" fmla="*/ 40 w 192"/>
              <a:gd name="T53" fmla="*/ 28 h 104"/>
              <a:gd name="T54" fmla="*/ 52 w 192"/>
              <a:gd name="T55" fmla="*/ 24 h 104"/>
              <a:gd name="T56" fmla="*/ 52 w 192"/>
              <a:gd name="T57" fmla="*/ 32 h 104"/>
              <a:gd name="T58" fmla="*/ 68 w 192"/>
              <a:gd name="T59" fmla="*/ 80 h 104"/>
              <a:gd name="T60" fmla="*/ 68 w 192"/>
              <a:gd name="T61" fmla="*/ 72 h 104"/>
              <a:gd name="T62" fmla="*/ 128 w 192"/>
              <a:gd name="T63" fmla="*/ 76 h 104"/>
              <a:gd name="T64" fmla="*/ 124 w 192"/>
              <a:gd name="T65" fmla="*/ 56 h 104"/>
              <a:gd name="T66" fmla="*/ 112 w 192"/>
              <a:gd name="T67" fmla="*/ 52 h 104"/>
              <a:gd name="T68" fmla="*/ 124 w 192"/>
              <a:gd name="T69" fmla="*/ 48 h 104"/>
              <a:gd name="T70" fmla="*/ 124 w 192"/>
              <a:gd name="T71" fmla="*/ 56 h 104"/>
              <a:gd name="T72" fmla="*/ 116 w 192"/>
              <a:gd name="T73" fmla="*/ 32 h 104"/>
              <a:gd name="T74" fmla="*/ 116 w 192"/>
              <a:gd name="T75" fmla="*/ 24 h 104"/>
              <a:gd name="T76" fmla="*/ 128 w 192"/>
              <a:gd name="T77" fmla="*/ 28 h 104"/>
              <a:gd name="T78" fmla="*/ 148 w 192"/>
              <a:gd name="T79" fmla="*/ 80 h 104"/>
              <a:gd name="T80" fmla="*/ 136 w 192"/>
              <a:gd name="T81" fmla="*/ 76 h 104"/>
              <a:gd name="T82" fmla="*/ 148 w 192"/>
              <a:gd name="T83" fmla="*/ 72 h 104"/>
              <a:gd name="T84" fmla="*/ 148 w 192"/>
              <a:gd name="T85" fmla="*/ 80 h 104"/>
              <a:gd name="T86" fmla="*/ 140 w 192"/>
              <a:gd name="T87" fmla="*/ 56 h 104"/>
              <a:gd name="T88" fmla="*/ 140 w 192"/>
              <a:gd name="T89" fmla="*/ 48 h 104"/>
              <a:gd name="T90" fmla="*/ 152 w 192"/>
              <a:gd name="T91" fmla="*/ 52 h 104"/>
              <a:gd name="T92" fmla="*/ 148 w 192"/>
              <a:gd name="T93" fmla="*/ 32 h 104"/>
              <a:gd name="T94" fmla="*/ 136 w 192"/>
              <a:gd name="T95" fmla="*/ 28 h 104"/>
              <a:gd name="T96" fmla="*/ 148 w 192"/>
              <a:gd name="T97" fmla="*/ 24 h 104"/>
              <a:gd name="T98" fmla="*/ 148 w 192"/>
              <a:gd name="T99" fmla="*/ 3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2" h="104">
                <a:moveTo>
                  <a:pt x="172" y="0"/>
                </a:moveTo>
                <a:cubicBezTo>
                  <a:pt x="20" y="0"/>
                  <a:pt x="20" y="0"/>
                  <a:pt x="20" y="0"/>
                </a:cubicBezTo>
                <a:cubicBezTo>
                  <a:pt x="9" y="0"/>
                  <a:pt x="0" y="9"/>
                  <a:pt x="0" y="20"/>
                </a:cubicBezTo>
                <a:cubicBezTo>
                  <a:pt x="0" y="84"/>
                  <a:pt x="0" y="84"/>
                  <a:pt x="0" y="84"/>
                </a:cubicBezTo>
                <a:cubicBezTo>
                  <a:pt x="0" y="95"/>
                  <a:pt x="9" y="104"/>
                  <a:pt x="20" y="104"/>
                </a:cubicBezTo>
                <a:cubicBezTo>
                  <a:pt x="172" y="104"/>
                  <a:pt x="172" y="104"/>
                  <a:pt x="172" y="104"/>
                </a:cubicBezTo>
                <a:cubicBezTo>
                  <a:pt x="183" y="104"/>
                  <a:pt x="192" y="95"/>
                  <a:pt x="192" y="84"/>
                </a:cubicBezTo>
                <a:cubicBezTo>
                  <a:pt x="192" y="20"/>
                  <a:pt x="192" y="20"/>
                  <a:pt x="192" y="20"/>
                </a:cubicBezTo>
                <a:cubicBezTo>
                  <a:pt x="192" y="9"/>
                  <a:pt x="183" y="0"/>
                  <a:pt x="172" y="0"/>
                </a:cubicBezTo>
                <a:close/>
                <a:moveTo>
                  <a:pt x="92" y="24"/>
                </a:moveTo>
                <a:cubicBezTo>
                  <a:pt x="100" y="24"/>
                  <a:pt x="100" y="24"/>
                  <a:pt x="100" y="24"/>
                </a:cubicBezTo>
                <a:cubicBezTo>
                  <a:pt x="102" y="24"/>
                  <a:pt x="104" y="26"/>
                  <a:pt x="104" y="28"/>
                </a:cubicBezTo>
                <a:cubicBezTo>
                  <a:pt x="104" y="30"/>
                  <a:pt x="102" y="32"/>
                  <a:pt x="100" y="32"/>
                </a:cubicBezTo>
                <a:cubicBezTo>
                  <a:pt x="92" y="32"/>
                  <a:pt x="92" y="32"/>
                  <a:pt x="92" y="32"/>
                </a:cubicBezTo>
                <a:cubicBezTo>
                  <a:pt x="90" y="32"/>
                  <a:pt x="88" y="30"/>
                  <a:pt x="88" y="28"/>
                </a:cubicBezTo>
                <a:cubicBezTo>
                  <a:pt x="88" y="26"/>
                  <a:pt x="90" y="24"/>
                  <a:pt x="92" y="24"/>
                </a:cubicBezTo>
                <a:close/>
                <a:moveTo>
                  <a:pt x="92" y="48"/>
                </a:moveTo>
                <a:cubicBezTo>
                  <a:pt x="100" y="48"/>
                  <a:pt x="100" y="48"/>
                  <a:pt x="100" y="48"/>
                </a:cubicBezTo>
                <a:cubicBezTo>
                  <a:pt x="102" y="48"/>
                  <a:pt x="104" y="50"/>
                  <a:pt x="104" y="52"/>
                </a:cubicBezTo>
                <a:cubicBezTo>
                  <a:pt x="104" y="54"/>
                  <a:pt x="102" y="56"/>
                  <a:pt x="100" y="56"/>
                </a:cubicBezTo>
                <a:cubicBezTo>
                  <a:pt x="92" y="56"/>
                  <a:pt x="92" y="56"/>
                  <a:pt x="92" y="56"/>
                </a:cubicBezTo>
                <a:cubicBezTo>
                  <a:pt x="90" y="56"/>
                  <a:pt x="88" y="54"/>
                  <a:pt x="88" y="52"/>
                </a:cubicBezTo>
                <a:cubicBezTo>
                  <a:pt x="88" y="50"/>
                  <a:pt x="90" y="48"/>
                  <a:pt x="92" y="48"/>
                </a:cubicBezTo>
                <a:close/>
                <a:moveTo>
                  <a:pt x="68" y="24"/>
                </a:moveTo>
                <a:cubicBezTo>
                  <a:pt x="76" y="24"/>
                  <a:pt x="76" y="24"/>
                  <a:pt x="76" y="24"/>
                </a:cubicBezTo>
                <a:cubicBezTo>
                  <a:pt x="78" y="24"/>
                  <a:pt x="80" y="26"/>
                  <a:pt x="80" y="28"/>
                </a:cubicBezTo>
                <a:cubicBezTo>
                  <a:pt x="80" y="30"/>
                  <a:pt x="78" y="32"/>
                  <a:pt x="76" y="32"/>
                </a:cubicBezTo>
                <a:cubicBezTo>
                  <a:pt x="68" y="32"/>
                  <a:pt x="68" y="32"/>
                  <a:pt x="68" y="32"/>
                </a:cubicBezTo>
                <a:cubicBezTo>
                  <a:pt x="66" y="32"/>
                  <a:pt x="64" y="30"/>
                  <a:pt x="64" y="28"/>
                </a:cubicBezTo>
                <a:cubicBezTo>
                  <a:pt x="64" y="26"/>
                  <a:pt x="66" y="24"/>
                  <a:pt x="68" y="24"/>
                </a:cubicBezTo>
                <a:close/>
                <a:moveTo>
                  <a:pt x="68" y="48"/>
                </a:moveTo>
                <a:cubicBezTo>
                  <a:pt x="76" y="48"/>
                  <a:pt x="76" y="48"/>
                  <a:pt x="76" y="48"/>
                </a:cubicBezTo>
                <a:cubicBezTo>
                  <a:pt x="78" y="48"/>
                  <a:pt x="80" y="50"/>
                  <a:pt x="80" y="52"/>
                </a:cubicBezTo>
                <a:cubicBezTo>
                  <a:pt x="80" y="54"/>
                  <a:pt x="78" y="56"/>
                  <a:pt x="76" y="56"/>
                </a:cubicBezTo>
                <a:cubicBezTo>
                  <a:pt x="68" y="56"/>
                  <a:pt x="68" y="56"/>
                  <a:pt x="68" y="56"/>
                </a:cubicBezTo>
                <a:cubicBezTo>
                  <a:pt x="66" y="56"/>
                  <a:pt x="64" y="54"/>
                  <a:pt x="64" y="52"/>
                </a:cubicBezTo>
                <a:cubicBezTo>
                  <a:pt x="64" y="50"/>
                  <a:pt x="66" y="48"/>
                  <a:pt x="68" y="48"/>
                </a:cubicBezTo>
                <a:close/>
                <a:moveTo>
                  <a:pt x="52" y="80"/>
                </a:moveTo>
                <a:cubicBezTo>
                  <a:pt x="44" y="80"/>
                  <a:pt x="44" y="80"/>
                  <a:pt x="44" y="80"/>
                </a:cubicBezTo>
                <a:cubicBezTo>
                  <a:pt x="42" y="80"/>
                  <a:pt x="40" y="78"/>
                  <a:pt x="40" y="76"/>
                </a:cubicBezTo>
                <a:cubicBezTo>
                  <a:pt x="40" y="74"/>
                  <a:pt x="42" y="72"/>
                  <a:pt x="44" y="72"/>
                </a:cubicBezTo>
                <a:cubicBezTo>
                  <a:pt x="52" y="72"/>
                  <a:pt x="52" y="72"/>
                  <a:pt x="52" y="72"/>
                </a:cubicBezTo>
                <a:cubicBezTo>
                  <a:pt x="54" y="72"/>
                  <a:pt x="56" y="74"/>
                  <a:pt x="56" y="76"/>
                </a:cubicBezTo>
                <a:cubicBezTo>
                  <a:pt x="56" y="78"/>
                  <a:pt x="54" y="80"/>
                  <a:pt x="52" y="80"/>
                </a:cubicBezTo>
                <a:close/>
                <a:moveTo>
                  <a:pt x="52" y="56"/>
                </a:moveTo>
                <a:cubicBezTo>
                  <a:pt x="44" y="56"/>
                  <a:pt x="44" y="56"/>
                  <a:pt x="44" y="56"/>
                </a:cubicBezTo>
                <a:cubicBezTo>
                  <a:pt x="42" y="56"/>
                  <a:pt x="40" y="54"/>
                  <a:pt x="40" y="52"/>
                </a:cubicBezTo>
                <a:cubicBezTo>
                  <a:pt x="40" y="50"/>
                  <a:pt x="42" y="48"/>
                  <a:pt x="44" y="48"/>
                </a:cubicBezTo>
                <a:cubicBezTo>
                  <a:pt x="52" y="48"/>
                  <a:pt x="52" y="48"/>
                  <a:pt x="52" y="48"/>
                </a:cubicBezTo>
                <a:cubicBezTo>
                  <a:pt x="54" y="48"/>
                  <a:pt x="56" y="50"/>
                  <a:pt x="56" y="52"/>
                </a:cubicBezTo>
                <a:cubicBezTo>
                  <a:pt x="56" y="54"/>
                  <a:pt x="54" y="56"/>
                  <a:pt x="52" y="56"/>
                </a:cubicBezTo>
                <a:close/>
                <a:moveTo>
                  <a:pt x="52" y="32"/>
                </a:moveTo>
                <a:cubicBezTo>
                  <a:pt x="44" y="32"/>
                  <a:pt x="44" y="32"/>
                  <a:pt x="44" y="32"/>
                </a:cubicBezTo>
                <a:cubicBezTo>
                  <a:pt x="42" y="32"/>
                  <a:pt x="40" y="30"/>
                  <a:pt x="40" y="28"/>
                </a:cubicBezTo>
                <a:cubicBezTo>
                  <a:pt x="40" y="26"/>
                  <a:pt x="42" y="24"/>
                  <a:pt x="44" y="24"/>
                </a:cubicBezTo>
                <a:cubicBezTo>
                  <a:pt x="52" y="24"/>
                  <a:pt x="52" y="24"/>
                  <a:pt x="52" y="24"/>
                </a:cubicBezTo>
                <a:cubicBezTo>
                  <a:pt x="54" y="24"/>
                  <a:pt x="56" y="26"/>
                  <a:pt x="56" y="28"/>
                </a:cubicBezTo>
                <a:cubicBezTo>
                  <a:pt x="56" y="30"/>
                  <a:pt x="54" y="32"/>
                  <a:pt x="52" y="32"/>
                </a:cubicBezTo>
                <a:close/>
                <a:moveTo>
                  <a:pt x="124" y="80"/>
                </a:moveTo>
                <a:cubicBezTo>
                  <a:pt x="68" y="80"/>
                  <a:pt x="68" y="80"/>
                  <a:pt x="68" y="80"/>
                </a:cubicBezTo>
                <a:cubicBezTo>
                  <a:pt x="66" y="80"/>
                  <a:pt x="64" y="78"/>
                  <a:pt x="64" y="76"/>
                </a:cubicBezTo>
                <a:cubicBezTo>
                  <a:pt x="64" y="74"/>
                  <a:pt x="66" y="72"/>
                  <a:pt x="68" y="72"/>
                </a:cubicBezTo>
                <a:cubicBezTo>
                  <a:pt x="124" y="72"/>
                  <a:pt x="124" y="72"/>
                  <a:pt x="124" y="72"/>
                </a:cubicBezTo>
                <a:cubicBezTo>
                  <a:pt x="126" y="72"/>
                  <a:pt x="128" y="74"/>
                  <a:pt x="128" y="76"/>
                </a:cubicBezTo>
                <a:cubicBezTo>
                  <a:pt x="128" y="78"/>
                  <a:pt x="126" y="80"/>
                  <a:pt x="124" y="80"/>
                </a:cubicBezTo>
                <a:close/>
                <a:moveTo>
                  <a:pt x="124" y="56"/>
                </a:moveTo>
                <a:cubicBezTo>
                  <a:pt x="116" y="56"/>
                  <a:pt x="116" y="56"/>
                  <a:pt x="116" y="56"/>
                </a:cubicBezTo>
                <a:cubicBezTo>
                  <a:pt x="114" y="56"/>
                  <a:pt x="112" y="54"/>
                  <a:pt x="112" y="52"/>
                </a:cubicBezTo>
                <a:cubicBezTo>
                  <a:pt x="112" y="50"/>
                  <a:pt x="114" y="48"/>
                  <a:pt x="116" y="48"/>
                </a:cubicBezTo>
                <a:cubicBezTo>
                  <a:pt x="124" y="48"/>
                  <a:pt x="124" y="48"/>
                  <a:pt x="124" y="48"/>
                </a:cubicBezTo>
                <a:cubicBezTo>
                  <a:pt x="126" y="48"/>
                  <a:pt x="128" y="50"/>
                  <a:pt x="128" y="52"/>
                </a:cubicBezTo>
                <a:cubicBezTo>
                  <a:pt x="128" y="54"/>
                  <a:pt x="126" y="56"/>
                  <a:pt x="124" y="56"/>
                </a:cubicBezTo>
                <a:close/>
                <a:moveTo>
                  <a:pt x="124" y="32"/>
                </a:moveTo>
                <a:cubicBezTo>
                  <a:pt x="116" y="32"/>
                  <a:pt x="116" y="32"/>
                  <a:pt x="116" y="32"/>
                </a:cubicBezTo>
                <a:cubicBezTo>
                  <a:pt x="114" y="32"/>
                  <a:pt x="112" y="30"/>
                  <a:pt x="112" y="28"/>
                </a:cubicBezTo>
                <a:cubicBezTo>
                  <a:pt x="112" y="26"/>
                  <a:pt x="114" y="24"/>
                  <a:pt x="116" y="24"/>
                </a:cubicBezTo>
                <a:cubicBezTo>
                  <a:pt x="124" y="24"/>
                  <a:pt x="124" y="24"/>
                  <a:pt x="124" y="24"/>
                </a:cubicBezTo>
                <a:cubicBezTo>
                  <a:pt x="126" y="24"/>
                  <a:pt x="128" y="26"/>
                  <a:pt x="128" y="28"/>
                </a:cubicBezTo>
                <a:cubicBezTo>
                  <a:pt x="128" y="30"/>
                  <a:pt x="126" y="32"/>
                  <a:pt x="124" y="32"/>
                </a:cubicBezTo>
                <a:close/>
                <a:moveTo>
                  <a:pt x="148" y="80"/>
                </a:moveTo>
                <a:cubicBezTo>
                  <a:pt x="140" y="80"/>
                  <a:pt x="140" y="80"/>
                  <a:pt x="140" y="80"/>
                </a:cubicBezTo>
                <a:cubicBezTo>
                  <a:pt x="138" y="80"/>
                  <a:pt x="136" y="78"/>
                  <a:pt x="136" y="76"/>
                </a:cubicBezTo>
                <a:cubicBezTo>
                  <a:pt x="136" y="74"/>
                  <a:pt x="138" y="72"/>
                  <a:pt x="140" y="72"/>
                </a:cubicBezTo>
                <a:cubicBezTo>
                  <a:pt x="148" y="72"/>
                  <a:pt x="148" y="72"/>
                  <a:pt x="148" y="72"/>
                </a:cubicBezTo>
                <a:cubicBezTo>
                  <a:pt x="150" y="72"/>
                  <a:pt x="152" y="74"/>
                  <a:pt x="152" y="76"/>
                </a:cubicBezTo>
                <a:cubicBezTo>
                  <a:pt x="152" y="78"/>
                  <a:pt x="150" y="80"/>
                  <a:pt x="148" y="80"/>
                </a:cubicBezTo>
                <a:close/>
                <a:moveTo>
                  <a:pt x="148" y="56"/>
                </a:moveTo>
                <a:cubicBezTo>
                  <a:pt x="140" y="56"/>
                  <a:pt x="140" y="56"/>
                  <a:pt x="140" y="56"/>
                </a:cubicBezTo>
                <a:cubicBezTo>
                  <a:pt x="138" y="56"/>
                  <a:pt x="136" y="54"/>
                  <a:pt x="136" y="52"/>
                </a:cubicBezTo>
                <a:cubicBezTo>
                  <a:pt x="136" y="50"/>
                  <a:pt x="138" y="48"/>
                  <a:pt x="140" y="48"/>
                </a:cubicBezTo>
                <a:cubicBezTo>
                  <a:pt x="148" y="48"/>
                  <a:pt x="148" y="48"/>
                  <a:pt x="148" y="48"/>
                </a:cubicBezTo>
                <a:cubicBezTo>
                  <a:pt x="150" y="48"/>
                  <a:pt x="152" y="50"/>
                  <a:pt x="152" y="52"/>
                </a:cubicBezTo>
                <a:cubicBezTo>
                  <a:pt x="152" y="54"/>
                  <a:pt x="150" y="56"/>
                  <a:pt x="148" y="56"/>
                </a:cubicBezTo>
                <a:close/>
                <a:moveTo>
                  <a:pt x="148" y="32"/>
                </a:moveTo>
                <a:cubicBezTo>
                  <a:pt x="140" y="32"/>
                  <a:pt x="140" y="32"/>
                  <a:pt x="140" y="32"/>
                </a:cubicBezTo>
                <a:cubicBezTo>
                  <a:pt x="138" y="32"/>
                  <a:pt x="136" y="30"/>
                  <a:pt x="136" y="28"/>
                </a:cubicBezTo>
                <a:cubicBezTo>
                  <a:pt x="136" y="26"/>
                  <a:pt x="138" y="24"/>
                  <a:pt x="140" y="24"/>
                </a:cubicBezTo>
                <a:cubicBezTo>
                  <a:pt x="148" y="24"/>
                  <a:pt x="148" y="24"/>
                  <a:pt x="148" y="24"/>
                </a:cubicBezTo>
                <a:cubicBezTo>
                  <a:pt x="150" y="24"/>
                  <a:pt x="152" y="26"/>
                  <a:pt x="152" y="28"/>
                </a:cubicBezTo>
                <a:cubicBezTo>
                  <a:pt x="152" y="30"/>
                  <a:pt x="150" y="32"/>
                  <a:pt x="148" y="32"/>
                </a:cubicBez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sp>
        <p:nvSpPr>
          <p:cNvPr id="291" name="Freeform 81"/>
          <p:cNvSpPr>
            <a:spLocks noEditPoints="1"/>
          </p:cNvSpPr>
          <p:nvPr/>
        </p:nvSpPr>
        <p:spPr bwMode="auto">
          <a:xfrm rot="20732931">
            <a:off x="8056016" y="4135924"/>
            <a:ext cx="382734" cy="653916"/>
          </a:xfrm>
          <a:custGeom>
            <a:avLst/>
            <a:gdLst>
              <a:gd name="T0" fmla="*/ 68 w 112"/>
              <a:gd name="T1" fmla="*/ 0 h 192"/>
              <a:gd name="T2" fmla="*/ 44 w 112"/>
              <a:gd name="T3" fmla="*/ 0 h 192"/>
              <a:gd name="T4" fmla="*/ 0 w 112"/>
              <a:gd name="T5" fmla="*/ 44 h 192"/>
              <a:gd name="T6" fmla="*/ 0 w 112"/>
              <a:gd name="T7" fmla="*/ 148 h 192"/>
              <a:gd name="T8" fmla="*/ 44 w 112"/>
              <a:gd name="T9" fmla="*/ 192 h 192"/>
              <a:gd name="T10" fmla="*/ 68 w 112"/>
              <a:gd name="T11" fmla="*/ 192 h 192"/>
              <a:gd name="T12" fmla="*/ 112 w 112"/>
              <a:gd name="T13" fmla="*/ 148 h 192"/>
              <a:gd name="T14" fmla="*/ 112 w 112"/>
              <a:gd name="T15" fmla="*/ 44 h 192"/>
              <a:gd name="T16" fmla="*/ 68 w 112"/>
              <a:gd name="T17" fmla="*/ 0 h 192"/>
              <a:gd name="T18" fmla="*/ 56 w 112"/>
              <a:gd name="T19" fmla="*/ 72 h 192"/>
              <a:gd name="T20" fmla="*/ 40 w 112"/>
              <a:gd name="T21" fmla="*/ 56 h 192"/>
              <a:gd name="T22" fmla="*/ 56 w 112"/>
              <a:gd name="T23" fmla="*/ 40 h 192"/>
              <a:gd name="T24" fmla="*/ 72 w 112"/>
              <a:gd name="T25" fmla="*/ 56 h 192"/>
              <a:gd name="T26" fmla="*/ 56 w 112"/>
              <a:gd name="T27" fmla="*/ 7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92">
                <a:moveTo>
                  <a:pt x="68" y="0"/>
                </a:moveTo>
                <a:cubicBezTo>
                  <a:pt x="44" y="0"/>
                  <a:pt x="44" y="0"/>
                  <a:pt x="44" y="0"/>
                </a:cubicBezTo>
                <a:cubicBezTo>
                  <a:pt x="20" y="0"/>
                  <a:pt x="0" y="20"/>
                  <a:pt x="0" y="44"/>
                </a:cubicBezTo>
                <a:cubicBezTo>
                  <a:pt x="0" y="148"/>
                  <a:pt x="0" y="148"/>
                  <a:pt x="0" y="148"/>
                </a:cubicBezTo>
                <a:cubicBezTo>
                  <a:pt x="0" y="172"/>
                  <a:pt x="20" y="192"/>
                  <a:pt x="44" y="192"/>
                </a:cubicBezTo>
                <a:cubicBezTo>
                  <a:pt x="68" y="192"/>
                  <a:pt x="68" y="192"/>
                  <a:pt x="68" y="192"/>
                </a:cubicBezTo>
                <a:cubicBezTo>
                  <a:pt x="92" y="192"/>
                  <a:pt x="112" y="172"/>
                  <a:pt x="112" y="148"/>
                </a:cubicBezTo>
                <a:cubicBezTo>
                  <a:pt x="112" y="44"/>
                  <a:pt x="112" y="44"/>
                  <a:pt x="112" y="44"/>
                </a:cubicBezTo>
                <a:cubicBezTo>
                  <a:pt x="112" y="20"/>
                  <a:pt x="92" y="0"/>
                  <a:pt x="68" y="0"/>
                </a:cubicBezTo>
                <a:close/>
                <a:moveTo>
                  <a:pt x="56" y="72"/>
                </a:moveTo>
                <a:cubicBezTo>
                  <a:pt x="47" y="72"/>
                  <a:pt x="40" y="65"/>
                  <a:pt x="40" y="56"/>
                </a:cubicBezTo>
                <a:cubicBezTo>
                  <a:pt x="40" y="47"/>
                  <a:pt x="47" y="40"/>
                  <a:pt x="56" y="40"/>
                </a:cubicBezTo>
                <a:cubicBezTo>
                  <a:pt x="65" y="40"/>
                  <a:pt x="72" y="47"/>
                  <a:pt x="72" y="56"/>
                </a:cubicBezTo>
                <a:cubicBezTo>
                  <a:pt x="72" y="65"/>
                  <a:pt x="65" y="72"/>
                  <a:pt x="56" y="72"/>
                </a:cubicBez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grpSp>
        <p:nvGrpSpPr>
          <p:cNvPr id="292" name="组合 291"/>
          <p:cNvGrpSpPr/>
          <p:nvPr/>
        </p:nvGrpSpPr>
        <p:grpSpPr>
          <a:xfrm rot="900000">
            <a:off x="7658387" y="2291615"/>
            <a:ext cx="774614" cy="774614"/>
            <a:chOff x="9809163" y="1862138"/>
            <a:chExt cx="539750" cy="539750"/>
          </a:xfrm>
          <a:solidFill>
            <a:schemeClr val="bg1">
              <a:alpha val="9000"/>
            </a:schemeClr>
          </a:solidFill>
        </p:grpSpPr>
        <p:sp>
          <p:nvSpPr>
            <p:cNvPr id="445" name="Oval 82"/>
            <p:cNvSpPr>
              <a:spLocks noChangeArrowheads="1"/>
            </p:cNvSpPr>
            <p:nvPr/>
          </p:nvSpPr>
          <p:spPr bwMode="auto">
            <a:xfrm>
              <a:off x="10213976" y="2289175"/>
              <a:ext cx="44450" cy="460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83"/>
            <p:cNvSpPr>
              <a:spLocks noEditPoints="1"/>
            </p:cNvSpPr>
            <p:nvPr/>
          </p:nvSpPr>
          <p:spPr bwMode="auto">
            <a:xfrm>
              <a:off x="9809163" y="2222500"/>
              <a:ext cx="539750" cy="179388"/>
            </a:xfrm>
            <a:custGeom>
              <a:avLst/>
              <a:gdLst>
                <a:gd name="T0" fmla="*/ 192 w 192"/>
                <a:gd name="T1" fmla="*/ 11 h 64"/>
                <a:gd name="T2" fmla="*/ 192 w 192"/>
                <a:gd name="T3" fmla="*/ 11 h 64"/>
                <a:gd name="T4" fmla="*/ 182 w 192"/>
                <a:gd name="T5" fmla="*/ 0 h 64"/>
                <a:gd name="T6" fmla="*/ 180 w 192"/>
                <a:gd name="T7" fmla="*/ 0 h 64"/>
                <a:gd name="T8" fmla="*/ 12 w 192"/>
                <a:gd name="T9" fmla="*/ 0 h 64"/>
                <a:gd name="T10" fmla="*/ 10 w 192"/>
                <a:gd name="T11" fmla="*/ 0 h 64"/>
                <a:gd name="T12" fmla="*/ 0 w 192"/>
                <a:gd name="T13" fmla="*/ 11 h 64"/>
                <a:gd name="T14" fmla="*/ 0 w 192"/>
                <a:gd name="T15" fmla="*/ 11 h 64"/>
                <a:gd name="T16" fmla="*/ 0 w 192"/>
                <a:gd name="T17" fmla="*/ 12 h 64"/>
                <a:gd name="T18" fmla="*/ 0 w 192"/>
                <a:gd name="T19" fmla="*/ 52 h 64"/>
                <a:gd name="T20" fmla="*/ 12 w 192"/>
                <a:gd name="T21" fmla="*/ 64 h 64"/>
                <a:gd name="T22" fmla="*/ 180 w 192"/>
                <a:gd name="T23" fmla="*/ 64 h 64"/>
                <a:gd name="T24" fmla="*/ 192 w 192"/>
                <a:gd name="T25" fmla="*/ 52 h 64"/>
                <a:gd name="T26" fmla="*/ 192 w 192"/>
                <a:gd name="T27" fmla="*/ 12 h 64"/>
                <a:gd name="T28" fmla="*/ 192 w 192"/>
                <a:gd name="T29" fmla="*/ 11 h 64"/>
                <a:gd name="T30" fmla="*/ 24 w 192"/>
                <a:gd name="T31" fmla="*/ 44 h 64"/>
                <a:gd name="T32" fmla="*/ 20 w 192"/>
                <a:gd name="T33" fmla="*/ 48 h 64"/>
                <a:gd name="T34" fmla="*/ 16 w 192"/>
                <a:gd name="T35" fmla="*/ 44 h 64"/>
                <a:gd name="T36" fmla="*/ 16 w 192"/>
                <a:gd name="T37" fmla="*/ 20 h 64"/>
                <a:gd name="T38" fmla="*/ 20 w 192"/>
                <a:gd name="T39" fmla="*/ 16 h 64"/>
                <a:gd name="T40" fmla="*/ 24 w 192"/>
                <a:gd name="T41" fmla="*/ 20 h 64"/>
                <a:gd name="T42" fmla="*/ 24 w 192"/>
                <a:gd name="T43" fmla="*/ 44 h 64"/>
                <a:gd name="T44" fmla="*/ 40 w 192"/>
                <a:gd name="T45" fmla="*/ 44 h 64"/>
                <a:gd name="T46" fmla="*/ 36 w 192"/>
                <a:gd name="T47" fmla="*/ 48 h 64"/>
                <a:gd name="T48" fmla="*/ 32 w 192"/>
                <a:gd name="T49" fmla="*/ 44 h 64"/>
                <a:gd name="T50" fmla="*/ 32 w 192"/>
                <a:gd name="T51" fmla="*/ 20 h 64"/>
                <a:gd name="T52" fmla="*/ 36 w 192"/>
                <a:gd name="T53" fmla="*/ 16 h 64"/>
                <a:gd name="T54" fmla="*/ 40 w 192"/>
                <a:gd name="T55" fmla="*/ 20 h 64"/>
                <a:gd name="T56" fmla="*/ 40 w 192"/>
                <a:gd name="T57" fmla="*/ 44 h 64"/>
                <a:gd name="T58" fmla="*/ 56 w 192"/>
                <a:gd name="T59" fmla="*/ 44 h 64"/>
                <a:gd name="T60" fmla="*/ 52 w 192"/>
                <a:gd name="T61" fmla="*/ 48 h 64"/>
                <a:gd name="T62" fmla="*/ 48 w 192"/>
                <a:gd name="T63" fmla="*/ 44 h 64"/>
                <a:gd name="T64" fmla="*/ 48 w 192"/>
                <a:gd name="T65" fmla="*/ 20 h 64"/>
                <a:gd name="T66" fmla="*/ 52 w 192"/>
                <a:gd name="T67" fmla="*/ 16 h 64"/>
                <a:gd name="T68" fmla="*/ 56 w 192"/>
                <a:gd name="T69" fmla="*/ 20 h 64"/>
                <a:gd name="T70" fmla="*/ 56 w 192"/>
                <a:gd name="T71" fmla="*/ 44 h 64"/>
                <a:gd name="T72" fmla="*/ 72 w 192"/>
                <a:gd name="T73" fmla="*/ 44 h 64"/>
                <a:gd name="T74" fmla="*/ 68 w 192"/>
                <a:gd name="T75" fmla="*/ 48 h 64"/>
                <a:gd name="T76" fmla="*/ 64 w 192"/>
                <a:gd name="T77" fmla="*/ 44 h 64"/>
                <a:gd name="T78" fmla="*/ 64 w 192"/>
                <a:gd name="T79" fmla="*/ 20 h 64"/>
                <a:gd name="T80" fmla="*/ 68 w 192"/>
                <a:gd name="T81" fmla="*/ 16 h 64"/>
                <a:gd name="T82" fmla="*/ 72 w 192"/>
                <a:gd name="T83" fmla="*/ 20 h 64"/>
                <a:gd name="T84" fmla="*/ 72 w 192"/>
                <a:gd name="T85" fmla="*/ 44 h 64"/>
                <a:gd name="T86" fmla="*/ 88 w 192"/>
                <a:gd name="T87" fmla="*/ 44 h 64"/>
                <a:gd name="T88" fmla="*/ 84 w 192"/>
                <a:gd name="T89" fmla="*/ 48 h 64"/>
                <a:gd name="T90" fmla="*/ 80 w 192"/>
                <a:gd name="T91" fmla="*/ 44 h 64"/>
                <a:gd name="T92" fmla="*/ 80 w 192"/>
                <a:gd name="T93" fmla="*/ 20 h 64"/>
                <a:gd name="T94" fmla="*/ 84 w 192"/>
                <a:gd name="T95" fmla="*/ 16 h 64"/>
                <a:gd name="T96" fmla="*/ 88 w 192"/>
                <a:gd name="T97" fmla="*/ 20 h 64"/>
                <a:gd name="T98" fmla="*/ 88 w 192"/>
                <a:gd name="T99" fmla="*/ 44 h 64"/>
                <a:gd name="T100" fmla="*/ 104 w 192"/>
                <a:gd name="T101" fmla="*/ 44 h 64"/>
                <a:gd name="T102" fmla="*/ 100 w 192"/>
                <a:gd name="T103" fmla="*/ 48 h 64"/>
                <a:gd name="T104" fmla="*/ 96 w 192"/>
                <a:gd name="T105" fmla="*/ 44 h 64"/>
                <a:gd name="T106" fmla="*/ 96 w 192"/>
                <a:gd name="T107" fmla="*/ 20 h 64"/>
                <a:gd name="T108" fmla="*/ 100 w 192"/>
                <a:gd name="T109" fmla="*/ 16 h 64"/>
                <a:gd name="T110" fmla="*/ 104 w 192"/>
                <a:gd name="T111" fmla="*/ 20 h 64"/>
                <a:gd name="T112" fmla="*/ 104 w 192"/>
                <a:gd name="T113" fmla="*/ 44 h 64"/>
                <a:gd name="T114" fmla="*/ 152 w 192"/>
                <a:gd name="T115" fmla="*/ 48 h 64"/>
                <a:gd name="T116" fmla="*/ 136 w 192"/>
                <a:gd name="T117" fmla="*/ 32 h 64"/>
                <a:gd name="T118" fmla="*/ 152 w 192"/>
                <a:gd name="T119" fmla="*/ 16 h 64"/>
                <a:gd name="T120" fmla="*/ 168 w 192"/>
                <a:gd name="T121" fmla="*/ 32 h 64"/>
                <a:gd name="T122" fmla="*/ 152 w 192"/>
                <a:gd name="T123"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2" h="64">
                  <a:moveTo>
                    <a:pt x="192" y="11"/>
                  </a:moveTo>
                  <a:cubicBezTo>
                    <a:pt x="192" y="11"/>
                    <a:pt x="192" y="11"/>
                    <a:pt x="192" y="11"/>
                  </a:cubicBezTo>
                  <a:cubicBezTo>
                    <a:pt x="192" y="5"/>
                    <a:pt x="188" y="1"/>
                    <a:pt x="182" y="0"/>
                  </a:cubicBezTo>
                  <a:cubicBezTo>
                    <a:pt x="182" y="0"/>
                    <a:pt x="181" y="0"/>
                    <a:pt x="180" y="0"/>
                  </a:cubicBezTo>
                  <a:cubicBezTo>
                    <a:pt x="12" y="0"/>
                    <a:pt x="12" y="0"/>
                    <a:pt x="12" y="0"/>
                  </a:cubicBezTo>
                  <a:cubicBezTo>
                    <a:pt x="11" y="0"/>
                    <a:pt x="11" y="0"/>
                    <a:pt x="10" y="0"/>
                  </a:cubicBezTo>
                  <a:cubicBezTo>
                    <a:pt x="5" y="1"/>
                    <a:pt x="1" y="5"/>
                    <a:pt x="0" y="11"/>
                  </a:cubicBezTo>
                  <a:cubicBezTo>
                    <a:pt x="0" y="11"/>
                    <a:pt x="0" y="11"/>
                    <a:pt x="0" y="11"/>
                  </a:cubicBezTo>
                  <a:cubicBezTo>
                    <a:pt x="0" y="11"/>
                    <a:pt x="0" y="11"/>
                    <a:pt x="0" y="12"/>
                  </a:cubicBezTo>
                  <a:cubicBezTo>
                    <a:pt x="0" y="52"/>
                    <a:pt x="0" y="52"/>
                    <a:pt x="0" y="52"/>
                  </a:cubicBezTo>
                  <a:cubicBezTo>
                    <a:pt x="0" y="58"/>
                    <a:pt x="6" y="64"/>
                    <a:pt x="12" y="64"/>
                  </a:cubicBezTo>
                  <a:cubicBezTo>
                    <a:pt x="180" y="64"/>
                    <a:pt x="180" y="64"/>
                    <a:pt x="180" y="64"/>
                  </a:cubicBezTo>
                  <a:cubicBezTo>
                    <a:pt x="187" y="64"/>
                    <a:pt x="192" y="58"/>
                    <a:pt x="192" y="52"/>
                  </a:cubicBezTo>
                  <a:cubicBezTo>
                    <a:pt x="192" y="12"/>
                    <a:pt x="192" y="12"/>
                    <a:pt x="192" y="12"/>
                  </a:cubicBezTo>
                  <a:cubicBezTo>
                    <a:pt x="192" y="11"/>
                    <a:pt x="192" y="11"/>
                    <a:pt x="192" y="11"/>
                  </a:cubicBezTo>
                  <a:close/>
                  <a:moveTo>
                    <a:pt x="24" y="44"/>
                  </a:moveTo>
                  <a:cubicBezTo>
                    <a:pt x="24" y="46"/>
                    <a:pt x="22" y="48"/>
                    <a:pt x="20" y="48"/>
                  </a:cubicBezTo>
                  <a:cubicBezTo>
                    <a:pt x="18" y="48"/>
                    <a:pt x="16" y="46"/>
                    <a:pt x="16" y="44"/>
                  </a:cubicBezTo>
                  <a:cubicBezTo>
                    <a:pt x="16" y="20"/>
                    <a:pt x="16" y="20"/>
                    <a:pt x="16" y="20"/>
                  </a:cubicBezTo>
                  <a:cubicBezTo>
                    <a:pt x="16" y="18"/>
                    <a:pt x="18" y="16"/>
                    <a:pt x="20" y="16"/>
                  </a:cubicBezTo>
                  <a:cubicBezTo>
                    <a:pt x="22" y="16"/>
                    <a:pt x="24" y="18"/>
                    <a:pt x="24" y="20"/>
                  </a:cubicBezTo>
                  <a:lnTo>
                    <a:pt x="24" y="44"/>
                  </a:lnTo>
                  <a:close/>
                  <a:moveTo>
                    <a:pt x="40" y="44"/>
                  </a:moveTo>
                  <a:cubicBezTo>
                    <a:pt x="40" y="46"/>
                    <a:pt x="38" y="48"/>
                    <a:pt x="36" y="48"/>
                  </a:cubicBezTo>
                  <a:cubicBezTo>
                    <a:pt x="34" y="48"/>
                    <a:pt x="32" y="46"/>
                    <a:pt x="32" y="44"/>
                  </a:cubicBezTo>
                  <a:cubicBezTo>
                    <a:pt x="32" y="20"/>
                    <a:pt x="32" y="20"/>
                    <a:pt x="32" y="20"/>
                  </a:cubicBezTo>
                  <a:cubicBezTo>
                    <a:pt x="32" y="18"/>
                    <a:pt x="34" y="16"/>
                    <a:pt x="36" y="16"/>
                  </a:cubicBezTo>
                  <a:cubicBezTo>
                    <a:pt x="38" y="16"/>
                    <a:pt x="40" y="18"/>
                    <a:pt x="40" y="20"/>
                  </a:cubicBezTo>
                  <a:lnTo>
                    <a:pt x="40" y="44"/>
                  </a:lnTo>
                  <a:close/>
                  <a:moveTo>
                    <a:pt x="56" y="44"/>
                  </a:moveTo>
                  <a:cubicBezTo>
                    <a:pt x="56" y="46"/>
                    <a:pt x="54" y="48"/>
                    <a:pt x="52" y="48"/>
                  </a:cubicBezTo>
                  <a:cubicBezTo>
                    <a:pt x="50" y="48"/>
                    <a:pt x="48" y="46"/>
                    <a:pt x="48" y="44"/>
                  </a:cubicBezTo>
                  <a:cubicBezTo>
                    <a:pt x="48" y="20"/>
                    <a:pt x="48" y="20"/>
                    <a:pt x="48" y="20"/>
                  </a:cubicBezTo>
                  <a:cubicBezTo>
                    <a:pt x="48" y="18"/>
                    <a:pt x="50" y="16"/>
                    <a:pt x="52" y="16"/>
                  </a:cubicBezTo>
                  <a:cubicBezTo>
                    <a:pt x="54" y="16"/>
                    <a:pt x="56" y="18"/>
                    <a:pt x="56" y="20"/>
                  </a:cubicBezTo>
                  <a:lnTo>
                    <a:pt x="56" y="44"/>
                  </a:lnTo>
                  <a:close/>
                  <a:moveTo>
                    <a:pt x="72" y="44"/>
                  </a:moveTo>
                  <a:cubicBezTo>
                    <a:pt x="72" y="46"/>
                    <a:pt x="70" y="48"/>
                    <a:pt x="68" y="48"/>
                  </a:cubicBezTo>
                  <a:cubicBezTo>
                    <a:pt x="66" y="48"/>
                    <a:pt x="64" y="46"/>
                    <a:pt x="64" y="44"/>
                  </a:cubicBezTo>
                  <a:cubicBezTo>
                    <a:pt x="64" y="20"/>
                    <a:pt x="64" y="20"/>
                    <a:pt x="64" y="20"/>
                  </a:cubicBezTo>
                  <a:cubicBezTo>
                    <a:pt x="64" y="18"/>
                    <a:pt x="66" y="16"/>
                    <a:pt x="68" y="16"/>
                  </a:cubicBezTo>
                  <a:cubicBezTo>
                    <a:pt x="70" y="16"/>
                    <a:pt x="72" y="18"/>
                    <a:pt x="72" y="20"/>
                  </a:cubicBezTo>
                  <a:lnTo>
                    <a:pt x="72" y="44"/>
                  </a:lnTo>
                  <a:close/>
                  <a:moveTo>
                    <a:pt x="88" y="44"/>
                  </a:moveTo>
                  <a:cubicBezTo>
                    <a:pt x="88" y="46"/>
                    <a:pt x="86" y="48"/>
                    <a:pt x="84" y="48"/>
                  </a:cubicBezTo>
                  <a:cubicBezTo>
                    <a:pt x="82" y="48"/>
                    <a:pt x="80" y="46"/>
                    <a:pt x="80" y="44"/>
                  </a:cubicBezTo>
                  <a:cubicBezTo>
                    <a:pt x="80" y="20"/>
                    <a:pt x="80" y="20"/>
                    <a:pt x="80" y="20"/>
                  </a:cubicBezTo>
                  <a:cubicBezTo>
                    <a:pt x="80" y="18"/>
                    <a:pt x="82" y="16"/>
                    <a:pt x="84" y="16"/>
                  </a:cubicBezTo>
                  <a:cubicBezTo>
                    <a:pt x="86" y="16"/>
                    <a:pt x="88" y="18"/>
                    <a:pt x="88" y="20"/>
                  </a:cubicBezTo>
                  <a:lnTo>
                    <a:pt x="88" y="44"/>
                  </a:lnTo>
                  <a:close/>
                  <a:moveTo>
                    <a:pt x="104" y="44"/>
                  </a:moveTo>
                  <a:cubicBezTo>
                    <a:pt x="104" y="46"/>
                    <a:pt x="102" y="48"/>
                    <a:pt x="100" y="48"/>
                  </a:cubicBezTo>
                  <a:cubicBezTo>
                    <a:pt x="98" y="48"/>
                    <a:pt x="96" y="46"/>
                    <a:pt x="96" y="44"/>
                  </a:cubicBezTo>
                  <a:cubicBezTo>
                    <a:pt x="96" y="20"/>
                    <a:pt x="96" y="20"/>
                    <a:pt x="96" y="20"/>
                  </a:cubicBezTo>
                  <a:cubicBezTo>
                    <a:pt x="96" y="18"/>
                    <a:pt x="98" y="16"/>
                    <a:pt x="100" y="16"/>
                  </a:cubicBezTo>
                  <a:cubicBezTo>
                    <a:pt x="102" y="16"/>
                    <a:pt x="104" y="18"/>
                    <a:pt x="104" y="20"/>
                  </a:cubicBezTo>
                  <a:lnTo>
                    <a:pt x="104" y="44"/>
                  </a:lnTo>
                  <a:close/>
                  <a:moveTo>
                    <a:pt x="152" y="48"/>
                  </a:moveTo>
                  <a:cubicBezTo>
                    <a:pt x="143" y="48"/>
                    <a:pt x="136" y="41"/>
                    <a:pt x="136" y="32"/>
                  </a:cubicBezTo>
                  <a:cubicBezTo>
                    <a:pt x="136" y="23"/>
                    <a:pt x="143" y="16"/>
                    <a:pt x="152" y="16"/>
                  </a:cubicBezTo>
                  <a:cubicBezTo>
                    <a:pt x="161" y="16"/>
                    <a:pt x="168" y="23"/>
                    <a:pt x="168" y="32"/>
                  </a:cubicBezTo>
                  <a:cubicBezTo>
                    <a:pt x="168" y="41"/>
                    <a:pt x="161" y="48"/>
                    <a:pt x="152"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Oval 84"/>
            <p:cNvSpPr>
              <a:spLocks noChangeArrowheads="1"/>
            </p:cNvSpPr>
            <p:nvPr/>
          </p:nvSpPr>
          <p:spPr bwMode="auto">
            <a:xfrm>
              <a:off x="9944101" y="1974850"/>
              <a:ext cx="269875" cy="157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85"/>
            <p:cNvSpPr>
              <a:spLocks noEditPoints="1"/>
            </p:cNvSpPr>
            <p:nvPr/>
          </p:nvSpPr>
          <p:spPr bwMode="auto">
            <a:xfrm>
              <a:off x="9817101" y="1862138"/>
              <a:ext cx="523875" cy="342900"/>
            </a:xfrm>
            <a:custGeom>
              <a:avLst/>
              <a:gdLst>
                <a:gd name="T0" fmla="*/ 8 w 186"/>
                <a:gd name="T1" fmla="*/ 120 h 122"/>
                <a:gd name="T2" fmla="*/ 178 w 186"/>
                <a:gd name="T3" fmla="*/ 120 h 122"/>
                <a:gd name="T4" fmla="*/ 181 w 186"/>
                <a:gd name="T5" fmla="*/ 120 h 122"/>
                <a:gd name="T6" fmla="*/ 186 w 186"/>
                <a:gd name="T7" fmla="*/ 122 h 122"/>
                <a:gd name="T8" fmla="*/ 167 w 186"/>
                <a:gd name="T9" fmla="*/ 11 h 122"/>
                <a:gd name="T10" fmla="*/ 153 w 186"/>
                <a:gd name="T11" fmla="*/ 0 h 122"/>
                <a:gd name="T12" fmla="*/ 33 w 186"/>
                <a:gd name="T13" fmla="*/ 0 h 122"/>
                <a:gd name="T14" fmla="*/ 20 w 186"/>
                <a:gd name="T15" fmla="*/ 11 h 122"/>
                <a:gd name="T16" fmla="*/ 0 w 186"/>
                <a:gd name="T17" fmla="*/ 122 h 122"/>
                <a:gd name="T18" fmla="*/ 5 w 186"/>
                <a:gd name="T19" fmla="*/ 120 h 122"/>
                <a:gd name="T20" fmla="*/ 8 w 186"/>
                <a:gd name="T21" fmla="*/ 120 h 122"/>
                <a:gd name="T22" fmla="*/ 93 w 186"/>
                <a:gd name="T23" fmla="*/ 32 h 122"/>
                <a:gd name="T24" fmla="*/ 149 w 186"/>
                <a:gd name="T25" fmla="*/ 68 h 122"/>
                <a:gd name="T26" fmla="*/ 93 w 186"/>
                <a:gd name="T27" fmla="*/ 104 h 122"/>
                <a:gd name="T28" fmla="*/ 37 w 186"/>
                <a:gd name="T29" fmla="*/ 68 h 122"/>
                <a:gd name="T30" fmla="*/ 93 w 186"/>
                <a:gd name="T31" fmla="*/ 3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22">
                  <a:moveTo>
                    <a:pt x="8" y="120"/>
                  </a:moveTo>
                  <a:cubicBezTo>
                    <a:pt x="178" y="120"/>
                    <a:pt x="178" y="120"/>
                    <a:pt x="178" y="120"/>
                  </a:cubicBezTo>
                  <a:cubicBezTo>
                    <a:pt x="179" y="120"/>
                    <a:pt x="180" y="120"/>
                    <a:pt x="181" y="120"/>
                  </a:cubicBezTo>
                  <a:cubicBezTo>
                    <a:pt x="183" y="121"/>
                    <a:pt x="185" y="121"/>
                    <a:pt x="186" y="122"/>
                  </a:cubicBezTo>
                  <a:cubicBezTo>
                    <a:pt x="167" y="11"/>
                    <a:pt x="167" y="11"/>
                    <a:pt x="167" y="11"/>
                  </a:cubicBezTo>
                  <a:cubicBezTo>
                    <a:pt x="165" y="5"/>
                    <a:pt x="159" y="0"/>
                    <a:pt x="153" y="0"/>
                  </a:cubicBezTo>
                  <a:cubicBezTo>
                    <a:pt x="33" y="0"/>
                    <a:pt x="33" y="0"/>
                    <a:pt x="33" y="0"/>
                  </a:cubicBezTo>
                  <a:cubicBezTo>
                    <a:pt x="27" y="0"/>
                    <a:pt x="21" y="5"/>
                    <a:pt x="20" y="11"/>
                  </a:cubicBezTo>
                  <a:cubicBezTo>
                    <a:pt x="0" y="122"/>
                    <a:pt x="0" y="122"/>
                    <a:pt x="0" y="122"/>
                  </a:cubicBezTo>
                  <a:cubicBezTo>
                    <a:pt x="2" y="121"/>
                    <a:pt x="3" y="121"/>
                    <a:pt x="5" y="120"/>
                  </a:cubicBezTo>
                  <a:cubicBezTo>
                    <a:pt x="7" y="120"/>
                    <a:pt x="8" y="120"/>
                    <a:pt x="8" y="120"/>
                  </a:cubicBezTo>
                  <a:close/>
                  <a:moveTo>
                    <a:pt x="93" y="32"/>
                  </a:moveTo>
                  <a:cubicBezTo>
                    <a:pt x="125" y="32"/>
                    <a:pt x="149" y="48"/>
                    <a:pt x="149" y="68"/>
                  </a:cubicBezTo>
                  <a:cubicBezTo>
                    <a:pt x="149" y="88"/>
                    <a:pt x="125" y="104"/>
                    <a:pt x="93" y="104"/>
                  </a:cubicBezTo>
                  <a:cubicBezTo>
                    <a:pt x="62" y="104"/>
                    <a:pt x="37" y="88"/>
                    <a:pt x="37" y="68"/>
                  </a:cubicBezTo>
                  <a:cubicBezTo>
                    <a:pt x="37" y="48"/>
                    <a:pt x="62" y="32"/>
                    <a:pt x="93"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93" name="组合 292"/>
          <p:cNvGrpSpPr/>
          <p:nvPr/>
        </p:nvGrpSpPr>
        <p:grpSpPr>
          <a:xfrm rot="21024669">
            <a:off x="3811309" y="6009467"/>
            <a:ext cx="786558" cy="719666"/>
            <a:chOff x="5821363" y="3213100"/>
            <a:chExt cx="541338" cy="495300"/>
          </a:xfrm>
          <a:solidFill>
            <a:schemeClr val="bg1">
              <a:alpha val="9000"/>
            </a:schemeClr>
          </a:solidFill>
        </p:grpSpPr>
        <p:sp>
          <p:nvSpPr>
            <p:cNvPr id="441" name="Freeform 86"/>
            <p:cNvSpPr/>
            <p:nvPr/>
          </p:nvSpPr>
          <p:spPr bwMode="auto">
            <a:xfrm>
              <a:off x="6227763" y="3370263"/>
              <a:ext cx="134938" cy="269875"/>
            </a:xfrm>
            <a:custGeom>
              <a:avLst/>
              <a:gdLst>
                <a:gd name="T0" fmla="*/ 44 w 48"/>
                <a:gd name="T1" fmla="*/ 0 h 96"/>
                <a:gd name="T2" fmla="*/ 24 w 48"/>
                <a:gd name="T3" fmla="*/ 0 h 96"/>
                <a:gd name="T4" fmla="*/ 21 w 48"/>
                <a:gd name="T5" fmla="*/ 1 h 96"/>
                <a:gd name="T6" fmla="*/ 10 w 48"/>
                <a:gd name="T7" fmla="*/ 16 h 96"/>
                <a:gd name="T8" fmla="*/ 0 w 48"/>
                <a:gd name="T9" fmla="*/ 16 h 96"/>
                <a:gd name="T10" fmla="*/ 0 w 48"/>
                <a:gd name="T11" fmla="*/ 80 h 96"/>
                <a:gd name="T12" fmla="*/ 10 w 48"/>
                <a:gd name="T13" fmla="*/ 80 h 96"/>
                <a:gd name="T14" fmla="*/ 21 w 48"/>
                <a:gd name="T15" fmla="*/ 94 h 96"/>
                <a:gd name="T16" fmla="*/ 24 w 48"/>
                <a:gd name="T17" fmla="*/ 96 h 96"/>
                <a:gd name="T18" fmla="*/ 44 w 48"/>
                <a:gd name="T19" fmla="*/ 96 h 96"/>
                <a:gd name="T20" fmla="*/ 48 w 48"/>
                <a:gd name="T21" fmla="*/ 92 h 96"/>
                <a:gd name="T22" fmla="*/ 48 w 48"/>
                <a:gd name="T23" fmla="*/ 4 h 96"/>
                <a:gd name="T24" fmla="*/ 44 w 48"/>
                <a:gd name="T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96">
                  <a:moveTo>
                    <a:pt x="44" y="0"/>
                  </a:moveTo>
                  <a:cubicBezTo>
                    <a:pt x="24" y="0"/>
                    <a:pt x="24" y="0"/>
                    <a:pt x="24" y="0"/>
                  </a:cubicBezTo>
                  <a:cubicBezTo>
                    <a:pt x="23" y="0"/>
                    <a:pt x="22" y="0"/>
                    <a:pt x="21" y="1"/>
                  </a:cubicBezTo>
                  <a:cubicBezTo>
                    <a:pt x="10" y="16"/>
                    <a:pt x="10" y="16"/>
                    <a:pt x="10" y="16"/>
                  </a:cubicBezTo>
                  <a:cubicBezTo>
                    <a:pt x="0" y="16"/>
                    <a:pt x="0" y="16"/>
                    <a:pt x="0" y="16"/>
                  </a:cubicBezTo>
                  <a:cubicBezTo>
                    <a:pt x="0" y="80"/>
                    <a:pt x="0" y="80"/>
                    <a:pt x="0" y="80"/>
                  </a:cubicBezTo>
                  <a:cubicBezTo>
                    <a:pt x="10" y="80"/>
                    <a:pt x="10" y="80"/>
                    <a:pt x="10" y="80"/>
                  </a:cubicBezTo>
                  <a:cubicBezTo>
                    <a:pt x="21" y="94"/>
                    <a:pt x="21" y="94"/>
                    <a:pt x="21" y="94"/>
                  </a:cubicBezTo>
                  <a:cubicBezTo>
                    <a:pt x="22" y="95"/>
                    <a:pt x="23" y="96"/>
                    <a:pt x="24" y="96"/>
                  </a:cubicBezTo>
                  <a:cubicBezTo>
                    <a:pt x="44" y="96"/>
                    <a:pt x="44" y="96"/>
                    <a:pt x="44" y="96"/>
                  </a:cubicBezTo>
                  <a:cubicBezTo>
                    <a:pt x="46" y="96"/>
                    <a:pt x="48" y="94"/>
                    <a:pt x="48" y="92"/>
                  </a:cubicBezTo>
                  <a:cubicBezTo>
                    <a:pt x="48" y="4"/>
                    <a:pt x="48" y="4"/>
                    <a:pt x="48" y="4"/>
                  </a:cubicBezTo>
                  <a:cubicBezTo>
                    <a:pt x="48" y="2"/>
                    <a:pt x="46"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 name="Oval 87"/>
            <p:cNvSpPr>
              <a:spLocks noChangeArrowheads="1"/>
            </p:cNvSpPr>
            <p:nvPr/>
          </p:nvSpPr>
          <p:spPr bwMode="auto">
            <a:xfrm>
              <a:off x="5889626" y="3438525"/>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88"/>
            <p:cNvSpPr>
              <a:spLocks noEditPoints="1"/>
            </p:cNvSpPr>
            <p:nvPr/>
          </p:nvSpPr>
          <p:spPr bwMode="auto">
            <a:xfrm>
              <a:off x="5821363" y="3213100"/>
              <a:ext cx="519113" cy="495300"/>
            </a:xfrm>
            <a:custGeom>
              <a:avLst/>
              <a:gdLst>
                <a:gd name="T0" fmla="*/ 124 w 184"/>
                <a:gd name="T1" fmla="*/ 48 h 176"/>
                <a:gd name="T2" fmla="*/ 93 w 184"/>
                <a:gd name="T3" fmla="*/ 48 h 176"/>
                <a:gd name="T4" fmla="*/ 98 w 184"/>
                <a:gd name="T5" fmla="*/ 29 h 176"/>
                <a:gd name="T6" fmla="*/ 104 w 184"/>
                <a:gd name="T7" fmla="*/ 24 h 176"/>
                <a:gd name="T8" fmla="*/ 109 w 184"/>
                <a:gd name="T9" fmla="*/ 24 h 176"/>
                <a:gd name="T10" fmla="*/ 128 w 184"/>
                <a:gd name="T11" fmla="*/ 40 h 176"/>
                <a:gd name="T12" fmla="*/ 164 w 184"/>
                <a:gd name="T13" fmla="*/ 40 h 176"/>
                <a:gd name="T14" fmla="*/ 184 w 184"/>
                <a:gd name="T15" fmla="*/ 20 h 176"/>
                <a:gd name="T16" fmla="*/ 164 w 184"/>
                <a:gd name="T17" fmla="*/ 0 h 176"/>
                <a:gd name="T18" fmla="*/ 128 w 184"/>
                <a:gd name="T19" fmla="*/ 0 h 176"/>
                <a:gd name="T20" fmla="*/ 109 w 184"/>
                <a:gd name="T21" fmla="*/ 16 h 176"/>
                <a:gd name="T22" fmla="*/ 104 w 184"/>
                <a:gd name="T23" fmla="*/ 16 h 176"/>
                <a:gd name="T24" fmla="*/ 90 w 184"/>
                <a:gd name="T25" fmla="*/ 27 h 176"/>
                <a:gd name="T26" fmla="*/ 85 w 184"/>
                <a:gd name="T27" fmla="*/ 48 h 176"/>
                <a:gd name="T28" fmla="*/ 12 w 184"/>
                <a:gd name="T29" fmla="*/ 48 h 176"/>
                <a:gd name="T30" fmla="*/ 0 w 184"/>
                <a:gd name="T31" fmla="*/ 60 h 176"/>
                <a:gd name="T32" fmla="*/ 0 w 184"/>
                <a:gd name="T33" fmla="*/ 148 h 176"/>
                <a:gd name="T34" fmla="*/ 8 w 184"/>
                <a:gd name="T35" fmla="*/ 159 h 176"/>
                <a:gd name="T36" fmla="*/ 8 w 184"/>
                <a:gd name="T37" fmla="*/ 164 h 176"/>
                <a:gd name="T38" fmla="*/ 20 w 184"/>
                <a:gd name="T39" fmla="*/ 176 h 176"/>
                <a:gd name="T40" fmla="*/ 52 w 184"/>
                <a:gd name="T41" fmla="*/ 176 h 176"/>
                <a:gd name="T42" fmla="*/ 64 w 184"/>
                <a:gd name="T43" fmla="*/ 164 h 176"/>
                <a:gd name="T44" fmla="*/ 64 w 184"/>
                <a:gd name="T45" fmla="*/ 160 h 176"/>
                <a:gd name="T46" fmla="*/ 72 w 184"/>
                <a:gd name="T47" fmla="*/ 160 h 176"/>
                <a:gd name="T48" fmla="*/ 72 w 184"/>
                <a:gd name="T49" fmla="*/ 164 h 176"/>
                <a:gd name="T50" fmla="*/ 84 w 184"/>
                <a:gd name="T51" fmla="*/ 176 h 176"/>
                <a:gd name="T52" fmla="*/ 116 w 184"/>
                <a:gd name="T53" fmla="*/ 176 h 176"/>
                <a:gd name="T54" fmla="*/ 128 w 184"/>
                <a:gd name="T55" fmla="*/ 164 h 176"/>
                <a:gd name="T56" fmla="*/ 128 w 184"/>
                <a:gd name="T57" fmla="*/ 159 h 176"/>
                <a:gd name="T58" fmla="*/ 136 w 184"/>
                <a:gd name="T59" fmla="*/ 148 h 176"/>
                <a:gd name="T60" fmla="*/ 136 w 184"/>
                <a:gd name="T61" fmla="*/ 60 h 176"/>
                <a:gd name="T62" fmla="*/ 124 w 184"/>
                <a:gd name="T63" fmla="*/ 48 h 176"/>
                <a:gd name="T64" fmla="*/ 28 w 184"/>
                <a:gd name="T65" fmla="*/ 96 h 176"/>
                <a:gd name="T66" fmla="*/ 16 w 184"/>
                <a:gd name="T67" fmla="*/ 84 h 176"/>
                <a:gd name="T68" fmla="*/ 28 w 184"/>
                <a:gd name="T69" fmla="*/ 72 h 176"/>
                <a:gd name="T70" fmla="*/ 40 w 184"/>
                <a:gd name="T71" fmla="*/ 84 h 176"/>
                <a:gd name="T72" fmla="*/ 28 w 184"/>
                <a:gd name="T73" fmla="*/ 96 h 176"/>
                <a:gd name="T74" fmla="*/ 112 w 184"/>
                <a:gd name="T75" fmla="*/ 132 h 176"/>
                <a:gd name="T76" fmla="*/ 108 w 184"/>
                <a:gd name="T77" fmla="*/ 136 h 176"/>
                <a:gd name="T78" fmla="*/ 60 w 184"/>
                <a:gd name="T79" fmla="*/ 136 h 176"/>
                <a:gd name="T80" fmla="*/ 56 w 184"/>
                <a:gd name="T81" fmla="*/ 132 h 176"/>
                <a:gd name="T82" fmla="*/ 56 w 184"/>
                <a:gd name="T83" fmla="*/ 76 h 176"/>
                <a:gd name="T84" fmla="*/ 60 w 184"/>
                <a:gd name="T85" fmla="*/ 72 h 176"/>
                <a:gd name="T86" fmla="*/ 108 w 184"/>
                <a:gd name="T87" fmla="*/ 72 h 176"/>
                <a:gd name="T88" fmla="*/ 112 w 184"/>
                <a:gd name="T89" fmla="*/ 76 h 176"/>
                <a:gd name="T90" fmla="*/ 112 w 184"/>
                <a:gd name="T91"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76">
                  <a:moveTo>
                    <a:pt x="124" y="48"/>
                  </a:moveTo>
                  <a:cubicBezTo>
                    <a:pt x="93" y="48"/>
                    <a:pt x="93" y="48"/>
                    <a:pt x="93" y="48"/>
                  </a:cubicBezTo>
                  <a:cubicBezTo>
                    <a:pt x="98" y="29"/>
                    <a:pt x="98" y="29"/>
                    <a:pt x="98" y="29"/>
                  </a:cubicBezTo>
                  <a:cubicBezTo>
                    <a:pt x="99" y="26"/>
                    <a:pt x="102" y="24"/>
                    <a:pt x="104" y="24"/>
                  </a:cubicBezTo>
                  <a:cubicBezTo>
                    <a:pt x="109" y="24"/>
                    <a:pt x="109" y="24"/>
                    <a:pt x="109" y="24"/>
                  </a:cubicBezTo>
                  <a:cubicBezTo>
                    <a:pt x="110" y="33"/>
                    <a:pt x="118" y="40"/>
                    <a:pt x="128" y="40"/>
                  </a:cubicBezTo>
                  <a:cubicBezTo>
                    <a:pt x="164" y="40"/>
                    <a:pt x="164" y="40"/>
                    <a:pt x="164" y="40"/>
                  </a:cubicBezTo>
                  <a:cubicBezTo>
                    <a:pt x="175" y="40"/>
                    <a:pt x="184" y="31"/>
                    <a:pt x="184" y="20"/>
                  </a:cubicBezTo>
                  <a:cubicBezTo>
                    <a:pt x="184" y="9"/>
                    <a:pt x="175" y="0"/>
                    <a:pt x="164" y="0"/>
                  </a:cubicBezTo>
                  <a:cubicBezTo>
                    <a:pt x="128" y="0"/>
                    <a:pt x="128" y="0"/>
                    <a:pt x="128" y="0"/>
                  </a:cubicBezTo>
                  <a:cubicBezTo>
                    <a:pt x="118" y="0"/>
                    <a:pt x="110" y="7"/>
                    <a:pt x="109" y="16"/>
                  </a:cubicBezTo>
                  <a:cubicBezTo>
                    <a:pt x="104" y="16"/>
                    <a:pt x="104" y="16"/>
                    <a:pt x="104" y="16"/>
                  </a:cubicBezTo>
                  <a:cubicBezTo>
                    <a:pt x="98" y="16"/>
                    <a:pt x="92" y="21"/>
                    <a:pt x="90" y="27"/>
                  </a:cubicBezTo>
                  <a:cubicBezTo>
                    <a:pt x="85" y="48"/>
                    <a:pt x="85" y="48"/>
                    <a:pt x="85" y="48"/>
                  </a:cubicBezTo>
                  <a:cubicBezTo>
                    <a:pt x="12" y="48"/>
                    <a:pt x="12" y="48"/>
                    <a:pt x="12" y="48"/>
                  </a:cubicBezTo>
                  <a:cubicBezTo>
                    <a:pt x="6" y="48"/>
                    <a:pt x="0" y="53"/>
                    <a:pt x="0" y="60"/>
                  </a:cubicBezTo>
                  <a:cubicBezTo>
                    <a:pt x="0" y="148"/>
                    <a:pt x="0" y="148"/>
                    <a:pt x="0" y="148"/>
                  </a:cubicBezTo>
                  <a:cubicBezTo>
                    <a:pt x="0" y="153"/>
                    <a:pt x="3" y="157"/>
                    <a:pt x="8" y="159"/>
                  </a:cubicBezTo>
                  <a:cubicBezTo>
                    <a:pt x="8" y="164"/>
                    <a:pt x="8" y="164"/>
                    <a:pt x="8" y="164"/>
                  </a:cubicBezTo>
                  <a:cubicBezTo>
                    <a:pt x="8" y="170"/>
                    <a:pt x="14" y="176"/>
                    <a:pt x="20" y="176"/>
                  </a:cubicBezTo>
                  <a:cubicBezTo>
                    <a:pt x="52" y="176"/>
                    <a:pt x="52" y="176"/>
                    <a:pt x="52" y="176"/>
                  </a:cubicBezTo>
                  <a:cubicBezTo>
                    <a:pt x="59" y="176"/>
                    <a:pt x="64" y="170"/>
                    <a:pt x="64" y="164"/>
                  </a:cubicBezTo>
                  <a:cubicBezTo>
                    <a:pt x="64" y="160"/>
                    <a:pt x="64" y="160"/>
                    <a:pt x="64" y="160"/>
                  </a:cubicBezTo>
                  <a:cubicBezTo>
                    <a:pt x="72" y="160"/>
                    <a:pt x="72" y="160"/>
                    <a:pt x="72" y="160"/>
                  </a:cubicBezTo>
                  <a:cubicBezTo>
                    <a:pt x="72" y="164"/>
                    <a:pt x="72" y="164"/>
                    <a:pt x="72" y="164"/>
                  </a:cubicBezTo>
                  <a:cubicBezTo>
                    <a:pt x="72" y="170"/>
                    <a:pt x="78" y="176"/>
                    <a:pt x="84" y="176"/>
                  </a:cubicBezTo>
                  <a:cubicBezTo>
                    <a:pt x="116" y="176"/>
                    <a:pt x="116" y="176"/>
                    <a:pt x="116" y="176"/>
                  </a:cubicBezTo>
                  <a:cubicBezTo>
                    <a:pt x="123" y="176"/>
                    <a:pt x="128" y="170"/>
                    <a:pt x="128" y="164"/>
                  </a:cubicBezTo>
                  <a:cubicBezTo>
                    <a:pt x="128" y="159"/>
                    <a:pt x="128" y="159"/>
                    <a:pt x="128" y="159"/>
                  </a:cubicBezTo>
                  <a:cubicBezTo>
                    <a:pt x="133" y="157"/>
                    <a:pt x="136" y="153"/>
                    <a:pt x="136" y="148"/>
                  </a:cubicBezTo>
                  <a:cubicBezTo>
                    <a:pt x="136" y="60"/>
                    <a:pt x="136" y="60"/>
                    <a:pt x="136" y="60"/>
                  </a:cubicBezTo>
                  <a:cubicBezTo>
                    <a:pt x="136" y="53"/>
                    <a:pt x="131" y="48"/>
                    <a:pt x="124" y="48"/>
                  </a:cubicBezTo>
                  <a:close/>
                  <a:moveTo>
                    <a:pt x="28" y="96"/>
                  </a:moveTo>
                  <a:cubicBezTo>
                    <a:pt x="22" y="96"/>
                    <a:pt x="16" y="90"/>
                    <a:pt x="16" y="84"/>
                  </a:cubicBezTo>
                  <a:cubicBezTo>
                    <a:pt x="16" y="77"/>
                    <a:pt x="22" y="72"/>
                    <a:pt x="28" y="72"/>
                  </a:cubicBezTo>
                  <a:cubicBezTo>
                    <a:pt x="35" y="72"/>
                    <a:pt x="40" y="77"/>
                    <a:pt x="40" y="84"/>
                  </a:cubicBezTo>
                  <a:cubicBezTo>
                    <a:pt x="40" y="90"/>
                    <a:pt x="35" y="96"/>
                    <a:pt x="28" y="96"/>
                  </a:cubicBezTo>
                  <a:close/>
                  <a:moveTo>
                    <a:pt x="112" y="132"/>
                  </a:moveTo>
                  <a:cubicBezTo>
                    <a:pt x="112" y="134"/>
                    <a:pt x="110" y="136"/>
                    <a:pt x="108" y="136"/>
                  </a:cubicBezTo>
                  <a:cubicBezTo>
                    <a:pt x="60" y="136"/>
                    <a:pt x="60" y="136"/>
                    <a:pt x="60" y="136"/>
                  </a:cubicBezTo>
                  <a:cubicBezTo>
                    <a:pt x="58" y="136"/>
                    <a:pt x="56" y="134"/>
                    <a:pt x="56" y="132"/>
                  </a:cubicBezTo>
                  <a:cubicBezTo>
                    <a:pt x="56" y="76"/>
                    <a:pt x="56" y="76"/>
                    <a:pt x="56" y="76"/>
                  </a:cubicBezTo>
                  <a:cubicBezTo>
                    <a:pt x="56" y="74"/>
                    <a:pt x="58" y="72"/>
                    <a:pt x="60" y="72"/>
                  </a:cubicBezTo>
                  <a:cubicBezTo>
                    <a:pt x="108" y="72"/>
                    <a:pt x="108" y="72"/>
                    <a:pt x="108" y="72"/>
                  </a:cubicBezTo>
                  <a:cubicBezTo>
                    <a:pt x="110" y="72"/>
                    <a:pt x="112" y="74"/>
                    <a:pt x="112" y="76"/>
                  </a:cubicBezTo>
                  <a:lnTo>
                    <a:pt x="112"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Rectangle 89"/>
            <p:cNvSpPr>
              <a:spLocks noChangeArrowheads="1"/>
            </p:cNvSpPr>
            <p:nvPr/>
          </p:nvSpPr>
          <p:spPr bwMode="auto">
            <a:xfrm>
              <a:off x="6002338" y="3438525"/>
              <a:ext cx="112713" cy="134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294" name="组合 293"/>
          <p:cNvGrpSpPr/>
          <p:nvPr/>
        </p:nvGrpSpPr>
        <p:grpSpPr>
          <a:xfrm rot="21234525">
            <a:off x="5910024" y="5358058"/>
            <a:ext cx="1062373" cy="1059257"/>
            <a:chOff x="7150101" y="3190875"/>
            <a:chExt cx="541338" cy="539750"/>
          </a:xfrm>
          <a:solidFill>
            <a:schemeClr val="bg1">
              <a:alpha val="9000"/>
            </a:schemeClr>
          </a:solidFill>
        </p:grpSpPr>
        <p:sp>
          <p:nvSpPr>
            <p:cNvPr id="438" name="Freeform 90"/>
            <p:cNvSpPr>
              <a:spLocks noEditPoints="1"/>
            </p:cNvSpPr>
            <p:nvPr/>
          </p:nvSpPr>
          <p:spPr bwMode="auto">
            <a:xfrm>
              <a:off x="7353301" y="3392488"/>
              <a:ext cx="134938" cy="134938"/>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1 w 48"/>
                <a:gd name="T11" fmla="*/ 16 h 48"/>
                <a:gd name="T12" fmla="*/ 16 w 48"/>
                <a:gd name="T13" fmla="*/ 21 h 48"/>
                <a:gd name="T14" fmla="*/ 12 w 48"/>
                <a:gd name="T15" fmla="*/ 24 h 48"/>
                <a:gd name="T16" fmla="*/ 11 w 48"/>
                <a:gd name="T17" fmla="*/ 24 h 48"/>
                <a:gd name="T18" fmla="*/ 8 w 48"/>
                <a:gd name="T19" fmla="*/ 19 h 48"/>
                <a:gd name="T20" fmla="*/ 19 w 48"/>
                <a:gd name="T21" fmla="*/ 8 h 48"/>
                <a:gd name="T22" fmla="*/ 24 w 48"/>
                <a:gd name="T23" fmla="*/ 11 h 48"/>
                <a:gd name="T24" fmla="*/ 21 w 48"/>
                <a:gd name="T25"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8">
                  <a:moveTo>
                    <a:pt x="24" y="0"/>
                  </a:moveTo>
                  <a:cubicBezTo>
                    <a:pt x="11" y="0"/>
                    <a:pt x="0" y="11"/>
                    <a:pt x="0" y="24"/>
                  </a:cubicBezTo>
                  <a:cubicBezTo>
                    <a:pt x="0" y="37"/>
                    <a:pt x="11" y="48"/>
                    <a:pt x="24" y="48"/>
                  </a:cubicBezTo>
                  <a:cubicBezTo>
                    <a:pt x="37" y="48"/>
                    <a:pt x="48" y="37"/>
                    <a:pt x="48" y="24"/>
                  </a:cubicBezTo>
                  <a:cubicBezTo>
                    <a:pt x="48" y="11"/>
                    <a:pt x="37" y="0"/>
                    <a:pt x="24" y="0"/>
                  </a:cubicBezTo>
                  <a:close/>
                  <a:moveTo>
                    <a:pt x="21" y="16"/>
                  </a:moveTo>
                  <a:cubicBezTo>
                    <a:pt x="19" y="17"/>
                    <a:pt x="17" y="19"/>
                    <a:pt x="16" y="21"/>
                  </a:cubicBezTo>
                  <a:cubicBezTo>
                    <a:pt x="15" y="23"/>
                    <a:pt x="14" y="24"/>
                    <a:pt x="12" y="24"/>
                  </a:cubicBezTo>
                  <a:cubicBezTo>
                    <a:pt x="12" y="24"/>
                    <a:pt x="11" y="24"/>
                    <a:pt x="11" y="24"/>
                  </a:cubicBezTo>
                  <a:cubicBezTo>
                    <a:pt x="9" y="23"/>
                    <a:pt x="8" y="21"/>
                    <a:pt x="8" y="19"/>
                  </a:cubicBezTo>
                  <a:cubicBezTo>
                    <a:pt x="10" y="14"/>
                    <a:pt x="14" y="10"/>
                    <a:pt x="19" y="8"/>
                  </a:cubicBezTo>
                  <a:cubicBezTo>
                    <a:pt x="21" y="7"/>
                    <a:pt x="23" y="8"/>
                    <a:pt x="24" y="11"/>
                  </a:cubicBezTo>
                  <a:cubicBezTo>
                    <a:pt x="25" y="13"/>
                    <a:pt x="24" y="15"/>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Freeform 91"/>
            <p:cNvSpPr>
              <a:spLocks noEditPoints="1"/>
            </p:cNvSpPr>
            <p:nvPr/>
          </p:nvSpPr>
          <p:spPr bwMode="auto">
            <a:xfrm>
              <a:off x="7150101" y="3190875"/>
              <a:ext cx="541338" cy="539750"/>
            </a:xfrm>
            <a:custGeom>
              <a:avLst/>
              <a:gdLst>
                <a:gd name="T0" fmla="*/ 179 w 192"/>
                <a:gd name="T1" fmla="*/ 47 h 192"/>
                <a:gd name="T2" fmla="*/ 185 w 192"/>
                <a:gd name="T3" fmla="*/ 41 h 192"/>
                <a:gd name="T4" fmla="*/ 192 w 192"/>
                <a:gd name="T5" fmla="*/ 24 h 192"/>
                <a:gd name="T6" fmla="*/ 185 w 192"/>
                <a:gd name="T7" fmla="*/ 7 h 192"/>
                <a:gd name="T8" fmla="*/ 168 w 192"/>
                <a:gd name="T9" fmla="*/ 0 h 192"/>
                <a:gd name="T10" fmla="*/ 151 w 192"/>
                <a:gd name="T11" fmla="*/ 7 h 192"/>
                <a:gd name="T12" fmla="*/ 145 w 192"/>
                <a:gd name="T13" fmla="*/ 13 h 192"/>
                <a:gd name="T14" fmla="*/ 96 w 192"/>
                <a:gd name="T15" fmla="*/ 0 h 192"/>
                <a:gd name="T16" fmla="*/ 47 w 192"/>
                <a:gd name="T17" fmla="*/ 13 h 192"/>
                <a:gd name="T18" fmla="*/ 41 w 192"/>
                <a:gd name="T19" fmla="*/ 7 h 192"/>
                <a:gd name="T20" fmla="*/ 24 w 192"/>
                <a:gd name="T21" fmla="*/ 0 h 192"/>
                <a:gd name="T22" fmla="*/ 7 w 192"/>
                <a:gd name="T23" fmla="*/ 7 h 192"/>
                <a:gd name="T24" fmla="*/ 0 w 192"/>
                <a:gd name="T25" fmla="*/ 24 h 192"/>
                <a:gd name="T26" fmla="*/ 7 w 192"/>
                <a:gd name="T27" fmla="*/ 41 h 192"/>
                <a:gd name="T28" fmla="*/ 14 w 192"/>
                <a:gd name="T29" fmla="*/ 47 h 192"/>
                <a:gd name="T30" fmla="*/ 0 w 192"/>
                <a:gd name="T31" fmla="*/ 96 h 192"/>
                <a:gd name="T32" fmla="*/ 13 w 192"/>
                <a:gd name="T33" fmla="*/ 145 h 192"/>
                <a:gd name="T34" fmla="*/ 7 w 192"/>
                <a:gd name="T35" fmla="*/ 151 h 192"/>
                <a:gd name="T36" fmla="*/ 0 w 192"/>
                <a:gd name="T37" fmla="*/ 168 h 192"/>
                <a:gd name="T38" fmla="*/ 7 w 192"/>
                <a:gd name="T39" fmla="*/ 185 h 192"/>
                <a:gd name="T40" fmla="*/ 24 w 192"/>
                <a:gd name="T41" fmla="*/ 192 h 192"/>
                <a:gd name="T42" fmla="*/ 41 w 192"/>
                <a:gd name="T43" fmla="*/ 185 h 192"/>
                <a:gd name="T44" fmla="*/ 47 w 192"/>
                <a:gd name="T45" fmla="*/ 179 h 192"/>
                <a:gd name="T46" fmla="*/ 96 w 192"/>
                <a:gd name="T47" fmla="*/ 192 h 192"/>
                <a:gd name="T48" fmla="*/ 145 w 192"/>
                <a:gd name="T49" fmla="*/ 179 h 192"/>
                <a:gd name="T50" fmla="*/ 151 w 192"/>
                <a:gd name="T51" fmla="*/ 185 h 192"/>
                <a:gd name="T52" fmla="*/ 168 w 192"/>
                <a:gd name="T53" fmla="*/ 192 h 192"/>
                <a:gd name="T54" fmla="*/ 185 w 192"/>
                <a:gd name="T55" fmla="*/ 185 h 192"/>
                <a:gd name="T56" fmla="*/ 192 w 192"/>
                <a:gd name="T57" fmla="*/ 168 h 192"/>
                <a:gd name="T58" fmla="*/ 185 w 192"/>
                <a:gd name="T59" fmla="*/ 151 h 192"/>
                <a:gd name="T60" fmla="*/ 179 w 192"/>
                <a:gd name="T61" fmla="*/ 145 h 192"/>
                <a:gd name="T62" fmla="*/ 192 w 192"/>
                <a:gd name="T63" fmla="*/ 96 h 192"/>
                <a:gd name="T64" fmla="*/ 179 w 192"/>
                <a:gd name="T65" fmla="*/ 47 h 192"/>
                <a:gd name="T66" fmla="*/ 96 w 192"/>
                <a:gd name="T67" fmla="*/ 176 h 192"/>
                <a:gd name="T68" fmla="*/ 16 w 192"/>
                <a:gd name="T69" fmla="*/ 96 h 192"/>
                <a:gd name="T70" fmla="*/ 96 w 192"/>
                <a:gd name="T71" fmla="*/ 16 h 192"/>
                <a:gd name="T72" fmla="*/ 176 w 192"/>
                <a:gd name="T73" fmla="*/ 96 h 192"/>
                <a:gd name="T74" fmla="*/ 96 w 192"/>
                <a:gd name="T75" fmla="*/ 17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92">
                  <a:moveTo>
                    <a:pt x="179" y="47"/>
                  </a:moveTo>
                  <a:cubicBezTo>
                    <a:pt x="185" y="41"/>
                    <a:pt x="185" y="41"/>
                    <a:pt x="185" y="41"/>
                  </a:cubicBezTo>
                  <a:cubicBezTo>
                    <a:pt x="190" y="36"/>
                    <a:pt x="192" y="30"/>
                    <a:pt x="192" y="24"/>
                  </a:cubicBezTo>
                  <a:cubicBezTo>
                    <a:pt x="192" y="17"/>
                    <a:pt x="190" y="11"/>
                    <a:pt x="185" y="7"/>
                  </a:cubicBezTo>
                  <a:cubicBezTo>
                    <a:pt x="181" y="2"/>
                    <a:pt x="175" y="0"/>
                    <a:pt x="168" y="0"/>
                  </a:cubicBezTo>
                  <a:cubicBezTo>
                    <a:pt x="162" y="0"/>
                    <a:pt x="156" y="2"/>
                    <a:pt x="151" y="7"/>
                  </a:cubicBezTo>
                  <a:cubicBezTo>
                    <a:pt x="145" y="13"/>
                    <a:pt x="145" y="13"/>
                    <a:pt x="145" y="13"/>
                  </a:cubicBezTo>
                  <a:cubicBezTo>
                    <a:pt x="130" y="5"/>
                    <a:pt x="113" y="0"/>
                    <a:pt x="96" y="0"/>
                  </a:cubicBezTo>
                  <a:cubicBezTo>
                    <a:pt x="79" y="0"/>
                    <a:pt x="62" y="5"/>
                    <a:pt x="47" y="13"/>
                  </a:cubicBezTo>
                  <a:cubicBezTo>
                    <a:pt x="41" y="7"/>
                    <a:pt x="41" y="7"/>
                    <a:pt x="41" y="7"/>
                  </a:cubicBezTo>
                  <a:cubicBezTo>
                    <a:pt x="37" y="2"/>
                    <a:pt x="31" y="0"/>
                    <a:pt x="24" y="0"/>
                  </a:cubicBezTo>
                  <a:cubicBezTo>
                    <a:pt x="18" y="0"/>
                    <a:pt x="12" y="2"/>
                    <a:pt x="7" y="7"/>
                  </a:cubicBezTo>
                  <a:cubicBezTo>
                    <a:pt x="3" y="11"/>
                    <a:pt x="0" y="17"/>
                    <a:pt x="0" y="24"/>
                  </a:cubicBezTo>
                  <a:cubicBezTo>
                    <a:pt x="0" y="30"/>
                    <a:pt x="3" y="36"/>
                    <a:pt x="7" y="41"/>
                  </a:cubicBezTo>
                  <a:cubicBezTo>
                    <a:pt x="14" y="47"/>
                    <a:pt x="14" y="47"/>
                    <a:pt x="14" y="47"/>
                  </a:cubicBezTo>
                  <a:cubicBezTo>
                    <a:pt x="5" y="62"/>
                    <a:pt x="0" y="79"/>
                    <a:pt x="0" y="96"/>
                  </a:cubicBezTo>
                  <a:cubicBezTo>
                    <a:pt x="0" y="113"/>
                    <a:pt x="5" y="130"/>
                    <a:pt x="13" y="145"/>
                  </a:cubicBezTo>
                  <a:cubicBezTo>
                    <a:pt x="7" y="151"/>
                    <a:pt x="7" y="151"/>
                    <a:pt x="7" y="151"/>
                  </a:cubicBezTo>
                  <a:cubicBezTo>
                    <a:pt x="3" y="155"/>
                    <a:pt x="0" y="161"/>
                    <a:pt x="0" y="168"/>
                  </a:cubicBezTo>
                  <a:cubicBezTo>
                    <a:pt x="0" y="174"/>
                    <a:pt x="3" y="180"/>
                    <a:pt x="7" y="185"/>
                  </a:cubicBezTo>
                  <a:cubicBezTo>
                    <a:pt x="12" y="189"/>
                    <a:pt x="18" y="192"/>
                    <a:pt x="24" y="192"/>
                  </a:cubicBezTo>
                  <a:cubicBezTo>
                    <a:pt x="31" y="192"/>
                    <a:pt x="37" y="189"/>
                    <a:pt x="41" y="185"/>
                  </a:cubicBezTo>
                  <a:cubicBezTo>
                    <a:pt x="47" y="179"/>
                    <a:pt x="47" y="179"/>
                    <a:pt x="47" y="179"/>
                  </a:cubicBezTo>
                  <a:cubicBezTo>
                    <a:pt x="62" y="187"/>
                    <a:pt x="79" y="192"/>
                    <a:pt x="96" y="192"/>
                  </a:cubicBezTo>
                  <a:cubicBezTo>
                    <a:pt x="113" y="192"/>
                    <a:pt x="130" y="187"/>
                    <a:pt x="145" y="179"/>
                  </a:cubicBezTo>
                  <a:cubicBezTo>
                    <a:pt x="151" y="185"/>
                    <a:pt x="151" y="185"/>
                    <a:pt x="151" y="185"/>
                  </a:cubicBezTo>
                  <a:cubicBezTo>
                    <a:pt x="156" y="189"/>
                    <a:pt x="162" y="192"/>
                    <a:pt x="168" y="192"/>
                  </a:cubicBezTo>
                  <a:cubicBezTo>
                    <a:pt x="175" y="192"/>
                    <a:pt x="181" y="189"/>
                    <a:pt x="185" y="185"/>
                  </a:cubicBezTo>
                  <a:cubicBezTo>
                    <a:pt x="190" y="180"/>
                    <a:pt x="192" y="174"/>
                    <a:pt x="192" y="168"/>
                  </a:cubicBezTo>
                  <a:cubicBezTo>
                    <a:pt x="192" y="161"/>
                    <a:pt x="190" y="155"/>
                    <a:pt x="185" y="151"/>
                  </a:cubicBezTo>
                  <a:cubicBezTo>
                    <a:pt x="179" y="145"/>
                    <a:pt x="179" y="145"/>
                    <a:pt x="179" y="145"/>
                  </a:cubicBezTo>
                  <a:cubicBezTo>
                    <a:pt x="188" y="130"/>
                    <a:pt x="192" y="113"/>
                    <a:pt x="192" y="96"/>
                  </a:cubicBezTo>
                  <a:cubicBezTo>
                    <a:pt x="192" y="79"/>
                    <a:pt x="188" y="62"/>
                    <a:pt x="179" y="47"/>
                  </a:cubicBezTo>
                  <a:close/>
                  <a:moveTo>
                    <a:pt x="96" y="176"/>
                  </a:moveTo>
                  <a:cubicBezTo>
                    <a:pt x="52" y="176"/>
                    <a:pt x="16" y="140"/>
                    <a:pt x="16" y="96"/>
                  </a:cubicBezTo>
                  <a:cubicBezTo>
                    <a:pt x="16" y="52"/>
                    <a:pt x="52" y="16"/>
                    <a:pt x="96" y="16"/>
                  </a:cubicBezTo>
                  <a:cubicBezTo>
                    <a:pt x="140" y="16"/>
                    <a:pt x="176" y="52"/>
                    <a:pt x="176" y="96"/>
                  </a:cubicBezTo>
                  <a:cubicBezTo>
                    <a:pt x="176" y="140"/>
                    <a:pt x="140" y="176"/>
                    <a:pt x="96" y="1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Freeform 92"/>
            <p:cNvSpPr>
              <a:spLocks noEditPoints="1"/>
            </p:cNvSpPr>
            <p:nvPr/>
          </p:nvSpPr>
          <p:spPr bwMode="auto">
            <a:xfrm>
              <a:off x="7218363" y="3257550"/>
              <a:ext cx="404813" cy="40640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04 w 144"/>
                <a:gd name="T11" fmla="*/ 72 h 144"/>
                <a:gd name="T12" fmla="*/ 72 w 144"/>
                <a:gd name="T13" fmla="*/ 104 h 144"/>
                <a:gd name="T14" fmla="*/ 40 w 144"/>
                <a:gd name="T15" fmla="*/ 72 h 144"/>
                <a:gd name="T16" fmla="*/ 47 w 144"/>
                <a:gd name="T17" fmla="*/ 52 h 144"/>
                <a:gd name="T18" fmla="*/ 41 w 144"/>
                <a:gd name="T19" fmla="*/ 47 h 144"/>
                <a:gd name="T20" fmla="*/ 41 w 144"/>
                <a:gd name="T21" fmla="*/ 41 h 144"/>
                <a:gd name="T22" fmla="*/ 47 w 144"/>
                <a:gd name="T23" fmla="*/ 41 h 144"/>
                <a:gd name="T24" fmla="*/ 53 w 144"/>
                <a:gd name="T25" fmla="*/ 47 h 144"/>
                <a:gd name="T26" fmla="*/ 72 w 144"/>
                <a:gd name="T27" fmla="*/ 40 h 144"/>
                <a:gd name="T28" fmla="*/ 92 w 144"/>
                <a:gd name="T29" fmla="*/ 47 h 144"/>
                <a:gd name="T30" fmla="*/ 98 w 144"/>
                <a:gd name="T31" fmla="*/ 41 h 144"/>
                <a:gd name="T32" fmla="*/ 103 w 144"/>
                <a:gd name="T33" fmla="*/ 41 h 144"/>
                <a:gd name="T34" fmla="*/ 103 w 144"/>
                <a:gd name="T35" fmla="*/ 47 h 144"/>
                <a:gd name="T36" fmla="*/ 97 w 144"/>
                <a:gd name="T37" fmla="*/ 52 h 144"/>
                <a:gd name="T38" fmla="*/ 104 w 144"/>
                <a:gd name="T39"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04" y="72"/>
                  </a:moveTo>
                  <a:cubicBezTo>
                    <a:pt x="104" y="90"/>
                    <a:pt x="90" y="104"/>
                    <a:pt x="72" y="104"/>
                  </a:cubicBezTo>
                  <a:cubicBezTo>
                    <a:pt x="55" y="104"/>
                    <a:pt x="40" y="90"/>
                    <a:pt x="40" y="72"/>
                  </a:cubicBezTo>
                  <a:cubicBezTo>
                    <a:pt x="40" y="64"/>
                    <a:pt x="43" y="58"/>
                    <a:pt x="47" y="52"/>
                  </a:cubicBezTo>
                  <a:cubicBezTo>
                    <a:pt x="41" y="47"/>
                    <a:pt x="41" y="47"/>
                    <a:pt x="41" y="47"/>
                  </a:cubicBezTo>
                  <a:cubicBezTo>
                    <a:pt x="40" y="45"/>
                    <a:pt x="40" y="43"/>
                    <a:pt x="41" y="41"/>
                  </a:cubicBezTo>
                  <a:cubicBezTo>
                    <a:pt x="43" y="39"/>
                    <a:pt x="45" y="39"/>
                    <a:pt x="47" y="41"/>
                  </a:cubicBezTo>
                  <a:cubicBezTo>
                    <a:pt x="53" y="47"/>
                    <a:pt x="53" y="47"/>
                    <a:pt x="53" y="47"/>
                  </a:cubicBezTo>
                  <a:cubicBezTo>
                    <a:pt x="58" y="42"/>
                    <a:pt x="65" y="40"/>
                    <a:pt x="72" y="40"/>
                  </a:cubicBezTo>
                  <a:cubicBezTo>
                    <a:pt x="80" y="40"/>
                    <a:pt x="86" y="42"/>
                    <a:pt x="92" y="47"/>
                  </a:cubicBezTo>
                  <a:cubicBezTo>
                    <a:pt x="98" y="41"/>
                    <a:pt x="98" y="41"/>
                    <a:pt x="98" y="41"/>
                  </a:cubicBezTo>
                  <a:cubicBezTo>
                    <a:pt x="99" y="39"/>
                    <a:pt x="102" y="39"/>
                    <a:pt x="103" y="41"/>
                  </a:cubicBezTo>
                  <a:cubicBezTo>
                    <a:pt x="105" y="43"/>
                    <a:pt x="105" y="45"/>
                    <a:pt x="103" y="47"/>
                  </a:cubicBezTo>
                  <a:cubicBezTo>
                    <a:pt x="97" y="52"/>
                    <a:pt x="97" y="52"/>
                    <a:pt x="97" y="52"/>
                  </a:cubicBezTo>
                  <a:cubicBezTo>
                    <a:pt x="102" y="58"/>
                    <a:pt x="104" y="65"/>
                    <a:pt x="10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95" name="Freeform 93"/>
          <p:cNvSpPr/>
          <p:nvPr/>
        </p:nvSpPr>
        <p:spPr bwMode="auto">
          <a:xfrm>
            <a:off x="7339088" y="72948"/>
            <a:ext cx="1062373" cy="884791"/>
          </a:xfrm>
          <a:custGeom>
            <a:avLst/>
            <a:gdLst>
              <a:gd name="T0" fmla="*/ 176 w 192"/>
              <a:gd name="T1" fmla="*/ 92 h 160"/>
              <a:gd name="T2" fmla="*/ 176 w 192"/>
              <a:gd name="T3" fmla="*/ 91 h 160"/>
              <a:gd name="T4" fmla="*/ 176 w 192"/>
              <a:gd name="T5" fmla="*/ 48 h 160"/>
              <a:gd name="T6" fmla="*/ 176 w 192"/>
              <a:gd name="T7" fmla="*/ 46 h 160"/>
              <a:gd name="T8" fmla="*/ 96 w 192"/>
              <a:gd name="T9" fmla="*/ 0 h 160"/>
              <a:gd name="T10" fmla="*/ 17 w 192"/>
              <a:gd name="T11" fmla="*/ 46 h 160"/>
              <a:gd name="T12" fmla="*/ 17 w 192"/>
              <a:gd name="T13" fmla="*/ 46 h 160"/>
              <a:gd name="T14" fmla="*/ 16 w 192"/>
              <a:gd name="T15" fmla="*/ 47 h 160"/>
              <a:gd name="T16" fmla="*/ 16 w 192"/>
              <a:gd name="T17" fmla="*/ 48 h 160"/>
              <a:gd name="T18" fmla="*/ 16 w 192"/>
              <a:gd name="T19" fmla="*/ 48 h 160"/>
              <a:gd name="T20" fmla="*/ 16 w 192"/>
              <a:gd name="T21" fmla="*/ 91 h 160"/>
              <a:gd name="T22" fmla="*/ 16 w 192"/>
              <a:gd name="T23" fmla="*/ 92 h 160"/>
              <a:gd name="T24" fmla="*/ 0 w 192"/>
              <a:gd name="T25" fmla="*/ 120 h 160"/>
              <a:gd name="T26" fmla="*/ 32 w 192"/>
              <a:gd name="T27" fmla="*/ 152 h 160"/>
              <a:gd name="T28" fmla="*/ 33 w 192"/>
              <a:gd name="T29" fmla="*/ 152 h 160"/>
              <a:gd name="T30" fmla="*/ 44 w 192"/>
              <a:gd name="T31" fmla="*/ 160 h 160"/>
              <a:gd name="T32" fmla="*/ 56 w 192"/>
              <a:gd name="T33" fmla="*/ 148 h 160"/>
              <a:gd name="T34" fmla="*/ 56 w 192"/>
              <a:gd name="T35" fmla="*/ 92 h 160"/>
              <a:gd name="T36" fmla="*/ 44 w 192"/>
              <a:gd name="T37" fmla="*/ 80 h 160"/>
              <a:gd name="T38" fmla="*/ 33 w 192"/>
              <a:gd name="T39" fmla="*/ 88 h 160"/>
              <a:gd name="T40" fmla="*/ 32 w 192"/>
              <a:gd name="T41" fmla="*/ 88 h 160"/>
              <a:gd name="T42" fmla="*/ 24 w 192"/>
              <a:gd name="T43" fmla="*/ 89 h 160"/>
              <a:gd name="T44" fmla="*/ 24 w 192"/>
              <a:gd name="T45" fmla="*/ 49 h 160"/>
              <a:gd name="T46" fmla="*/ 46 w 192"/>
              <a:gd name="T47" fmla="*/ 24 h 160"/>
              <a:gd name="T48" fmla="*/ 52 w 192"/>
              <a:gd name="T49" fmla="*/ 31 h 160"/>
              <a:gd name="T50" fmla="*/ 57 w 192"/>
              <a:gd name="T51" fmla="*/ 31 h 160"/>
              <a:gd name="T52" fmla="*/ 96 w 192"/>
              <a:gd name="T53" fmla="*/ 24 h 160"/>
              <a:gd name="T54" fmla="*/ 135 w 192"/>
              <a:gd name="T55" fmla="*/ 31 h 160"/>
              <a:gd name="T56" fmla="*/ 137 w 192"/>
              <a:gd name="T57" fmla="*/ 32 h 160"/>
              <a:gd name="T58" fmla="*/ 140 w 192"/>
              <a:gd name="T59" fmla="*/ 31 h 160"/>
              <a:gd name="T60" fmla="*/ 147 w 192"/>
              <a:gd name="T61" fmla="*/ 24 h 160"/>
              <a:gd name="T62" fmla="*/ 168 w 192"/>
              <a:gd name="T63" fmla="*/ 49 h 160"/>
              <a:gd name="T64" fmla="*/ 168 w 192"/>
              <a:gd name="T65" fmla="*/ 89 h 160"/>
              <a:gd name="T66" fmla="*/ 160 w 192"/>
              <a:gd name="T67" fmla="*/ 88 h 160"/>
              <a:gd name="T68" fmla="*/ 159 w 192"/>
              <a:gd name="T69" fmla="*/ 88 h 160"/>
              <a:gd name="T70" fmla="*/ 148 w 192"/>
              <a:gd name="T71" fmla="*/ 80 h 160"/>
              <a:gd name="T72" fmla="*/ 136 w 192"/>
              <a:gd name="T73" fmla="*/ 92 h 160"/>
              <a:gd name="T74" fmla="*/ 136 w 192"/>
              <a:gd name="T75" fmla="*/ 148 h 160"/>
              <a:gd name="T76" fmla="*/ 148 w 192"/>
              <a:gd name="T77" fmla="*/ 160 h 160"/>
              <a:gd name="T78" fmla="*/ 159 w 192"/>
              <a:gd name="T79" fmla="*/ 152 h 160"/>
              <a:gd name="T80" fmla="*/ 160 w 192"/>
              <a:gd name="T81" fmla="*/ 152 h 160"/>
              <a:gd name="T82" fmla="*/ 192 w 192"/>
              <a:gd name="T83" fmla="*/ 120 h 160"/>
              <a:gd name="T84" fmla="*/ 176 w 192"/>
              <a:gd name="T85" fmla="*/ 9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60">
                <a:moveTo>
                  <a:pt x="176" y="92"/>
                </a:moveTo>
                <a:cubicBezTo>
                  <a:pt x="176" y="92"/>
                  <a:pt x="176" y="92"/>
                  <a:pt x="176" y="91"/>
                </a:cubicBezTo>
                <a:cubicBezTo>
                  <a:pt x="176" y="48"/>
                  <a:pt x="176" y="48"/>
                  <a:pt x="176" y="48"/>
                </a:cubicBezTo>
                <a:cubicBezTo>
                  <a:pt x="176" y="47"/>
                  <a:pt x="176" y="47"/>
                  <a:pt x="176" y="46"/>
                </a:cubicBezTo>
                <a:cubicBezTo>
                  <a:pt x="166" y="23"/>
                  <a:pt x="135" y="0"/>
                  <a:pt x="96" y="0"/>
                </a:cubicBezTo>
                <a:cubicBezTo>
                  <a:pt x="57" y="0"/>
                  <a:pt x="27" y="23"/>
                  <a:pt x="17" y="46"/>
                </a:cubicBezTo>
                <a:cubicBezTo>
                  <a:pt x="17" y="46"/>
                  <a:pt x="17" y="46"/>
                  <a:pt x="17" y="46"/>
                </a:cubicBezTo>
                <a:cubicBezTo>
                  <a:pt x="17" y="46"/>
                  <a:pt x="17" y="47"/>
                  <a:pt x="16" y="47"/>
                </a:cubicBezTo>
                <a:cubicBezTo>
                  <a:pt x="16" y="47"/>
                  <a:pt x="16" y="47"/>
                  <a:pt x="16" y="48"/>
                </a:cubicBezTo>
                <a:cubicBezTo>
                  <a:pt x="16" y="48"/>
                  <a:pt x="16" y="48"/>
                  <a:pt x="16" y="48"/>
                </a:cubicBezTo>
                <a:cubicBezTo>
                  <a:pt x="16" y="91"/>
                  <a:pt x="16" y="91"/>
                  <a:pt x="16" y="91"/>
                </a:cubicBezTo>
                <a:cubicBezTo>
                  <a:pt x="16" y="92"/>
                  <a:pt x="16" y="92"/>
                  <a:pt x="16" y="92"/>
                </a:cubicBezTo>
                <a:cubicBezTo>
                  <a:pt x="7" y="98"/>
                  <a:pt x="0" y="108"/>
                  <a:pt x="0" y="120"/>
                </a:cubicBezTo>
                <a:cubicBezTo>
                  <a:pt x="0" y="138"/>
                  <a:pt x="14" y="152"/>
                  <a:pt x="32" y="152"/>
                </a:cubicBezTo>
                <a:cubicBezTo>
                  <a:pt x="33" y="152"/>
                  <a:pt x="33" y="152"/>
                  <a:pt x="33" y="152"/>
                </a:cubicBezTo>
                <a:cubicBezTo>
                  <a:pt x="35" y="157"/>
                  <a:pt x="39" y="160"/>
                  <a:pt x="44" y="160"/>
                </a:cubicBezTo>
                <a:cubicBezTo>
                  <a:pt x="51" y="160"/>
                  <a:pt x="56" y="154"/>
                  <a:pt x="56" y="148"/>
                </a:cubicBezTo>
                <a:cubicBezTo>
                  <a:pt x="56" y="92"/>
                  <a:pt x="56" y="92"/>
                  <a:pt x="56" y="92"/>
                </a:cubicBezTo>
                <a:cubicBezTo>
                  <a:pt x="56" y="85"/>
                  <a:pt x="51" y="80"/>
                  <a:pt x="44" y="80"/>
                </a:cubicBezTo>
                <a:cubicBezTo>
                  <a:pt x="39" y="80"/>
                  <a:pt x="35" y="83"/>
                  <a:pt x="33" y="88"/>
                </a:cubicBezTo>
                <a:cubicBezTo>
                  <a:pt x="32" y="88"/>
                  <a:pt x="32" y="88"/>
                  <a:pt x="32" y="88"/>
                </a:cubicBezTo>
                <a:cubicBezTo>
                  <a:pt x="29" y="88"/>
                  <a:pt x="27" y="88"/>
                  <a:pt x="24" y="89"/>
                </a:cubicBezTo>
                <a:cubicBezTo>
                  <a:pt x="24" y="49"/>
                  <a:pt x="24" y="49"/>
                  <a:pt x="24" y="49"/>
                </a:cubicBezTo>
                <a:cubicBezTo>
                  <a:pt x="28" y="40"/>
                  <a:pt x="36" y="31"/>
                  <a:pt x="46" y="24"/>
                </a:cubicBezTo>
                <a:cubicBezTo>
                  <a:pt x="52" y="31"/>
                  <a:pt x="52" y="31"/>
                  <a:pt x="52" y="31"/>
                </a:cubicBezTo>
                <a:cubicBezTo>
                  <a:pt x="54" y="32"/>
                  <a:pt x="56" y="32"/>
                  <a:pt x="57" y="31"/>
                </a:cubicBezTo>
                <a:cubicBezTo>
                  <a:pt x="57" y="31"/>
                  <a:pt x="69" y="24"/>
                  <a:pt x="96" y="24"/>
                </a:cubicBezTo>
                <a:cubicBezTo>
                  <a:pt x="123" y="24"/>
                  <a:pt x="135" y="31"/>
                  <a:pt x="135" y="31"/>
                </a:cubicBezTo>
                <a:cubicBezTo>
                  <a:pt x="136" y="32"/>
                  <a:pt x="136" y="32"/>
                  <a:pt x="137" y="32"/>
                </a:cubicBezTo>
                <a:cubicBezTo>
                  <a:pt x="138" y="32"/>
                  <a:pt x="139" y="31"/>
                  <a:pt x="140" y="31"/>
                </a:cubicBezTo>
                <a:cubicBezTo>
                  <a:pt x="147" y="24"/>
                  <a:pt x="147" y="24"/>
                  <a:pt x="147" y="24"/>
                </a:cubicBezTo>
                <a:cubicBezTo>
                  <a:pt x="157" y="31"/>
                  <a:pt x="164" y="40"/>
                  <a:pt x="168" y="49"/>
                </a:cubicBezTo>
                <a:cubicBezTo>
                  <a:pt x="168" y="89"/>
                  <a:pt x="168" y="89"/>
                  <a:pt x="168" y="89"/>
                </a:cubicBezTo>
                <a:cubicBezTo>
                  <a:pt x="166" y="88"/>
                  <a:pt x="163" y="88"/>
                  <a:pt x="160" y="88"/>
                </a:cubicBezTo>
                <a:cubicBezTo>
                  <a:pt x="159" y="88"/>
                  <a:pt x="159" y="88"/>
                  <a:pt x="159" y="88"/>
                </a:cubicBezTo>
                <a:cubicBezTo>
                  <a:pt x="158" y="83"/>
                  <a:pt x="153" y="80"/>
                  <a:pt x="148" y="80"/>
                </a:cubicBezTo>
                <a:cubicBezTo>
                  <a:pt x="142" y="80"/>
                  <a:pt x="136" y="85"/>
                  <a:pt x="136" y="92"/>
                </a:cubicBezTo>
                <a:cubicBezTo>
                  <a:pt x="136" y="148"/>
                  <a:pt x="136" y="148"/>
                  <a:pt x="136" y="148"/>
                </a:cubicBezTo>
                <a:cubicBezTo>
                  <a:pt x="136" y="154"/>
                  <a:pt x="142" y="160"/>
                  <a:pt x="148" y="160"/>
                </a:cubicBezTo>
                <a:cubicBezTo>
                  <a:pt x="153" y="160"/>
                  <a:pt x="158" y="157"/>
                  <a:pt x="159" y="152"/>
                </a:cubicBezTo>
                <a:cubicBezTo>
                  <a:pt x="160" y="152"/>
                  <a:pt x="160" y="152"/>
                  <a:pt x="160" y="152"/>
                </a:cubicBezTo>
                <a:cubicBezTo>
                  <a:pt x="178" y="152"/>
                  <a:pt x="192" y="138"/>
                  <a:pt x="192" y="120"/>
                </a:cubicBezTo>
                <a:cubicBezTo>
                  <a:pt x="192" y="108"/>
                  <a:pt x="186" y="98"/>
                  <a:pt x="176" y="92"/>
                </a:cubicBez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sp>
        <p:nvSpPr>
          <p:cNvPr id="296" name="Freeform 94"/>
          <p:cNvSpPr/>
          <p:nvPr/>
        </p:nvSpPr>
        <p:spPr bwMode="auto">
          <a:xfrm rot="21328132">
            <a:off x="8453924" y="3028604"/>
            <a:ext cx="1059257" cy="1059257"/>
          </a:xfrm>
          <a:custGeom>
            <a:avLst/>
            <a:gdLst>
              <a:gd name="T0" fmla="*/ 176 w 192"/>
              <a:gd name="T1" fmla="*/ 147 h 192"/>
              <a:gd name="T2" fmla="*/ 192 w 192"/>
              <a:gd name="T3" fmla="*/ 120 h 192"/>
              <a:gd name="T4" fmla="*/ 176 w 192"/>
              <a:gd name="T5" fmla="*/ 92 h 192"/>
              <a:gd name="T6" fmla="*/ 176 w 192"/>
              <a:gd name="T7" fmla="*/ 91 h 192"/>
              <a:gd name="T8" fmla="*/ 176 w 192"/>
              <a:gd name="T9" fmla="*/ 48 h 192"/>
              <a:gd name="T10" fmla="*/ 176 w 192"/>
              <a:gd name="T11" fmla="*/ 46 h 192"/>
              <a:gd name="T12" fmla="*/ 96 w 192"/>
              <a:gd name="T13" fmla="*/ 0 h 192"/>
              <a:gd name="T14" fmla="*/ 17 w 192"/>
              <a:gd name="T15" fmla="*/ 46 h 192"/>
              <a:gd name="T16" fmla="*/ 17 w 192"/>
              <a:gd name="T17" fmla="*/ 46 h 192"/>
              <a:gd name="T18" fmla="*/ 16 w 192"/>
              <a:gd name="T19" fmla="*/ 47 h 192"/>
              <a:gd name="T20" fmla="*/ 16 w 192"/>
              <a:gd name="T21" fmla="*/ 48 h 192"/>
              <a:gd name="T22" fmla="*/ 16 w 192"/>
              <a:gd name="T23" fmla="*/ 48 h 192"/>
              <a:gd name="T24" fmla="*/ 16 w 192"/>
              <a:gd name="T25" fmla="*/ 91 h 192"/>
              <a:gd name="T26" fmla="*/ 16 w 192"/>
              <a:gd name="T27" fmla="*/ 92 h 192"/>
              <a:gd name="T28" fmla="*/ 0 w 192"/>
              <a:gd name="T29" fmla="*/ 120 h 192"/>
              <a:gd name="T30" fmla="*/ 32 w 192"/>
              <a:gd name="T31" fmla="*/ 152 h 192"/>
              <a:gd name="T32" fmla="*/ 33 w 192"/>
              <a:gd name="T33" fmla="*/ 152 h 192"/>
              <a:gd name="T34" fmla="*/ 44 w 192"/>
              <a:gd name="T35" fmla="*/ 160 h 192"/>
              <a:gd name="T36" fmla="*/ 56 w 192"/>
              <a:gd name="T37" fmla="*/ 148 h 192"/>
              <a:gd name="T38" fmla="*/ 56 w 192"/>
              <a:gd name="T39" fmla="*/ 92 h 192"/>
              <a:gd name="T40" fmla="*/ 44 w 192"/>
              <a:gd name="T41" fmla="*/ 80 h 192"/>
              <a:gd name="T42" fmla="*/ 33 w 192"/>
              <a:gd name="T43" fmla="*/ 88 h 192"/>
              <a:gd name="T44" fmla="*/ 32 w 192"/>
              <a:gd name="T45" fmla="*/ 88 h 192"/>
              <a:gd name="T46" fmla="*/ 24 w 192"/>
              <a:gd name="T47" fmla="*/ 89 h 192"/>
              <a:gd name="T48" fmla="*/ 24 w 192"/>
              <a:gd name="T49" fmla="*/ 49 h 192"/>
              <a:gd name="T50" fmla="*/ 46 w 192"/>
              <a:gd name="T51" fmla="*/ 24 h 192"/>
              <a:gd name="T52" fmla="*/ 52 w 192"/>
              <a:gd name="T53" fmla="*/ 31 h 192"/>
              <a:gd name="T54" fmla="*/ 57 w 192"/>
              <a:gd name="T55" fmla="*/ 31 h 192"/>
              <a:gd name="T56" fmla="*/ 96 w 192"/>
              <a:gd name="T57" fmla="*/ 24 h 192"/>
              <a:gd name="T58" fmla="*/ 135 w 192"/>
              <a:gd name="T59" fmla="*/ 31 h 192"/>
              <a:gd name="T60" fmla="*/ 137 w 192"/>
              <a:gd name="T61" fmla="*/ 32 h 192"/>
              <a:gd name="T62" fmla="*/ 140 w 192"/>
              <a:gd name="T63" fmla="*/ 31 h 192"/>
              <a:gd name="T64" fmla="*/ 147 w 192"/>
              <a:gd name="T65" fmla="*/ 24 h 192"/>
              <a:gd name="T66" fmla="*/ 168 w 192"/>
              <a:gd name="T67" fmla="*/ 49 h 192"/>
              <a:gd name="T68" fmla="*/ 168 w 192"/>
              <a:gd name="T69" fmla="*/ 89 h 192"/>
              <a:gd name="T70" fmla="*/ 160 w 192"/>
              <a:gd name="T71" fmla="*/ 88 h 192"/>
              <a:gd name="T72" fmla="*/ 159 w 192"/>
              <a:gd name="T73" fmla="*/ 88 h 192"/>
              <a:gd name="T74" fmla="*/ 148 w 192"/>
              <a:gd name="T75" fmla="*/ 80 h 192"/>
              <a:gd name="T76" fmla="*/ 136 w 192"/>
              <a:gd name="T77" fmla="*/ 92 h 192"/>
              <a:gd name="T78" fmla="*/ 136 w 192"/>
              <a:gd name="T79" fmla="*/ 148 h 192"/>
              <a:gd name="T80" fmla="*/ 148 w 192"/>
              <a:gd name="T81" fmla="*/ 160 h 192"/>
              <a:gd name="T82" fmla="*/ 159 w 192"/>
              <a:gd name="T83" fmla="*/ 152 h 192"/>
              <a:gd name="T84" fmla="*/ 160 w 192"/>
              <a:gd name="T85" fmla="*/ 152 h 192"/>
              <a:gd name="T86" fmla="*/ 169 w 192"/>
              <a:gd name="T87" fmla="*/ 151 h 192"/>
              <a:gd name="T88" fmla="*/ 175 w 192"/>
              <a:gd name="T89" fmla="*/ 162 h 192"/>
              <a:gd name="T90" fmla="*/ 143 w 192"/>
              <a:gd name="T91" fmla="*/ 174 h 192"/>
              <a:gd name="T92" fmla="*/ 141 w 192"/>
              <a:gd name="T93" fmla="*/ 171 h 192"/>
              <a:gd name="T94" fmla="*/ 132 w 192"/>
              <a:gd name="T95" fmla="*/ 168 h 192"/>
              <a:gd name="T96" fmla="*/ 116 w 192"/>
              <a:gd name="T97" fmla="*/ 168 h 192"/>
              <a:gd name="T98" fmla="*/ 104 w 192"/>
              <a:gd name="T99" fmla="*/ 180 h 192"/>
              <a:gd name="T100" fmla="*/ 116 w 192"/>
              <a:gd name="T101" fmla="*/ 192 h 192"/>
              <a:gd name="T102" fmla="*/ 132 w 192"/>
              <a:gd name="T103" fmla="*/ 192 h 192"/>
              <a:gd name="T104" fmla="*/ 144 w 192"/>
              <a:gd name="T105" fmla="*/ 183 h 192"/>
              <a:gd name="T106" fmla="*/ 182 w 192"/>
              <a:gd name="T107" fmla="*/ 167 h 192"/>
              <a:gd name="T108" fmla="*/ 184 w 192"/>
              <a:gd name="T109" fmla="*/ 165 h 192"/>
              <a:gd name="T110" fmla="*/ 184 w 192"/>
              <a:gd name="T111" fmla="*/ 162 h 192"/>
              <a:gd name="T112" fmla="*/ 176 w 192"/>
              <a:gd name="T113" fmla="*/ 14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2" h="192">
                <a:moveTo>
                  <a:pt x="176" y="147"/>
                </a:moveTo>
                <a:cubicBezTo>
                  <a:pt x="186" y="142"/>
                  <a:pt x="192" y="132"/>
                  <a:pt x="192" y="120"/>
                </a:cubicBezTo>
                <a:cubicBezTo>
                  <a:pt x="192" y="108"/>
                  <a:pt x="186" y="98"/>
                  <a:pt x="176" y="92"/>
                </a:cubicBezTo>
                <a:cubicBezTo>
                  <a:pt x="176" y="92"/>
                  <a:pt x="176" y="92"/>
                  <a:pt x="176" y="91"/>
                </a:cubicBezTo>
                <a:cubicBezTo>
                  <a:pt x="176" y="48"/>
                  <a:pt x="176" y="48"/>
                  <a:pt x="176" y="48"/>
                </a:cubicBezTo>
                <a:cubicBezTo>
                  <a:pt x="176" y="47"/>
                  <a:pt x="176" y="47"/>
                  <a:pt x="176" y="46"/>
                </a:cubicBezTo>
                <a:cubicBezTo>
                  <a:pt x="166" y="23"/>
                  <a:pt x="135" y="0"/>
                  <a:pt x="96" y="0"/>
                </a:cubicBezTo>
                <a:cubicBezTo>
                  <a:pt x="57" y="0"/>
                  <a:pt x="27" y="23"/>
                  <a:pt x="17" y="46"/>
                </a:cubicBezTo>
                <a:cubicBezTo>
                  <a:pt x="17" y="46"/>
                  <a:pt x="17" y="46"/>
                  <a:pt x="17" y="46"/>
                </a:cubicBezTo>
                <a:cubicBezTo>
                  <a:pt x="17" y="46"/>
                  <a:pt x="17" y="47"/>
                  <a:pt x="16" y="47"/>
                </a:cubicBezTo>
                <a:cubicBezTo>
                  <a:pt x="16" y="47"/>
                  <a:pt x="16" y="47"/>
                  <a:pt x="16" y="48"/>
                </a:cubicBezTo>
                <a:cubicBezTo>
                  <a:pt x="16" y="48"/>
                  <a:pt x="16" y="48"/>
                  <a:pt x="16" y="48"/>
                </a:cubicBezTo>
                <a:cubicBezTo>
                  <a:pt x="16" y="91"/>
                  <a:pt x="16" y="91"/>
                  <a:pt x="16" y="91"/>
                </a:cubicBezTo>
                <a:cubicBezTo>
                  <a:pt x="16" y="92"/>
                  <a:pt x="16" y="92"/>
                  <a:pt x="16" y="92"/>
                </a:cubicBezTo>
                <a:cubicBezTo>
                  <a:pt x="7" y="98"/>
                  <a:pt x="0" y="108"/>
                  <a:pt x="0" y="120"/>
                </a:cubicBezTo>
                <a:cubicBezTo>
                  <a:pt x="0" y="138"/>
                  <a:pt x="14" y="152"/>
                  <a:pt x="32" y="152"/>
                </a:cubicBezTo>
                <a:cubicBezTo>
                  <a:pt x="33" y="152"/>
                  <a:pt x="33" y="152"/>
                  <a:pt x="33" y="152"/>
                </a:cubicBezTo>
                <a:cubicBezTo>
                  <a:pt x="35" y="157"/>
                  <a:pt x="39" y="160"/>
                  <a:pt x="44" y="160"/>
                </a:cubicBezTo>
                <a:cubicBezTo>
                  <a:pt x="51" y="160"/>
                  <a:pt x="56" y="154"/>
                  <a:pt x="56" y="148"/>
                </a:cubicBezTo>
                <a:cubicBezTo>
                  <a:pt x="56" y="92"/>
                  <a:pt x="56" y="92"/>
                  <a:pt x="56" y="92"/>
                </a:cubicBezTo>
                <a:cubicBezTo>
                  <a:pt x="56" y="85"/>
                  <a:pt x="51" y="80"/>
                  <a:pt x="44" y="80"/>
                </a:cubicBezTo>
                <a:cubicBezTo>
                  <a:pt x="39" y="80"/>
                  <a:pt x="35" y="83"/>
                  <a:pt x="33" y="88"/>
                </a:cubicBezTo>
                <a:cubicBezTo>
                  <a:pt x="32" y="88"/>
                  <a:pt x="32" y="88"/>
                  <a:pt x="32" y="88"/>
                </a:cubicBezTo>
                <a:cubicBezTo>
                  <a:pt x="29" y="88"/>
                  <a:pt x="27" y="88"/>
                  <a:pt x="24" y="89"/>
                </a:cubicBezTo>
                <a:cubicBezTo>
                  <a:pt x="24" y="49"/>
                  <a:pt x="24" y="49"/>
                  <a:pt x="24" y="49"/>
                </a:cubicBezTo>
                <a:cubicBezTo>
                  <a:pt x="28" y="40"/>
                  <a:pt x="36" y="31"/>
                  <a:pt x="46" y="24"/>
                </a:cubicBezTo>
                <a:cubicBezTo>
                  <a:pt x="52" y="31"/>
                  <a:pt x="52" y="31"/>
                  <a:pt x="52" y="31"/>
                </a:cubicBezTo>
                <a:cubicBezTo>
                  <a:pt x="54" y="32"/>
                  <a:pt x="56" y="32"/>
                  <a:pt x="57" y="31"/>
                </a:cubicBezTo>
                <a:cubicBezTo>
                  <a:pt x="57" y="31"/>
                  <a:pt x="69" y="24"/>
                  <a:pt x="96" y="24"/>
                </a:cubicBezTo>
                <a:cubicBezTo>
                  <a:pt x="123" y="24"/>
                  <a:pt x="135" y="31"/>
                  <a:pt x="135" y="31"/>
                </a:cubicBezTo>
                <a:cubicBezTo>
                  <a:pt x="136" y="32"/>
                  <a:pt x="136" y="32"/>
                  <a:pt x="137" y="32"/>
                </a:cubicBezTo>
                <a:cubicBezTo>
                  <a:pt x="138" y="32"/>
                  <a:pt x="139" y="31"/>
                  <a:pt x="140" y="31"/>
                </a:cubicBezTo>
                <a:cubicBezTo>
                  <a:pt x="147" y="24"/>
                  <a:pt x="147" y="24"/>
                  <a:pt x="147" y="24"/>
                </a:cubicBezTo>
                <a:cubicBezTo>
                  <a:pt x="157" y="31"/>
                  <a:pt x="164" y="40"/>
                  <a:pt x="168" y="49"/>
                </a:cubicBezTo>
                <a:cubicBezTo>
                  <a:pt x="168" y="89"/>
                  <a:pt x="168" y="89"/>
                  <a:pt x="168" y="89"/>
                </a:cubicBezTo>
                <a:cubicBezTo>
                  <a:pt x="166" y="88"/>
                  <a:pt x="163" y="88"/>
                  <a:pt x="160" y="88"/>
                </a:cubicBezTo>
                <a:cubicBezTo>
                  <a:pt x="159" y="88"/>
                  <a:pt x="159" y="88"/>
                  <a:pt x="159" y="88"/>
                </a:cubicBezTo>
                <a:cubicBezTo>
                  <a:pt x="158" y="83"/>
                  <a:pt x="153" y="80"/>
                  <a:pt x="148" y="80"/>
                </a:cubicBezTo>
                <a:cubicBezTo>
                  <a:pt x="142" y="80"/>
                  <a:pt x="136" y="85"/>
                  <a:pt x="136" y="92"/>
                </a:cubicBezTo>
                <a:cubicBezTo>
                  <a:pt x="136" y="148"/>
                  <a:pt x="136" y="148"/>
                  <a:pt x="136" y="148"/>
                </a:cubicBezTo>
                <a:cubicBezTo>
                  <a:pt x="136" y="154"/>
                  <a:pt x="142" y="160"/>
                  <a:pt x="148" y="160"/>
                </a:cubicBezTo>
                <a:cubicBezTo>
                  <a:pt x="153" y="160"/>
                  <a:pt x="158" y="157"/>
                  <a:pt x="159" y="152"/>
                </a:cubicBezTo>
                <a:cubicBezTo>
                  <a:pt x="160" y="152"/>
                  <a:pt x="160" y="152"/>
                  <a:pt x="160" y="152"/>
                </a:cubicBezTo>
                <a:cubicBezTo>
                  <a:pt x="163" y="152"/>
                  <a:pt x="166" y="151"/>
                  <a:pt x="169" y="151"/>
                </a:cubicBezTo>
                <a:cubicBezTo>
                  <a:pt x="175" y="162"/>
                  <a:pt x="175" y="162"/>
                  <a:pt x="175" y="162"/>
                </a:cubicBezTo>
                <a:cubicBezTo>
                  <a:pt x="143" y="174"/>
                  <a:pt x="143" y="174"/>
                  <a:pt x="143" y="174"/>
                </a:cubicBezTo>
                <a:cubicBezTo>
                  <a:pt x="142" y="173"/>
                  <a:pt x="142" y="172"/>
                  <a:pt x="141" y="171"/>
                </a:cubicBezTo>
                <a:cubicBezTo>
                  <a:pt x="138" y="169"/>
                  <a:pt x="135" y="168"/>
                  <a:pt x="132" y="168"/>
                </a:cubicBezTo>
                <a:cubicBezTo>
                  <a:pt x="116" y="168"/>
                  <a:pt x="116" y="168"/>
                  <a:pt x="116" y="168"/>
                </a:cubicBezTo>
                <a:cubicBezTo>
                  <a:pt x="110" y="168"/>
                  <a:pt x="104" y="173"/>
                  <a:pt x="104" y="180"/>
                </a:cubicBezTo>
                <a:cubicBezTo>
                  <a:pt x="104" y="186"/>
                  <a:pt x="110" y="192"/>
                  <a:pt x="116" y="192"/>
                </a:cubicBezTo>
                <a:cubicBezTo>
                  <a:pt x="132" y="192"/>
                  <a:pt x="132" y="192"/>
                  <a:pt x="132" y="192"/>
                </a:cubicBezTo>
                <a:cubicBezTo>
                  <a:pt x="138" y="192"/>
                  <a:pt x="142" y="188"/>
                  <a:pt x="144" y="183"/>
                </a:cubicBezTo>
                <a:cubicBezTo>
                  <a:pt x="182" y="167"/>
                  <a:pt x="182" y="167"/>
                  <a:pt x="182" y="167"/>
                </a:cubicBezTo>
                <a:cubicBezTo>
                  <a:pt x="183" y="167"/>
                  <a:pt x="184" y="166"/>
                  <a:pt x="184" y="165"/>
                </a:cubicBezTo>
                <a:cubicBezTo>
                  <a:pt x="184" y="164"/>
                  <a:pt x="184" y="163"/>
                  <a:pt x="184" y="162"/>
                </a:cubicBezTo>
                <a:lnTo>
                  <a:pt x="176" y="147"/>
                </a:ln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sp>
        <p:nvSpPr>
          <p:cNvPr id="297" name="Freeform 95"/>
          <p:cNvSpPr>
            <a:spLocks noEditPoints="1"/>
          </p:cNvSpPr>
          <p:nvPr/>
        </p:nvSpPr>
        <p:spPr bwMode="auto">
          <a:xfrm rot="980644">
            <a:off x="4201377" y="4847567"/>
            <a:ext cx="519417" cy="564223"/>
          </a:xfrm>
          <a:custGeom>
            <a:avLst/>
            <a:gdLst>
              <a:gd name="T0" fmla="*/ 175 w 176"/>
              <a:gd name="T1" fmla="*/ 1 h 192"/>
              <a:gd name="T2" fmla="*/ 171 w 176"/>
              <a:gd name="T3" fmla="*/ 0 h 192"/>
              <a:gd name="T4" fmla="*/ 67 w 176"/>
              <a:gd name="T5" fmla="*/ 24 h 192"/>
              <a:gd name="T6" fmla="*/ 64 w 176"/>
              <a:gd name="T7" fmla="*/ 28 h 192"/>
              <a:gd name="T8" fmla="*/ 64 w 176"/>
              <a:gd name="T9" fmla="*/ 133 h 192"/>
              <a:gd name="T10" fmla="*/ 36 w 176"/>
              <a:gd name="T11" fmla="*/ 120 h 192"/>
              <a:gd name="T12" fmla="*/ 0 w 176"/>
              <a:gd name="T13" fmla="*/ 156 h 192"/>
              <a:gd name="T14" fmla="*/ 36 w 176"/>
              <a:gd name="T15" fmla="*/ 192 h 192"/>
              <a:gd name="T16" fmla="*/ 72 w 176"/>
              <a:gd name="T17" fmla="*/ 156 h 192"/>
              <a:gd name="T18" fmla="*/ 72 w 176"/>
              <a:gd name="T19" fmla="*/ 79 h 192"/>
              <a:gd name="T20" fmla="*/ 168 w 176"/>
              <a:gd name="T21" fmla="*/ 57 h 192"/>
              <a:gd name="T22" fmla="*/ 168 w 176"/>
              <a:gd name="T23" fmla="*/ 125 h 192"/>
              <a:gd name="T24" fmla="*/ 140 w 176"/>
              <a:gd name="T25" fmla="*/ 112 h 192"/>
              <a:gd name="T26" fmla="*/ 104 w 176"/>
              <a:gd name="T27" fmla="*/ 148 h 192"/>
              <a:gd name="T28" fmla="*/ 140 w 176"/>
              <a:gd name="T29" fmla="*/ 184 h 192"/>
              <a:gd name="T30" fmla="*/ 176 w 176"/>
              <a:gd name="T31" fmla="*/ 148 h 192"/>
              <a:gd name="T32" fmla="*/ 176 w 176"/>
              <a:gd name="T33" fmla="*/ 4 h 192"/>
              <a:gd name="T34" fmla="*/ 175 w 176"/>
              <a:gd name="T35" fmla="*/ 1 h 192"/>
              <a:gd name="T36" fmla="*/ 36 w 176"/>
              <a:gd name="T37" fmla="*/ 144 h 192"/>
              <a:gd name="T38" fmla="*/ 24 w 176"/>
              <a:gd name="T39" fmla="*/ 156 h 192"/>
              <a:gd name="T40" fmla="*/ 20 w 176"/>
              <a:gd name="T41" fmla="*/ 160 h 192"/>
              <a:gd name="T42" fmla="*/ 16 w 176"/>
              <a:gd name="T43" fmla="*/ 156 h 192"/>
              <a:gd name="T44" fmla="*/ 36 w 176"/>
              <a:gd name="T45" fmla="*/ 136 h 192"/>
              <a:gd name="T46" fmla="*/ 40 w 176"/>
              <a:gd name="T47" fmla="*/ 140 h 192"/>
              <a:gd name="T48" fmla="*/ 36 w 176"/>
              <a:gd name="T49" fmla="*/ 144 h 192"/>
              <a:gd name="T50" fmla="*/ 140 w 176"/>
              <a:gd name="T51" fmla="*/ 136 h 192"/>
              <a:gd name="T52" fmla="*/ 128 w 176"/>
              <a:gd name="T53" fmla="*/ 148 h 192"/>
              <a:gd name="T54" fmla="*/ 124 w 176"/>
              <a:gd name="T55" fmla="*/ 152 h 192"/>
              <a:gd name="T56" fmla="*/ 120 w 176"/>
              <a:gd name="T57" fmla="*/ 148 h 192"/>
              <a:gd name="T58" fmla="*/ 140 w 176"/>
              <a:gd name="T59" fmla="*/ 128 h 192"/>
              <a:gd name="T60" fmla="*/ 144 w 176"/>
              <a:gd name="T61" fmla="*/ 132 h 192"/>
              <a:gd name="T62" fmla="*/ 140 w 176"/>
              <a:gd name="T63" fmla="*/ 13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92">
                <a:moveTo>
                  <a:pt x="175" y="1"/>
                </a:moveTo>
                <a:cubicBezTo>
                  <a:pt x="174" y="0"/>
                  <a:pt x="172" y="0"/>
                  <a:pt x="171" y="0"/>
                </a:cubicBezTo>
                <a:cubicBezTo>
                  <a:pt x="67" y="24"/>
                  <a:pt x="67" y="24"/>
                  <a:pt x="67" y="24"/>
                </a:cubicBezTo>
                <a:cubicBezTo>
                  <a:pt x="65" y="24"/>
                  <a:pt x="64" y="26"/>
                  <a:pt x="64" y="28"/>
                </a:cubicBezTo>
                <a:cubicBezTo>
                  <a:pt x="64" y="133"/>
                  <a:pt x="64" y="133"/>
                  <a:pt x="64" y="133"/>
                </a:cubicBezTo>
                <a:cubicBezTo>
                  <a:pt x="58" y="125"/>
                  <a:pt x="47" y="120"/>
                  <a:pt x="36" y="120"/>
                </a:cubicBezTo>
                <a:cubicBezTo>
                  <a:pt x="16" y="120"/>
                  <a:pt x="0" y="136"/>
                  <a:pt x="0" y="156"/>
                </a:cubicBezTo>
                <a:cubicBezTo>
                  <a:pt x="0" y="176"/>
                  <a:pt x="16" y="192"/>
                  <a:pt x="36" y="192"/>
                </a:cubicBezTo>
                <a:cubicBezTo>
                  <a:pt x="56" y="192"/>
                  <a:pt x="72" y="176"/>
                  <a:pt x="72" y="156"/>
                </a:cubicBezTo>
                <a:cubicBezTo>
                  <a:pt x="72" y="79"/>
                  <a:pt x="72" y="79"/>
                  <a:pt x="72" y="79"/>
                </a:cubicBezTo>
                <a:cubicBezTo>
                  <a:pt x="168" y="57"/>
                  <a:pt x="168" y="57"/>
                  <a:pt x="168" y="57"/>
                </a:cubicBezTo>
                <a:cubicBezTo>
                  <a:pt x="168" y="125"/>
                  <a:pt x="168" y="125"/>
                  <a:pt x="168" y="125"/>
                </a:cubicBezTo>
                <a:cubicBezTo>
                  <a:pt x="162" y="117"/>
                  <a:pt x="151" y="112"/>
                  <a:pt x="140" y="112"/>
                </a:cubicBezTo>
                <a:cubicBezTo>
                  <a:pt x="120" y="112"/>
                  <a:pt x="104" y="128"/>
                  <a:pt x="104" y="148"/>
                </a:cubicBezTo>
                <a:cubicBezTo>
                  <a:pt x="104" y="168"/>
                  <a:pt x="120" y="184"/>
                  <a:pt x="140" y="184"/>
                </a:cubicBezTo>
                <a:cubicBezTo>
                  <a:pt x="160" y="184"/>
                  <a:pt x="176" y="168"/>
                  <a:pt x="176" y="148"/>
                </a:cubicBezTo>
                <a:cubicBezTo>
                  <a:pt x="176" y="4"/>
                  <a:pt x="176" y="4"/>
                  <a:pt x="176" y="4"/>
                </a:cubicBezTo>
                <a:cubicBezTo>
                  <a:pt x="176" y="3"/>
                  <a:pt x="176" y="1"/>
                  <a:pt x="175" y="1"/>
                </a:cubicBezTo>
                <a:close/>
                <a:moveTo>
                  <a:pt x="36" y="144"/>
                </a:moveTo>
                <a:cubicBezTo>
                  <a:pt x="30" y="144"/>
                  <a:pt x="24" y="149"/>
                  <a:pt x="24" y="156"/>
                </a:cubicBezTo>
                <a:cubicBezTo>
                  <a:pt x="24" y="158"/>
                  <a:pt x="22" y="160"/>
                  <a:pt x="20" y="160"/>
                </a:cubicBezTo>
                <a:cubicBezTo>
                  <a:pt x="18" y="160"/>
                  <a:pt x="16" y="158"/>
                  <a:pt x="16" y="156"/>
                </a:cubicBezTo>
                <a:cubicBezTo>
                  <a:pt x="16" y="145"/>
                  <a:pt x="25" y="136"/>
                  <a:pt x="36" y="136"/>
                </a:cubicBezTo>
                <a:cubicBezTo>
                  <a:pt x="38" y="136"/>
                  <a:pt x="40" y="138"/>
                  <a:pt x="40" y="140"/>
                </a:cubicBezTo>
                <a:cubicBezTo>
                  <a:pt x="40" y="142"/>
                  <a:pt x="38" y="144"/>
                  <a:pt x="36" y="144"/>
                </a:cubicBezTo>
                <a:close/>
                <a:moveTo>
                  <a:pt x="140" y="136"/>
                </a:moveTo>
                <a:cubicBezTo>
                  <a:pt x="134" y="136"/>
                  <a:pt x="128" y="141"/>
                  <a:pt x="128" y="148"/>
                </a:cubicBezTo>
                <a:cubicBezTo>
                  <a:pt x="128" y="150"/>
                  <a:pt x="126" y="152"/>
                  <a:pt x="124" y="152"/>
                </a:cubicBezTo>
                <a:cubicBezTo>
                  <a:pt x="122" y="152"/>
                  <a:pt x="120" y="150"/>
                  <a:pt x="120" y="148"/>
                </a:cubicBezTo>
                <a:cubicBezTo>
                  <a:pt x="120" y="137"/>
                  <a:pt x="129" y="128"/>
                  <a:pt x="140" y="128"/>
                </a:cubicBezTo>
                <a:cubicBezTo>
                  <a:pt x="142" y="128"/>
                  <a:pt x="144" y="130"/>
                  <a:pt x="144" y="132"/>
                </a:cubicBezTo>
                <a:cubicBezTo>
                  <a:pt x="144" y="134"/>
                  <a:pt x="142" y="136"/>
                  <a:pt x="140" y="136"/>
                </a:cubicBez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sp>
        <p:nvSpPr>
          <p:cNvPr id="298" name="Freeform 96"/>
          <p:cNvSpPr>
            <a:spLocks noEditPoints="1"/>
          </p:cNvSpPr>
          <p:nvPr/>
        </p:nvSpPr>
        <p:spPr bwMode="auto">
          <a:xfrm rot="20700000">
            <a:off x="7602049" y="3220801"/>
            <a:ext cx="531005" cy="795336"/>
          </a:xfrm>
          <a:custGeom>
            <a:avLst/>
            <a:gdLst>
              <a:gd name="T0" fmla="*/ 128 w 128"/>
              <a:gd name="T1" fmla="*/ 68 h 192"/>
              <a:gd name="T2" fmla="*/ 112 w 128"/>
              <a:gd name="T3" fmla="*/ 64 h 192"/>
              <a:gd name="T4" fmla="*/ 64 w 128"/>
              <a:gd name="T5" fmla="*/ 0 h 192"/>
              <a:gd name="T6" fmla="*/ 16 w 128"/>
              <a:gd name="T7" fmla="*/ 64 h 192"/>
              <a:gd name="T8" fmla="*/ 0 w 128"/>
              <a:gd name="T9" fmla="*/ 68 h 192"/>
              <a:gd name="T10" fmla="*/ 60 w 128"/>
              <a:gd name="T11" fmla="*/ 152 h 192"/>
              <a:gd name="T12" fmla="*/ 28 w 128"/>
              <a:gd name="T13" fmla="*/ 160 h 192"/>
              <a:gd name="T14" fmla="*/ 8 w 128"/>
              <a:gd name="T15" fmla="*/ 188 h 192"/>
              <a:gd name="T16" fmla="*/ 116 w 128"/>
              <a:gd name="T17" fmla="*/ 192 h 192"/>
              <a:gd name="T18" fmla="*/ 120 w 128"/>
              <a:gd name="T19" fmla="*/ 180 h 192"/>
              <a:gd name="T20" fmla="*/ 68 w 128"/>
              <a:gd name="T21" fmla="*/ 160 h 192"/>
              <a:gd name="T22" fmla="*/ 128 w 128"/>
              <a:gd name="T23" fmla="*/ 88 h 192"/>
              <a:gd name="T24" fmla="*/ 84 w 128"/>
              <a:gd name="T25" fmla="*/ 32 h 192"/>
              <a:gd name="T26" fmla="*/ 88 w 128"/>
              <a:gd name="T27" fmla="*/ 100 h 192"/>
              <a:gd name="T28" fmla="*/ 80 w 128"/>
              <a:gd name="T29" fmla="*/ 100 h 192"/>
              <a:gd name="T30" fmla="*/ 28 w 128"/>
              <a:gd name="T31" fmla="*/ 32 h 192"/>
              <a:gd name="T32" fmla="*/ 56 w 128"/>
              <a:gd name="T33" fmla="*/ 36 h 192"/>
              <a:gd name="T34" fmla="*/ 25 w 128"/>
              <a:gd name="T35" fmla="*/ 40 h 192"/>
              <a:gd name="T36" fmla="*/ 24 w 128"/>
              <a:gd name="T37" fmla="*/ 48 h 192"/>
              <a:gd name="T38" fmla="*/ 56 w 128"/>
              <a:gd name="T39" fmla="*/ 52 h 192"/>
              <a:gd name="T40" fmla="*/ 24 w 128"/>
              <a:gd name="T41" fmla="*/ 56 h 192"/>
              <a:gd name="T42" fmla="*/ 24 w 128"/>
              <a:gd name="T43" fmla="*/ 64 h 192"/>
              <a:gd name="T44" fmla="*/ 56 w 128"/>
              <a:gd name="T45" fmla="*/ 68 h 192"/>
              <a:gd name="T46" fmla="*/ 24 w 128"/>
              <a:gd name="T47" fmla="*/ 72 h 192"/>
              <a:gd name="T48" fmla="*/ 24 w 128"/>
              <a:gd name="T49" fmla="*/ 80 h 192"/>
              <a:gd name="T50" fmla="*/ 56 w 128"/>
              <a:gd name="T51" fmla="*/ 84 h 192"/>
              <a:gd name="T52" fmla="*/ 24 w 128"/>
              <a:gd name="T53" fmla="*/ 88 h 192"/>
              <a:gd name="T54" fmla="*/ 56 w 128"/>
              <a:gd name="T55" fmla="*/ 100 h 192"/>
              <a:gd name="T56" fmla="*/ 27 w 128"/>
              <a:gd name="T57" fmla="*/ 104 h 192"/>
              <a:gd name="T58" fmla="*/ 52 w 128"/>
              <a:gd name="T59" fmla="*/ 96 h 192"/>
              <a:gd name="T60" fmla="*/ 64 w 128"/>
              <a:gd name="T61" fmla="*/ 144 h 192"/>
              <a:gd name="T62" fmla="*/ 8 w 128"/>
              <a:gd name="T63" fmla="*/ 72 h 192"/>
              <a:gd name="T64" fmla="*/ 16 w 128"/>
              <a:gd name="T65" fmla="*/ 88 h 192"/>
              <a:gd name="T66" fmla="*/ 112 w 128"/>
              <a:gd name="T67" fmla="*/ 88 h 192"/>
              <a:gd name="T68" fmla="*/ 120 w 128"/>
              <a:gd name="T69" fmla="*/ 72 h 192"/>
              <a:gd name="T70" fmla="*/ 64 w 128"/>
              <a:gd name="T71" fmla="*/ 14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92">
                <a:moveTo>
                  <a:pt x="128" y="88"/>
                </a:moveTo>
                <a:cubicBezTo>
                  <a:pt x="128" y="68"/>
                  <a:pt x="128" y="68"/>
                  <a:pt x="128" y="68"/>
                </a:cubicBezTo>
                <a:cubicBezTo>
                  <a:pt x="128" y="66"/>
                  <a:pt x="126" y="64"/>
                  <a:pt x="124" y="64"/>
                </a:cubicBezTo>
                <a:cubicBezTo>
                  <a:pt x="112" y="64"/>
                  <a:pt x="112" y="64"/>
                  <a:pt x="112" y="64"/>
                </a:cubicBezTo>
                <a:cubicBezTo>
                  <a:pt x="112" y="48"/>
                  <a:pt x="112" y="48"/>
                  <a:pt x="112" y="48"/>
                </a:cubicBezTo>
                <a:cubicBezTo>
                  <a:pt x="112" y="21"/>
                  <a:pt x="91" y="0"/>
                  <a:pt x="64" y="0"/>
                </a:cubicBezTo>
                <a:cubicBezTo>
                  <a:pt x="38" y="0"/>
                  <a:pt x="16" y="21"/>
                  <a:pt x="16" y="48"/>
                </a:cubicBezTo>
                <a:cubicBezTo>
                  <a:pt x="16" y="64"/>
                  <a:pt x="16" y="64"/>
                  <a:pt x="16" y="64"/>
                </a:cubicBezTo>
                <a:cubicBezTo>
                  <a:pt x="4" y="64"/>
                  <a:pt x="4" y="64"/>
                  <a:pt x="4" y="64"/>
                </a:cubicBezTo>
                <a:cubicBezTo>
                  <a:pt x="2" y="64"/>
                  <a:pt x="0" y="66"/>
                  <a:pt x="0" y="68"/>
                </a:cubicBezTo>
                <a:cubicBezTo>
                  <a:pt x="0" y="88"/>
                  <a:pt x="0" y="88"/>
                  <a:pt x="0" y="88"/>
                </a:cubicBezTo>
                <a:cubicBezTo>
                  <a:pt x="0" y="122"/>
                  <a:pt x="27" y="150"/>
                  <a:pt x="60" y="152"/>
                </a:cubicBezTo>
                <a:cubicBezTo>
                  <a:pt x="60" y="160"/>
                  <a:pt x="60" y="160"/>
                  <a:pt x="60" y="160"/>
                </a:cubicBezTo>
                <a:cubicBezTo>
                  <a:pt x="28" y="160"/>
                  <a:pt x="28" y="160"/>
                  <a:pt x="28" y="160"/>
                </a:cubicBezTo>
                <a:cubicBezTo>
                  <a:pt x="17" y="160"/>
                  <a:pt x="8" y="169"/>
                  <a:pt x="8" y="180"/>
                </a:cubicBezTo>
                <a:cubicBezTo>
                  <a:pt x="8" y="188"/>
                  <a:pt x="8" y="188"/>
                  <a:pt x="8" y="188"/>
                </a:cubicBezTo>
                <a:cubicBezTo>
                  <a:pt x="8" y="190"/>
                  <a:pt x="10" y="192"/>
                  <a:pt x="12" y="192"/>
                </a:cubicBezTo>
                <a:cubicBezTo>
                  <a:pt x="116" y="192"/>
                  <a:pt x="116" y="192"/>
                  <a:pt x="116" y="192"/>
                </a:cubicBezTo>
                <a:cubicBezTo>
                  <a:pt x="118" y="192"/>
                  <a:pt x="120" y="190"/>
                  <a:pt x="120" y="188"/>
                </a:cubicBezTo>
                <a:cubicBezTo>
                  <a:pt x="120" y="180"/>
                  <a:pt x="120" y="180"/>
                  <a:pt x="120" y="180"/>
                </a:cubicBezTo>
                <a:cubicBezTo>
                  <a:pt x="120" y="169"/>
                  <a:pt x="111" y="160"/>
                  <a:pt x="100" y="160"/>
                </a:cubicBezTo>
                <a:cubicBezTo>
                  <a:pt x="68" y="160"/>
                  <a:pt x="68" y="160"/>
                  <a:pt x="68" y="160"/>
                </a:cubicBezTo>
                <a:cubicBezTo>
                  <a:pt x="68" y="152"/>
                  <a:pt x="68" y="152"/>
                  <a:pt x="68" y="152"/>
                </a:cubicBezTo>
                <a:cubicBezTo>
                  <a:pt x="102" y="150"/>
                  <a:pt x="128" y="122"/>
                  <a:pt x="128" y="88"/>
                </a:cubicBezTo>
                <a:close/>
                <a:moveTo>
                  <a:pt x="80" y="36"/>
                </a:moveTo>
                <a:cubicBezTo>
                  <a:pt x="80" y="34"/>
                  <a:pt x="82" y="32"/>
                  <a:pt x="84" y="32"/>
                </a:cubicBezTo>
                <a:cubicBezTo>
                  <a:pt x="86" y="32"/>
                  <a:pt x="88" y="34"/>
                  <a:pt x="88" y="36"/>
                </a:cubicBezTo>
                <a:cubicBezTo>
                  <a:pt x="88" y="100"/>
                  <a:pt x="88" y="100"/>
                  <a:pt x="88" y="100"/>
                </a:cubicBezTo>
                <a:cubicBezTo>
                  <a:pt x="88" y="103"/>
                  <a:pt x="86" y="104"/>
                  <a:pt x="84" y="104"/>
                </a:cubicBezTo>
                <a:cubicBezTo>
                  <a:pt x="82" y="104"/>
                  <a:pt x="80" y="103"/>
                  <a:pt x="80" y="100"/>
                </a:cubicBezTo>
                <a:lnTo>
                  <a:pt x="80" y="36"/>
                </a:lnTo>
                <a:close/>
                <a:moveTo>
                  <a:pt x="28" y="32"/>
                </a:moveTo>
                <a:cubicBezTo>
                  <a:pt x="52" y="32"/>
                  <a:pt x="52" y="32"/>
                  <a:pt x="52" y="32"/>
                </a:cubicBezTo>
                <a:cubicBezTo>
                  <a:pt x="54" y="32"/>
                  <a:pt x="56" y="34"/>
                  <a:pt x="56" y="36"/>
                </a:cubicBezTo>
                <a:cubicBezTo>
                  <a:pt x="56" y="38"/>
                  <a:pt x="54" y="40"/>
                  <a:pt x="52" y="40"/>
                </a:cubicBezTo>
                <a:cubicBezTo>
                  <a:pt x="25" y="40"/>
                  <a:pt x="25" y="40"/>
                  <a:pt x="25" y="40"/>
                </a:cubicBezTo>
                <a:cubicBezTo>
                  <a:pt x="26" y="37"/>
                  <a:pt x="26" y="34"/>
                  <a:pt x="28" y="32"/>
                </a:cubicBezTo>
                <a:close/>
                <a:moveTo>
                  <a:pt x="24" y="48"/>
                </a:moveTo>
                <a:cubicBezTo>
                  <a:pt x="52" y="48"/>
                  <a:pt x="52" y="48"/>
                  <a:pt x="52" y="48"/>
                </a:cubicBezTo>
                <a:cubicBezTo>
                  <a:pt x="54" y="48"/>
                  <a:pt x="56" y="50"/>
                  <a:pt x="56" y="52"/>
                </a:cubicBezTo>
                <a:cubicBezTo>
                  <a:pt x="56" y="54"/>
                  <a:pt x="54" y="56"/>
                  <a:pt x="52" y="56"/>
                </a:cubicBezTo>
                <a:cubicBezTo>
                  <a:pt x="24" y="56"/>
                  <a:pt x="24" y="56"/>
                  <a:pt x="24" y="56"/>
                </a:cubicBezTo>
                <a:lnTo>
                  <a:pt x="24" y="48"/>
                </a:lnTo>
                <a:close/>
                <a:moveTo>
                  <a:pt x="24" y="64"/>
                </a:moveTo>
                <a:cubicBezTo>
                  <a:pt x="52" y="64"/>
                  <a:pt x="52" y="64"/>
                  <a:pt x="52" y="64"/>
                </a:cubicBezTo>
                <a:cubicBezTo>
                  <a:pt x="54" y="64"/>
                  <a:pt x="56" y="66"/>
                  <a:pt x="56" y="68"/>
                </a:cubicBezTo>
                <a:cubicBezTo>
                  <a:pt x="56" y="70"/>
                  <a:pt x="54" y="72"/>
                  <a:pt x="52" y="72"/>
                </a:cubicBezTo>
                <a:cubicBezTo>
                  <a:pt x="24" y="72"/>
                  <a:pt x="24" y="72"/>
                  <a:pt x="24" y="72"/>
                </a:cubicBezTo>
                <a:lnTo>
                  <a:pt x="24" y="64"/>
                </a:lnTo>
                <a:close/>
                <a:moveTo>
                  <a:pt x="24" y="80"/>
                </a:moveTo>
                <a:cubicBezTo>
                  <a:pt x="52" y="80"/>
                  <a:pt x="52" y="80"/>
                  <a:pt x="52" y="80"/>
                </a:cubicBezTo>
                <a:cubicBezTo>
                  <a:pt x="54" y="80"/>
                  <a:pt x="56" y="82"/>
                  <a:pt x="56" y="84"/>
                </a:cubicBezTo>
                <a:cubicBezTo>
                  <a:pt x="56" y="86"/>
                  <a:pt x="54" y="88"/>
                  <a:pt x="52" y="88"/>
                </a:cubicBezTo>
                <a:cubicBezTo>
                  <a:pt x="24" y="88"/>
                  <a:pt x="24" y="88"/>
                  <a:pt x="24" y="88"/>
                </a:cubicBezTo>
                <a:lnTo>
                  <a:pt x="24" y="80"/>
                </a:lnTo>
                <a:close/>
                <a:moveTo>
                  <a:pt x="56" y="100"/>
                </a:moveTo>
                <a:cubicBezTo>
                  <a:pt x="56" y="102"/>
                  <a:pt x="54" y="104"/>
                  <a:pt x="52" y="104"/>
                </a:cubicBezTo>
                <a:cubicBezTo>
                  <a:pt x="27" y="104"/>
                  <a:pt x="27" y="104"/>
                  <a:pt x="27" y="104"/>
                </a:cubicBezTo>
                <a:cubicBezTo>
                  <a:pt x="26" y="101"/>
                  <a:pt x="25" y="99"/>
                  <a:pt x="25" y="96"/>
                </a:cubicBezTo>
                <a:cubicBezTo>
                  <a:pt x="52" y="96"/>
                  <a:pt x="52" y="96"/>
                  <a:pt x="52" y="96"/>
                </a:cubicBezTo>
                <a:cubicBezTo>
                  <a:pt x="54" y="96"/>
                  <a:pt x="56" y="98"/>
                  <a:pt x="56" y="100"/>
                </a:cubicBezTo>
                <a:close/>
                <a:moveTo>
                  <a:pt x="64" y="144"/>
                </a:moveTo>
                <a:cubicBezTo>
                  <a:pt x="33" y="144"/>
                  <a:pt x="8" y="119"/>
                  <a:pt x="8" y="88"/>
                </a:cubicBezTo>
                <a:cubicBezTo>
                  <a:pt x="8" y="72"/>
                  <a:pt x="8" y="72"/>
                  <a:pt x="8" y="72"/>
                </a:cubicBezTo>
                <a:cubicBezTo>
                  <a:pt x="16" y="72"/>
                  <a:pt x="16" y="72"/>
                  <a:pt x="16" y="72"/>
                </a:cubicBezTo>
                <a:cubicBezTo>
                  <a:pt x="16" y="88"/>
                  <a:pt x="16" y="88"/>
                  <a:pt x="16" y="88"/>
                </a:cubicBezTo>
                <a:cubicBezTo>
                  <a:pt x="16" y="115"/>
                  <a:pt x="38" y="136"/>
                  <a:pt x="64" y="136"/>
                </a:cubicBezTo>
                <a:cubicBezTo>
                  <a:pt x="91" y="136"/>
                  <a:pt x="112" y="115"/>
                  <a:pt x="112" y="88"/>
                </a:cubicBezTo>
                <a:cubicBezTo>
                  <a:pt x="112" y="72"/>
                  <a:pt x="112" y="72"/>
                  <a:pt x="112" y="72"/>
                </a:cubicBezTo>
                <a:cubicBezTo>
                  <a:pt x="120" y="72"/>
                  <a:pt x="120" y="72"/>
                  <a:pt x="120" y="72"/>
                </a:cubicBezTo>
                <a:cubicBezTo>
                  <a:pt x="120" y="88"/>
                  <a:pt x="120" y="88"/>
                  <a:pt x="120" y="88"/>
                </a:cubicBezTo>
                <a:cubicBezTo>
                  <a:pt x="120" y="119"/>
                  <a:pt x="95" y="144"/>
                  <a:pt x="64" y="144"/>
                </a:cubicBez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sp>
        <p:nvSpPr>
          <p:cNvPr id="299" name="Freeform 97"/>
          <p:cNvSpPr/>
          <p:nvPr/>
        </p:nvSpPr>
        <p:spPr bwMode="auto">
          <a:xfrm>
            <a:off x="6603486" y="4377575"/>
            <a:ext cx="1062373" cy="884791"/>
          </a:xfrm>
          <a:custGeom>
            <a:avLst/>
            <a:gdLst>
              <a:gd name="T0" fmla="*/ 188 w 192"/>
              <a:gd name="T1" fmla="*/ 80 h 160"/>
              <a:gd name="T2" fmla="*/ 164 w 192"/>
              <a:gd name="T3" fmla="*/ 80 h 160"/>
              <a:gd name="T4" fmla="*/ 161 w 192"/>
              <a:gd name="T5" fmla="*/ 82 h 160"/>
              <a:gd name="T6" fmla="*/ 157 w 192"/>
              <a:gd name="T7" fmla="*/ 88 h 160"/>
              <a:gd name="T8" fmla="*/ 152 w 192"/>
              <a:gd name="T9" fmla="*/ 67 h 160"/>
              <a:gd name="T10" fmla="*/ 148 w 192"/>
              <a:gd name="T11" fmla="*/ 64 h 160"/>
              <a:gd name="T12" fmla="*/ 144 w 192"/>
              <a:gd name="T13" fmla="*/ 67 h 160"/>
              <a:gd name="T14" fmla="*/ 134 w 192"/>
              <a:gd name="T15" fmla="*/ 98 h 160"/>
              <a:gd name="T16" fmla="*/ 128 w 192"/>
              <a:gd name="T17" fmla="*/ 51 h 160"/>
              <a:gd name="T18" fmla="*/ 124 w 192"/>
              <a:gd name="T19" fmla="*/ 48 h 160"/>
              <a:gd name="T20" fmla="*/ 120 w 192"/>
              <a:gd name="T21" fmla="*/ 51 h 160"/>
              <a:gd name="T22" fmla="*/ 103 w 192"/>
              <a:gd name="T23" fmla="*/ 127 h 160"/>
              <a:gd name="T24" fmla="*/ 96 w 192"/>
              <a:gd name="T25" fmla="*/ 4 h 160"/>
              <a:gd name="T26" fmla="*/ 92 w 192"/>
              <a:gd name="T27" fmla="*/ 0 h 160"/>
              <a:gd name="T28" fmla="*/ 88 w 192"/>
              <a:gd name="T29" fmla="*/ 3 h 160"/>
              <a:gd name="T30" fmla="*/ 69 w 192"/>
              <a:gd name="T31" fmla="*/ 85 h 160"/>
              <a:gd name="T32" fmla="*/ 64 w 192"/>
              <a:gd name="T33" fmla="*/ 43 h 160"/>
              <a:gd name="T34" fmla="*/ 61 w 192"/>
              <a:gd name="T35" fmla="*/ 40 h 160"/>
              <a:gd name="T36" fmla="*/ 56 w 192"/>
              <a:gd name="T37" fmla="*/ 43 h 160"/>
              <a:gd name="T38" fmla="*/ 45 w 192"/>
              <a:gd name="T39" fmla="*/ 78 h 160"/>
              <a:gd name="T40" fmla="*/ 40 w 192"/>
              <a:gd name="T41" fmla="*/ 59 h 160"/>
              <a:gd name="T42" fmla="*/ 37 w 192"/>
              <a:gd name="T43" fmla="*/ 56 h 160"/>
              <a:gd name="T44" fmla="*/ 33 w 192"/>
              <a:gd name="T45" fmla="*/ 58 h 160"/>
              <a:gd name="T46" fmla="*/ 26 w 192"/>
              <a:gd name="T47" fmla="*/ 72 h 160"/>
              <a:gd name="T48" fmla="*/ 4 w 192"/>
              <a:gd name="T49" fmla="*/ 72 h 160"/>
              <a:gd name="T50" fmla="*/ 0 w 192"/>
              <a:gd name="T51" fmla="*/ 76 h 160"/>
              <a:gd name="T52" fmla="*/ 4 w 192"/>
              <a:gd name="T53" fmla="*/ 80 h 160"/>
              <a:gd name="T54" fmla="*/ 28 w 192"/>
              <a:gd name="T55" fmla="*/ 80 h 160"/>
              <a:gd name="T56" fmla="*/ 32 w 192"/>
              <a:gd name="T57" fmla="*/ 78 h 160"/>
              <a:gd name="T58" fmla="*/ 35 w 192"/>
              <a:gd name="T59" fmla="*/ 71 h 160"/>
              <a:gd name="T60" fmla="*/ 40 w 192"/>
              <a:gd name="T61" fmla="*/ 93 h 160"/>
              <a:gd name="T62" fmla="*/ 44 w 192"/>
              <a:gd name="T63" fmla="*/ 96 h 160"/>
              <a:gd name="T64" fmla="*/ 48 w 192"/>
              <a:gd name="T65" fmla="*/ 93 h 160"/>
              <a:gd name="T66" fmla="*/ 58 w 192"/>
              <a:gd name="T67" fmla="*/ 62 h 160"/>
              <a:gd name="T68" fmla="*/ 64 w 192"/>
              <a:gd name="T69" fmla="*/ 108 h 160"/>
              <a:gd name="T70" fmla="*/ 68 w 192"/>
              <a:gd name="T71" fmla="*/ 112 h 160"/>
              <a:gd name="T72" fmla="*/ 72 w 192"/>
              <a:gd name="T73" fmla="*/ 109 h 160"/>
              <a:gd name="T74" fmla="*/ 90 w 192"/>
              <a:gd name="T75" fmla="*/ 32 h 160"/>
              <a:gd name="T76" fmla="*/ 96 w 192"/>
              <a:gd name="T77" fmla="*/ 156 h 160"/>
              <a:gd name="T78" fmla="*/ 100 w 192"/>
              <a:gd name="T79" fmla="*/ 160 h 160"/>
              <a:gd name="T80" fmla="*/ 100 w 192"/>
              <a:gd name="T81" fmla="*/ 160 h 160"/>
              <a:gd name="T82" fmla="*/ 104 w 192"/>
              <a:gd name="T83" fmla="*/ 157 h 160"/>
              <a:gd name="T84" fmla="*/ 123 w 192"/>
              <a:gd name="T85" fmla="*/ 75 h 160"/>
              <a:gd name="T86" fmla="*/ 128 w 192"/>
              <a:gd name="T87" fmla="*/ 116 h 160"/>
              <a:gd name="T88" fmla="*/ 132 w 192"/>
              <a:gd name="T89" fmla="*/ 120 h 160"/>
              <a:gd name="T90" fmla="*/ 136 w 192"/>
              <a:gd name="T91" fmla="*/ 117 h 160"/>
              <a:gd name="T92" fmla="*/ 148 w 192"/>
              <a:gd name="T93" fmla="*/ 82 h 160"/>
              <a:gd name="T94" fmla="*/ 152 w 192"/>
              <a:gd name="T95" fmla="*/ 101 h 160"/>
              <a:gd name="T96" fmla="*/ 156 w 192"/>
              <a:gd name="T97" fmla="*/ 104 h 160"/>
              <a:gd name="T98" fmla="*/ 160 w 192"/>
              <a:gd name="T99" fmla="*/ 102 h 160"/>
              <a:gd name="T100" fmla="*/ 167 w 192"/>
              <a:gd name="T101" fmla="*/ 88 h 160"/>
              <a:gd name="T102" fmla="*/ 188 w 192"/>
              <a:gd name="T103" fmla="*/ 88 h 160"/>
              <a:gd name="T104" fmla="*/ 192 w 192"/>
              <a:gd name="T105" fmla="*/ 84 h 160"/>
              <a:gd name="T106" fmla="*/ 188 w 192"/>
              <a:gd name="T107"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 h="160">
                <a:moveTo>
                  <a:pt x="188" y="80"/>
                </a:moveTo>
                <a:cubicBezTo>
                  <a:pt x="164" y="80"/>
                  <a:pt x="164" y="80"/>
                  <a:pt x="164" y="80"/>
                </a:cubicBezTo>
                <a:cubicBezTo>
                  <a:pt x="163" y="80"/>
                  <a:pt x="161" y="81"/>
                  <a:pt x="161" y="82"/>
                </a:cubicBezTo>
                <a:cubicBezTo>
                  <a:pt x="157" y="88"/>
                  <a:pt x="157" y="88"/>
                  <a:pt x="157" y="88"/>
                </a:cubicBezTo>
                <a:cubicBezTo>
                  <a:pt x="152" y="67"/>
                  <a:pt x="152" y="67"/>
                  <a:pt x="152" y="67"/>
                </a:cubicBezTo>
                <a:cubicBezTo>
                  <a:pt x="152" y="65"/>
                  <a:pt x="150" y="64"/>
                  <a:pt x="148" y="64"/>
                </a:cubicBezTo>
                <a:cubicBezTo>
                  <a:pt x="147" y="64"/>
                  <a:pt x="145" y="65"/>
                  <a:pt x="144" y="67"/>
                </a:cubicBezTo>
                <a:cubicBezTo>
                  <a:pt x="134" y="98"/>
                  <a:pt x="134" y="98"/>
                  <a:pt x="134" y="98"/>
                </a:cubicBezTo>
                <a:cubicBezTo>
                  <a:pt x="128" y="51"/>
                  <a:pt x="128" y="51"/>
                  <a:pt x="128" y="51"/>
                </a:cubicBezTo>
                <a:cubicBezTo>
                  <a:pt x="128" y="49"/>
                  <a:pt x="126" y="48"/>
                  <a:pt x="124" y="48"/>
                </a:cubicBezTo>
                <a:cubicBezTo>
                  <a:pt x="123" y="48"/>
                  <a:pt x="121" y="49"/>
                  <a:pt x="120" y="51"/>
                </a:cubicBezTo>
                <a:cubicBezTo>
                  <a:pt x="103" y="127"/>
                  <a:pt x="103" y="127"/>
                  <a:pt x="103" y="127"/>
                </a:cubicBezTo>
                <a:cubicBezTo>
                  <a:pt x="96" y="4"/>
                  <a:pt x="96" y="4"/>
                  <a:pt x="96" y="4"/>
                </a:cubicBezTo>
                <a:cubicBezTo>
                  <a:pt x="96" y="2"/>
                  <a:pt x="94" y="0"/>
                  <a:pt x="92" y="0"/>
                </a:cubicBezTo>
                <a:cubicBezTo>
                  <a:pt x="91" y="0"/>
                  <a:pt x="89" y="1"/>
                  <a:pt x="88" y="3"/>
                </a:cubicBezTo>
                <a:cubicBezTo>
                  <a:pt x="69" y="85"/>
                  <a:pt x="69" y="85"/>
                  <a:pt x="69" y="85"/>
                </a:cubicBezTo>
                <a:cubicBezTo>
                  <a:pt x="64" y="43"/>
                  <a:pt x="64" y="43"/>
                  <a:pt x="64" y="43"/>
                </a:cubicBezTo>
                <a:cubicBezTo>
                  <a:pt x="64" y="42"/>
                  <a:pt x="62" y="40"/>
                  <a:pt x="61" y="40"/>
                </a:cubicBezTo>
                <a:cubicBezTo>
                  <a:pt x="59" y="40"/>
                  <a:pt x="57" y="41"/>
                  <a:pt x="56" y="43"/>
                </a:cubicBezTo>
                <a:cubicBezTo>
                  <a:pt x="45" y="78"/>
                  <a:pt x="45" y="78"/>
                  <a:pt x="45" y="78"/>
                </a:cubicBezTo>
                <a:cubicBezTo>
                  <a:pt x="40" y="59"/>
                  <a:pt x="40" y="59"/>
                  <a:pt x="40" y="59"/>
                </a:cubicBezTo>
                <a:cubicBezTo>
                  <a:pt x="40" y="57"/>
                  <a:pt x="38" y="56"/>
                  <a:pt x="37" y="56"/>
                </a:cubicBezTo>
                <a:cubicBezTo>
                  <a:pt x="35" y="56"/>
                  <a:pt x="33" y="57"/>
                  <a:pt x="33" y="58"/>
                </a:cubicBezTo>
                <a:cubicBezTo>
                  <a:pt x="26" y="72"/>
                  <a:pt x="26" y="72"/>
                  <a:pt x="26" y="72"/>
                </a:cubicBezTo>
                <a:cubicBezTo>
                  <a:pt x="4" y="72"/>
                  <a:pt x="4" y="72"/>
                  <a:pt x="4" y="72"/>
                </a:cubicBezTo>
                <a:cubicBezTo>
                  <a:pt x="2" y="72"/>
                  <a:pt x="0" y="74"/>
                  <a:pt x="0" y="76"/>
                </a:cubicBezTo>
                <a:cubicBezTo>
                  <a:pt x="0" y="78"/>
                  <a:pt x="2" y="80"/>
                  <a:pt x="4" y="80"/>
                </a:cubicBezTo>
                <a:cubicBezTo>
                  <a:pt x="28" y="80"/>
                  <a:pt x="28" y="80"/>
                  <a:pt x="28" y="80"/>
                </a:cubicBezTo>
                <a:cubicBezTo>
                  <a:pt x="30" y="80"/>
                  <a:pt x="31" y="79"/>
                  <a:pt x="32" y="78"/>
                </a:cubicBezTo>
                <a:cubicBezTo>
                  <a:pt x="35" y="71"/>
                  <a:pt x="35" y="71"/>
                  <a:pt x="35" y="71"/>
                </a:cubicBezTo>
                <a:cubicBezTo>
                  <a:pt x="40" y="93"/>
                  <a:pt x="40" y="93"/>
                  <a:pt x="40" y="93"/>
                </a:cubicBezTo>
                <a:cubicBezTo>
                  <a:pt x="41" y="95"/>
                  <a:pt x="42" y="96"/>
                  <a:pt x="44" y="96"/>
                </a:cubicBezTo>
                <a:cubicBezTo>
                  <a:pt x="46" y="96"/>
                  <a:pt x="47" y="95"/>
                  <a:pt x="48" y="93"/>
                </a:cubicBezTo>
                <a:cubicBezTo>
                  <a:pt x="58" y="62"/>
                  <a:pt x="58" y="62"/>
                  <a:pt x="58" y="62"/>
                </a:cubicBezTo>
                <a:cubicBezTo>
                  <a:pt x="64" y="108"/>
                  <a:pt x="64" y="108"/>
                  <a:pt x="64" y="108"/>
                </a:cubicBezTo>
                <a:cubicBezTo>
                  <a:pt x="64" y="110"/>
                  <a:pt x="66" y="112"/>
                  <a:pt x="68" y="112"/>
                </a:cubicBezTo>
                <a:cubicBezTo>
                  <a:pt x="70" y="112"/>
                  <a:pt x="72" y="111"/>
                  <a:pt x="72" y="109"/>
                </a:cubicBezTo>
                <a:cubicBezTo>
                  <a:pt x="90" y="32"/>
                  <a:pt x="90" y="32"/>
                  <a:pt x="90" y="32"/>
                </a:cubicBezTo>
                <a:cubicBezTo>
                  <a:pt x="96" y="156"/>
                  <a:pt x="96" y="156"/>
                  <a:pt x="96" y="156"/>
                </a:cubicBezTo>
                <a:cubicBezTo>
                  <a:pt x="96" y="158"/>
                  <a:pt x="98" y="160"/>
                  <a:pt x="100" y="160"/>
                </a:cubicBezTo>
                <a:cubicBezTo>
                  <a:pt x="100" y="160"/>
                  <a:pt x="100" y="160"/>
                  <a:pt x="100" y="160"/>
                </a:cubicBezTo>
                <a:cubicBezTo>
                  <a:pt x="102" y="160"/>
                  <a:pt x="104" y="159"/>
                  <a:pt x="104" y="157"/>
                </a:cubicBezTo>
                <a:cubicBezTo>
                  <a:pt x="123" y="75"/>
                  <a:pt x="123" y="75"/>
                  <a:pt x="123" y="75"/>
                </a:cubicBezTo>
                <a:cubicBezTo>
                  <a:pt x="128" y="116"/>
                  <a:pt x="128" y="116"/>
                  <a:pt x="128" y="116"/>
                </a:cubicBezTo>
                <a:cubicBezTo>
                  <a:pt x="128" y="118"/>
                  <a:pt x="130" y="120"/>
                  <a:pt x="132" y="120"/>
                </a:cubicBezTo>
                <a:cubicBezTo>
                  <a:pt x="134" y="120"/>
                  <a:pt x="135" y="119"/>
                  <a:pt x="136" y="117"/>
                </a:cubicBezTo>
                <a:cubicBezTo>
                  <a:pt x="148" y="82"/>
                  <a:pt x="148" y="82"/>
                  <a:pt x="148" y="82"/>
                </a:cubicBezTo>
                <a:cubicBezTo>
                  <a:pt x="152" y="101"/>
                  <a:pt x="152" y="101"/>
                  <a:pt x="152" y="101"/>
                </a:cubicBezTo>
                <a:cubicBezTo>
                  <a:pt x="153" y="102"/>
                  <a:pt x="154" y="104"/>
                  <a:pt x="156" y="104"/>
                </a:cubicBezTo>
                <a:cubicBezTo>
                  <a:pt x="157" y="104"/>
                  <a:pt x="159" y="103"/>
                  <a:pt x="160" y="102"/>
                </a:cubicBezTo>
                <a:cubicBezTo>
                  <a:pt x="167" y="88"/>
                  <a:pt x="167" y="88"/>
                  <a:pt x="167" y="88"/>
                </a:cubicBezTo>
                <a:cubicBezTo>
                  <a:pt x="188" y="88"/>
                  <a:pt x="188" y="88"/>
                  <a:pt x="188" y="88"/>
                </a:cubicBezTo>
                <a:cubicBezTo>
                  <a:pt x="190" y="88"/>
                  <a:pt x="192" y="86"/>
                  <a:pt x="192" y="84"/>
                </a:cubicBezTo>
                <a:cubicBezTo>
                  <a:pt x="192" y="82"/>
                  <a:pt x="190" y="80"/>
                  <a:pt x="188" y="80"/>
                </a:cubicBez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sp>
        <p:nvSpPr>
          <p:cNvPr id="300" name="Freeform 101"/>
          <p:cNvSpPr>
            <a:spLocks noEditPoints="1"/>
          </p:cNvSpPr>
          <p:nvPr/>
        </p:nvSpPr>
        <p:spPr bwMode="auto">
          <a:xfrm>
            <a:off x="7524434" y="1405003"/>
            <a:ext cx="639463" cy="628374"/>
          </a:xfrm>
          <a:custGeom>
            <a:avLst/>
            <a:gdLst>
              <a:gd name="T0" fmla="*/ 129 w 192"/>
              <a:gd name="T1" fmla="*/ 87 h 192"/>
              <a:gd name="T2" fmla="*/ 132 w 192"/>
              <a:gd name="T3" fmla="*/ 88 h 192"/>
              <a:gd name="T4" fmla="*/ 135 w 192"/>
              <a:gd name="T5" fmla="*/ 87 h 192"/>
              <a:gd name="T6" fmla="*/ 186 w 192"/>
              <a:gd name="T7" fmla="*/ 34 h 192"/>
              <a:gd name="T8" fmla="*/ 192 w 192"/>
              <a:gd name="T9" fmla="*/ 20 h 192"/>
              <a:gd name="T10" fmla="*/ 186 w 192"/>
              <a:gd name="T11" fmla="*/ 6 h 192"/>
              <a:gd name="T12" fmla="*/ 172 w 192"/>
              <a:gd name="T13" fmla="*/ 0 h 192"/>
              <a:gd name="T14" fmla="*/ 158 w 192"/>
              <a:gd name="T15" fmla="*/ 6 h 192"/>
              <a:gd name="T16" fmla="*/ 105 w 192"/>
              <a:gd name="T17" fmla="*/ 57 h 192"/>
              <a:gd name="T18" fmla="*/ 104 w 192"/>
              <a:gd name="T19" fmla="*/ 60 h 192"/>
              <a:gd name="T20" fmla="*/ 105 w 192"/>
              <a:gd name="T21" fmla="*/ 63 h 192"/>
              <a:gd name="T22" fmla="*/ 114 w 192"/>
              <a:gd name="T23" fmla="*/ 72 h 192"/>
              <a:gd name="T24" fmla="*/ 101 w 192"/>
              <a:gd name="T25" fmla="*/ 85 h 192"/>
              <a:gd name="T26" fmla="*/ 101 w 192"/>
              <a:gd name="T27" fmla="*/ 91 h 192"/>
              <a:gd name="T28" fmla="*/ 166 w 192"/>
              <a:gd name="T29" fmla="*/ 156 h 192"/>
              <a:gd name="T30" fmla="*/ 140 w 192"/>
              <a:gd name="T31" fmla="*/ 182 h 192"/>
              <a:gd name="T32" fmla="*/ 139 w 192"/>
              <a:gd name="T33" fmla="*/ 181 h 192"/>
              <a:gd name="T34" fmla="*/ 137 w 192"/>
              <a:gd name="T35" fmla="*/ 167 h 192"/>
              <a:gd name="T36" fmla="*/ 136 w 192"/>
              <a:gd name="T37" fmla="*/ 167 h 192"/>
              <a:gd name="T38" fmla="*/ 143 w 192"/>
              <a:gd name="T39" fmla="*/ 160 h 192"/>
              <a:gd name="T40" fmla="*/ 143 w 192"/>
              <a:gd name="T41" fmla="*/ 154 h 192"/>
              <a:gd name="T42" fmla="*/ 38 w 192"/>
              <a:gd name="T43" fmla="*/ 49 h 192"/>
              <a:gd name="T44" fmla="*/ 32 w 192"/>
              <a:gd name="T45" fmla="*/ 49 h 192"/>
              <a:gd name="T46" fmla="*/ 1 w 192"/>
              <a:gd name="T47" fmla="*/ 80 h 192"/>
              <a:gd name="T48" fmla="*/ 1 w 192"/>
              <a:gd name="T49" fmla="*/ 85 h 192"/>
              <a:gd name="T50" fmla="*/ 106 w 192"/>
              <a:gd name="T51" fmla="*/ 191 h 192"/>
              <a:gd name="T52" fmla="*/ 109 w 192"/>
              <a:gd name="T53" fmla="*/ 192 h 192"/>
              <a:gd name="T54" fmla="*/ 112 w 192"/>
              <a:gd name="T55" fmla="*/ 191 h 192"/>
              <a:gd name="T56" fmla="*/ 119 w 192"/>
              <a:gd name="T57" fmla="*/ 184 h 192"/>
              <a:gd name="T58" fmla="*/ 120 w 192"/>
              <a:gd name="T59" fmla="*/ 184 h 192"/>
              <a:gd name="T60" fmla="*/ 128 w 192"/>
              <a:gd name="T61" fmla="*/ 188 h 192"/>
              <a:gd name="T62" fmla="*/ 133 w 192"/>
              <a:gd name="T63" fmla="*/ 187 h 192"/>
              <a:gd name="T64" fmla="*/ 137 w 192"/>
              <a:gd name="T65" fmla="*/ 191 h 192"/>
              <a:gd name="T66" fmla="*/ 140 w 192"/>
              <a:gd name="T67" fmla="*/ 192 h 192"/>
              <a:gd name="T68" fmla="*/ 143 w 192"/>
              <a:gd name="T69" fmla="*/ 191 h 192"/>
              <a:gd name="T70" fmla="*/ 175 w 192"/>
              <a:gd name="T71" fmla="*/ 159 h 192"/>
              <a:gd name="T72" fmla="*/ 175 w 192"/>
              <a:gd name="T73" fmla="*/ 153 h 192"/>
              <a:gd name="T74" fmla="*/ 110 w 192"/>
              <a:gd name="T75" fmla="*/ 88 h 192"/>
              <a:gd name="T76" fmla="*/ 120 w 192"/>
              <a:gd name="T77" fmla="*/ 77 h 192"/>
              <a:gd name="T78" fmla="*/ 129 w 192"/>
              <a:gd name="T79" fmla="*/ 87 h 192"/>
              <a:gd name="T80" fmla="*/ 128 w 192"/>
              <a:gd name="T81" fmla="*/ 57 h 192"/>
              <a:gd name="T82" fmla="*/ 169 w 192"/>
              <a:gd name="T83" fmla="*/ 17 h 192"/>
              <a:gd name="T84" fmla="*/ 175 w 192"/>
              <a:gd name="T85" fmla="*/ 17 h 192"/>
              <a:gd name="T86" fmla="*/ 175 w 192"/>
              <a:gd name="T87" fmla="*/ 23 h 192"/>
              <a:gd name="T88" fmla="*/ 134 w 192"/>
              <a:gd name="T89" fmla="*/ 63 h 192"/>
              <a:gd name="T90" fmla="*/ 131 w 192"/>
              <a:gd name="T91" fmla="*/ 64 h 192"/>
              <a:gd name="T92" fmla="*/ 128 w 192"/>
              <a:gd name="T93" fmla="*/ 63 h 192"/>
              <a:gd name="T94" fmla="*/ 128 w 192"/>
              <a:gd name="T95" fmla="*/ 5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2" h="192">
                <a:moveTo>
                  <a:pt x="129" y="87"/>
                </a:moveTo>
                <a:cubicBezTo>
                  <a:pt x="130" y="87"/>
                  <a:pt x="131" y="88"/>
                  <a:pt x="132" y="88"/>
                </a:cubicBezTo>
                <a:cubicBezTo>
                  <a:pt x="133" y="88"/>
                  <a:pt x="134" y="87"/>
                  <a:pt x="135" y="87"/>
                </a:cubicBezTo>
                <a:cubicBezTo>
                  <a:pt x="186" y="34"/>
                  <a:pt x="186" y="34"/>
                  <a:pt x="186" y="34"/>
                </a:cubicBezTo>
                <a:cubicBezTo>
                  <a:pt x="190" y="30"/>
                  <a:pt x="192" y="25"/>
                  <a:pt x="192" y="20"/>
                </a:cubicBezTo>
                <a:cubicBezTo>
                  <a:pt x="192" y="15"/>
                  <a:pt x="190" y="9"/>
                  <a:pt x="186" y="6"/>
                </a:cubicBezTo>
                <a:cubicBezTo>
                  <a:pt x="182" y="2"/>
                  <a:pt x="177" y="0"/>
                  <a:pt x="172" y="0"/>
                </a:cubicBezTo>
                <a:cubicBezTo>
                  <a:pt x="167" y="0"/>
                  <a:pt x="162" y="2"/>
                  <a:pt x="158" y="6"/>
                </a:cubicBezTo>
                <a:cubicBezTo>
                  <a:pt x="105" y="57"/>
                  <a:pt x="105" y="57"/>
                  <a:pt x="105" y="57"/>
                </a:cubicBezTo>
                <a:cubicBezTo>
                  <a:pt x="105" y="58"/>
                  <a:pt x="104" y="59"/>
                  <a:pt x="104" y="60"/>
                </a:cubicBezTo>
                <a:cubicBezTo>
                  <a:pt x="104" y="61"/>
                  <a:pt x="105" y="62"/>
                  <a:pt x="105" y="63"/>
                </a:cubicBezTo>
                <a:cubicBezTo>
                  <a:pt x="114" y="72"/>
                  <a:pt x="114" y="72"/>
                  <a:pt x="114" y="72"/>
                </a:cubicBezTo>
                <a:cubicBezTo>
                  <a:pt x="101" y="85"/>
                  <a:pt x="101" y="85"/>
                  <a:pt x="101" y="85"/>
                </a:cubicBezTo>
                <a:cubicBezTo>
                  <a:pt x="100" y="87"/>
                  <a:pt x="100" y="89"/>
                  <a:pt x="101" y="91"/>
                </a:cubicBezTo>
                <a:cubicBezTo>
                  <a:pt x="166" y="156"/>
                  <a:pt x="166" y="156"/>
                  <a:pt x="166" y="156"/>
                </a:cubicBezTo>
                <a:cubicBezTo>
                  <a:pt x="140" y="182"/>
                  <a:pt x="140" y="182"/>
                  <a:pt x="140" y="182"/>
                </a:cubicBezTo>
                <a:cubicBezTo>
                  <a:pt x="139" y="181"/>
                  <a:pt x="139" y="181"/>
                  <a:pt x="139" y="181"/>
                </a:cubicBezTo>
                <a:cubicBezTo>
                  <a:pt x="141" y="177"/>
                  <a:pt x="140" y="171"/>
                  <a:pt x="137" y="167"/>
                </a:cubicBezTo>
                <a:cubicBezTo>
                  <a:pt x="136" y="167"/>
                  <a:pt x="136" y="167"/>
                  <a:pt x="136" y="167"/>
                </a:cubicBezTo>
                <a:cubicBezTo>
                  <a:pt x="143" y="160"/>
                  <a:pt x="143" y="160"/>
                  <a:pt x="143" y="160"/>
                </a:cubicBezTo>
                <a:cubicBezTo>
                  <a:pt x="144" y="158"/>
                  <a:pt x="144" y="156"/>
                  <a:pt x="143" y="154"/>
                </a:cubicBezTo>
                <a:cubicBezTo>
                  <a:pt x="38" y="49"/>
                  <a:pt x="38" y="49"/>
                  <a:pt x="38" y="49"/>
                </a:cubicBezTo>
                <a:cubicBezTo>
                  <a:pt x="36" y="47"/>
                  <a:pt x="34" y="47"/>
                  <a:pt x="32" y="49"/>
                </a:cubicBezTo>
                <a:cubicBezTo>
                  <a:pt x="1" y="80"/>
                  <a:pt x="1" y="80"/>
                  <a:pt x="1" y="80"/>
                </a:cubicBezTo>
                <a:cubicBezTo>
                  <a:pt x="0" y="81"/>
                  <a:pt x="0" y="84"/>
                  <a:pt x="1" y="85"/>
                </a:cubicBezTo>
                <a:cubicBezTo>
                  <a:pt x="106" y="191"/>
                  <a:pt x="106" y="191"/>
                  <a:pt x="106" y="191"/>
                </a:cubicBezTo>
                <a:cubicBezTo>
                  <a:pt x="107" y="191"/>
                  <a:pt x="108" y="192"/>
                  <a:pt x="109" y="192"/>
                </a:cubicBezTo>
                <a:cubicBezTo>
                  <a:pt x="110" y="192"/>
                  <a:pt x="111" y="191"/>
                  <a:pt x="112" y="191"/>
                </a:cubicBezTo>
                <a:cubicBezTo>
                  <a:pt x="119" y="184"/>
                  <a:pt x="119" y="184"/>
                  <a:pt x="119" y="184"/>
                </a:cubicBezTo>
                <a:cubicBezTo>
                  <a:pt x="119" y="184"/>
                  <a:pt x="119" y="184"/>
                  <a:pt x="120" y="184"/>
                </a:cubicBezTo>
                <a:cubicBezTo>
                  <a:pt x="122" y="187"/>
                  <a:pt x="125" y="188"/>
                  <a:pt x="128" y="188"/>
                </a:cubicBezTo>
                <a:cubicBezTo>
                  <a:pt x="130" y="188"/>
                  <a:pt x="132" y="187"/>
                  <a:pt x="133" y="187"/>
                </a:cubicBezTo>
                <a:cubicBezTo>
                  <a:pt x="137" y="191"/>
                  <a:pt x="137" y="191"/>
                  <a:pt x="137" y="191"/>
                </a:cubicBezTo>
                <a:cubicBezTo>
                  <a:pt x="138" y="191"/>
                  <a:pt x="139" y="192"/>
                  <a:pt x="140" y="192"/>
                </a:cubicBezTo>
                <a:cubicBezTo>
                  <a:pt x="141" y="192"/>
                  <a:pt x="142" y="191"/>
                  <a:pt x="143" y="191"/>
                </a:cubicBezTo>
                <a:cubicBezTo>
                  <a:pt x="175" y="159"/>
                  <a:pt x="175" y="159"/>
                  <a:pt x="175" y="159"/>
                </a:cubicBezTo>
                <a:cubicBezTo>
                  <a:pt x="176" y="157"/>
                  <a:pt x="176" y="155"/>
                  <a:pt x="175" y="153"/>
                </a:cubicBezTo>
                <a:cubicBezTo>
                  <a:pt x="110" y="88"/>
                  <a:pt x="110" y="88"/>
                  <a:pt x="110" y="88"/>
                </a:cubicBezTo>
                <a:cubicBezTo>
                  <a:pt x="120" y="77"/>
                  <a:pt x="120" y="77"/>
                  <a:pt x="120" y="77"/>
                </a:cubicBezTo>
                <a:lnTo>
                  <a:pt x="129" y="87"/>
                </a:lnTo>
                <a:close/>
                <a:moveTo>
                  <a:pt x="128" y="57"/>
                </a:moveTo>
                <a:cubicBezTo>
                  <a:pt x="169" y="17"/>
                  <a:pt x="169" y="17"/>
                  <a:pt x="169" y="17"/>
                </a:cubicBezTo>
                <a:cubicBezTo>
                  <a:pt x="171" y="16"/>
                  <a:pt x="173" y="16"/>
                  <a:pt x="175" y="17"/>
                </a:cubicBezTo>
                <a:cubicBezTo>
                  <a:pt x="176" y="19"/>
                  <a:pt x="176" y="21"/>
                  <a:pt x="175" y="23"/>
                </a:cubicBezTo>
                <a:cubicBezTo>
                  <a:pt x="134" y="63"/>
                  <a:pt x="134" y="63"/>
                  <a:pt x="134" y="63"/>
                </a:cubicBezTo>
                <a:cubicBezTo>
                  <a:pt x="133" y="64"/>
                  <a:pt x="132" y="64"/>
                  <a:pt x="131" y="64"/>
                </a:cubicBezTo>
                <a:cubicBezTo>
                  <a:pt x="130" y="64"/>
                  <a:pt x="129" y="64"/>
                  <a:pt x="128" y="63"/>
                </a:cubicBezTo>
                <a:cubicBezTo>
                  <a:pt x="126" y="61"/>
                  <a:pt x="126" y="59"/>
                  <a:pt x="128" y="57"/>
                </a:cubicBez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grpSp>
        <p:nvGrpSpPr>
          <p:cNvPr id="301" name="组合 300"/>
          <p:cNvGrpSpPr/>
          <p:nvPr/>
        </p:nvGrpSpPr>
        <p:grpSpPr>
          <a:xfrm>
            <a:off x="9651364" y="747474"/>
            <a:ext cx="695523" cy="748182"/>
            <a:chOff x="11169651" y="533400"/>
            <a:chExt cx="503237" cy="541338"/>
          </a:xfrm>
          <a:solidFill>
            <a:schemeClr val="bg1">
              <a:alpha val="9000"/>
            </a:schemeClr>
          </a:solidFill>
        </p:grpSpPr>
        <p:sp>
          <p:nvSpPr>
            <p:cNvPr id="435" name="Freeform 102"/>
            <p:cNvSpPr/>
            <p:nvPr/>
          </p:nvSpPr>
          <p:spPr bwMode="auto">
            <a:xfrm>
              <a:off x="11169651" y="533400"/>
              <a:ext cx="411163" cy="541338"/>
            </a:xfrm>
            <a:custGeom>
              <a:avLst/>
              <a:gdLst>
                <a:gd name="T0" fmla="*/ 88 w 144"/>
                <a:gd name="T1" fmla="*/ 152 h 192"/>
                <a:gd name="T2" fmla="*/ 136 w 144"/>
                <a:gd name="T3" fmla="*/ 104 h 192"/>
                <a:gd name="T4" fmla="*/ 144 w 144"/>
                <a:gd name="T5" fmla="*/ 105 h 192"/>
                <a:gd name="T6" fmla="*/ 144 w 144"/>
                <a:gd name="T7" fmla="*/ 48 h 192"/>
                <a:gd name="T8" fmla="*/ 100 w 144"/>
                <a:gd name="T9" fmla="*/ 48 h 192"/>
                <a:gd name="T10" fmla="*/ 96 w 144"/>
                <a:gd name="T11" fmla="*/ 44 h 192"/>
                <a:gd name="T12" fmla="*/ 96 w 144"/>
                <a:gd name="T13" fmla="*/ 0 h 192"/>
                <a:gd name="T14" fmla="*/ 4 w 144"/>
                <a:gd name="T15" fmla="*/ 0 h 192"/>
                <a:gd name="T16" fmla="*/ 0 w 144"/>
                <a:gd name="T17" fmla="*/ 4 h 192"/>
                <a:gd name="T18" fmla="*/ 0 w 144"/>
                <a:gd name="T19" fmla="*/ 188 h 192"/>
                <a:gd name="T20" fmla="*/ 4 w 144"/>
                <a:gd name="T21" fmla="*/ 192 h 192"/>
                <a:gd name="T22" fmla="*/ 110 w 144"/>
                <a:gd name="T23" fmla="*/ 192 h 192"/>
                <a:gd name="T24" fmla="*/ 88 w 144"/>
                <a:gd name="T25"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92">
                  <a:moveTo>
                    <a:pt x="88" y="152"/>
                  </a:moveTo>
                  <a:cubicBezTo>
                    <a:pt x="88" y="125"/>
                    <a:pt x="110" y="104"/>
                    <a:pt x="136" y="104"/>
                  </a:cubicBezTo>
                  <a:cubicBezTo>
                    <a:pt x="139" y="104"/>
                    <a:pt x="142" y="104"/>
                    <a:pt x="144" y="105"/>
                  </a:cubicBezTo>
                  <a:cubicBezTo>
                    <a:pt x="144" y="48"/>
                    <a:pt x="144" y="48"/>
                    <a:pt x="144" y="48"/>
                  </a:cubicBezTo>
                  <a:cubicBezTo>
                    <a:pt x="100" y="48"/>
                    <a:pt x="100" y="48"/>
                    <a:pt x="100" y="48"/>
                  </a:cubicBezTo>
                  <a:cubicBezTo>
                    <a:pt x="98" y="48"/>
                    <a:pt x="96" y="46"/>
                    <a:pt x="96" y="44"/>
                  </a:cubicBezTo>
                  <a:cubicBezTo>
                    <a:pt x="96" y="0"/>
                    <a:pt x="96" y="0"/>
                    <a:pt x="96" y="0"/>
                  </a:cubicBezTo>
                  <a:cubicBezTo>
                    <a:pt x="4" y="0"/>
                    <a:pt x="4" y="0"/>
                    <a:pt x="4" y="0"/>
                  </a:cubicBezTo>
                  <a:cubicBezTo>
                    <a:pt x="2" y="0"/>
                    <a:pt x="0" y="2"/>
                    <a:pt x="0" y="4"/>
                  </a:cubicBezTo>
                  <a:cubicBezTo>
                    <a:pt x="0" y="188"/>
                    <a:pt x="0" y="188"/>
                    <a:pt x="0" y="188"/>
                  </a:cubicBezTo>
                  <a:cubicBezTo>
                    <a:pt x="0" y="190"/>
                    <a:pt x="2" y="192"/>
                    <a:pt x="4" y="192"/>
                  </a:cubicBezTo>
                  <a:cubicBezTo>
                    <a:pt x="110" y="192"/>
                    <a:pt x="110" y="192"/>
                    <a:pt x="110" y="192"/>
                  </a:cubicBezTo>
                  <a:cubicBezTo>
                    <a:pt x="97" y="183"/>
                    <a:pt x="88" y="169"/>
                    <a:pt x="88" y="1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Freeform 103"/>
            <p:cNvSpPr/>
            <p:nvPr/>
          </p:nvSpPr>
          <p:spPr bwMode="auto">
            <a:xfrm>
              <a:off x="11466513" y="539750"/>
              <a:ext cx="107950" cy="106363"/>
            </a:xfrm>
            <a:custGeom>
              <a:avLst/>
              <a:gdLst>
                <a:gd name="T0" fmla="*/ 0 w 68"/>
                <a:gd name="T1" fmla="*/ 0 h 67"/>
                <a:gd name="T2" fmla="*/ 0 w 68"/>
                <a:gd name="T3" fmla="*/ 67 h 67"/>
                <a:gd name="T4" fmla="*/ 68 w 68"/>
                <a:gd name="T5" fmla="*/ 67 h 67"/>
                <a:gd name="T6" fmla="*/ 0 w 68"/>
                <a:gd name="T7" fmla="*/ 0 h 67"/>
              </a:gdLst>
              <a:ahLst/>
              <a:cxnLst>
                <a:cxn ang="0">
                  <a:pos x="T0" y="T1"/>
                </a:cxn>
                <a:cxn ang="0">
                  <a:pos x="T2" y="T3"/>
                </a:cxn>
                <a:cxn ang="0">
                  <a:pos x="T4" y="T5"/>
                </a:cxn>
                <a:cxn ang="0">
                  <a:pos x="T6" y="T7"/>
                </a:cxn>
              </a:cxnLst>
              <a:rect l="0" t="0" r="r" b="b"/>
              <a:pathLst>
                <a:path w="68" h="67">
                  <a:moveTo>
                    <a:pt x="0" y="0"/>
                  </a:moveTo>
                  <a:lnTo>
                    <a:pt x="0" y="67"/>
                  </a:lnTo>
                  <a:lnTo>
                    <a:pt x="68" y="6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104"/>
            <p:cNvSpPr>
              <a:spLocks noEditPoints="1"/>
            </p:cNvSpPr>
            <p:nvPr/>
          </p:nvSpPr>
          <p:spPr bwMode="auto">
            <a:xfrm>
              <a:off x="11444288" y="849313"/>
              <a:ext cx="228600" cy="225425"/>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9 h 80"/>
                <a:gd name="T12" fmla="*/ 55 w 80"/>
                <a:gd name="T13" fmla="*/ 55 h 80"/>
                <a:gd name="T14" fmla="*/ 52 w 80"/>
                <a:gd name="T15" fmla="*/ 56 h 80"/>
                <a:gd name="T16" fmla="*/ 49 w 80"/>
                <a:gd name="T17" fmla="*/ 55 h 80"/>
                <a:gd name="T18" fmla="*/ 40 w 80"/>
                <a:gd name="T19" fmla="*/ 46 h 80"/>
                <a:gd name="T20" fmla="*/ 31 w 80"/>
                <a:gd name="T21" fmla="*/ 55 h 80"/>
                <a:gd name="T22" fmla="*/ 28 w 80"/>
                <a:gd name="T23" fmla="*/ 56 h 80"/>
                <a:gd name="T24" fmla="*/ 25 w 80"/>
                <a:gd name="T25" fmla="*/ 55 h 80"/>
                <a:gd name="T26" fmla="*/ 25 w 80"/>
                <a:gd name="T27" fmla="*/ 49 h 80"/>
                <a:gd name="T28" fmla="*/ 34 w 80"/>
                <a:gd name="T29" fmla="*/ 40 h 80"/>
                <a:gd name="T30" fmla="*/ 25 w 80"/>
                <a:gd name="T31" fmla="*/ 31 h 80"/>
                <a:gd name="T32" fmla="*/ 25 w 80"/>
                <a:gd name="T33" fmla="*/ 25 h 80"/>
                <a:gd name="T34" fmla="*/ 31 w 80"/>
                <a:gd name="T35" fmla="*/ 25 h 80"/>
                <a:gd name="T36" fmla="*/ 40 w 80"/>
                <a:gd name="T37" fmla="*/ 34 h 80"/>
                <a:gd name="T38" fmla="*/ 49 w 80"/>
                <a:gd name="T39" fmla="*/ 25 h 80"/>
                <a:gd name="T40" fmla="*/ 55 w 80"/>
                <a:gd name="T41" fmla="*/ 25 h 80"/>
                <a:gd name="T42" fmla="*/ 55 w 80"/>
                <a:gd name="T43" fmla="*/ 31 h 80"/>
                <a:gd name="T44" fmla="*/ 46 w 80"/>
                <a:gd name="T45" fmla="*/ 40 h 80"/>
                <a:gd name="T46" fmla="*/ 55 w 80"/>
                <a:gd name="T47" fmla="*/ 4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9"/>
                  </a:moveTo>
                  <a:cubicBezTo>
                    <a:pt x="57" y="51"/>
                    <a:pt x="57" y="53"/>
                    <a:pt x="55" y="55"/>
                  </a:cubicBezTo>
                  <a:cubicBezTo>
                    <a:pt x="54" y="55"/>
                    <a:pt x="53" y="56"/>
                    <a:pt x="52" y="56"/>
                  </a:cubicBezTo>
                  <a:cubicBezTo>
                    <a:pt x="51" y="56"/>
                    <a:pt x="50" y="55"/>
                    <a:pt x="49" y="55"/>
                  </a:cubicBezTo>
                  <a:cubicBezTo>
                    <a:pt x="40" y="46"/>
                    <a:pt x="40" y="46"/>
                    <a:pt x="40" y="46"/>
                  </a:cubicBezTo>
                  <a:cubicBezTo>
                    <a:pt x="31" y="55"/>
                    <a:pt x="31" y="55"/>
                    <a:pt x="31" y="55"/>
                  </a:cubicBezTo>
                  <a:cubicBezTo>
                    <a:pt x="30" y="55"/>
                    <a:pt x="29" y="56"/>
                    <a:pt x="28" y="56"/>
                  </a:cubicBezTo>
                  <a:cubicBezTo>
                    <a:pt x="27" y="56"/>
                    <a:pt x="26" y="55"/>
                    <a:pt x="25" y="55"/>
                  </a:cubicBezTo>
                  <a:cubicBezTo>
                    <a:pt x="24" y="53"/>
                    <a:pt x="24" y="51"/>
                    <a:pt x="25" y="49"/>
                  </a:cubicBezTo>
                  <a:cubicBezTo>
                    <a:pt x="34" y="40"/>
                    <a:pt x="34" y="40"/>
                    <a:pt x="34" y="40"/>
                  </a:cubicBezTo>
                  <a:cubicBezTo>
                    <a:pt x="25" y="31"/>
                    <a:pt x="25" y="31"/>
                    <a:pt x="25" y="31"/>
                  </a:cubicBezTo>
                  <a:cubicBezTo>
                    <a:pt x="24" y="29"/>
                    <a:pt x="24" y="27"/>
                    <a:pt x="25" y="25"/>
                  </a:cubicBezTo>
                  <a:cubicBezTo>
                    <a:pt x="27" y="23"/>
                    <a:pt x="29" y="23"/>
                    <a:pt x="31" y="25"/>
                  </a:cubicBezTo>
                  <a:cubicBezTo>
                    <a:pt x="40" y="34"/>
                    <a:pt x="40" y="34"/>
                    <a:pt x="40" y="34"/>
                  </a:cubicBezTo>
                  <a:cubicBezTo>
                    <a:pt x="49" y="25"/>
                    <a:pt x="49" y="25"/>
                    <a:pt x="49" y="25"/>
                  </a:cubicBezTo>
                  <a:cubicBezTo>
                    <a:pt x="51" y="23"/>
                    <a:pt x="53" y="23"/>
                    <a:pt x="55" y="25"/>
                  </a:cubicBezTo>
                  <a:cubicBezTo>
                    <a:pt x="57" y="27"/>
                    <a:pt x="57" y="29"/>
                    <a:pt x="55" y="31"/>
                  </a:cubicBezTo>
                  <a:cubicBezTo>
                    <a:pt x="46" y="40"/>
                    <a:pt x="46" y="40"/>
                    <a:pt x="46" y="40"/>
                  </a:cubicBezTo>
                  <a:lnTo>
                    <a:pt x="55"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02" name="组合 301"/>
          <p:cNvGrpSpPr/>
          <p:nvPr/>
        </p:nvGrpSpPr>
        <p:grpSpPr>
          <a:xfrm>
            <a:off x="9861272" y="4024600"/>
            <a:ext cx="751305" cy="677477"/>
            <a:chOff x="11145838" y="1884363"/>
            <a:chExt cx="549275" cy="495300"/>
          </a:xfrm>
          <a:solidFill>
            <a:schemeClr val="bg1">
              <a:alpha val="9000"/>
            </a:schemeClr>
          </a:solidFill>
        </p:grpSpPr>
        <p:sp>
          <p:nvSpPr>
            <p:cNvPr id="433" name="Freeform 105"/>
            <p:cNvSpPr/>
            <p:nvPr/>
          </p:nvSpPr>
          <p:spPr bwMode="auto">
            <a:xfrm>
              <a:off x="11145838" y="1884363"/>
              <a:ext cx="549275" cy="157163"/>
            </a:xfrm>
            <a:custGeom>
              <a:avLst/>
              <a:gdLst>
                <a:gd name="T0" fmla="*/ 180 w 192"/>
                <a:gd name="T1" fmla="*/ 24 h 56"/>
                <a:gd name="T2" fmla="*/ 88 w 192"/>
                <a:gd name="T3" fmla="*/ 24 h 56"/>
                <a:gd name="T4" fmla="*/ 79 w 192"/>
                <a:gd name="T5" fmla="*/ 19 h 56"/>
                <a:gd name="T6" fmla="*/ 72 w 192"/>
                <a:gd name="T7" fmla="*/ 8 h 56"/>
                <a:gd name="T8" fmla="*/ 56 w 192"/>
                <a:gd name="T9" fmla="*/ 0 h 56"/>
                <a:gd name="T10" fmla="*/ 12 w 192"/>
                <a:gd name="T11" fmla="*/ 0 h 56"/>
                <a:gd name="T12" fmla="*/ 11 w 192"/>
                <a:gd name="T13" fmla="*/ 0 h 56"/>
                <a:gd name="T14" fmla="*/ 0 w 192"/>
                <a:gd name="T15" fmla="*/ 12 h 56"/>
                <a:gd name="T16" fmla="*/ 0 w 192"/>
                <a:gd name="T17" fmla="*/ 56 h 56"/>
                <a:gd name="T18" fmla="*/ 192 w 192"/>
                <a:gd name="T19" fmla="*/ 56 h 56"/>
                <a:gd name="T20" fmla="*/ 192 w 192"/>
                <a:gd name="T21" fmla="*/ 36 h 56"/>
                <a:gd name="T22" fmla="*/ 180 w 192"/>
                <a:gd name="T23"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56">
                  <a:moveTo>
                    <a:pt x="180" y="24"/>
                  </a:moveTo>
                  <a:cubicBezTo>
                    <a:pt x="88" y="24"/>
                    <a:pt x="88" y="24"/>
                    <a:pt x="88" y="24"/>
                  </a:cubicBezTo>
                  <a:cubicBezTo>
                    <a:pt x="85" y="24"/>
                    <a:pt x="81" y="22"/>
                    <a:pt x="79" y="19"/>
                  </a:cubicBezTo>
                  <a:cubicBezTo>
                    <a:pt x="72" y="8"/>
                    <a:pt x="72" y="8"/>
                    <a:pt x="72" y="8"/>
                  </a:cubicBezTo>
                  <a:cubicBezTo>
                    <a:pt x="69" y="3"/>
                    <a:pt x="62" y="0"/>
                    <a:pt x="56" y="0"/>
                  </a:cubicBezTo>
                  <a:cubicBezTo>
                    <a:pt x="12" y="0"/>
                    <a:pt x="12" y="0"/>
                    <a:pt x="12" y="0"/>
                  </a:cubicBezTo>
                  <a:cubicBezTo>
                    <a:pt x="12" y="0"/>
                    <a:pt x="12" y="0"/>
                    <a:pt x="11" y="0"/>
                  </a:cubicBezTo>
                  <a:cubicBezTo>
                    <a:pt x="5" y="0"/>
                    <a:pt x="0" y="6"/>
                    <a:pt x="0" y="12"/>
                  </a:cubicBezTo>
                  <a:cubicBezTo>
                    <a:pt x="0" y="56"/>
                    <a:pt x="0" y="56"/>
                    <a:pt x="0" y="56"/>
                  </a:cubicBezTo>
                  <a:cubicBezTo>
                    <a:pt x="192" y="56"/>
                    <a:pt x="192" y="56"/>
                    <a:pt x="192" y="56"/>
                  </a:cubicBezTo>
                  <a:cubicBezTo>
                    <a:pt x="192" y="36"/>
                    <a:pt x="192" y="36"/>
                    <a:pt x="192" y="36"/>
                  </a:cubicBezTo>
                  <a:cubicBezTo>
                    <a:pt x="192" y="29"/>
                    <a:pt x="187" y="24"/>
                    <a:pt x="18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106"/>
            <p:cNvSpPr/>
            <p:nvPr/>
          </p:nvSpPr>
          <p:spPr bwMode="auto">
            <a:xfrm>
              <a:off x="11145838" y="2065338"/>
              <a:ext cx="549275" cy="314325"/>
            </a:xfrm>
            <a:custGeom>
              <a:avLst/>
              <a:gdLst>
                <a:gd name="T0" fmla="*/ 0 w 192"/>
                <a:gd name="T1" fmla="*/ 108 h 112"/>
                <a:gd name="T2" fmla="*/ 4 w 192"/>
                <a:gd name="T3" fmla="*/ 112 h 112"/>
                <a:gd name="T4" fmla="*/ 188 w 192"/>
                <a:gd name="T5" fmla="*/ 112 h 112"/>
                <a:gd name="T6" fmla="*/ 192 w 192"/>
                <a:gd name="T7" fmla="*/ 108 h 112"/>
                <a:gd name="T8" fmla="*/ 192 w 192"/>
                <a:gd name="T9" fmla="*/ 0 h 112"/>
                <a:gd name="T10" fmla="*/ 0 w 192"/>
                <a:gd name="T11" fmla="*/ 0 h 112"/>
                <a:gd name="T12" fmla="*/ 0 w 192"/>
                <a:gd name="T13" fmla="*/ 108 h 112"/>
              </a:gdLst>
              <a:ahLst/>
              <a:cxnLst>
                <a:cxn ang="0">
                  <a:pos x="T0" y="T1"/>
                </a:cxn>
                <a:cxn ang="0">
                  <a:pos x="T2" y="T3"/>
                </a:cxn>
                <a:cxn ang="0">
                  <a:pos x="T4" y="T5"/>
                </a:cxn>
                <a:cxn ang="0">
                  <a:pos x="T6" y="T7"/>
                </a:cxn>
                <a:cxn ang="0">
                  <a:pos x="T8" y="T9"/>
                </a:cxn>
                <a:cxn ang="0">
                  <a:pos x="T10" y="T11"/>
                </a:cxn>
                <a:cxn ang="0">
                  <a:pos x="T12" y="T13"/>
                </a:cxn>
              </a:cxnLst>
              <a:rect l="0" t="0" r="r" b="b"/>
              <a:pathLst>
                <a:path w="192" h="112">
                  <a:moveTo>
                    <a:pt x="0" y="108"/>
                  </a:moveTo>
                  <a:cubicBezTo>
                    <a:pt x="0" y="110"/>
                    <a:pt x="2" y="112"/>
                    <a:pt x="4" y="112"/>
                  </a:cubicBezTo>
                  <a:cubicBezTo>
                    <a:pt x="188" y="112"/>
                    <a:pt x="188" y="112"/>
                    <a:pt x="188" y="112"/>
                  </a:cubicBezTo>
                  <a:cubicBezTo>
                    <a:pt x="190" y="112"/>
                    <a:pt x="192" y="110"/>
                    <a:pt x="192" y="108"/>
                  </a:cubicBezTo>
                  <a:cubicBezTo>
                    <a:pt x="192" y="0"/>
                    <a:pt x="192" y="0"/>
                    <a:pt x="192" y="0"/>
                  </a:cubicBezTo>
                  <a:cubicBezTo>
                    <a:pt x="0" y="0"/>
                    <a:pt x="0" y="0"/>
                    <a:pt x="0" y="0"/>
                  </a:cubicBezTo>
                  <a:lnTo>
                    <a:pt x="0"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03" name="组合 302"/>
          <p:cNvGrpSpPr/>
          <p:nvPr/>
        </p:nvGrpSpPr>
        <p:grpSpPr>
          <a:xfrm rot="16200000">
            <a:off x="9892903" y="5459137"/>
            <a:ext cx="1077952" cy="1065488"/>
            <a:chOff x="11145838" y="3187700"/>
            <a:chExt cx="549276" cy="542925"/>
          </a:xfrm>
          <a:solidFill>
            <a:schemeClr val="bg1">
              <a:alpha val="9000"/>
            </a:schemeClr>
          </a:solidFill>
        </p:grpSpPr>
        <p:sp>
          <p:nvSpPr>
            <p:cNvPr id="431" name="Freeform 107"/>
            <p:cNvSpPr>
              <a:spLocks noEditPoints="1"/>
            </p:cNvSpPr>
            <p:nvPr/>
          </p:nvSpPr>
          <p:spPr bwMode="auto">
            <a:xfrm>
              <a:off x="11145838" y="3187700"/>
              <a:ext cx="369888" cy="363538"/>
            </a:xfrm>
            <a:custGeom>
              <a:avLst/>
              <a:gdLst>
                <a:gd name="T0" fmla="*/ 99 w 129"/>
                <a:gd name="T1" fmla="*/ 118 h 129"/>
                <a:gd name="T2" fmla="*/ 95 w 129"/>
                <a:gd name="T3" fmla="*/ 102 h 129"/>
                <a:gd name="T4" fmla="*/ 101 w 129"/>
                <a:gd name="T5" fmla="*/ 96 h 129"/>
                <a:gd name="T6" fmla="*/ 117 w 129"/>
                <a:gd name="T7" fmla="*/ 100 h 129"/>
                <a:gd name="T8" fmla="*/ 122 w 129"/>
                <a:gd name="T9" fmla="*/ 98 h 129"/>
                <a:gd name="T10" fmla="*/ 128 w 129"/>
                <a:gd name="T11" fmla="*/ 83 h 129"/>
                <a:gd name="T12" fmla="*/ 126 w 129"/>
                <a:gd name="T13" fmla="*/ 78 h 129"/>
                <a:gd name="T14" fmla="*/ 112 w 129"/>
                <a:gd name="T15" fmla="*/ 70 h 129"/>
                <a:gd name="T16" fmla="*/ 113 w 129"/>
                <a:gd name="T17" fmla="*/ 65 h 129"/>
                <a:gd name="T18" fmla="*/ 112 w 129"/>
                <a:gd name="T19" fmla="*/ 61 h 129"/>
                <a:gd name="T20" fmla="*/ 126 w 129"/>
                <a:gd name="T21" fmla="*/ 52 h 129"/>
                <a:gd name="T22" fmla="*/ 128 w 129"/>
                <a:gd name="T23" fmla="*/ 47 h 129"/>
                <a:gd name="T24" fmla="*/ 122 w 129"/>
                <a:gd name="T25" fmla="*/ 33 h 129"/>
                <a:gd name="T26" fmla="*/ 117 w 129"/>
                <a:gd name="T27" fmla="*/ 30 h 129"/>
                <a:gd name="T28" fmla="*/ 102 w 129"/>
                <a:gd name="T29" fmla="*/ 34 h 129"/>
                <a:gd name="T30" fmla="*/ 95 w 129"/>
                <a:gd name="T31" fmla="*/ 28 h 129"/>
                <a:gd name="T32" fmla="*/ 99 w 129"/>
                <a:gd name="T33" fmla="*/ 12 h 129"/>
                <a:gd name="T34" fmla="*/ 97 w 129"/>
                <a:gd name="T35" fmla="*/ 8 h 129"/>
                <a:gd name="T36" fmla="*/ 82 w 129"/>
                <a:gd name="T37" fmla="*/ 1 h 129"/>
                <a:gd name="T38" fmla="*/ 77 w 129"/>
                <a:gd name="T39" fmla="*/ 3 h 129"/>
                <a:gd name="T40" fmla="*/ 69 w 129"/>
                <a:gd name="T41" fmla="*/ 17 h 129"/>
                <a:gd name="T42" fmla="*/ 60 w 129"/>
                <a:gd name="T43" fmla="*/ 17 h 129"/>
                <a:gd name="T44" fmla="*/ 52 w 129"/>
                <a:gd name="T45" fmla="*/ 3 h 129"/>
                <a:gd name="T46" fmla="*/ 47 w 129"/>
                <a:gd name="T47" fmla="*/ 1 h 129"/>
                <a:gd name="T48" fmla="*/ 32 w 129"/>
                <a:gd name="T49" fmla="*/ 7 h 129"/>
                <a:gd name="T50" fmla="*/ 30 w 129"/>
                <a:gd name="T51" fmla="*/ 12 h 129"/>
                <a:gd name="T52" fmla="*/ 34 w 129"/>
                <a:gd name="T53" fmla="*/ 27 h 129"/>
                <a:gd name="T54" fmla="*/ 27 w 129"/>
                <a:gd name="T55" fmla="*/ 34 h 129"/>
                <a:gd name="T56" fmla="*/ 12 w 129"/>
                <a:gd name="T57" fmla="*/ 30 h 129"/>
                <a:gd name="T58" fmla="*/ 7 w 129"/>
                <a:gd name="T59" fmla="*/ 32 h 129"/>
                <a:gd name="T60" fmla="*/ 1 w 129"/>
                <a:gd name="T61" fmla="*/ 47 h 129"/>
                <a:gd name="T62" fmla="*/ 2 w 129"/>
                <a:gd name="T63" fmla="*/ 52 h 129"/>
                <a:gd name="T64" fmla="*/ 16 w 129"/>
                <a:gd name="T65" fmla="*/ 60 h 129"/>
                <a:gd name="T66" fmla="*/ 16 w 129"/>
                <a:gd name="T67" fmla="*/ 65 h 129"/>
                <a:gd name="T68" fmla="*/ 16 w 129"/>
                <a:gd name="T69" fmla="*/ 69 h 129"/>
                <a:gd name="T70" fmla="*/ 2 w 129"/>
                <a:gd name="T71" fmla="*/ 77 h 129"/>
                <a:gd name="T72" fmla="*/ 0 w 129"/>
                <a:gd name="T73" fmla="*/ 82 h 129"/>
                <a:gd name="T74" fmla="*/ 7 w 129"/>
                <a:gd name="T75" fmla="*/ 97 h 129"/>
                <a:gd name="T76" fmla="*/ 11 w 129"/>
                <a:gd name="T77" fmla="*/ 99 h 129"/>
                <a:gd name="T78" fmla="*/ 27 w 129"/>
                <a:gd name="T79" fmla="*/ 95 h 129"/>
                <a:gd name="T80" fmla="*/ 33 w 129"/>
                <a:gd name="T81" fmla="*/ 102 h 129"/>
                <a:gd name="T82" fmla="*/ 29 w 129"/>
                <a:gd name="T83" fmla="*/ 118 h 129"/>
                <a:gd name="T84" fmla="*/ 31 w 129"/>
                <a:gd name="T85" fmla="*/ 122 h 129"/>
                <a:gd name="T86" fmla="*/ 46 w 129"/>
                <a:gd name="T87" fmla="*/ 128 h 129"/>
                <a:gd name="T88" fmla="*/ 51 w 129"/>
                <a:gd name="T89" fmla="*/ 127 h 129"/>
                <a:gd name="T90" fmla="*/ 59 w 129"/>
                <a:gd name="T91" fmla="*/ 113 h 129"/>
                <a:gd name="T92" fmla="*/ 68 w 129"/>
                <a:gd name="T93" fmla="*/ 113 h 129"/>
                <a:gd name="T94" fmla="*/ 77 w 129"/>
                <a:gd name="T95" fmla="*/ 127 h 129"/>
                <a:gd name="T96" fmla="*/ 80 w 129"/>
                <a:gd name="T97" fmla="*/ 129 h 129"/>
                <a:gd name="T98" fmla="*/ 82 w 129"/>
                <a:gd name="T99" fmla="*/ 129 h 129"/>
                <a:gd name="T100" fmla="*/ 96 w 129"/>
                <a:gd name="T101" fmla="*/ 123 h 129"/>
                <a:gd name="T102" fmla="*/ 99 w 129"/>
                <a:gd name="T103" fmla="*/ 118 h 129"/>
                <a:gd name="T104" fmla="*/ 75 w 129"/>
                <a:gd name="T105" fmla="*/ 76 h 129"/>
                <a:gd name="T106" fmla="*/ 53 w 129"/>
                <a:gd name="T107" fmla="*/ 76 h 129"/>
                <a:gd name="T108" fmla="*/ 48 w 129"/>
                <a:gd name="T109" fmla="*/ 65 h 129"/>
                <a:gd name="T110" fmla="*/ 53 w 129"/>
                <a:gd name="T111" fmla="*/ 54 h 129"/>
                <a:gd name="T112" fmla="*/ 64 w 129"/>
                <a:gd name="T113" fmla="*/ 49 h 129"/>
                <a:gd name="T114" fmla="*/ 75 w 129"/>
                <a:gd name="T115" fmla="*/ 54 h 129"/>
                <a:gd name="T116" fmla="*/ 80 w 129"/>
                <a:gd name="T117" fmla="*/ 65 h 129"/>
                <a:gd name="T118" fmla="*/ 75 w 129"/>
                <a:gd name="T119"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29">
                  <a:moveTo>
                    <a:pt x="99" y="118"/>
                  </a:moveTo>
                  <a:cubicBezTo>
                    <a:pt x="95" y="102"/>
                    <a:pt x="95" y="102"/>
                    <a:pt x="95" y="102"/>
                  </a:cubicBezTo>
                  <a:cubicBezTo>
                    <a:pt x="97" y="100"/>
                    <a:pt x="99" y="98"/>
                    <a:pt x="101" y="96"/>
                  </a:cubicBezTo>
                  <a:cubicBezTo>
                    <a:pt x="117" y="100"/>
                    <a:pt x="117" y="100"/>
                    <a:pt x="117" y="100"/>
                  </a:cubicBezTo>
                  <a:cubicBezTo>
                    <a:pt x="119" y="100"/>
                    <a:pt x="121" y="99"/>
                    <a:pt x="122" y="98"/>
                  </a:cubicBezTo>
                  <a:cubicBezTo>
                    <a:pt x="128" y="83"/>
                    <a:pt x="128" y="83"/>
                    <a:pt x="128" y="83"/>
                  </a:cubicBezTo>
                  <a:cubicBezTo>
                    <a:pt x="128" y="81"/>
                    <a:pt x="128" y="79"/>
                    <a:pt x="126" y="78"/>
                  </a:cubicBezTo>
                  <a:cubicBezTo>
                    <a:pt x="112" y="70"/>
                    <a:pt x="112" y="70"/>
                    <a:pt x="112" y="70"/>
                  </a:cubicBezTo>
                  <a:cubicBezTo>
                    <a:pt x="112" y="68"/>
                    <a:pt x="113" y="66"/>
                    <a:pt x="113" y="65"/>
                  </a:cubicBezTo>
                  <a:cubicBezTo>
                    <a:pt x="113" y="64"/>
                    <a:pt x="112" y="62"/>
                    <a:pt x="112" y="61"/>
                  </a:cubicBezTo>
                  <a:cubicBezTo>
                    <a:pt x="126" y="52"/>
                    <a:pt x="126" y="52"/>
                    <a:pt x="126" y="52"/>
                  </a:cubicBezTo>
                  <a:cubicBezTo>
                    <a:pt x="128" y="51"/>
                    <a:pt x="129" y="49"/>
                    <a:pt x="128" y="47"/>
                  </a:cubicBezTo>
                  <a:cubicBezTo>
                    <a:pt x="122" y="33"/>
                    <a:pt x="122" y="33"/>
                    <a:pt x="122" y="33"/>
                  </a:cubicBezTo>
                  <a:cubicBezTo>
                    <a:pt x="121" y="31"/>
                    <a:pt x="119" y="30"/>
                    <a:pt x="117" y="30"/>
                  </a:cubicBezTo>
                  <a:cubicBezTo>
                    <a:pt x="102" y="34"/>
                    <a:pt x="102" y="34"/>
                    <a:pt x="102" y="34"/>
                  </a:cubicBezTo>
                  <a:cubicBezTo>
                    <a:pt x="100" y="32"/>
                    <a:pt x="97" y="30"/>
                    <a:pt x="95" y="28"/>
                  </a:cubicBezTo>
                  <a:cubicBezTo>
                    <a:pt x="99" y="12"/>
                    <a:pt x="99" y="12"/>
                    <a:pt x="99" y="12"/>
                  </a:cubicBezTo>
                  <a:cubicBezTo>
                    <a:pt x="100" y="10"/>
                    <a:pt x="99" y="8"/>
                    <a:pt x="97" y="8"/>
                  </a:cubicBezTo>
                  <a:cubicBezTo>
                    <a:pt x="82" y="1"/>
                    <a:pt x="82" y="1"/>
                    <a:pt x="82" y="1"/>
                  </a:cubicBezTo>
                  <a:cubicBezTo>
                    <a:pt x="80" y="1"/>
                    <a:pt x="78" y="1"/>
                    <a:pt x="77" y="3"/>
                  </a:cubicBezTo>
                  <a:cubicBezTo>
                    <a:pt x="69" y="17"/>
                    <a:pt x="69" y="17"/>
                    <a:pt x="69" y="17"/>
                  </a:cubicBezTo>
                  <a:cubicBezTo>
                    <a:pt x="66" y="16"/>
                    <a:pt x="63" y="16"/>
                    <a:pt x="60" y="17"/>
                  </a:cubicBezTo>
                  <a:cubicBezTo>
                    <a:pt x="52" y="3"/>
                    <a:pt x="52" y="3"/>
                    <a:pt x="52" y="3"/>
                  </a:cubicBezTo>
                  <a:cubicBezTo>
                    <a:pt x="51" y="1"/>
                    <a:pt x="49" y="0"/>
                    <a:pt x="47" y="1"/>
                  </a:cubicBezTo>
                  <a:cubicBezTo>
                    <a:pt x="32" y="7"/>
                    <a:pt x="32" y="7"/>
                    <a:pt x="32" y="7"/>
                  </a:cubicBezTo>
                  <a:cubicBezTo>
                    <a:pt x="30" y="8"/>
                    <a:pt x="29" y="10"/>
                    <a:pt x="30" y="12"/>
                  </a:cubicBezTo>
                  <a:cubicBezTo>
                    <a:pt x="34" y="27"/>
                    <a:pt x="34" y="27"/>
                    <a:pt x="34" y="27"/>
                  </a:cubicBezTo>
                  <a:cubicBezTo>
                    <a:pt x="31" y="29"/>
                    <a:pt x="29" y="32"/>
                    <a:pt x="27" y="34"/>
                  </a:cubicBezTo>
                  <a:cubicBezTo>
                    <a:pt x="12" y="30"/>
                    <a:pt x="12" y="30"/>
                    <a:pt x="12" y="30"/>
                  </a:cubicBezTo>
                  <a:cubicBezTo>
                    <a:pt x="10" y="29"/>
                    <a:pt x="8" y="30"/>
                    <a:pt x="7" y="32"/>
                  </a:cubicBezTo>
                  <a:cubicBezTo>
                    <a:pt x="1" y="47"/>
                    <a:pt x="1" y="47"/>
                    <a:pt x="1" y="47"/>
                  </a:cubicBezTo>
                  <a:cubicBezTo>
                    <a:pt x="0" y="49"/>
                    <a:pt x="1" y="51"/>
                    <a:pt x="2" y="52"/>
                  </a:cubicBezTo>
                  <a:cubicBezTo>
                    <a:pt x="16" y="60"/>
                    <a:pt x="16" y="60"/>
                    <a:pt x="16" y="60"/>
                  </a:cubicBezTo>
                  <a:cubicBezTo>
                    <a:pt x="16" y="62"/>
                    <a:pt x="16" y="63"/>
                    <a:pt x="16" y="65"/>
                  </a:cubicBezTo>
                  <a:cubicBezTo>
                    <a:pt x="16" y="66"/>
                    <a:pt x="16" y="68"/>
                    <a:pt x="16" y="69"/>
                  </a:cubicBezTo>
                  <a:cubicBezTo>
                    <a:pt x="2" y="77"/>
                    <a:pt x="2" y="77"/>
                    <a:pt x="2" y="77"/>
                  </a:cubicBezTo>
                  <a:cubicBezTo>
                    <a:pt x="0" y="78"/>
                    <a:pt x="0" y="80"/>
                    <a:pt x="0" y="82"/>
                  </a:cubicBezTo>
                  <a:cubicBezTo>
                    <a:pt x="7" y="97"/>
                    <a:pt x="7" y="97"/>
                    <a:pt x="7" y="97"/>
                  </a:cubicBezTo>
                  <a:cubicBezTo>
                    <a:pt x="7" y="99"/>
                    <a:pt x="9" y="100"/>
                    <a:pt x="11" y="99"/>
                  </a:cubicBezTo>
                  <a:cubicBezTo>
                    <a:pt x="27" y="95"/>
                    <a:pt x="27" y="95"/>
                    <a:pt x="27" y="95"/>
                  </a:cubicBezTo>
                  <a:cubicBezTo>
                    <a:pt x="29" y="98"/>
                    <a:pt x="31" y="100"/>
                    <a:pt x="33" y="102"/>
                  </a:cubicBezTo>
                  <a:cubicBezTo>
                    <a:pt x="29" y="118"/>
                    <a:pt x="29" y="118"/>
                    <a:pt x="29" y="118"/>
                  </a:cubicBezTo>
                  <a:cubicBezTo>
                    <a:pt x="29" y="119"/>
                    <a:pt x="30" y="121"/>
                    <a:pt x="31" y="122"/>
                  </a:cubicBezTo>
                  <a:cubicBezTo>
                    <a:pt x="46" y="128"/>
                    <a:pt x="46" y="128"/>
                    <a:pt x="46" y="128"/>
                  </a:cubicBezTo>
                  <a:cubicBezTo>
                    <a:pt x="48" y="129"/>
                    <a:pt x="50" y="129"/>
                    <a:pt x="51" y="127"/>
                  </a:cubicBezTo>
                  <a:cubicBezTo>
                    <a:pt x="59" y="113"/>
                    <a:pt x="59" y="113"/>
                    <a:pt x="59" y="113"/>
                  </a:cubicBezTo>
                  <a:cubicBezTo>
                    <a:pt x="62" y="113"/>
                    <a:pt x="65" y="113"/>
                    <a:pt x="68" y="113"/>
                  </a:cubicBezTo>
                  <a:cubicBezTo>
                    <a:pt x="77" y="127"/>
                    <a:pt x="77" y="127"/>
                    <a:pt x="77" y="127"/>
                  </a:cubicBezTo>
                  <a:cubicBezTo>
                    <a:pt x="77" y="128"/>
                    <a:pt x="79" y="129"/>
                    <a:pt x="80" y="129"/>
                  </a:cubicBezTo>
                  <a:cubicBezTo>
                    <a:pt x="81" y="129"/>
                    <a:pt x="81" y="129"/>
                    <a:pt x="82" y="129"/>
                  </a:cubicBezTo>
                  <a:cubicBezTo>
                    <a:pt x="96" y="123"/>
                    <a:pt x="96" y="123"/>
                    <a:pt x="96" y="123"/>
                  </a:cubicBezTo>
                  <a:cubicBezTo>
                    <a:pt x="98" y="122"/>
                    <a:pt x="99" y="120"/>
                    <a:pt x="99" y="118"/>
                  </a:cubicBezTo>
                  <a:close/>
                  <a:moveTo>
                    <a:pt x="75" y="76"/>
                  </a:moveTo>
                  <a:cubicBezTo>
                    <a:pt x="69" y="82"/>
                    <a:pt x="59" y="82"/>
                    <a:pt x="53" y="76"/>
                  </a:cubicBezTo>
                  <a:cubicBezTo>
                    <a:pt x="50" y="73"/>
                    <a:pt x="48" y="69"/>
                    <a:pt x="48" y="65"/>
                  </a:cubicBezTo>
                  <a:cubicBezTo>
                    <a:pt x="48" y="61"/>
                    <a:pt x="50" y="57"/>
                    <a:pt x="53" y="54"/>
                  </a:cubicBezTo>
                  <a:cubicBezTo>
                    <a:pt x="56" y="51"/>
                    <a:pt x="60" y="49"/>
                    <a:pt x="64" y="49"/>
                  </a:cubicBezTo>
                  <a:cubicBezTo>
                    <a:pt x="68" y="49"/>
                    <a:pt x="72" y="51"/>
                    <a:pt x="75" y="54"/>
                  </a:cubicBezTo>
                  <a:cubicBezTo>
                    <a:pt x="78" y="57"/>
                    <a:pt x="80" y="61"/>
                    <a:pt x="80" y="65"/>
                  </a:cubicBezTo>
                  <a:cubicBezTo>
                    <a:pt x="80" y="69"/>
                    <a:pt x="78" y="73"/>
                    <a:pt x="75"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108"/>
            <p:cNvSpPr>
              <a:spLocks noEditPoints="1"/>
            </p:cNvSpPr>
            <p:nvPr/>
          </p:nvSpPr>
          <p:spPr bwMode="auto">
            <a:xfrm>
              <a:off x="11420476" y="3460750"/>
              <a:ext cx="274638" cy="269875"/>
            </a:xfrm>
            <a:custGeom>
              <a:avLst/>
              <a:gdLst>
                <a:gd name="T0" fmla="*/ 96 w 96"/>
                <a:gd name="T1" fmla="*/ 42 h 96"/>
                <a:gd name="T2" fmla="*/ 93 w 96"/>
                <a:gd name="T3" fmla="*/ 38 h 96"/>
                <a:gd name="T4" fmla="*/ 82 w 96"/>
                <a:gd name="T5" fmla="*/ 36 h 96"/>
                <a:gd name="T6" fmla="*/ 81 w 96"/>
                <a:gd name="T7" fmla="*/ 34 h 96"/>
                <a:gd name="T8" fmla="*/ 80 w 96"/>
                <a:gd name="T9" fmla="*/ 32 h 96"/>
                <a:gd name="T10" fmla="*/ 86 w 96"/>
                <a:gd name="T11" fmla="*/ 23 h 96"/>
                <a:gd name="T12" fmla="*/ 86 w 96"/>
                <a:gd name="T13" fmla="*/ 18 h 96"/>
                <a:gd name="T14" fmla="*/ 78 w 96"/>
                <a:gd name="T15" fmla="*/ 10 h 96"/>
                <a:gd name="T16" fmla="*/ 73 w 96"/>
                <a:gd name="T17" fmla="*/ 9 h 96"/>
                <a:gd name="T18" fmla="*/ 64 w 96"/>
                <a:gd name="T19" fmla="*/ 16 h 96"/>
                <a:gd name="T20" fmla="*/ 59 w 96"/>
                <a:gd name="T21" fmla="*/ 14 h 96"/>
                <a:gd name="T22" fmla="*/ 58 w 96"/>
                <a:gd name="T23" fmla="*/ 3 h 96"/>
                <a:gd name="T24" fmla="*/ 54 w 96"/>
                <a:gd name="T25" fmla="*/ 0 h 96"/>
                <a:gd name="T26" fmla="*/ 42 w 96"/>
                <a:gd name="T27" fmla="*/ 0 h 96"/>
                <a:gd name="T28" fmla="*/ 38 w 96"/>
                <a:gd name="T29" fmla="*/ 3 h 96"/>
                <a:gd name="T30" fmla="*/ 37 w 96"/>
                <a:gd name="T31" fmla="*/ 14 h 96"/>
                <a:gd name="T32" fmla="*/ 34 w 96"/>
                <a:gd name="T33" fmla="*/ 15 h 96"/>
                <a:gd name="T34" fmla="*/ 32 w 96"/>
                <a:gd name="T35" fmla="*/ 16 h 96"/>
                <a:gd name="T36" fmla="*/ 23 w 96"/>
                <a:gd name="T37" fmla="*/ 10 h 96"/>
                <a:gd name="T38" fmla="*/ 18 w 96"/>
                <a:gd name="T39" fmla="*/ 10 h 96"/>
                <a:gd name="T40" fmla="*/ 10 w 96"/>
                <a:gd name="T41" fmla="*/ 18 h 96"/>
                <a:gd name="T42" fmla="*/ 10 w 96"/>
                <a:gd name="T43" fmla="*/ 24 h 96"/>
                <a:gd name="T44" fmla="*/ 16 w 96"/>
                <a:gd name="T45" fmla="*/ 32 h 96"/>
                <a:gd name="T46" fmla="*/ 14 w 96"/>
                <a:gd name="T47" fmla="*/ 37 h 96"/>
                <a:gd name="T48" fmla="*/ 4 w 96"/>
                <a:gd name="T49" fmla="*/ 38 h 96"/>
                <a:gd name="T50" fmla="*/ 0 w 96"/>
                <a:gd name="T51" fmla="*/ 42 h 96"/>
                <a:gd name="T52" fmla="*/ 0 w 96"/>
                <a:gd name="T53" fmla="*/ 54 h 96"/>
                <a:gd name="T54" fmla="*/ 4 w 96"/>
                <a:gd name="T55" fmla="*/ 58 h 96"/>
                <a:gd name="T56" fmla="*/ 14 w 96"/>
                <a:gd name="T57" fmla="*/ 59 h 96"/>
                <a:gd name="T58" fmla="*/ 15 w 96"/>
                <a:gd name="T59" fmla="*/ 62 h 96"/>
                <a:gd name="T60" fmla="*/ 16 w 96"/>
                <a:gd name="T61" fmla="*/ 64 h 96"/>
                <a:gd name="T62" fmla="*/ 10 w 96"/>
                <a:gd name="T63" fmla="*/ 73 h 96"/>
                <a:gd name="T64" fmla="*/ 10 w 96"/>
                <a:gd name="T65" fmla="*/ 78 h 96"/>
                <a:gd name="T66" fmla="*/ 19 w 96"/>
                <a:gd name="T67" fmla="*/ 86 h 96"/>
                <a:gd name="T68" fmla="*/ 24 w 96"/>
                <a:gd name="T69" fmla="*/ 86 h 96"/>
                <a:gd name="T70" fmla="*/ 32 w 96"/>
                <a:gd name="T71" fmla="*/ 80 h 96"/>
                <a:gd name="T72" fmla="*/ 37 w 96"/>
                <a:gd name="T73" fmla="*/ 82 h 96"/>
                <a:gd name="T74" fmla="*/ 39 w 96"/>
                <a:gd name="T75" fmla="*/ 93 h 96"/>
                <a:gd name="T76" fmla="*/ 43 w 96"/>
                <a:gd name="T77" fmla="*/ 96 h 96"/>
                <a:gd name="T78" fmla="*/ 43 w 96"/>
                <a:gd name="T79" fmla="*/ 96 h 96"/>
                <a:gd name="T80" fmla="*/ 54 w 96"/>
                <a:gd name="T81" fmla="*/ 96 h 96"/>
                <a:gd name="T82" fmla="*/ 58 w 96"/>
                <a:gd name="T83" fmla="*/ 92 h 96"/>
                <a:gd name="T84" fmla="*/ 60 w 96"/>
                <a:gd name="T85" fmla="*/ 82 h 96"/>
                <a:gd name="T86" fmla="*/ 62 w 96"/>
                <a:gd name="T87" fmla="*/ 81 h 96"/>
                <a:gd name="T88" fmla="*/ 64 w 96"/>
                <a:gd name="T89" fmla="*/ 80 h 96"/>
                <a:gd name="T90" fmla="*/ 73 w 96"/>
                <a:gd name="T91" fmla="*/ 86 h 96"/>
                <a:gd name="T92" fmla="*/ 78 w 96"/>
                <a:gd name="T93" fmla="*/ 86 h 96"/>
                <a:gd name="T94" fmla="*/ 86 w 96"/>
                <a:gd name="T95" fmla="*/ 77 h 96"/>
                <a:gd name="T96" fmla="*/ 87 w 96"/>
                <a:gd name="T97" fmla="*/ 72 h 96"/>
                <a:gd name="T98" fmla="*/ 80 w 96"/>
                <a:gd name="T99" fmla="*/ 64 h 96"/>
                <a:gd name="T100" fmla="*/ 82 w 96"/>
                <a:gd name="T101" fmla="*/ 59 h 96"/>
                <a:gd name="T102" fmla="*/ 93 w 96"/>
                <a:gd name="T103" fmla="*/ 57 h 96"/>
                <a:gd name="T104" fmla="*/ 96 w 96"/>
                <a:gd name="T105" fmla="*/ 53 h 96"/>
                <a:gd name="T106" fmla="*/ 96 w 96"/>
                <a:gd name="T107" fmla="*/ 42 h 96"/>
                <a:gd name="T108" fmla="*/ 56 w 96"/>
                <a:gd name="T109" fmla="*/ 51 h 96"/>
                <a:gd name="T110" fmla="*/ 45 w 96"/>
                <a:gd name="T111" fmla="*/ 55 h 96"/>
                <a:gd name="T112" fmla="*/ 41 w 96"/>
                <a:gd name="T113" fmla="*/ 45 h 96"/>
                <a:gd name="T114" fmla="*/ 48 w 96"/>
                <a:gd name="T115" fmla="*/ 40 h 96"/>
                <a:gd name="T116" fmla="*/ 51 w 96"/>
                <a:gd name="T117" fmla="*/ 40 h 96"/>
                <a:gd name="T118" fmla="*/ 56 w 96"/>
                <a:gd name="T119" fmla="*/ 45 h 96"/>
                <a:gd name="T120" fmla="*/ 56 w 96"/>
                <a:gd name="T121" fmla="*/ 5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96">
                  <a:moveTo>
                    <a:pt x="96" y="42"/>
                  </a:moveTo>
                  <a:cubicBezTo>
                    <a:pt x="96" y="40"/>
                    <a:pt x="95" y="38"/>
                    <a:pt x="93" y="38"/>
                  </a:cubicBezTo>
                  <a:cubicBezTo>
                    <a:pt x="82" y="36"/>
                    <a:pt x="82" y="36"/>
                    <a:pt x="82" y="36"/>
                  </a:cubicBezTo>
                  <a:cubicBezTo>
                    <a:pt x="82" y="36"/>
                    <a:pt x="81" y="35"/>
                    <a:pt x="81" y="34"/>
                  </a:cubicBezTo>
                  <a:cubicBezTo>
                    <a:pt x="81" y="33"/>
                    <a:pt x="80" y="32"/>
                    <a:pt x="80" y="32"/>
                  </a:cubicBezTo>
                  <a:cubicBezTo>
                    <a:pt x="86" y="23"/>
                    <a:pt x="86" y="23"/>
                    <a:pt x="86" y="23"/>
                  </a:cubicBezTo>
                  <a:cubicBezTo>
                    <a:pt x="88" y="21"/>
                    <a:pt x="87" y="19"/>
                    <a:pt x="86" y="18"/>
                  </a:cubicBezTo>
                  <a:cubicBezTo>
                    <a:pt x="78" y="10"/>
                    <a:pt x="78" y="10"/>
                    <a:pt x="78" y="10"/>
                  </a:cubicBezTo>
                  <a:cubicBezTo>
                    <a:pt x="76" y="8"/>
                    <a:pt x="74" y="8"/>
                    <a:pt x="73" y="9"/>
                  </a:cubicBezTo>
                  <a:cubicBezTo>
                    <a:pt x="64" y="16"/>
                    <a:pt x="64" y="16"/>
                    <a:pt x="64" y="16"/>
                  </a:cubicBezTo>
                  <a:cubicBezTo>
                    <a:pt x="62" y="15"/>
                    <a:pt x="61" y="14"/>
                    <a:pt x="59" y="14"/>
                  </a:cubicBezTo>
                  <a:cubicBezTo>
                    <a:pt x="58" y="3"/>
                    <a:pt x="58" y="3"/>
                    <a:pt x="58" y="3"/>
                  </a:cubicBezTo>
                  <a:cubicBezTo>
                    <a:pt x="57" y="1"/>
                    <a:pt x="55" y="0"/>
                    <a:pt x="54" y="0"/>
                  </a:cubicBezTo>
                  <a:cubicBezTo>
                    <a:pt x="42" y="0"/>
                    <a:pt x="42" y="0"/>
                    <a:pt x="42" y="0"/>
                  </a:cubicBezTo>
                  <a:cubicBezTo>
                    <a:pt x="40" y="0"/>
                    <a:pt x="38" y="1"/>
                    <a:pt x="38" y="3"/>
                  </a:cubicBezTo>
                  <a:cubicBezTo>
                    <a:pt x="37" y="14"/>
                    <a:pt x="37" y="14"/>
                    <a:pt x="37" y="14"/>
                  </a:cubicBezTo>
                  <a:cubicBezTo>
                    <a:pt x="36" y="14"/>
                    <a:pt x="35" y="15"/>
                    <a:pt x="34" y="15"/>
                  </a:cubicBezTo>
                  <a:cubicBezTo>
                    <a:pt x="33" y="15"/>
                    <a:pt x="33" y="16"/>
                    <a:pt x="32" y="16"/>
                  </a:cubicBezTo>
                  <a:cubicBezTo>
                    <a:pt x="23" y="10"/>
                    <a:pt x="23" y="10"/>
                    <a:pt x="23" y="10"/>
                  </a:cubicBezTo>
                  <a:cubicBezTo>
                    <a:pt x="22" y="9"/>
                    <a:pt x="19" y="9"/>
                    <a:pt x="18" y="10"/>
                  </a:cubicBezTo>
                  <a:cubicBezTo>
                    <a:pt x="10" y="18"/>
                    <a:pt x="10" y="18"/>
                    <a:pt x="10" y="18"/>
                  </a:cubicBezTo>
                  <a:cubicBezTo>
                    <a:pt x="9" y="20"/>
                    <a:pt x="8" y="22"/>
                    <a:pt x="10" y="24"/>
                  </a:cubicBezTo>
                  <a:cubicBezTo>
                    <a:pt x="16" y="32"/>
                    <a:pt x="16" y="32"/>
                    <a:pt x="16" y="32"/>
                  </a:cubicBezTo>
                  <a:cubicBezTo>
                    <a:pt x="15" y="34"/>
                    <a:pt x="15" y="35"/>
                    <a:pt x="14" y="37"/>
                  </a:cubicBezTo>
                  <a:cubicBezTo>
                    <a:pt x="4" y="38"/>
                    <a:pt x="4" y="38"/>
                    <a:pt x="4" y="38"/>
                  </a:cubicBezTo>
                  <a:cubicBezTo>
                    <a:pt x="2" y="39"/>
                    <a:pt x="0" y="40"/>
                    <a:pt x="0" y="42"/>
                  </a:cubicBezTo>
                  <a:cubicBezTo>
                    <a:pt x="0" y="54"/>
                    <a:pt x="0" y="54"/>
                    <a:pt x="0" y="54"/>
                  </a:cubicBezTo>
                  <a:cubicBezTo>
                    <a:pt x="0" y="56"/>
                    <a:pt x="2" y="58"/>
                    <a:pt x="4" y="58"/>
                  </a:cubicBezTo>
                  <a:cubicBezTo>
                    <a:pt x="14" y="59"/>
                    <a:pt x="14" y="59"/>
                    <a:pt x="14" y="59"/>
                  </a:cubicBezTo>
                  <a:cubicBezTo>
                    <a:pt x="15" y="60"/>
                    <a:pt x="15" y="61"/>
                    <a:pt x="15" y="62"/>
                  </a:cubicBezTo>
                  <a:cubicBezTo>
                    <a:pt x="16" y="63"/>
                    <a:pt x="16" y="63"/>
                    <a:pt x="16" y="64"/>
                  </a:cubicBezTo>
                  <a:cubicBezTo>
                    <a:pt x="10" y="73"/>
                    <a:pt x="10" y="73"/>
                    <a:pt x="10" y="73"/>
                  </a:cubicBezTo>
                  <a:cubicBezTo>
                    <a:pt x="9" y="74"/>
                    <a:pt x="9" y="77"/>
                    <a:pt x="10" y="78"/>
                  </a:cubicBezTo>
                  <a:cubicBezTo>
                    <a:pt x="19" y="86"/>
                    <a:pt x="19" y="86"/>
                    <a:pt x="19" y="86"/>
                  </a:cubicBezTo>
                  <a:cubicBezTo>
                    <a:pt x="20" y="87"/>
                    <a:pt x="22" y="88"/>
                    <a:pt x="24" y="86"/>
                  </a:cubicBezTo>
                  <a:cubicBezTo>
                    <a:pt x="32" y="80"/>
                    <a:pt x="32" y="80"/>
                    <a:pt x="32" y="80"/>
                  </a:cubicBezTo>
                  <a:cubicBezTo>
                    <a:pt x="34" y="81"/>
                    <a:pt x="35" y="81"/>
                    <a:pt x="37" y="82"/>
                  </a:cubicBezTo>
                  <a:cubicBezTo>
                    <a:pt x="39" y="93"/>
                    <a:pt x="39" y="93"/>
                    <a:pt x="39" y="93"/>
                  </a:cubicBezTo>
                  <a:cubicBezTo>
                    <a:pt x="39" y="94"/>
                    <a:pt x="41" y="96"/>
                    <a:pt x="43" y="96"/>
                  </a:cubicBezTo>
                  <a:cubicBezTo>
                    <a:pt x="43" y="96"/>
                    <a:pt x="43" y="96"/>
                    <a:pt x="43" y="96"/>
                  </a:cubicBezTo>
                  <a:cubicBezTo>
                    <a:pt x="54" y="96"/>
                    <a:pt x="54" y="96"/>
                    <a:pt x="54" y="96"/>
                  </a:cubicBezTo>
                  <a:cubicBezTo>
                    <a:pt x="56" y="96"/>
                    <a:pt x="58" y="94"/>
                    <a:pt x="58" y="92"/>
                  </a:cubicBezTo>
                  <a:cubicBezTo>
                    <a:pt x="60" y="82"/>
                    <a:pt x="60" y="82"/>
                    <a:pt x="60" y="82"/>
                  </a:cubicBezTo>
                  <a:cubicBezTo>
                    <a:pt x="60" y="81"/>
                    <a:pt x="61" y="81"/>
                    <a:pt x="62" y="81"/>
                  </a:cubicBezTo>
                  <a:cubicBezTo>
                    <a:pt x="63" y="80"/>
                    <a:pt x="64" y="80"/>
                    <a:pt x="64" y="80"/>
                  </a:cubicBezTo>
                  <a:cubicBezTo>
                    <a:pt x="73" y="86"/>
                    <a:pt x="73" y="86"/>
                    <a:pt x="73" y="86"/>
                  </a:cubicBezTo>
                  <a:cubicBezTo>
                    <a:pt x="75" y="87"/>
                    <a:pt x="77" y="87"/>
                    <a:pt x="78" y="86"/>
                  </a:cubicBezTo>
                  <a:cubicBezTo>
                    <a:pt x="86" y="77"/>
                    <a:pt x="86" y="77"/>
                    <a:pt x="86" y="77"/>
                  </a:cubicBezTo>
                  <a:cubicBezTo>
                    <a:pt x="88" y="76"/>
                    <a:pt x="88" y="74"/>
                    <a:pt x="87" y="72"/>
                  </a:cubicBezTo>
                  <a:cubicBezTo>
                    <a:pt x="80" y="64"/>
                    <a:pt x="80" y="64"/>
                    <a:pt x="80" y="64"/>
                  </a:cubicBezTo>
                  <a:cubicBezTo>
                    <a:pt x="81" y="62"/>
                    <a:pt x="82" y="61"/>
                    <a:pt x="82" y="59"/>
                  </a:cubicBezTo>
                  <a:cubicBezTo>
                    <a:pt x="93" y="57"/>
                    <a:pt x="93" y="57"/>
                    <a:pt x="93" y="57"/>
                  </a:cubicBezTo>
                  <a:cubicBezTo>
                    <a:pt x="95" y="57"/>
                    <a:pt x="96" y="55"/>
                    <a:pt x="96" y="53"/>
                  </a:cubicBezTo>
                  <a:lnTo>
                    <a:pt x="96" y="42"/>
                  </a:lnTo>
                  <a:close/>
                  <a:moveTo>
                    <a:pt x="56" y="51"/>
                  </a:moveTo>
                  <a:cubicBezTo>
                    <a:pt x="54" y="55"/>
                    <a:pt x="49" y="57"/>
                    <a:pt x="45" y="55"/>
                  </a:cubicBezTo>
                  <a:cubicBezTo>
                    <a:pt x="41" y="54"/>
                    <a:pt x="39" y="49"/>
                    <a:pt x="41" y="45"/>
                  </a:cubicBezTo>
                  <a:cubicBezTo>
                    <a:pt x="42" y="42"/>
                    <a:pt x="45" y="40"/>
                    <a:pt x="48" y="40"/>
                  </a:cubicBezTo>
                  <a:cubicBezTo>
                    <a:pt x="49" y="40"/>
                    <a:pt x="50" y="40"/>
                    <a:pt x="51" y="40"/>
                  </a:cubicBezTo>
                  <a:cubicBezTo>
                    <a:pt x="53" y="41"/>
                    <a:pt x="55" y="43"/>
                    <a:pt x="56" y="45"/>
                  </a:cubicBezTo>
                  <a:cubicBezTo>
                    <a:pt x="56" y="47"/>
                    <a:pt x="56" y="49"/>
                    <a:pt x="56"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04" name="组合 303"/>
          <p:cNvGrpSpPr/>
          <p:nvPr/>
        </p:nvGrpSpPr>
        <p:grpSpPr>
          <a:xfrm rot="21065982">
            <a:off x="9412220" y="4854870"/>
            <a:ext cx="638512" cy="753799"/>
            <a:chOff x="11191876" y="4519613"/>
            <a:chExt cx="457200" cy="539750"/>
          </a:xfrm>
          <a:solidFill>
            <a:schemeClr val="bg1">
              <a:alpha val="9000"/>
            </a:schemeClr>
          </a:solidFill>
        </p:grpSpPr>
        <p:sp>
          <p:nvSpPr>
            <p:cNvPr id="429" name="Freeform 109"/>
            <p:cNvSpPr/>
            <p:nvPr/>
          </p:nvSpPr>
          <p:spPr bwMode="auto">
            <a:xfrm>
              <a:off x="11191876" y="4519613"/>
              <a:ext cx="457200" cy="134938"/>
            </a:xfrm>
            <a:custGeom>
              <a:avLst/>
              <a:gdLst>
                <a:gd name="T0" fmla="*/ 157 w 160"/>
                <a:gd name="T1" fmla="*/ 24 h 48"/>
                <a:gd name="T2" fmla="*/ 111 w 160"/>
                <a:gd name="T3" fmla="*/ 16 h 48"/>
                <a:gd name="T4" fmla="*/ 108 w 160"/>
                <a:gd name="T5" fmla="*/ 3 h 48"/>
                <a:gd name="T6" fmla="*/ 104 w 160"/>
                <a:gd name="T7" fmla="*/ 0 h 48"/>
                <a:gd name="T8" fmla="*/ 56 w 160"/>
                <a:gd name="T9" fmla="*/ 0 h 48"/>
                <a:gd name="T10" fmla="*/ 52 w 160"/>
                <a:gd name="T11" fmla="*/ 3 h 48"/>
                <a:gd name="T12" fmla="*/ 49 w 160"/>
                <a:gd name="T13" fmla="*/ 16 h 48"/>
                <a:gd name="T14" fmla="*/ 4 w 160"/>
                <a:gd name="T15" fmla="*/ 24 h 48"/>
                <a:gd name="T16" fmla="*/ 0 w 160"/>
                <a:gd name="T17" fmla="*/ 28 h 48"/>
                <a:gd name="T18" fmla="*/ 0 w 160"/>
                <a:gd name="T19" fmla="*/ 44 h 48"/>
                <a:gd name="T20" fmla="*/ 4 w 160"/>
                <a:gd name="T21" fmla="*/ 48 h 48"/>
                <a:gd name="T22" fmla="*/ 156 w 160"/>
                <a:gd name="T23" fmla="*/ 48 h 48"/>
                <a:gd name="T24" fmla="*/ 160 w 160"/>
                <a:gd name="T25" fmla="*/ 44 h 48"/>
                <a:gd name="T26" fmla="*/ 160 w 160"/>
                <a:gd name="T27" fmla="*/ 28 h 48"/>
                <a:gd name="T28" fmla="*/ 157 w 160"/>
                <a:gd name="T29"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48">
                  <a:moveTo>
                    <a:pt x="157" y="24"/>
                  </a:moveTo>
                  <a:cubicBezTo>
                    <a:pt x="111" y="16"/>
                    <a:pt x="111" y="16"/>
                    <a:pt x="111" y="16"/>
                  </a:cubicBezTo>
                  <a:cubicBezTo>
                    <a:pt x="108" y="3"/>
                    <a:pt x="108" y="3"/>
                    <a:pt x="108" y="3"/>
                  </a:cubicBezTo>
                  <a:cubicBezTo>
                    <a:pt x="108" y="1"/>
                    <a:pt x="106" y="0"/>
                    <a:pt x="104" y="0"/>
                  </a:cubicBezTo>
                  <a:cubicBezTo>
                    <a:pt x="56" y="0"/>
                    <a:pt x="56" y="0"/>
                    <a:pt x="56" y="0"/>
                  </a:cubicBezTo>
                  <a:cubicBezTo>
                    <a:pt x="54" y="0"/>
                    <a:pt x="53" y="1"/>
                    <a:pt x="52" y="3"/>
                  </a:cubicBezTo>
                  <a:cubicBezTo>
                    <a:pt x="49" y="16"/>
                    <a:pt x="49" y="16"/>
                    <a:pt x="49" y="16"/>
                  </a:cubicBezTo>
                  <a:cubicBezTo>
                    <a:pt x="4" y="24"/>
                    <a:pt x="4" y="24"/>
                    <a:pt x="4" y="24"/>
                  </a:cubicBezTo>
                  <a:cubicBezTo>
                    <a:pt x="2" y="24"/>
                    <a:pt x="0" y="26"/>
                    <a:pt x="0" y="28"/>
                  </a:cubicBezTo>
                  <a:cubicBezTo>
                    <a:pt x="0" y="44"/>
                    <a:pt x="0" y="44"/>
                    <a:pt x="0" y="44"/>
                  </a:cubicBezTo>
                  <a:cubicBezTo>
                    <a:pt x="0" y="46"/>
                    <a:pt x="2" y="48"/>
                    <a:pt x="4" y="48"/>
                  </a:cubicBezTo>
                  <a:cubicBezTo>
                    <a:pt x="156" y="48"/>
                    <a:pt x="156" y="48"/>
                    <a:pt x="156" y="48"/>
                  </a:cubicBezTo>
                  <a:cubicBezTo>
                    <a:pt x="158" y="48"/>
                    <a:pt x="160" y="46"/>
                    <a:pt x="160" y="44"/>
                  </a:cubicBezTo>
                  <a:cubicBezTo>
                    <a:pt x="160" y="28"/>
                    <a:pt x="160" y="28"/>
                    <a:pt x="160" y="28"/>
                  </a:cubicBezTo>
                  <a:cubicBezTo>
                    <a:pt x="160" y="26"/>
                    <a:pt x="159" y="24"/>
                    <a:pt x="15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0" name="Freeform 110"/>
            <p:cNvSpPr>
              <a:spLocks noEditPoints="1"/>
            </p:cNvSpPr>
            <p:nvPr/>
          </p:nvSpPr>
          <p:spPr bwMode="auto">
            <a:xfrm>
              <a:off x="11241088" y="4676775"/>
              <a:ext cx="363538" cy="382588"/>
            </a:xfrm>
            <a:custGeom>
              <a:avLst/>
              <a:gdLst>
                <a:gd name="T0" fmla="*/ 7 w 127"/>
                <a:gd name="T1" fmla="*/ 132 h 136"/>
                <a:gd name="T2" fmla="*/ 11 w 127"/>
                <a:gd name="T3" fmla="*/ 136 h 136"/>
                <a:gd name="T4" fmla="*/ 115 w 127"/>
                <a:gd name="T5" fmla="*/ 136 h 136"/>
                <a:gd name="T6" fmla="*/ 119 w 127"/>
                <a:gd name="T7" fmla="*/ 132 h 136"/>
                <a:gd name="T8" fmla="*/ 127 w 127"/>
                <a:gd name="T9" fmla="*/ 0 h 136"/>
                <a:gd name="T10" fmla="*/ 0 w 127"/>
                <a:gd name="T11" fmla="*/ 0 h 136"/>
                <a:gd name="T12" fmla="*/ 7 w 127"/>
                <a:gd name="T13" fmla="*/ 132 h 136"/>
                <a:gd name="T14" fmla="*/ 87 w 127"/>
                <a:gd name="T15" fmla="*/ 12 h 136"/>
                <a:gd name="T16" fmla="*/ 91 w 127"/>
                <a:gd name="T17" fmla="*/ 8 h 136"/>
                <a:gd name="T18" fmla="*/ 95 w 127"/>
                <a:gd name="T19" fmla="*/ 12 h 136"/>
                <a:gd name="T20" fmla="*/ 91 w 127"/>
                <a:gd name="T21" fmla="*/ 108 h 136"/>
                <a:gd name="T22" fmla="*/ 87 w 127"/>
                <a:gd name="T23" fmla="*/ 112 h 136"/>
                <a:gd name="T24" fmla="*/ 87 w 127"/>
                <a:gd name="T25" fmla="*/ 112 h 136"/>
                <a:gd name="T26" fmla="*/ 83 w 127"/>
                <a:gd name="T27" fmla="*/ 108 h 136"/>
                <a:gd name="T28" fmla="*/ 87 w 127"/>
                <a:gd name="T29" fmla="*/ 12 h 136"/>
                <a:gd name="T30" fmla="*/ 59 w 127"/>
                <a:gd name="T31" fmla="*/ 12 h 136"/>
                <a:gd name="T32" fmla="*/ 63 w 127"/>
                <a:gd name="T33" fmla="*/ 8 h 136"/>
                <a:gd name="T34" fmla="*/ 67 w 127"/>
                <a:gd name="T35" fmla="*/ 12 h 136"/>
                <a:gd name="T36" fmla="*/ 67 w 127"/>
                <a:gd name="T37" fmla="*/ 108 h 136"/>
                <a:gd name="T38" fmla="*/ 63 w 127"/>
                <a:gd name="T39" fmla="*/ 112 h 136"/>
                <a:gd name="T40" fmla="*/ 59 w 127"/>
                <a:gd name="T41" fmla="*/ 108 h 136"/>
                <a:gd name="T42" fmla="*/ 59 w 127"/>
                <a:gd name="T43" fmla="*/ 12 h 136"/>
                <a:gd name="T44" fmla="*/ 35 w 127"/>
                <a:gd name="T45" fmla="*/ 8 h 136"/>
                <a:gd name="T46" fmla="*/ 39 w 127"/>
                <a:gd name="T47" fmla="*/ 12 h 136"/>
                <a:gd name="T48" fmla="*/ 43 w 127"/>
                <a:gd name="T49" fmla="*/ 108 h 136"/>
                <a:gd name="T50" fmla="*/ 39 w 127"/>
                <a:gd name="T51" fmla="*/ 112 h 136"/>
                <a:gd name="T52" fmla="*/ 39 w 127"/>
                <a:gd name="T53" fmla="*/ 112 h 136"/>
                <a:gd name="T54" fmla="*/ 35 w 127"/>
                <a:gd name="T55" fmla="*/ 108 h 136"/>
                <a:gd name="T56" fmla="*/ 31 w 127"/>
                <a:gd name="T57" fmla="*/ 12 h 136"/>
                <a:gd name="T58" fmla="*/ 35 w 127"/>
                <a:gd name="T5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136">
                  <a:moveTo>
                    <a:pt x="7" y="132"/>
                  </a:moveTo>
                  <a:cubicBezTo>
                    <a:pt x="7" y="134"/>
                    <a:pt x="9" y="136"/>
                    <a:pt x="11" y="136"/>
                  </a:cubicBezTo>
                  <a:cubicBezTo>
                    <a:pt x="115" y="136"/>
                    <a:pt x="115" y="136"/>
                    <a:pt x="115" y="136"/>
                  </a:cubicBezTo>
                  <a:cubicBezTo>
                    <a:pt x="117" y="136"/>
                    <a:pt x="119" y="134"/>
                    <a:pt x="119" y="132"/>
                  </a:cubicBezTo>
                  <a:cubicBezTo>
                    <a:pt x="127" y="0"/>
                    <a:pt x="127" y="0"/>
                    <a:pt x="127" y="0"/>
                  </a:cubicBezTo>
                  <a:cubicBezTo>
                    <a:pt x="0" y="0"/>
                    <a:pt x="0" y="0"/>
                    <a:pt x="0" y="0"/>
                  </a:cubicBezTo>
                  <a:lnTo>
                    <a:pt x="7" y="132"/>
                  </a:lnTo>
                  <a:close/>
                  <a:moveTo>
                    <a:pt x="87" y="12"/>
                  </a:moveTo>
                  <a:cubicBezTo>
                    <a:pt x="87" y="10"/>
                    <a:pt x="89" y="8"/>
                    <a:pt x="91" y="8"/>
                  </a:cubicBezTo>
                  <a:cubicBezTo>
                    <a:pt x="94" y="8"/>
                    <a:pt x="95" y="10"/>
                    <a:pt x="95" y="12"/>
                  </a:cubicBezTo>
                  <a:cubicBezTo>
                    <a:pt x="91" y="108"/>
                    <a:pt x="91" y="108"/>
                    <a:pt x="91" y="108"/>
                  </a:cubicBezTo>
                  <a:cubicBezTo>
                    <a:pt x="91" y="110"/>
                    <a:pt x="89" y="112"/>
                    <a:pt x="87" y="112"/>
                  </a:cubicBezTo>
                  <a:cubicBezTo>
                    <a:pt x="87" y="112"/>
                    <a:pt x="87" y="112"/>
                    <a:pt x="87" y="112"/>
                  </a:cubicBezTo>
                  <a:cubicBezTo>
                    <a:pt x="85" y="112"/>
                    <a:pt x="83" y="110"/>
                    <a:pt x="83" y="108"/>
                  </a:cubicBezTo>
                  <a:lnTo>
                    <a:pt x="87" y="12"/>
                  </a:lnTo>
                  <a:close/>
                  <a:moveTo>
                    <a:pt x="59" y="12"/>
                  </a:moveTo>
                  <a:cubicBezTo>
                    <a:pt x="59" y="10"/>
                    <a:pt x="61" y="8"/>
                    <a:pt x="63" y="8"/>
                  </a:cubicBezTo>
                  <a:cubicBezTo>
                    <a:pt x="66" y="8"/>
                    <a:pt x="67" y="10"/>
                    <a:pt x="67" y="12"/>
                  </a:cubicBezTo>
                  <a:cubicBezTo>
                    <a:pt x="67" y="108"/>
                    <a:pt x="67" y="108"/>
                    <a:pt x="67" y="108"/>
                  </a:cubicBezTo>
                  <a:cubicBezTo>
                    <a:pt x="67" y="110"/>
                    <a:pt x="66" y="112"/>
                    <a:pt x="63" y="112"/>
                  </a:cubicBezTo>
                  <a:cubicBezTo>
                    <a:pt x="61" y="112"/>
                    <a:pt x="59" y="110"/>
                    <a:pt x="59" y="108"/>
                  </a:cubicBezTo>
                  <a:lnTo>
                    <a:pt x="59" y="12"/>
                  </a:lnTo>
                  <a:close/>
                  <a:moveTo>
                    <a:pt x="35" y="8"/>
                  </a:moveTo>
                  <a:cubicBezTo>
                    <a:pt x="37" y="8"/>
                    <a:pt x="39" y="10"/>
                    <a:pt x="39" y="12"/>
                  </a:cubicBezTo>
                  <a:cubicBezTo>
                    <a:pt x="43" y="108"/>
                    <a:pt x="43" y="108"/>
                    <a:pt x="43" y="108"/>
                  </a:cubicBezTo>
                  <a:cubicBezTo>
                    <a:pt x="43" y="110"/>
                    <a:pt x="42" y="112"/>
                    <a:pt x="39" y="112"/>
                  </a:cubicBezTo>
                  <a:cubicBezTo>
                    <a:pt x="39" y="112"/>
                    <a:pt x="39" y="112"/>
                    <a:pt x="39" y="112"/>
                  </a:cubicBezTo>
                  <a:cubicBezTo>
                    <a:pt x="37" y="112"/>
                    <a:pt x="35" y="110"/>
                    <a:pt x="35" y="108"/>
                  </a:cubicBezTo>
                  <a:cubicBezTo>
                    <a:pt x="31" y="12"/>
                    <a:pt x="31" y="12"/>
                    <a:pt x="31" y="12"/>
                  </a:cubicBezTo>
                  <a:cubicBezTo>
                    <a:pt x="31" y="10"/>
                    <a:pt x="33" y="8"/>
                    <a:pt x="3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05" name="组合 304"/>
          <p:cNvGrpSpPr/>
          <p:nvPr/>
        </p:nvGrpSpPr>
        <p:grpSpPr>
          <a:xfrm rot="900000">
            <a:off x="4541139" y="-616859"/>
            <a:ext cx="897253" cy="1059257"/>
            <a:chOff x="11191876" y="4519613"/>
            <a:chExt cx="457200" cy="539750"/>
          </a:xfrm>
          <a:solidFill>
            <a:schemeClr val="bg1">
              <a:alpha val="9000"/>
            </a:schemeClr>
          </a:solidFill>
        </p:grpSpPr>
        <p:sp>
          <p:nvSpPr>
            <p:cNvPr id="427" name="Freeform 109"/>
            <p:cNvSpPr/>
            <p:nvPr/>
          </p:nvSpPr>
          <p:spPr bwMode="auto">
            <a:xfrm>
              <a:off x="11191876" y="4519613"/>
              <a:ext cx="457200" cy="134938"/>
            </a:xfrm>
            <a:custGeom>
              <a:avLst/>
              <a:gdLst>
                <a:gd name="T0" fmla="*/ 157 w 160"/>
                <a:gd name="T1" fmla="*/ 24 h 48"/>
                <a:gd name="T2" fmla="*/ 111 w 160"/>
                <a:gd name="T3" fmla="*/ 16 h 48"/>
                <a:gd name="T4" fmla="*/ 108 w 160"/>
                <a:gd name="T5" fmla="*/ 3 h 48"/>
                <a:gd name="T6" fmla="*/ 104 w 160"/>
                <a:gd name="T7" fmla="*/ 0 h 48"/>
                <a:gd name="T8" fmla="*/ 56 w 160"/>
                <a:gd name="T9" fmla="*/ 0 h 48"/>
                <a:gd name="T10" fmla="*/ 52 w 160"/>
                <a:gd name="T11" fmla="*/ 3 h 48"/>
                <a:gd name="T12" fmla="*/ 49 w 160"/>
                <a:gd name="T13" fmla="*/ 16 h 48"/>
                <a:gd name="T14" fmla="*/ 4 w 160"/>
                <a:gd name="T15" fmla="*/ 24 h 48"/>
                <a:gd name="T16" fmla="*/ 0 w 160"/>
                <a:gd name="T17" fmla="*/ 28 h 48"/>
                <a:gd name="T18" fmla="*/ 0 w 160"/>
                <a:gd name="T19" fmla="*/ 44 h 48"/>
                <a:gd name="T20" fmla="*/ 4 w 160"/>
                <a:gd name="T21" fmla="*/ 48 h 48"/>
                <a:gd name="T22" fmla="*/ 156 w 160"/>
                <a:gd name="T23" fmla="*/ 48 h 48"/>
                <a:gd name="T24" fmla="*/ 160 w 160"/>
                <a:gd name="T25" fmla="*/ 44 h 48"/>
                <a:gd name="T26" fmla="*/ 160 w 160"/>
                <a:gd name="T27" fmla="*/ 28 h 48"/>
                <a:gd name="T28" fmla="*/ 157 w 160"/>
                <a:gd name="T29"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48">
                  <a:moveTo>
                    <a:pt x="157" y="24"/>
                  </a:moveTo>
                  <a:cubicBezTo>
                    <a:pt x="111" y="16"/>
                    <a:pt x="111" y="16"/>
                    <a:pt x="111" y="16"/>
                  </a:cubicBezTo>
                  <a:cubicBezTo>
                    <a:pt x="108" y="3"/>
                    <a:pt x="108" y="3"/>
                    <a:pt x="108" y="3"/>
                  </a:cubicBezTo>
                  <a:cubicBezTo>
                    <a:pt x="108" y="1"/>
                    <a:pt x="106" y="0"/>
                    <a:pt x="104" y="0"/>
                  </a:cubicBezTo>
                  <a:cubicBezTo>
                    <a:pt x="56" y="0"/>
                    <a:pt x="56" y="0"/>
                    <a:pt x="56" y="0"/>
                  </a:cubicBezTo>
                  <a:cubicBezTo>
                    <a:pt x="54" y="0"/>
                    <a:pt x="53" y="1"/>
                    <a:pt x="52" y="3"/>
                  </a:cubicBezTo>
                  <a:cubicBezTo>
                    <a:pt x="49" y="16"/>
                    <a:pt x="49" y="16"/>
                    <a:pt x="49" y="16"/>
                  </a:cubicBezTo>
                  <a:cubicBezTo>
                    <a:pt x="4" y="24"/>
                    <a:pt x="4" y="24"/>
                    <a:pt x="4" y="24"/>
                  </a:cubicBezTo>
                  <a:cubicBezTo>
                    <a:pt x="2" y="24"/>
                    <a:pt x="0" y="26"/>
                    <a:pt x="0" y="28"/>
                  </a:cubicBezTo>
                  <a:cubicBezTo>
                    <a:pt x="0" y="44"/>
                    <a:pt x="0" y="44"/>
                    <a:pt x="0" y="44"/>
                  </a:cubicBezTo>
                  <a:cubicBezTo>
                    <a:pt x="0" y="46"/>
                    <a:pt x="2" y="48"/>
                    <a:pt x="4" y="48"/>
                  </a:cubicBezTo>
                  <a:cubicBezTo>
                    <a:pt x="156" y="48"/>
                    <a:pt x="156" y="48"/>
                    <a:pt x="156" y="48"/>
                  </a:cubicBezTo>
                  <a:cubicBezTo>
                    <a:pt x="158" y="48"/>
                    <a:pt x="160" y="46"/>
                    <a:pt x="160" y="44"/>
                  </a:cubicBezTo>
                  <a:cubicBezTo>
                    <a:pt x="160" y="28"/>
                    <a:pt x="160" y="28"/>
                    <a:pt x="160" y="28"/>
                  </a:cubicBezTo>
                  <a:cubicBezTo>
                    <a:pt x="160" y="26"/>
                    <a:pt x="159" y="24"/>
                    <a:pt x="15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110"/>
            <p:cNvSpPr>
              <a:spLocks noEditPoints="1"/>
            </p:cNvSpPr>
            <p:nvPr/>
          </p:nvSpPr>
          <p:spPr bwMode="auto">
            <a:xfrm>
              <a:off x="11241088" y="4676775"/>
              <a:ext cx="363538" cy="382588"/>
            </a:xfrm>
            <a:custGeom>
              <a:avLst/>
              <a:gdLst>
                <a:gd name="T0" fmla="*/ 7 w 127"/>
                <a:gd name="T1" fmla="*/ 132 h 136"/>
                <a:gd name="T2" fmla="*/ 11 w 127"/>
                <a:gd name="T3" fmla="*/ 136 h 136"/>
                <a:gd name="T4" fmla="*/ 115 w 127"/>
                <a:gd name="T5" fmla="*/ 136 h 136"/>
                <a:gd name="T6" fmla="*/ 119 w 127"/>
                <a:gd name="T7" fmla="*/ 132 h 136"/>
                <a:gd name="T8" fmla="*/ 127 w 127"/>
                <a:gd name="T9" fmla="*/ 0 h 136"/>
                <a:gd name="T10" fmla="*/ 0 w 127"/>
                <a:gd name="T11" fmla="*/ 0 h 136"/>
                <a:gd name="T12" fmla="*/ 7 w 127"/>
                <a:gd name="T13" fmla="*/ 132 h 136"/>
                <a:gd name="T14" fmla="*/ 87 w 127"/>
                <a:gd name="T15" fmla="*/ 12 h 136"/>
                <a:gd name="T16" fmla="*/ 91 w 127"/>
                <a:gd name="T17" fmla="*/ 8 h 136"/>
                <a:gd name="T18" fmla="*/ 95 w 127"/>
                <a:gd name="T19" fmla="*/ 12 h 136"/>
                <a:gd name="T20" fmla="*/ 91 w 127"/>
                <a:gd name="T21" fmla="*/ 108 h 136"/>
                <a:gd name="T22" fmla="*/ 87 w 127"/>
                <a:gd name="T23" fmla="*/ 112 h 136"/>
                <a:gd name="T24" fmla="*/ 87 w 127"/>
                <a:gd name="T25" fmla="*/ 112 h 136"/>
                <a:gd name="T26" fmla="*/ 83 w 127"/>
                <a:gd name="T27" fmla="*/ 108 h 136"/>
                <a:gd name="T28" fmla="*/ 87 w 127"/>
                <a:gd name="T29" fmla="*/ 12 h 136"/>
                <a:gd name="T30" fmla="*/ 59 w 127"/>
                <a:gd name="T31" fmla="*/ 12 h 136"/>
                <a:gd name="T32" fmla="*/ 63 w 127"/>
                <a:gd name="T33" fmla="*/ 8 h 136"/>
                <a:gd name="T34" fmla="*/ 67 w 127"/>
                <a:gd name="T35" fmla="*/ 12 h 136"/>
                <a:gd name="T36" fmla="*/ 67 w 127"/>
                <a:gd name="T37" fmla="*/ 108 h 136"/>
                <a:gd name="T38" fmla="*/ 63 w 127"/>
                <a:gd name="T39" fmla="*/ 112 h 136"/>
                <a:gd name="T40" fmla="*/ 59 w 127"/>
                <a:gd name="T41" fmla="*/ 108 h 136"/>
                <a:gd name="T42" fmla="*/ 59 w 127"/>
                <a:gd name="T43" fmla="*/ 12 h 136"/>
                <a:gd name="T44" fmla="*/ 35 w 127"/>
                <a:gd name="T45" fmla="*/ 8 h 136"/>
                <a:gd name="T46" fmla="*/ 39 w 127"/>
                <a:gd name="T47" fmla="*/ 12 h 136"/>
                <a:gd name="T48" fmla="*/ 43 w 127"/>
                <a:gd name="T49" fmla="*/ 108 h 136"/>
                <a:gd name="T50" fmla="*/ 39 w 127"/>
                <a:gd name="T51" fmla="*/ 112 h 136"/>
                <a:gd name="T52" fmla="*/ 39 w 127"/>
                <a:gd name="T53" fmla="*/ 112 h 136"/>
                <a:gd name="T54" fmla="*/ 35 w 127"/>
                <a:gd name="T55" fmla="*/ 108 h 136"/>
                <a:gd name="T56" fmla="*/ 31 w 127"/>
                <a:gd name="T57" fmla="*/ 12 h 136"/>
                <a:gd name="T58" fmla="*/ 35 w 127"/>
                <a:gd name="T5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136">
                  <a:moveTo>
                    <a:pt x="7" y="132"/>
                  </a:moveTo>
                  <a:cubicBezTo>
                    <a:pt x="7" y="134"/>
                    <a:pt x="9" y="136"/>
                    <a:pt x="11" y="136"/>
                  </a:cubicBezTo>
                  <a:cubicBezTo>
                    <a:pt x="115" y="136"/>
                    <a:pt x="115" y="136"/>
                    <a:pt x="115" y="136"/>
                  </a:cubicBezTo>
                  <a:cubicBezTo>
                    <a:pt x="117" y="136"/>
                    <a:pt x="119" y="134"/>
                    <a:pt x="119" y="132"/>
                  </a:cubicBezTo>
                  <a:cubicBezTo>
                    <a:pt x="127" y="0"/>
                    <a:pt x="127" y="0"/>
                    <a:pt x="127" y="0"/>
                  </a:cubicBezTo>
                  <a:cubicBezTo>
                    <a:pt x="0" y="0"/>
                    <a:pt x="0" y="0"/>
                    <a:pt x="0" y="0"/>
                  </a:cubicBezTo>
                  <a:lnTo>
                    <a:pt x="7" y="132"/>
                  </a:lnTo>
                  <a:close/>
                  <a:moveTo>
                    <a:pt x="87" y="12"/>
                  </a:moveTo>
                  <a:cubicBezTo>
                    <a:pt x="87" y="10"/>
                    <a:pt x="89" y="8"/>
                    <a:pt x="91" y="8"/>
                  </a:cubicBezTo>
                  <a:cubicBezTo>
                    <a:pt x="94" y="8"/>
                    <a:pt x="95" y="10"/>
                    <a:pt x="95" y="12"/>
                  </a:cubicBezTo>
                  <a:cubicBezTo>
                    <a:pt x="91" y="108"/>
                    <a:pt x="91" y="108"/>
                    <a:pt x="91" y="108"/>
                  </a:cubicBezTo>
                  <a:cubicBezTo>
                    <a:pt x="91" y="110"/>
                    <a:pt x="89" y="112"/>
                    <a:pt x="87" y="112"/>
                  </a:cubicBezTo>
                  <a:cubicBezTo>
                    <a:pt x="87" y="112"/>
                    <a:pt x="87" y="112"/>
                    <a:pt x="87" y="112"/>
                  </a:cubicBezTo>
                  <a:cubicBezTo>
                    <a:pt x="85" y="112"/>
                    <a:pt x="83" y="110"/>
                    <a:pt x="83" y="108"/>
                  </a:cubicBezTo>
                  <a:lnTo>
                    <a:pt x="87" y="12"/>
                  </a:lnTo>
                  <a:close/>
                  <a:moveTo>
                    <a:pt x="59" y="12"/>
                  </a:moveTo>
                  <a:cubicBezTo>
                    <a:pt x="59" y="10"/>
                    <a:pt x="61" y="8"/>
                    <a:pt x="63" y="8"/>
                  </a:cubicBezTo>
                  <a:cubicBezTo>
                    <a:pt x="66" y="8"/>
                    <a:pt x="67" y="10"/>
                    <a:pt x="67" y="12"/>
                  </a:cubicBezTo>
                  <a:cubicBezTo>
                    <a:pt x="67" y="108"/>
                    <a:pt x="67" y="108"/>
                    <a:pt x="67" y="108"/>
                  </a:cubicBezTo>
                  <a:cubicBezTo>
                    <a:pt x="67" y="110"/>
                    <a:pt x="66" y="112"/>
                    <a:pt x="63" y="112"/>
                  </a:cubicBezTo>
                  <a:cubicBezTo>
                    <a:pt x="61" y="112"/>
                    <a:pt x="59" y="110"/>
                    <a:pt x="59" y="108"/>
                  </a:cubicBezTo>
                  <a:lnTo>
                    <a:pt x="59" y="12"/>
                  </a:lnTo>
                  <a:close/>
                  <a:moveTo>
                    <a:pt x="35" y="8"/>
                  </a:moveTo>
                  <a:cubicBezTo>
                    <a:pt x="37" y="8"/>
                    <a:pt x="39" y="10"/>
                    <a:pt x="39" y="12"/>
                  </a:cubicBezTo>
                  <a:cubicBezTo>
                    <a:pt x="43" y="108"/>
                    <a:pt x="43" y="108"/>
                    <a:pt x="43" y="108"/>
                  </a:cubicBezTo>
                  <a:cubicBezTo>
                    <a:pt x="43" y="110"/>
                    <a:pt x="42" y="112"/>
                    <a:pt x="39" y="112"/>
                  </a:cubicBezTo>
                  <a:cubicBezTo>
                    <a:pt x="39" y="112"/>
                    <a:pt x="39" y="112"/>
                    <a:pt x="39" y="112"/>
                  </a:cubicBezTo>
                  <a:cubicBezTo>
                    <a:pt x="37" y="112"/>
                    <a:pt x="35" y="110"/>
                    <a:pt x="35" y="108"/>
                  </a:cubicBezTo>
                  <a:cubicBezTo>
                    <a:pt x="31" y="12"/>
                    <a:pt x="31" y="12"/>
                    <a:pt x="31" y="12"/>
                  </a:cubicBezTo>
                  <a:cubicBezTo>
                    <a:pt x="31" y="10"/>
                    <a:pt x="33" y="8"/>
                    <a:pt x="3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06" name="组合 305"/>
          <p:cNvGrpSpPr/>
          <p:nvPr/>
        </p:nvGrpSpPr>
        <p:grpSpPr>
          <a:xfrm>
            <a:off x="6931731" y="3761981"/>
            <a:ext cx="382670" cy="451763"/>
            <a:chOff x="11191876" y="4519613"/>
            <a:chExt cx="457200" cy="539750"/>
          </a:xfrm>
          <a:solidFill>
            <a:schemeClr val="bg1">
              <a:alpha val="9000"/>
            </a:schemeClr>
          </a:solidFill>
        </p:grpSpPr>
        <p:sp>
          <p:nvSpPr>
            <p:cNvPr id="425" name="Freeform 109"/>
            <p:cNvSpPr/>
            <p:nvPr/>
          </p:nvSpPr>
          <p:spPr bwMode="auto">
            <a:xfrm>
              <a:off x="11191876" y="4519613"/>
              <a:ext cx="457200" cy="134938"/>
            </a:xfrm>
            <a:custGeom>
              <a:avLst/>
              <a:gdLst>
                <a:gd name="T0" fmla="*/ 157 w 160"/>
                <a:gd name="T1" fmla="*/ 24 h 48"/>
                <a:gd name="T2" fmla="*/ 111 w 160"/>
                <a:gd name="T3" fmla="*/ 16 h 48"/>
                <a:gd name="T4" fmla="*/ 108 w 160"/>
                <a:gd name="T5" fmla="*/ 3 h 48"/>
                <a:gd name="T6" fmla="*/ 104 w 160"/>
                <a:gd name="T7" fmla="*/ 0 h 48"/>
                <a:gd name="T8" fmla="*/ 56 w 160"/>
                <a:gd name="T9" fmla="*/ 0 h 48"/>
                <a:gd name="T10" fmla="*/ 52 w 160"/>
                <a:gd name="T11" fmla="*/ 3 h 48"/>
                <a:gd name="T12" fmla="*/ 49 w 160"/>
                <a:gd name="T13" fmla="*/ 16 h 48"/>
                <a:gd name="T14" fmla="*/ 4 w 160"/>
                <a:gd name="T15" fmla="*/ 24 h 48"/>
                <a:gd name="T16" fmla="*/ 0 w 160"/>
                <a:gd name="T17" fmla="*/ 28 h 48"/>
                <a:gd name="T18" fmla="*/ 0 w 160"/>
                <a:gd name="T19" fmla="*/ 44 h 48"/>
                <a:gd name="T20" fmla="*/ 4 w 160"/>
                <a:gd name="T21" fmla="*/ 48 h 48"/>
                <a:gd name="T22" fmla="*/ 156 w 160"/>
                <a:gd name="T23" fmla="*/ 48 h 48"/>
                <a:gd name="T24" fmla="*/ 160 w 160"/>
                <a:gd name="T25" fmla="*/ 44 h 48"/>
                <a:gd name="T26" fmla="*/ 160 w 160"/>
                <a:gd name="T27" fmla="*/ 28 h 48"/>
                <a:gd name="T28" fmla="*/ 157 w 160"/>
                <a:gd name="T29"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48">
                  <a:moveTo>
                    <a:pt x="157" y="24"/>
                  </a:moveTo>
                  <a:cubicBezTo>
                    <a:pt x="111" y="16"/>
                    <a:pt x="111" y="16"/>
                    <a:pt x="111" y="16"/>
                  </a:cubicBezTo>
                  <a:cubicBezTo>
                    <a:pt x="108" y="3"/>
                    <a:pt x="108" y="3"/>
                    <a:pt x="108" y="3"/>
                  </a:cubicBezTo>
                  <a:cubicBezTo>
                    <a:pt x="108" y="1"/>
                    <a:pt x="106" y="0"/>
                    <a:pt x="104" y="0"/>
                  </a:cubicBezTo>
                  <a:cubicBezTo>
                    <a:pt x="56" y="0"/>
                    <a:pt x="56" y="0"/>
                    <a:pt x="56" y="0"/>
                  </a:cubicBezTo>
                  <a:cubicBezTo>
                    <a:pt x="54" y="0"/>
                    <a:pt x="53" y="1"/>
                    <a:pt x="52" y="3"/>
                  </a:cubicBezTo>
                  <a:cubicBezTo>
                    <a:pt x="49" y="16"/>
                    <a:pt x="49" y="16"/>
                    <a:pt x="49" y="16"/>
                  </a:cubicBezTo>
                  <a:cubicBezTo>
                    <a:pt x="4" y="24"/>
                    <a:pt x="4" y="24"/>
                    <a:pt x="4" y="24"/>
                  </a:cubicBezTo>
                  <a:cubicBezTo>
                    <a:pt x="2" y="24"/>
                    <a:pt x="0" y="26"/>
                    <a:pt x="0" y="28"/>
                  </a:cubicBezTo>
                  <a:cubicBezTo>
                    <a:pt x="0" y="44"/>
                    <a:pt x="0" y="44"/>
                    <a:pt x="0" y="44"/>
                  </a:cubicBezTo>
                  <a:cubicBezTo>
                    <a:pt x="0" y="46"/>
                    <a:pt x="2" y="48"/>
                    <a:pt x="4" y="48"/>
                  </a:cubicBezTo>
                  <a:cubicBezTo>
                    <a:pt x="156" y="48"/>
                    <a:pt x="156" y="48"/>
                    <a:pt x="156" y="48"/>
                  </a:cubicBezTo>
                  <a:cubicBezTo>
                    <a:pt x="158" y="48"/>
                    <a:pt x="160" y="46"/>
                    <a:pt x="160" y="44"/>
                  </a:cubicBezTo>
                  <a:cubicBezTo>
                    <a:pt x="160" y="28"/>
                    <a:pt x="160" y="28"/>
                    <a:pt x="160" y="28"/>
                  </a:cubicBezTo>
                  <a:cubicBezTo>
                    <a:pt x="160" y="26"/>
                    <a:pt x="159" y="24"/>
                    <a:pt x="15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110"/>
            <p:cNvSpPr>
              <a:spLocks noEditPoints="1"/>
            </p:cNvSpPr>
            <p:nvPr/>
          </p:nvSpPr>
          <p:spPr bwMode="auto">
            <a:xfrm>
              <a:off x="11241088" y="4676775"/>
              <a:ext cx="363538" cy="382588"/>
            </a:xfrm>
            <a:custGeom>
              <a:avLst/>
              <a:gdLst>
                <a:gd name="T0" fmla="*/ 7 w 127"/>
                <a:gd name="T1" fmla="*/ 132 h 136"/>
                <a:gd name="T2" fmla="*/ 11 w 127"/>
                <a:gd name="T3" fmla="*/ 136 h 136"/>
                <a:gd name="T4" fmla="*/ 115 w 127"/>
                <a:gd name="T5" fmla="*/ 136 h 136"/>
                <a:gd name="T6" fmla="*/ 119 w 127"/>
                <a:gd name="T7" fmla="*/ 132 h 136"/>
                <a:gd name="T8" fmla="*/ 127 w 127"/>
                <a:gd name="T9" fmla="*/ 0 h 136"/>
                <a:gd name="T10" fmla="*/ 0 w 127"/>
                <a:gd name="T11" fmla="*/ 0 h 136"/>
                <a:gd name="T12" fmla="*/ 7 w 127"/>
                <a:gd name="T13" fmla="*/ 132 h 136"/>
                <a:gd name="T14" fmla="*/ 87 w 127"/>
                <a:gd name="T15" fmla="*/ 12 h 136"/>
                <a:gd name="T16" fmla="*/ 91 w 127"/>
                <a:gd name="T17" fmla="*/ 8 h 136"/>
                <a:gd name="T18" fmla="*/ 95 w 127"/>
                <a:gd name="T19" fmla="*/ 12 h 136"/>
                <a:gd name="T20" fmla="*/ 91 w 127"/>
                <a:gd name="T21" fmla="*/ 108 h 136"/>
                <a:gd name="T22" fmla="*/ 87 w 127"/>
                <a:gd name="T23" fmla="*/ 112 h 136"/>
                <a:gd name="T24" fmla="*/ 87 w 127"/>
                <a:gd name="T25" fmla="*/ 112 h 136"/>
                <a:gd name="T26" fmla="*/ 83 w 127"/>
                <a:gd name="T27" fmla="*/ 108 h 136"/>
                <a:gd name="T28" fmla="*/ 87 w 127"/>
                <a:gd name="T29" fmla="*/ 12 h 136"/>
                <a:gd name="T30" fmla="*/ 59 w 127"/>
                <a:gd name="T31" fmla="*/ 12 h 136"/>
                <a:gd name="T32" fmla="*/ 63 w 127"/>
                <a:gd name="T33" fmla="*/ 8 h 136"/>
                <a:gd name="T34" fmla="*/ 67 w 127"/>
                <a:gd name="T35" fmla="*/ 12 h 136"/>
                <a:gd name="T36" fmla="*/ 67 w 127"/>
                <a:gd name="T37" fmla="*/ 108 h 136"/>
                <a:gd name="T38" fmla="*/ 63 w 127"/>
                <a:gd name="T39" fmla="*/ 112 h 136"/>
                <a:gd name="T40" fmla="*/ 59 w 127"/>
                <a:gd name="T41" fmla="*/ 108 h 136"/>
                <a:gd name="T42" fmla="*/ 59 w 127"/>
                <a:gd name="T43" fmla="*/ 12 h 136"/>
                <a:gd name="T44" fmla="*/ 35 w 127"/>
                <a:gd name="T45" fmla="*/ 8 h 136"/>
                <a:gd name="T46" fmla="*/ 39 w 127"/>
                <a:gd name="T47" fmla="*/ 12 h 136"/>
                <a:gd name="T48" fmla="*/ 43 w 127"/>
                <a:gd name="T49" fmla="*/ 108 h 136"/>
                <a:gd name="T50" fmla="*/ 39 w 127"/>
                <a:gd name="T51" fmla="*/ 112 h 136"/>
                <a:gd name="T52" fmla="*/ 39 w 127"/>
                <a:gd name="T53" fmla="*/ 112 h 136"/>
                <a:gd name="T54" fmla="*/ 35 w 127"/>
                <a:gd name="T55" fmla="*/ 108 h 136"/>
                <a:gd name="T56" fmla="*/ 31 w 127"/>
                <a:gd name="T57" fmla="*/ 12 h 136"/>
                <a:gd name="T58" fmla="*/ 35 w 127"/>
                <a:gd name="T5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136">
                  <a:moveTo>
                    <a:pt x="7" y="132"/>
                  </a:moveTo>
                  <a:cubicBezTo>
                    <a:pt x="7" y="134"/>
                    <a:pt x="9" y="136"/>
                    <a:pt x="11" y="136"/>
                  </a:cubicBezTo>
                  <a:cubicBezTo>
                    <a:pt x="115" y="136"/>
                    <a:pt x="115" y="136"/>
                    <a:pt x="115" y="136"/>
                  </a:cubicBezTo>
                  <a:cubicBezTo>
                    <a:pt x="117" y="136"/>
                    <a:pt x="119" y="134"/>
                    <a:pt x="119" y="132"/>
                  </a:cubicBezTo>
                  <a:cubicBezTo>
                    <a:pt x="127" y="0"/>
                    <a:pt x="127" y="0"/>
                    <a:pt x="127" y="0"/>
                  </a:cubicBezTo>
                  <a:cubicBezTo>
                    <a:pt x="0" y="0"/>
                    <a:pt x="0" y="0"/>
                    <a:pt x="0" y="0"/>
                  </a:cubicBezTo>
                  <a:lnTo>
                    <a:pt x="7" y="132"/>
                  </a:lnTo>
                  <a:close/>
                  <a:moveTo>
                    <a:pt x="87" y="12"/>
                  </a:moveTo>
                  <a:cubicBezTo>
                    <a:pt x="87" y="10"/>
                    <a:pt x="89" y="8"/>
                    <a:pt x="91" y="8"/>
                  </a:cubicBezTo>
                  <a:cubicBezTo>
                    <a:pt x="94" y="8"/>
                    <a:pt x="95" y="10"/>
                    <a:pt x="95" y="12"/>
                  </a:cubicBezTo>
                  <a:cubicBezTo>
                    <a:pt x="91" y="108"/>
                    <a:pt x="91" y="108"/>
                    <a:pt x="91" y="108"/>
                  </a:cubicBezTo>
                  <a:cubicBezTo>
                    <a:pt x="91" y="110"/>
                    <a:pt x="89" y="112"/>
                    <a:pt x="87" y="112"/>
                  </a:cubicBezTo>
                  <a:cubicBezTo>
                    <a:pt x="87" y="112"/>
                    <a:pt x="87" y="112"/>
                    <a:pt x="87" y="112"/>
                  </a:cubicBezTo>
                  <a:cubicBezTo>
                    <a:pt x="85" y="112"/>
                    <a:pt x="83" y="110"/>
                    <a:pt x="83" y="108"/>
                  </a:cubicBezTo>
                  <a:lnTo>
                    <a:pt x="87" y="12"/>
                  </a:lnTo>
                  <a:close/>
                  <a:moveTo>
                    <a:pt x="59" y="12"/>
                  </a:moveTo>
                  <a:cubicBezTo>
                    <a:pt x="59" y="10"/>
                    <a:pt x="61" y="8"/>
                    <a:pt x="63" y="8"/>
                  </a:cubicBezTo>
                  <a:cubicBezTo>
                    <a:pt x="66" y="8"/>
                    <a:pt x="67" y="10"/>
                    <a:pt x="67" y="12"/>
                  </a:cubicBezTo>
                  <a:cubicBezTo>
                    <a:pt x="67" y="108"/>
                    <a:pt x="67" y="108"/>
                    <a:pt x="67" y="108"/>
                  </a:cubicBezTo>
                  <a:cubicBezTo>
                    <a:pt x="67" y="110"/>
                    <a:pt x="66" y="112"/>
                    <a:pt x="63" y="112"/>
                  </a:cubicBezTo>
                  <a:cubicBezTo>
                    <a:pt x="61" y="112"/>
                    <a:pt x="59" y="110"/>
                    <a:pt x="59" y="108"/>
                  </a:cubicBezTo>
                  <a:lnTo>
                    <a:pt x="59" y="12"/>
                  </a:lnTo>
                  <a:close/>
                  <a:moveTo>
                    <a:pt x="35" y="8"/>
                  </a:moveTo>
                  <a:cubicBezTo>
                    <a:pt x="37" y="8"/>
                    <a:pt x="39" y="10"/>
                    <a:pt x="39" y="12"/>
                  </a:cubicBezTo>
                  <a:cubicBezTo>
                    <a:pt x="43" y="108"/>
                    <a:pt x="43" y="108"/>
                    <a:pt x="43" y="108"/>
                  </a:cubicBezTo>
                  <a:cubicBezTo>
                    <a:pt x="43" y="110"/>
                    <a:pt x="42" y="112"/>
                    <a:pt x="39" y="112"/>
                  </a:cubicBezTo>
                  <a:cubicBezTo>
                    <a:pt x="39" y="112"/>
                    <a:pt x="39" y="112"/>
                    <a:pt x="39" y="112"/>
                  </a:cubicBezTo>
                  <a:cubicBezTo>
                    <a:pt x="37" y="112"/>
                    <a:pt x="35" y="110"/>
                    <a:pt x="35" y="108"/>
                  </a:cubicBezTo>
                  <a:cubicBezTo>
                    <a:pt x="31" y="12"/>
                    <a:pt x="31" y="12"/>
                    <a:pt x="31" y="12"/>
                  </a:cubicBezTo>
                  <a:cubicBezTo>
                    <a:pt x="31" y="10"/>
                    <a:pt x="33" y="8"/>
                    <a:pt x="3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7" name="Freeform 67"/>
          <p:cNvSpPr>
            <a:spLocks noEditPoints="1"/>
          </p:cNvSpPr>
          <p:nvPr/>
        </p:nvSpPr>
        <p:spPr bwMode="auto">
          <a:xfrm rot="20700000">
            <a:off x="10154410" y="2258287"/>
            <a:ext cx="481018" cy="525728"/>
          </a:xfrm>
          <a:custGeom>
            <a:avLst/>
            <a:gdLst>
              <a:gd name="T0" fmla="*/ 164 w 176"/>
              <a:gd name="T1" fmla="*/ 48 h 192"/>
              <a:gd name="T2" fmla="*/ 160 w 176"/>
              <a:gd name="T3" fmla="*/ 20 h 192"/>
              <a:gd name="T4" fmla="*/ 140 w 176"/>
              <a:gd name="T5" fmla="*/ 0 h 192"/>
              <a:gd name="T6" fmla="*/ 0 w 176"/>
              <a:gd name="T7" fmla="*/ 20 h 192"/>
              <a:gd name="T8" fmla="*/ 24 w 176"/>
              <a:gd name="T9" fmla="*/ 192 h 192"/>
              <a:gd name="T10" fmla="*/ 160 w 176"/>
              <a:gd name="T11" fmla="*/ 176 h 192"/>
              <a:gd name="T12" fmla="*/ 176 w 176"/>
              <a:gd name="T13" fmla="*/ 164 h 192"/>
              <a:gd name="T14" fmla="*/ 173 w 176"/>
              <a:gd name="T15" fmla="*/ 132 h 192"/>
              <a:gd name="T16" fmla="*/ 176 w 176"/>
              <a:gd name="T17" fmla="*/ 100 h 192"/>
              <a:gd name="T18" fmla="*/ 176 w 176"/>
              <a:gd name="T19" fmla="*/ 84 h 192"/>
              <a:gd name="T20" fmla="*/ 164 w 176"/>
              <a:gd name="T21" fmla="*/ 56 h 192"/>
              <a:gd name="T22" fmla="*/ 168 w 176"/>
              <a:gd name="T23" fmla="*/ 84 h 192"/>
              <a:gd name="T24" fmla="*/ 160 w 176"/>
              <a:gd name="T25" fmla="*/ 88 h 192"/>
              <a:gd name="T26" fmla="*/ 164 w 176"/>
              <a:gd name="T27" fmla="*/ 56 h 192"/>
              <a:gd name="T28" fmla="*/ 168 w 176"/>
              <a:gd name="T29" fmla="*/ 124 h 192"/>
              <a:gd name="T30" fmla="*/ 160 w 176"/>
              <a:gd name="T31" fmla="*/ 128 h 192"/>
              <a:gd name="T32" fmla="*/ 164 w 176"/>
              <a:gd name="T33" fmla="*/ 96 h 192"/>
              <a:gd name="T34" fmla="*/ 20 w 176"/>
              <a:gd name="T35" fmla="*/ 8 h 192"/>
              <a:gd name="T36" fmla="*/ 140 w 176"/>
              <a:gd name="T37" fmla="*/ 8 h 192"/>
              <a:gd name="T38" fmla="*/ 152 w 176"/>
              <a:gd name="T39" fmla="*/ 36 h 192"/>
              <a:gd name="T40" fmla="*/ 144 w 176"/>
              <a:gd name="T41" fmla="*/ 28 h 192"/>
              <a:gd name="T42" fmla="*/ 9 w 176"/>
              <a:gd name="T43" fmla="*/ 16 h 192"/>
              <a:gd name="T44" fmla="*/ 20 w 176"/>
              <a:gd name="T45" fmla="*/ 32 h 192"/>
              <a:gd name="T46" fmla="*/ 132 w 176"/>
              <a:gd name="T47" fmla="*/ 24 h 192"/>
              <a:gd name="T48" fmla="*/ 136 w 176"/>
              <a:gd name="T49" fmla="*/ 32 h 192"/>
              <a:gd name="T50" fmla="*/ 120 w 176"/>
              <a:gd name="T51" fmla="*/ 120 h 192"/>
              <a:gd name="T52" fmla="*/ 100 w 176"/>
              <a:gd name="T53" fmla="*/ 132 h 192"/>
              <a:gd name="T54" fmla="*/ 76 w 176"/>
              <a:gd name="T55" fmla="*/ 132 h 192"/>
              <a:gd name="T56" fmla="*/ 76 w 176"/>
              <a:gd name="T57" fmla="*/ 92 h 192"/>
              <a:gd name="T58" fmla="*/ 92 w 176"/>
              <a:gd name="T59" fmla="*/ 92 h 192"/>
              <a:gd name="T60" fmla="*/ 96 w 176"/>
              <a:gd name="T61" fmla="*/ 112 h 192"/>
              <a:gd name="T62" fmla="*/ 100 w 176"/>
              <a:gd name="T63" fmla="*/ 124 h 192"/>
              <a:gd name="T64" fmla="*/ 112 w 176"/>
              <a:gd name="T65" fmla="*/ 120 h 192"/>
              <a:gd name="T66" fmla="*/ 80 w 176"/>
              <a:gd name="T67" fmla="*/ 80 h 192"/>
              <a:gd name="T68" fmla="*/ 80 w 176"/>
              <a:gd name="T69" fmla="*/ 144 h 192"/>
              <a:gd name="T70" fmla="*/ 80 w 176"/>
              <a:gd name="T71" fmla="*/ 152 h 192"/>
              <a:gd name="T72" fmla="*/ 80 w 176"/>
              <a:gd name="T73" fmla="*/ 72 h 192"/>
              <a:gd name="T74" fmla="*/ 120 w 176"/>
              <a:gd name="T75" fmla="*/ 120 h 192"/>
              <a:gd name="T76" fmla="*/ 164 w 176"/>
              <a:gd name="T77" fmla="*/ 168 h 192"/>
              <a:gd name="T78" fmla="*/ 160 w 176"/>
              <a:gd name="T79" fmla="*/ 136 h 192"/>
              <a:gd name="T80" fmla="*/ 168 w 176"/>
              <a:gd name="T81"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92">
                <a:moveTo>
                  <a:pt x="176" y="60"/>
                </a:moveTo>
                <a:cubicBezTo>
                  <a:pt x="176" y="53"/>
                  <a:pt x="171" y="48"/>
                  <a:pt x="164" y="48"/>
                </a:cubicBezTo>
                <a:cubicBezTo>
                  <a:pt x="160" y="48"/>
                  <a:pt x="160" y="48"/>
                  <a:pt x="160" y="48"/>
                </a:cubicBezTo>
                <a:cubicBezTo>
                  <a:pt x="160" y="20"/>
                  <a:pt x="160" y="20"/>
                  <a:pt x="160" y="20"/>
                </a:cubicBezTo>
                <a:cubicBezTo>
                  <a:pt x="160" y="9"/>
                  <a:pt x="151" y="0"/>
                  <a:pt x="140" y="0"/>
                </a:cubicBezTo>
                <a:cubicBezTo>
                  <a:pt x="140" y="0"/>
                  <a:pt x="140" y="0"/>
                  <a:pt x="140" y="0"/>
                </a:cubicBezTo>
                <a:cubicBezTo>
                  <a:pt x="20" y="0"/>
                  <a:pt x="20" y="0"/>
                  <a:pt x="20" y="0"/>
                </a:cubicBezTo>
                <a:cubicBezTo>
                  <a:pt x="9" y="0"/>
                  <a:pt x="0" y="9"/>
                  <a:pt x="0" y="20"/>
                </a:cubicBezTo>
                <a:cubicBezTo>
                  <a:pt x="0" y="168"/>
                  <a:pt x="0" y="168"/>
                  <a:pt x="0" y="168"/>
                </a:cubicBezTo>
                <a:cubicBezTo>
                  <a:pt x="0" y="181"/>
                  <a:pt x="11" y="192"/>
                  <a:pt x="24" y="192"/>
                </a:cubicBezTo>
                <a:cubicBezTo>
                  <a:pt x="140" y="192"/>
                  <a:pt x="140" y="192"/>
                  <a:pt x="140" y="192"/>
                </a:cubicBezTo>
                <a:cubicBezTo>
                  <a:pt x="150" y="192"/>
                  <a:pt x="158" y="185"/>
                  <a:pt x="160" y="176"/>
                </a:cubicBezTo>
                <a:cubicBezTo>
                  <a:pt x="164" y="176"/>
                  <a:pt x="164" y="176"/>
                  <a:pt x="164" y="176"/>
                </a:cubicBezTo>
                <a:cubicBezTo>
                  <a:pt x="171" y="176"/>
                  <a:pt x="176" y="170"/>
                  <a:pt x="176" y="164"/>
                </a:cubicBezTo>
                <a:cubicBezTo>
                  <a:pt x="176" y="140"/>
                  <a:pt x="176" y="140"/>
                  <a:pt x="176" y="140"/>
                </a:cubicBezTo>
                <a:cubicBezTo>
                  <a:pt x="176" y="137"/>
                  <a:pt x="175" y="134"/>
                  <a:pt x="173" y="132"/>
                </a:cubicBezTo>
                <a:cubicBezTo>
                  <a:pt x="175" y="130"/>
                  <a:pt x="176" y="127"/>
                  <a:pt x="176" y="124"/>
                </a:cubicBezTo>
                <a:cubicBezTo>
                  <a:pt x="176" y="100"/>
                  <a:pt x="176" y="100"/>
                  <a:pt x="176" y="100"/>
                </a:cubicBezTo>
                <a:cubicBezTo>
                  <a:pt x="176" y="97"/>
                  <a:pt x="175" y="94"/>
                  <a:pt x="173" y="92"/>
                </a:cubicBezTo>
                <a:cubicBezTo>
                  <a:pt x="175" y="90"/>
                  <a:pt x="176" y="87"/>
                  <a:pt x="176" y="84"/>
                </a:cubicBezTo>
                <a:lnTo>
                  <a:pt x="176" y="60"/>
                </a:lnTo>
                <a:close/>
                <a:moveTo>
                  <a:pt x="164" y="56"/>
                </a:moveTo>
                <a:cubicBezTo>
                  <a:pt x="166" y="56"/>
                  <a:pt x="168" y="58"/>
                  <a:pt x="168" y="60"/>
                </a:cubicBezTo>
                <a:cubicBezTo>
                  <a:pt x="168" y="84"/>
                  <a:pt x="168" y="84"/>
                  <a:pt x="168" y="84"/>
                </a:cubicBezTo>
                <a:cubicBezTo>
                  <a:pt x="168" y="86"/>
                  <a:pt x="166" y="88"/>
                  <a:pt x="164" y="88"/>
                </a:cubicBezTo>
                <a:cubicBezTo>
                  <a:pt x="160" y="88"/>
                  <a:pt x="160" y="88"/>
                  <a:pt x="160" y="88"/>
                </a:cubicBezTo>
                <a:cubicBezTo>
                  <a:pt x="160" y="56"/>
                  <a:pt x="160" y="56"/>
                  <a:pt x="160" y="56"/>
                </a:cubicBezTo>
                <a:lnTo>
                  <a:pt x="164" y="56"/>
                </a:lnTo>
                <a:close/>
                <a:moveTo>
                  <a:pt x="168" y="100"/>
                </a:moveTo>
                <a:cubicBezTo>
                  <a:pt x="168" y="124"/>
                  <a:pt x="168" y="124"/>
                  <a:pt x="168" y="124"/>
                </a:cubicBezTo>
                <a:cubicBezTo>
                  <a:pt x="168" y="126"/>
                  <a:pt x="166" y="128"/>
                  <a:pt x="164" y="128"/>
                </a:cubicBezTo>
                <a:cubicBezTo>
                  <a:pt x="160" y="128"/>
                  <a:pt x="160" y="128"/>
                  <a:pt x="160" y="128"/>
                </a:cubicBezTo>
                <a:cubicBezTo>
                  <a:pt x="160" y="96"/>
                  <a:pt x="160" y="96"/>
                  <a:pt x="160" y="96"/>
                </a:cubicBezTo>
                <a:cubicBezTo>
                  <a:pt x="164" y="96"/>
                  <a:pt x="164" y="96"/>
                  <a:pt x="164" y="96"/>
                </a:cubicBezTo>
                <a:cubicBezTo>
                  <a:pt x="166" y="96"/>
                  <a:pt x="168" y="98"/>
                  <a:pt x="168" y="100"/>
                </a:cubicBezTo>
                <a:close/>
                <a:moveTo>
                  <a:pt x="20" y="8"/>
                </a:moveTo>
                <a:cubicBezTo>
                  <a:pt x="140" y="8"/>
                  <a:pt x="140" y="8"/>
                  <a:pt x="140" y="8"/>
                </a:cubicBezTo>
                <a:cubicBezTo>
                  <a:pt x="140" y="8"/>
                  <a:pt x="140" y="8"/>
                  <a:pt x="140" y="8"/>
                </a:cubicBezTo>
                <a:cubicBezTo>
                  <a:pt x="147" y="8"/>
                  <a:pt x="152" y="13"/>
                  <a:pt x="152" y="20"/>
                </a:cubicBezTo>
                <a:cubicBezTo>
                  <a:pt x="152" y="36"/>
                  <a:pt x="152" y="36"/>
                  <a:pt x="152" y="36"/>
                </a:cubicBezTo>
                <a:cubicBezTo>
                  <a:pt x="150" y="34"/>
                  <a:pt x="147" y="33"/>
                  <a:pt x="144" y="32"/>
                </a:cubicBezTo>
                <a:cubicBezTo>
                  <a:pt x="144" y="28"/>
                  <a:pt x="144" y="28"/>
                  <a:pt x="144" y="28"/>
                </a:cubicBezTo>
                <a:cubicBezTo>
                  <a:pt x="144" y="21"/>
                  <a:pt x="139" y="16"/>
                  <a:pt x="132" y="16"/>
                </a:cubicBezTo>
                <a:cubicBezTo>
                  <a:pt x="9" y="16"/>
                  <a:pt x="9" y="16"/>
                  <a:pt x="9" y="16"/>
                </a:cubicBezTo>
                <a:cubicBezTo>
                  <a:pt x="11" y="11"/>
                  <a:pt x="15" y="8"/>
                  <a:pt x="20" y="8"/>
                </a:cubicBezTo>
                <a:close/>
                <a:moveTo>
                  <a:pt x="20" y="32"/>
                </a:moveTo>
                <a:cubicBezTo>
                  <a:pt x="15" y="32"/>
                  <a:pt x="11" y="29"/>
                  <a:pt x="9" y="24"/>
                </a:cubicBezTo>
                <a:cubicBezTo>
                  <a:pt x="132" y="24"/>
                  <a:pt x="132" y="24"/>
                  <a:pt x="132" y="24"/>
                </a:cubicBezTo>
                <a:cubicBezTo>
                  <a:pt x="134" y="24"/>
                  <a:pt x="136" y="26"/>
                  <a:pt x="136" y="28"/>
                </a:cubicBezTo>
                <a:cubicBezTo>
                  <a:pt x="136" y="32"/>
                  <a:pt x="136" y="32"/>
                  <a:pt x="136" y="32"/>
                </a:cubicBezTo>
                <a:lnTo>
                  <a:pt x="20" y="32"/>
                </a:lnTo>
                <a:close/>
                <a:moveTo>
                  <a:pt x="120" y="120"/>
                </a:moveTo>
                <a:cubicBezTo>
                  <a:pt x="120" y="126"/>
                  <a:pt x="115" y="132"/>
                  <a:pt x="108" y="132"/>
                </a:cubicBezTo>
                <a:cubicBezTo>
                  <a:pt x="100" y="132"/>
                  <a:pt x="100" y="132"/>
                  <a:pt x="100" y="132"/>
                </a:cubicBezTo>
                <a:cubicBezTo>
                  <a:pt x="96" y="132"/>
                  <a:pt x="92" y="130"/>
                  <a:pt x="90" y="126"/>
                </a:cubicBezTo>
                <a:cubicBezTo>
                  <a:pt x="86" y="130"/>
                  <a:pt x="82" y="132"/>
                  <a:pt x="76" y="132"/>
                </a:cubicBezTo>
                <a:cubicBezTo>
                  <a:pt x="65" y="132"/>
                  <a:pt x="56" y="123"/>
                  <a:pt x="56" y="112"/>
                </a:cubicBezTo>
                <a:cubicBezTo>
                  <a:pt x="56" y="101"/>
                  <a:pt x="65" y="92"/>
                  <a:pt x="76" y="92"/>
                </a:cubicBezTo>
                <a:cubicBezTo>
                  <a:pt x="81" y="92"/>
                  <a:pt x="85" y="93"/>
                  <a:pt x="88" y="96"/>
                </a:cubicBezTo>
                <a:cubicBezTo>
                  <a:pt x="88" y="94"/>
                  <a:pt x="90" y="92"/>
                  <a:pt x="92" y="92"/>
                </a:cubicBezTo>
                <a:cubicBezTo>
                  <a:pt x="94" y="92"/>
                  <a:pt x="96" y="94"/>
                  <a:pt x="96" y="96"/>
                </a:cubicBezTo>
                <a:cubicBezTo>
                  <a:pt x="96" y="112"/>
                  <a:pt x="96" y="112"/>
                  <a:pt x="96" y="112"/>
                </a:cubicBezTo>
                <a:cubicBezTo>
                  <a:pt x="96" y="120"/>
                  <a:pt x="96" y="120"/>
                  <a:pt x="96" y="120"/>
                </a:cubicBezTo>
                <a:cubicBezTo>
                  <a:pt x="96" y="122"/>
                  <a:pt x="98" y="124"/>
                  <a:pt x="100" y="124"/>
                </a:cubicBezTo>
                <a:cubicBezTo>
                  <a:pt x="108" y="124"/>
                  <a:pt x="108" y="124"/>
                  <a:pt x="108" y="124"/>
                </a:cubicBezTo>
                <a:cubicBezTo>
                  <a:pt x="110" y="124"/>
                  <a:pt x="112" y="122"/>
                  <a:pt x="112" y="120"/>
                </a:cubicBezTo>
                <a:cubicBezTo>
                  <a:pt x="112" y="112"/>
                  <a:pt x="112" y="112"/>
                  <a:pt x="112" y="112"/>
                </a:cubicBezTo>
                <a:cubicBezTo>
                  <a:pt x="112" y="94"/>
                  <a:pt x="98" y="80"/>
                  <a:pt x="80" y="80"/>
                </a:cubicBezTo>
                <a:cubicBezTo>
                  <a:pt x="63" y="80"/>
                  <a:pt x="48" y="94"/>
                  <a:pt x="48" y="112"/>
                </a:cubicBezTo>
                <a:cubicBezTo>
                  <a:pt x="48" y="130"/>
                  <a:pt x="63" y="144"/>
                  <a:pt x="80" y="144"/>
                </a:cubicBezTo>
                <a:cubicBezTo>
                  <a:pt x="82" y="144"/>
                  <a:pt x="84" y="146"/>
                  <a:pt x="84" y="148"/>
                </a:cubicBezTo>
                <a:cubicBezTo>
                  <a:pt x="84" y="150"/>
                  <a:pt x="82" y="152"/>
                  <a:pt x="80" y="152"/>
                </a:cubicBezTo>
                <a:cubicBezTo>
                  <a:pt x="58" y="152"/>
                  <a:pt x="40" y="134"/>
                  <a:pt x="40" y="112"/>
                </a:cubicBezTo>
                <a:cubicBezTo>
                  <a:pt x="40" y="90"/>
                  <a:pt x="58" y="72"/>
                  <a:pt x="80" y="72"/>
                </a:cubicBezTo>
                <a:cubicBezTo>
                  <a:pt x="102" y="72"/>
                  <a:pt x="120" y="90"/>
                  <a:pt x="120" y="112"/>
                </a:cubicBezTo>
                <a:lnTo>
                  <a:pt x="120" y="120"/>
                </a:lnTo>
                <a:close/>
                <a:moveTo>
                  <a:pt x="168" y="164"/>
                </a:moveTo>
                <a:cubicBezTo>
                  <a:pt x="168" y="166"/>
                  <a:pt x="166" y="168"/>
                  <a:pt x="164" y="168"/>
                </a:cubicBezTo>
                <a:cubicBezTo>
                  <a:pt x="160" y="168"/>
                  <a:pt x="160" y="168"/>
                  <a:pt x="160" y="168"/>
                </a:cubicBezTo>
                <a:cubicBezTo>
                  <a:pt x="160" y="136"/>
                  <a:pt x="160" y="136"/>
                  <a:pt x="160" y="136"/>
                </a:cubicBezTo>
                <a:cubicBezTo>
                  <a:pt x="164" y="136"/>
                  <a:pt x="164" y="136"/>
                  <a:pt x="164" y="136"/>
                </a:cubicBezTo>
                <a:cubicBezTo>
                  <a:pt x="166" y="136"/>
                  <a:pt x="168" y="138"/>
                  <a:pt x="168" y="140"/>
                </a:cubicBezTo>
                <a:lnTo>
                  <a:pt x="168" y="164"/>
                </a:ln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grpSp>
        <p:nvGrpSpPr>
          <p:cNvPr id="308" name="组合 307"/>
          <p:cNvGrpSpPr/>
          <p:nvPr/>
        </p:nvGrpSpPr>
        <p:grpSpPr>
          <a:xfrm rot="19338412">
            <a:off x="11495694" y="5868491"/>
            <a:ext cx="987600" cy="1062373"/>
            <a:chOff x="11169651" y="533400"/>
            <a:chExt cx="503237" cy="541338"/>
          </a:xfrm>
          <a:solidFill>
            <a:schemeClr val="bg1">
              <a:alpha val="9000"/>
            </a:schemeClr>
          </a:solidFill>
        </p:grpSpPr>
        <p:sp>
          <p:nvSpPr>
            <p:cNvPr id="422" name="Freeform 102"/>
            <p:cNvSpPr/>
            <p:nvPr/>
          </p:nvSpPr>
          <p:spPr bwMode="auto">
            <a:xfrm>
              <a:off x="11169651" y="533400"/>
              <a:ext cx="411163" cy="541338"/>
            </a:xfrm>
            <a:custGeom>
              <a:avLst/>
              <a:gdLst>
                <a:gd name="T0" fmla="*/ 88 w 144"/>
                <a:gd name="T1" fmla="*/ 152 h 192"/>
                <a:gd name="T2" fmla="*/ 136 w 144"/>
                <a:gd name="T3" fmla="*/ 104 h 192"/>
                <a:gd name="T4" fmla="*/ 144 w 144"/>
                <a:gd name="T5" fmla="*/ 105 h 192"/>
                <a:gd name="T6" fmla="*/ 144 w 144"/>
                <a:gd name="T7" fmla="*/ 48 h 192"/>
                <a:gd name="T8" fmla="*/ 100 w 144"/>
                <a:gd name="T9" fmla="*/ 48 h 192"/>
                <a:gd name="T10" fmla="*/ 96 w 144"/>
                <a:gd name="T11" fmla="*/ 44 h 192"/>
                <a:gd name="T12" fmla="*/ 96 w 144"/>
                <a:gd name="T13" fmla="*/ 0 h 192"/>
                <a:gd name="T14" fmla="*/ 4 w 144"/>
                <a:gd name="T15" fmla="*/ 0 h 192"/>
                <a:gd name="T16" fmla="*/ 0 w 144"/>
                <a:gd name="T17" fmla="*/ 4 h 192"/>
                <a:gd name="T18" fmla="*/ 0 w 144"/>
                <a:gd name="T19" fmla="*/ 188 h 192"/>
                <a:gd name="T20" fmla="*/ 4 w 144"/>
                <a:gd name="T21" fmla="*/ 192 h 192"/>
                <a:gd name="T22" fmla="*/ 110 w 144"/>
                <a:gd name="T23" fmla="*/ 192 h 192"/>
                <a:gd name="T24" fmla="*/ 88 w 144"/>
                <a:gd name="T25"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92">
                  <a:moveTo>
                    <a:pt x="88" y="152"/>
                  </a:moveTo>
                  <a:cubicBezTo>
                    <a:pt x="88" y="125"/>
                    <a:pt x="110" y="104"/>
                    <a:pt x="136" y="104"/>
                  </a:cubicBezTo>
                  <a:cubicBezTo>
                    <a:pt x="139" y="104"/>
                    <a:pt x="142" y="104"/>
                    <a:pt x="144" y="105"/>
                  </a:cubicBezTo>
                  <a:cubicBezTo>
                    <a:pt x="144" y="48"/>
                    <a:pt x="144" y="48"/>
                    <a:pt x="144" y="48"/>
                  </a:cubicBezTo>
                  <a:cubicBezTo>
                    <a:pt x="100" y="48"/>
                    <a:pt x="100" y="48"/>
                    <a:pt x="100" y="48"/>
                  </a:cubicBezTo>
                  <a:cubicBezTo>
                    <a:pt x="98" y="48"/>
                    <a:pt x="96" y="46"/>
                    <a:pt x="96" y="44"/>
                  </a:cubicBezTo>
                  <a:cubicBezTo>
                    <a:pt x="96" y="0"/>
                    <a:pt x="96" y="0"/>
                    <a:pt x="96" y="0"/>
                  </a:cubicBezTo>
                  <a:cubicBezTo>
                    <a:pt x="4" y="0"/>
                    <a:pt x="4" y="0"/>
                    <a:pt x="4" y="0"/>
                  </a:cubicBezTo>
                  <a:cubicBezTo>
                    <a:pt x="2" y="0"/>
                    <a:pt x="0" y="2"/>
                    <a:pt x="0" y="4"/>
                  </a:cubicBezTo>
                  <a:cubicBezTo>
                    <a:pt x="0" y="188"/>
                    <a:pt x="0" y="188"/>
                    <a:pt x="0" y="188"/>
                  </a:cubicBezTo>
                  <a:cubicBezTo>
                    <a:pt x="0" y="190"/>
                    <a:pt x="2" y="192"/>
                    <a:pt x="4" y="192"/>
                  </a:cubicBezTo>
                  <a:cubicBezTo>
                    <a:pt x="110" y="192"/>
                    <a:pt x="110" y="192"/>
                    <a:pt x="110" y="192"/>
                  </a:cubicBezTo>
                  <a:cubicBezTo>
                    <a:pt x="97" y="183"/>
                    <a:pt x="88" y="169"/>
                    <a:pt x="88" y="1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Freeform 103"/>
            <p:cNvSpPr/>
            <p:nvPr/>
          </p:nvSpPr>
          <p:spPr bwMode="auto">
            <a:xfrm>
              <a:off x="11466513" y="539750"/>
              <a:ext cx="107950" cy="106363"/>
            </a:xfrm>
            <a:custGeom>
              <a:avLst/>
              <a:gdLst>
                <a:gd name="T0" fmla="*/ 0 w 68"/>
                <a:gd name="T1" fmla="*/ 0 h 67"/>
                <a:gd name="T2" fmla="*/ 0 w 68"/>
                <a:gd name="T3" fmla="*/ 67 h 67"/>
                <a:gd name="T4" fmla="*/ 68 w 68"/>
                <a:gd name="T5" fmla="*/ 67 h 67"/>
                <a:gd name="T6" fmla="*/ 0 w 68"/>
                <a:gd name="T7" fmla="*/ 0 h 67"/>
              </a:gdLst>
              <a:ahLst/>
              <a:cxnLst>
                <a:cxn ang="0">
                  <a:pos x="T0" y="T1"/>
                </a:cxn>
                <a:cxn ang="0">
                  <a:pos x="T2" y="T3"/>
                </a:cxn>
                <a:cxn ang="0">
                  <a:pos x="T4" y="T5"/>
                </a:cxn>
                <a:cxn ang="0">
                  <a:pos x="T6" y="T7"/>
                </a:cxn>
              </a:cxnLst>
              <a:rect l="0" t="0" r="r" b="b"/>
              <a:pathLst>
                <a:path w="68" h="67">
                  <a:moveTo>
                    <a:pt x="0" y="0"/>
                  </a:moveTo>
                  <a:lnTo>
                    <a:pt x="0" y="67"/>
                  </a:lnTo>
                  <a:lnTo>
                    <a:pt x="68" y="6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104"/>
            <p:cNvSpPr>
              <a:spLocks noEditPoints="1"/>
            </p:cNvSpPr>
            <p:nvPr/>
          </p:nvSpPr>
          <p:spPr bwMode="auto">
            <a:xfrm>
              <a:off x="11444288" y="849313"/>
              <a:ext cx="228600" cy="225425"/>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9 h 80"/>
                <a:gd name="T12" fmla="*/ 55 w 80"/>
                <a:gd name="T13" fmla="*/ 55 h 80"/>
                <a:gd name="T14" fmla="*/ 52 w 80"/>
                <a:gd name="T15" fmla="*/ 56 h 80"/>
                <a:gd name="T16" fmla="*/ 49 w 80"/>
                <a:gd name="T17" fmla="*/ 55 h 80"/>
                <a:gd name="T18" fmla="*/ 40 w 80"/>
                <a:gd name="T19" fmla="*/ 46 h 80"/>
                <a:gd name="T20" fmla="*/ 31 w 80"/>
                <a:gd name="T21" fmla="*/ 55 h 80"/>
                <a:gd name="T22" fmla="*/ 28 w 80"/>
                <a:gd name="T23" fmla="*/ 56 h 80"/>
                <a:gd name="T24" fmla="*/ 25 w 80"/>
                <a:gd name="T25" fmla="*/ 55 h 80"/>
                <a:gd name="T26" fmla="*/ 25 w 80"/>
                <a:gd name="T27" fmla="*/ 49 h 80"/>
                <a:gd name="T28" fmla="*/ 34 w 80"/>
                <a:gd name="T29" fmla="*/ 40 h 80"/>
                <a:gd name="T30" fmla="*/ 25 w 80"/>
                <a:gd name="T31" fmla="*/ 31 h 80"/>
                <a:gd name="T32" fmla="*/ 25 w 80"/>
                <a:gd name="T33" fmla="*/ 25 h 80"/>
                <a:gd name="T34" fmla="*/ 31 w 80"/>
                <a:gd name="T35" fmla="*/ 25 h 80"/>
                <a:gd name="T36" fmla="*/ 40 w 80"/>
                <a:gd name="T37" fmla="*/ 34 h 80"/>
                <a:gd name="T38" fmla="*/ 49 w 80"/>
                <a:gd name="T39" fmla="*/ 25 h 80"/>
                <a:gd name="T40" fmla="*/ 55 w 80"/>
                <a:gd name="T41" fmla="*/ 25 h 80"/>
                <a:gd name="T42" fmla="*/ 55 w 80"/>
                <a:gd name="T43" fmla="*/ 31 h 80"/>
                <a:gd name="T44" fmla="*/ 46 w 80"/>
                <a:gd name="T45" fmla="*/ 40 h 80"/>
                <a:gd name="T46" fmla="*/ 55 w 80"/>
                <a:gd name="T47" fmla="*/ 4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9"/>
                  </a:moveTo>
                  <a:cubicBezTo>
                    <a:pt x="57" y="51"/>
                    <a:pt x="57" y="53"/>
                    <a:pt x="55" y="55"/>
                  </a:cubicBezTo>
                  <a:cubicBezTo>
                    <a:pt x="54" y="55"/>
                    <a:pt x="53" y="56"/>
                    <a:pt x="52" y="56"/>
                  </a:cubicBezTo>
                  <a:cubicBezTo>
                    <a:pt x="51" y="56"/>
                    <a:pt x="50" y="55"/>
                    <a:pt x="49" y="55"/>
                  </a:cubicBezTo>
                  <a:cubicBezTo>
                    <a:pt x="40" y="46"/>
                    <a:pt x="40" y="46"/>
                    <a:pt x="40" y="46"/>
                  </a:cubicBezTo>
                  <a:cubicBezTo>
                    <a:pt x="31" y="55"/>
                    <a:pt x="31" y="55"/>
                    <a:pt x="31" y="55"/>
                  </a:cubicBezTo>
                  <a:cubicBezTo>
                    <a:pt x="30" y="55"/>
                    <a:pt x="29" y="56"/>
                    <a:pt x="28" y="56"/>
                  </a:cubicBezTo>
                  <a:cubicBezTo>
                    <a:pt x="27" y="56"/>
                    <a:pt x="26" y="55"/>
                    <a:pt x="25" y="55"/>
                  </a:cubicBezTo>
                  <a:cubicBezTo>
                    <a:pt x="24" y="53"/>
                    <a:pt x="24" y="51"/>
                    <a:pt x="25" y="49"/>
                  </a:cubicBezTo>
                  <a:cubicBezTo>
                    <a:pt x="34" y="40"/>
                    <a:pt x="34" y="40"/>
                    <a:pt x="34" y="40"/>
                  </a:cubicBezTo>
                  <a:cubicBezTo>
                    <a:pt x="25" y="31"/>
                    <a:pt x="25" y="31"/>
                    <a:pt x="25" y="31"/>
                  </a:cubicBezTo>
                  <a:cubicBezTo>
                    <a:pt x="24" y="29"/>
                    <a:pt x="24" y="27"/>
                    <a:pt x="25" y="25"/>
                  </a:cubicBezTo>
                  <a:cubicBezTo>
                    <a:pt x="27" y="23"/>
                    <a:pt x="29" y="23"/>
                    <a:pt x="31" y="25"/>
                  </a:cubicBezTo>
                  <a:cubicBezTo>
                    <a:pt x="40" y="34"/>
                    <a:pt x="40" y="34"/>
                    <a:pt x="40" y="34"/>
                  </a:cubicBezTo>
                  <a:cubicBezTo>
                    <a:pt x="49" y="25"/>
                    <a:pt x="49" y="25"/>
                    <a:pt x="49" y="25"/>
                  </a:cubicBezTo>
                  <a:cubicBezTo>
                    <a:pt x="51" y="23"/>
                    <a:pt x="53" y="23"/>
                    <a:pt x="55" y="25"/>
                  </a:cubicBezTo>
                  <a:cubicBezTo>
                    <a:pt x="57" y="27"/>
                    <a:pt x="57" y="29"/>
                    <a:pt x="55" y="31"/>
                  </a:cubicBezTo>
                  <a:cubicBezTo>
                    <a:pt x="46" y="40"/>
                    <a:pt x="46" y="40"/>
                    <a:pt x="46" y="40"/>
                  </a:cubicBezTo>
                  <a:lnTo>
                    <a:pt x="55"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09" name="组合 308"/>
          <p:cNvGrpSpPr/>
          <p:nvPr/>
        </p:nvGrpSpPr>
        <p:grpSpPr>
          <a:xfrm>
            <a:off x="4338057" y="699109"/>
            <a:ext cx="1077952" cy="1065488"/>
            <a:chOff x="11145838" y="3187700"/>
            <a:chExt cx="549276" cy="542925"/>
          </a:xfrm>
          <a:solidFill>
            <a:schemeClr val="bg1">
              <a:alpha val="9000"/>
            </a:schemeClr>
          </a:solidFill>
        </p:grpSpPr>
        <p:sp>
          <p:nvSpPr>
            <p:cNvPr id="420" name="Freeform 107"/>
            <p:cNvSpPr>
              <a:spLocks noEditPoints="1"/>
            </p:cNvSpPr>
            <p:nvPr/>
          </p:nvSpPr>
          <p:spPr bwMode="auto">
            <a:xfrm>
              <a:off x="11145838" y="3187700"/>
              <a:ext cx="369888" cy="363538"/>
            </a:xfrm>
            <a:custGeom>
              <a:avLst/>
              <a:gdLst>
                <a:gd name="T0" fmla="*/ 99 w 129"/>
                <a:gd name="T1" fmla="*/ 118 h 129"/>
                <a:gd name="T2" fmla="*/ 95 w 129"/>
                <a:gd name="T3" fmla="*/ 102 h 129"/>
                <a:gd name="T4" fmla="*/ 101 w 129"/>
                <a:gd name="T5" fmla="*/ 96 h 129"/>
                <a:gd name="T6" fmla="*/ 117 w 129"/>
                <a:gd name="T7" fmla="*/ 100 h 129"/>
                <a:gd name="T8" fmla="*/ 122 w 129"/>
                <a:gd name="T9" fmla="*/ 98 h 129"/>
                <a:gd name="T10" fmla="*/ 128 w 129"/>
                <a:gd name="T11" fmla="*/ 83 h 129"/>
                <a:gd name="T12" fmla="*/ 126 w 129"/>
                <a:gd name="T13" fmla="*/ 78 h 129"/>
                <a:gd name="T14" fmla="*/ 112 w 129"/>
                <a:gd name="T15" fmla="*/ 70 h 129"/>
                <a:gd name="T16" fmla="*/ 113 w 129"/>
                <a:gd name="T17" fmla="*/ 65 h 129"/>
                <a:gd name="T18" fmla="*/ 112 w 129"/>
                <a:gd name="T19" fmla="*/ 61 h 129"/>
                <a:gd name="T20" fmla="*/ 126 w 129"/>
                <a:gd name="T21" fmla="*/ 52 h 129"/>
                <a:gd name="T22" fmla="*/ 128 w 129"/>
                <a:gd name="T23" fmla="*/ 47 h 129"/>
                <a:gd name="T24" fmla="*/ 122 w 129"/>
                <a:gd name="T25" fmla="*/ 33 h 129"/>
                <a:gd name="T26" fmla="*/ 117 w 129"/>
                <a:gd name="T27" fmla="*/ 30 h 129"/>
                <a:gd name="T28" fmla="*/ 102 w 129"/>
                <a:gd name="T29" fmla="*/ 34 h 129"/>
                <a:gd name="T30" fmla="*/ 95 w 129"/>
                <a:gd name="T31" fmla="*/ 28 h 129"/>
                <a:gd name="T32" fmla="*/ 99 w 129"/>
                <a:gd name="T33" fmla="*/ 12 h 129"/>
                <a:gd name="T34" fmla="*/ 97 w 129"/>
                <a:gd name="T35" fmla="*/ 8 h 129"/>
                <a:gd name="T36" fmla="*/ 82 w 129"/>
                <a:gd name="T37" fmla="*/ 1 h 129"/>
                <a:gd name="T38" fmla="*/ 77 w 129"/>
                <a:gd name="T39" fmla="*/ 3 h 129"/>
                <a:gd name="T40" fmla="*/ 69 w 129"/>
                <a:gd name="T41" fmla="*/ 17 h 129"/>
                <a:gd name="T42" fmla="*/ 60 w 129"/>
                <a:gd name="T43" fmla="*/ 17 h 129"/>
                <a:gd name="T44" fmla="*/ 52 w 129"/>
                <a:gd name="T45" fmla="*/ 3 h 129"/>
                <a:gd name="T46" fmla="*/ 47 w 129"/>
                <a:gd name="T47" fmla="*/ 1 h 129"/>
                <a:gd name="T48" fmla="*/ 32 w 129"/>
                <a:gd name="T49" fmla="*/ 7 h 129"/>
                <a:gd name="T50" fmla="*/ 30 w 129"/>
                <a:gd name="T51" fmla="*/ 12 h 129"/>
                <a:gd name="T52" fmla="*/ 34 w 129"/>
                <a:gd name="T53" fmla="*/ 27 h 129"/>
                <a:gd name="T54" fmla="*/ 27 w 129"/>
                <a:gd name="T55" fmla="*/ 34 h 129"/>
                <a:gd name="T56" fmla="*/ 12 w 129"/>
                <a:gd name="T57" fmla="*/ 30 h 129"/>
                <a:gd name="T58" fmla="*/ 7 w 129"/>
                <a:gd name="T59" fmla="*/ 32 h 129"/>
                <a:gd name="T60" fmla="*/ 1 w 129"/>
                <a:gd name="T61" fmla="*/ 47 h 129"/>
                <a:gd name="T62" fmla="*/ 2 w 129"/>
                <a:gd name="T63" fmla="*/ 52 h 129"/>
                <a:gd name="T64" fmla="*/ 16 w 129"/>
                <a:gd name="T65" fmla="*/ 60 h 129"/>
                <a:gd name="T66" fmla="*/ 16 w 129"/>
                <a:gd name="T67" fmla="*/ 65 h 129"/>
                <a:gd name="T68" fmla="*/ 16 w 129"/>
                <a:gd name="T69" fmla="*/ 69 h 129"/>
                <a:gd name="T70" fmla="*/ 2 w 129"/>
                <a:gd name="T71" fmla="*/ 77 h 129"/>
                <a:gd name="T72" fmla="*/ 0 w 129"/>
                <a:gd name="T73" fmla="*/ 82 h 129"/>
                <a:gd name="T74" fmla="*/ 7 w 129"/>
                <a:gd name="T75" fmla="*/ 97 h 129"/>
                <a:gd name="T76" fmla="*/ 11 w 129"/>
                <a:gd name="T77" fmla="*/ 99 h 129"/>
                <a:gd name="T78" fmla="*/ 27 w 129"/>
                <a:gd name="T79" fmla="*/ 95 h 129"/>
                <a:gd name="T80" fmla="*/ 33 w 129"/>
                <a:gd name="T81" fmla="*/ 102 h 129"/>
                <a:gd name="T82" fmla="*/ 29 w 129"/>
                <a:gd name="T83" fmla="*/ 118 h 129"/>
                <a:gd name="T84" fmla="*/ 31 w 129"/>
                <a:gd name="T85" fmla="*/ 122 h 129"/>
                <a:gd name="T86" fmla="*/ 46 w 129"/>
                <a:gd name="T87" fmla="*/ 128 h 129"/>
                <a:gd name="T88" fmla="*/ 51 w 129"/>
                <a:gd name="T89" fmla="*/ 127 h 129"/>
                <a:gd name="T90" fmla="*/ 59 w 129"/>
                <a:gd name="T91" fmla="*/ 113 h 129"/>
                <a:gd name="T92" fmla="*/ 68 w 129"/>
                <a:gd name="T93" fmla="*/ 113 h 129"/>
                <a:gd name="T94" fmla="*/ 77 w 129"/>
                <a:gd name="T95" fmla="*/ 127 h 129"/>
                <a:gd name="T96" fmla="*/ 80 w 129"/>
                <a:gd name="T97" fmla="*/ 129 h 129"/>
                <a:gd name="T98" fmla="*/ 82 w 129"/>
                <a:gd name="T99" fmla="*/ 129 h 129"/>
                <a:gd name="T100" fmla="*/ 96 w 129"/>
                <a:gd name="T101" fmla="*/ 123 h 129"/>
                <a:gd name="T102" fmla="*/ 99 w 129"/>
                <a:gd name="T103" fmla="*/ 118 h 129"/>
                <a:gd name="T104" fmla="*/ 75 w 129"/>
                <a:gd name="T105" fmla="*/ 76 h 129"/>
                <a:gd name="T106" fmla="*/ 53 w 129"/>
                <a:gd name="T107" fmla="*/ 76 h 129"/>
                <a:gd name="T108" fmla="*/ 48 w 129"/>
                <a:gd name="T109" fmla="*/ 65 h 129"/>
                <a:gd name="T110" fmla="*/ 53 w 129"/>
                <a:gd name="T111" fmla="*/ 54 h 129"/>
                <a:gd name="T112" fmla="*/ 64 w 129"/>
                <a:gd name="T113" fmla="*/ 49 h 129"/>
                <a:gd name="T114" fmla="*/ 75 w 129"/>
                <a:gd name="T115" fmla="*/ 54 h 129"/>
                <a:gd name="T116" fmla="*/ 80 w 129"/>
                <a:gd name="T117" fmla="*/ 65 h 129"/>
                <a:gd name="T118" fmla="*/ 75 w 129"/>
                <a:gd name="T119"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29">
                  <a:moveTo>
                    <a:pt x="99" y="118"/>
                  </a:moveTo>
                  <a:cubicBezTo>
                    <a:pt x="95" y="102"/>
                    <a:pt x="95" y="102"/>
                    <a:pt x="95" y="102"/>
                  </a:cubicBezTo>
                  <a:cubicBezTo>
                    <a:pt x="97" y="100"/>
                    <a:pt x="99" y="98"/>
                    <a:pt x="101" y="96"/>
                  </a:cubicBezTo>
                  <a:cubicBezTo>
                    <a:pt x="117" y="100"/>
                    <a:pt x="117" y="100"/>
                    <a:pt x="117" y="100"/>
                  </a:cubicBezTo>
                  <a:cubicBezTo>
                    <a:pt x="119" y="100"/>
                    <a:pt x="121" y="99"/>
                    <a:pt x="122" y="98"/>
                  </a:cubicBezTo>
                  <a:cubicBezTo>
                    <a:pt x="128" y="83"/>
                    <a:pt x="128" y="83"/>
                    <a:pt x="128" y="83"/>
                  </a:cubicBezTo>
                  <a:cubicBezTo>
                    <a:pt x="128" y="81"/>
                    <a:pt x="128" y="79"/>
                    <a:pt x="126" y="78"/>
                  </a:cubicBezTo>
                  <a:cubicBezTo>
                    <a:pt x="112" y="70"/>
                    <a:pt x="112" y="70"/>
                    <a:pt x="112" y="70"/>
                  </a:cubicBezTo>
                  <a:cubicBezTo>
                    <a:pt x="112" y="68"/>
                    <a:pt x="113" y="66"/>
                    <a:pt x="113" y="65"/>
                  </a:cubicBezTo>
                  <a:cubicBezTo>
                    <a:pt x="113" y="64"/>
                    <a:pt x="112" y="62"/>
                    <a:pt x="112" y="61"/>
                  </a:cubicBezTo>
                  <a:cubicBezTo>
                    <a:pt x="126" y="52"/>
                    <a:pt x="126" y="52"/>
                    <a:pt x="126" y="52"/>
                  </a:cubicBezTo>
                  <a:cubicBezTo>
                    <a:pt x="128" y="51"/>
                    <a:pt x="129" y="49"/>
                    <a:pt x="128" y="47"/>
                  </a:cubicBezTo>
                  <a:cubicBezTo>
                    <a:pt x="122" y="33"/>
                    <a:pt x="122" y="33"/>
                    <a:pt x="122" y="33"/>
                  </a:cubicBezTo>
                  <a:cubicBezTo>
                    <a:pt x="121" y="31"/>
                    <a:pt x="119" y="30"/>
                    <a:pt x="117" y="30"/>
                  </a:cubicBezTo>
                  <a:cubicBezTo>
                    <a:pt x="102" y="34"/>
                    <a:pt x="102" y="34"/>
                    <a:pt x="102" y="34"/>
                  </a:cubicBezTo>
                  <a:cubicBezTo>
                    <a:pt x="100" y="32"/>
                    <a:pt x="97" y="30"/>
                    <a:pt x="95" y="28"/>
                  </a:cubicBezTo>
                  <a:cubicBezTo>
                    <a:pt x="99" y="12"/>
                    <a:pt x="99" y="12"/>
                    <a:pt x="99" y="12"/>
                  </a:cubicBezTo>
                  <a:cubicBezTo>
                    <a:pt x="100" y="10"/>
                    <a:pt x="99" y="8"/>
                    <a:pt x="97" y="8"/>
                  </a:cubicBezTo>
                  <a:cubicBezTo>
                    <a:pt x="82" y="1"/>
                    <a:pt x="82" y="1"/>
                    <a:pt x="82" y="1"/>
                  </a:cubicBezTo>
                  <a:cubicBezTo>
                    <a:pt x="80" y="1"/>
                    <a:pt x="78" y="1"/>
                    <a:pt x="77" y="3"/>
                  </a:cubicBezTo>
                  <a:cubicBezTo>
                    <a:pt x="69" y="17"/>
                    <a:pt x="69" y="17"/>
                    <a:pt x="69" y="17"/>
                  </a:cubicBezTo>
                  <a:cubicBezTo>
                    <a:pt x="66" y="16"/>
                    <a:pt x="63" y="16"/>
                    <a:pt x="60" y="17"/>
                  </a:cubicBezTo>
                  <a:cubicBezTo>
                    <a:pt x="52" y="3"/>
                    <a:pt x="52" y="3"/>
                    <a:pt x="52" y="3"/>
                  </a:cubicBezTo>
                  <a:cubicBezTo>
                    <a:pt x="51" y="1"/>
                    <a:pt x="49" y="0"/>
                    <a:pt x="47" y="1"/>
                  </a:cubicBezTo>
                  <a:cubicBezTo>
                    <a:pt x="32" y="7"/>
                    <a:pt x="32" y="7"/>
                    <a:pt x="32" y="7"/>
                  </a:cubicBezTo>
                  <a:cubicBezTo>
                    <a:pt x="30" y="8"/>
                    <a:pt x="29" y="10"/>
                    <a:pt x="30" y="12"/>
                  </a:cubicBezTo>
                  <a:cubicBezTo>
                    <a:pt x="34" y="27"/>
                    <a:pt x="34" y="27"/>
                    <a:pt x="34" y="27"/>
                  </a:cubicBezTo>
                  <a:cubicBezTo>
                    <a:pt x="31" y="29"/>
                    <a:pt x="29" y="32"/>
                    <a:pt x="27" y="34"/>
                  </a:cubicBezTo>
                  <a:cubicBezTo>
                    <a:pt x="12" y="30"/>
                    <a:pt x="12" y="30"/>
                    <a:pt x="12" y="30"/>
                  </a:cubicBezTo>
                  <a:cubicBezTo>
                    <a:pt x="10" y="29"/>
                    <a:pt x="8" y="30"/>
                    <a:pt x="7" y="32"/>
                  </a:cubicBezTo>
                  <a:cubicBezTo>
                    <a:pt x="1" y="47"/>
                    <a:pt x="1" y="47"/>
                    <a:pt x="1" y="47"/>
                  </a:cubicBezTo>
                  <a:cubicBezTo>
                    <a:pt x="0" y="49"/>
                    <a:pt x="1" y="51"/>
                    <a:pt x="2" y="52"/>
                  </a:cubicBezTo>
                  <a:cubicBezTo>
                    <a:pt x="16" y="60"/>
                    <a:pt x="16" y="60"/>
                    <a:pt x="16" y="60"/>
                  </a:cubicBezTo>
                  <a:cubicBezTo>
                    <a:pt x="16" y="62"/>
                    <a:pt x="16" y="63"/>
                    <a:pt x="16" y="65"/>
                  </a:cubicBezTo>
                  <a:cubicBezTo>
                    <a:pt x="16" y="66"/>
                    <a:pt x="16" y="68"/>
                    <a:pt x="16" y="69"/>
                  </a:cubicBezTo>
                  <a:cubicBezTo>
                    <a:pt x="2" y="77"/>
                    <a:pt x="2" y="77"/>
                    <a:pt x="2" y="77"/>
                  </a:cubicBezTo>
                  <a:cubicBezTo>
                    <a:pt x="0" y="78"/>
                    <a:pt x="0" y="80"/>
                    <a:pt x="0" y="82"/>
                  </a:cubicBezTo>
                  <a:cubicBezTo>
                    <a:pt x="7" y="97"/>
                    <a:pt x="7" y="97"/>
                    <a:pt x="7" y="97"/>
                  </a:cubicBezTo>
                  <a:cubicBezTo>
                    <a:pt x="7" y="99"/>
                    <a:pt x="9" y="100"/>
                    <a:pt x="11" y="99"/>
                  </a:cubicBezTo>
                  <a:cubicBezTo>
                    <a:pt x="27" y="95"/>
                    <a:pt x="27" y="95"/>
                    <a:pt x="27" y="95"/>
                  </a:cubicBezTo>
                  <a:cubicBezTo>
                    <a:pt x="29" y="98"/>
                    <a:pt x="31" y="100"/>
                    <a:pt x="33" y="102"/>
                  </a:cubicBezTo>
                  <a:cubicBezTo>
                    <a:pt x="29" y="118"/>
                    <a:pt x="29" y="118"/>
                    <a:pt x="29" y="118"/>
                  </a:cubicBezTo>
                  <a:cubicBezTo>
                    <a:pt x="29" y="119"/>
                    <a:pt x="30" y="121"/>
                    <a:pt x="31" y="122"/>
                  </a:cubicBezTo>
                  <a:cubicBezTo>
                    <a:pt x="46" y="128"/>
                    <a:pt x="46" y="128"/>
                    <a:pt x="46" y="128"/>
                  </a:cubicBezTo>
                  <a:cubicBezTo>
                    <a:pt x="48" y="129"/>
                    <a:pt x="50" y="129"/>
                    <a:pt x="51" y="127"/>
                  </a:cubicBezTo>
                  <a:cubicBezTo>
                    <a:pt x="59" y="113"/>
                    <a:pt x="59" y="113"/>
                    <a:pt x="59" y="113"/>
                  </a:cubicBezTo>
                  <a:cubicBezTo>
                    <a:pt x="62" y="113"/>
                    <a:pt x="65" y="113"/>
                    <a:pt x="68" y="113"/>
                  </a:cubicBezTo>
                  <a:cubicBezTo>
                    <a:pt x="77" y="127"/>
                    <a:pt x="77" y="127"/>
                    <a:pt x="77" y="127"/>
                  </a:cubicBezTo>
                  <a:cubicBezTo>
                    <a:pt x="77" y="128"/>
                    <a:pt x="79" y="129"/>
                    <a:pt x="80" y="129"/>
                  </a:cubicBezTo>
                  <a:cubicBezTo>
                    <a:pt x="81" y="129"/>
                    <a:pt x="81" y="129"/>
                    <a:pt x="82" y="129"/>
                  </a:cubicBezTo>
                  <a:cubicBezTo>
                    <a:pt x="96" y="123"/>
                    <a:pt x="96" y="123"/>
                    <a:pt x="96" y="123"/>
                  </a:cubicBezTo>
                  <a:cubicBezTo>
                    <a:pt x="98" y="122"/>
                    <a:pt x="99" y="120"/>
                    <a:pt x="99" y="118"/>
                  </a:cubicBezTo>
                  <a:close/>
                  <a:moveTo>
                    <a:pt x="75" y="76"/>
                  </a:moveTo>
                  <a:cubicBezTo>
                    <a:pt x="69" y="82"/>
                    <a:pt x="59" y="82"/>
                    <a:pt x="53" y="76"/>
                  </a:cubicBezTo>
                  <a:cubicBezTo>
                    <a:pt x="50" y="73"/>
                    <a:pt x="48" y="69"/>
                    <a:pt x="48" y="65"/>
                  </a:cubicBezTo>
                  <a:cubicBezTo>
                    <a:pt x="48" y="61"/>
                    <a:pt x="50" y="57"/>
                    <a:pt x="53" y="54"/>
                  </a:cubicBezTo>
                  <a:cubicBezTo>
                    <a:pt x="56" y="51"/>
                    <a:pt x="60" y="49"/>
                    <a:pt x="64" y="49"/>
                  </a:cubicBezTo>
                  <a:cubicBezTo>
                    <a:pt x="68" y="49"/>
                    <a:pt x="72" y="51"/>
                    <a:pt x="75" y="54"/>
                  </a:cubicBezTo>
                  <a:cubicBezTo>
                    <a:pt x="78" y="57"/>
                    <a:pt x="80" y="61"/>
                    <a:pt x="80" y="65"/>
                  </a:cubicBezTo>
                  <a:cubicBezTo>
                    <a:pt x="80" y="69"/>
                    <a:pt x="78" y="73"/>
                    <a:pt x="75"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Freeform 108"/>
            <p:cNvSpPr>
              <a:spLocks noEditPoints="1"/>
            </p:cNvSpPr>
            <p:nvPr/>
          </p:nvSpPr>
          <p:spPr bwMode="auto">
            <a:xfrm>
              <a:off x="11420476" y="3460750"/>
              <a:ext cx="274638" cy="269875"/>
            </a:xfrm>
            <a:custGeom>
              <a:avLst/>
              <a:gdLst>
                <a:gd name="T0" fmla="*/ 96 w 96"/>
                <a:gd name="T1" fmla="*/ 42 h 96"/>
                <a:gd name="T2" fmla="*/ 93 w 96"/>
                <a:gd name="T3" fmla="*/ 38 h 96"/>
                <a:gd name="T4" fmla="*/ 82 w 96"/>
                <a:gd name="T5" fmla="*/ 36 h 96"/>
                <a:gd name="T6" fmla="*/ 81 w 96"/>
                <a:gd name="T7" fmla="*/ 34 h 96"/>
                <a:gd name="T8" fmla="*/ 80 w 96"/>
                <a:gd name="T9" fmla="*/ 32 h 96"/>
                <a:gd name="T10" fmla="*/ 86 w 96"/>
                <a:gd name="T11" fmla="*/ 23 h 96"/>
                <a:gd name="T12" fmla="*/ 86 w 96"/>
                <a:gd name="T13" fmla="*/ 18 h 96"/>
                <a:gd name="T14" fmla="*/ 78 w 96"/>
                <a:gd name="T15" fmla="*/ 10 h 96"/>
                <a:gd name="T16" fmla="*/ 73 w 96"/>
                <a:gd name="T17" fmla="*/ 9 h 96"/>
                <a:gd name="T18" fmla="*/ 64 w 96"/>
                <a:gd name="T19" fmla="*/ 16 h 96"/>
                <a:gd name="T20" fmla="*/ 59 w 96"/>
                <a:gd name="T21" fmla="*/ 14 h 96"/>
                <a:gd name="T22" fmla="*/ 58 w 96"/>
                <a:gd name="T23" fmla="*/ 3 h 96"/>
                <a:gd name="T24" fmla="*/ 54 w 96"/>
                <a:gd name="T25" fmla="*/ 0 h 96"/>
                <a:gd name="T26" fmla="*/ 42 w 96"/>
                <a:gd name="T27" fmla="*/ 0 h 96"/>
                <a:gd name="T28" fmla="*/ 38 w 96"/>
                <a:gd name="T29" fmla="*/ 3 h 96"/>
                <a:gd name="T30" fmla="*/ 37 w 96"/>
                <a:gd name="T31" fmla="*/ 14 h 96"/>
                <a:gd name="T32" fmla="*/ 34 w 96"/>
                <a:gd name="T33" fmla="*/ 15 h 96"/>
                <a:gd name="T34" fmla="*/ 32 w 96"/>
                <a:gd name="T35" fmla="*/ 16 h 96"/>
                <a:gd name="T36" fmla="*/ 23 w 96"/>
                <a:gd name="T37" fmla="*/ 10 h 96"/>
                <a:gd name="T38" fmla="*/ 18 w 96"/>
                <a:gd name="T39" fmla="*/ 10 h 96"/>
                <a:gd name="T40" fmla="*/ 10 w 96"/>
                <a:gd name="T41" fmla="*/ 18 h 96"/>
                <a:gd name="T42" fmla="*/ 10 w 96"/>
                <a:gd name="T43" fmla="*/ 24 h 96"/>
                <a:gd name="T44" fmla="*/ 16 w 96"/>
                <a:gd name="T45" fmla="*/ 32 h 96"/>
                <a:gd name="T46" fmla="*/ 14 w 96"/>
                <a:gd name="T47" fmla="*/ 37 h 96"/>
                <a:gd name="T48" fmla="*/ 4 w 96"/>
                <a:gd name="T49" fmla="*/ 38 h 96"/>
                <a:gd name="T50" fmla="*/ 0 w 96"/>
                <a:gd name="T51" fmla="*/ 42 h 96"/>
                <a:gd name="T52" fmla="*/ 0 w 96"/>
                <a:gd name="T53" fmla="*/ 54 h 96"/>
                <a:gd name="T54" fmla="*/ 4 w 96"/>
                <a:gd name="T55" fmla="*/ 58 h 96"/>
                <a:gd name="T56" fmla="*/ 14 w 96"/>
                <a:gd name="T57" fmla="*/ 59 h 96"/>
                <a:gd name="T58" fmla="*/ 15 w 96"/>
                <a:gd name="T59" fmla="*/ 62 h 96"/>
                <a:gd name="T60" fmla="*/ 16 w 96"/>
                <a:gd name="T61" fmla="*/ 64 h 96"/>
                <a:gd name="T62" fmla="*/ 10 w 96"/>
                <a:gd name="T63" fmla="*/ 73 h 96"/>
                <a:gd name="T64" fmla="*/ 10 w 96"/>
                <a:gd name="T65" fmla="*/ 78 h 96"/>
                <a:gd name="T66" fmla="*/ 19 w 96"/>
                <a:gd name="T67" fmla="*/ 86 h 96"/>
                <a:gd name="T68" fmla="*/ 24 w 96"/>
                <a:gd name="T69" fmla="*/ 86 h 96"/>
                <a:gd name="T70" fmla="*/ 32 w 96"/>
                <a:gd name="T71" fmla="*/ 80 h 96"/>
                <a:gd name="T72" fmla="*/ 37 w 96"/>
                <a:gd name="T73" fmla="*/ 82 h 96"/>
                <a:gd name="T74" fmla="*/ 39 w 96"/>
                <a:gd name="T75" fmla="*/ 93 h 96"/>
                <a:gd name="T76" fmla="*/ 43 w 96"/>
                <a:gd name="T77" fmla="*/ 96 h 96"/>
                <a:gd name="T78" fmla="*/ 43 w 96"/>
                <a:gd name="T79" fmla="*/ 96 h 96"/>
                <a:gd name="T80" fmla="*/ 54 w 96"/>
                <a:gd name="T81" fmla="*/ 96 h 96"/>
                <a:gd name="T82" fmla="*/ 58 w 96"/>
                <a:gd name="T83" fmla="*/ 92 h 96"/>
                <a:gd name="T84" fmla="*/ 60 w 96"/>
                <a:gd name="T85" fmla="*/ 82 h 96"/>
                <a:gd name="T86" fmla="*/ 62 w 96"/>
                <a:gd name="T87" fmla="*/ 81 h 96"/>
                <a:gd name="T88" fmla="*/ 64 w 96"/>
                <a:gd name="T89" fmla="*/ 80 h 96"/>
                <a:gd name="T90" fmla="*/ 73 w 96"/>
                <a:gd name="T91" fmla="*/ 86 h 96"/>
                <a:gd name="T92" fmla="*/ 78 w 96"/>
                <a:gd name="T93" fmla="*/ 86 h 96"/>
                <a:gd name="T94" fmla="*/ 86 w 96"/>
                <a:gd name="T95" fmla="*/ 77 h 96"/>
                <a:gd name="T96" fmla="*/ 87 w 96"/>
                <a:gd name="T97" fmla="*/ 72 h 96"/>
                <a:gd name="T98" fmla="*/ 80 w 96"/>
                <a:gd name="T99" fmla="*/ 64 h 96"/>
                <a:gd name="T100" fmla="*/ 82 w 96"/>
                <a:gd name="T101" fmla="*/ 59 h 96"/>
                <a:gd name="T102" fmla="*/ 93 w 96"/>
                <a:gd name="T103" fmla="*/ 57 h 96"/>
                <a:gd name="T104" fmla="*/ 96 w 96"/>
                <a:gd name="T105" fmla="*/ 53 h 96"/>
                <a:gd name="T106" fmla="*/ 96 w 96"/>
                <a:gd name="T107" fmla="*/ 42 h 96"/>
                <a:gd name="T108" fmla="*/ 56 w 96"/>
                <a:gd name="T109" fmla="*/ 51 h 96"/>
                <a:gd name="T110" fmla="*/ 45 w 96"/>
                <a:gd name="T111" fmla="*/ 55 h 96"/>
                <a:gd name="T112" fmla="*/ 41 w 96"/>
                <a:gd name="T113" fmla="*/ 45 h 96"/>
                <a:gd name="T114" fmla="*/ 48 w 96"/>
                <a:gd name="T115" fmla="*/ 40 h 96"/>
                <a:gd name="T116" fmla="*/ 51 w 96"/>
                <a:gd name="T117" fmla="*/ 40 h 96"/>
                <a:gd name="T118" fmla="*/ 56 w 96"/>
                <a:gd name="T119" fmla="*/ 45 h 96"/>
                <a:gd name="T120" fmla="*/ 56 w 96"/>
                <a:gd name="T121" fmla="*/ 5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96">
                  <a:moveTo>
                    <a:pt x="96" y="42"/>
                  </a:moveTo>
                  <a:cubicBezTo>
                    <a:pt x="96" y="40"/>
                    <a:pt x="95" y="38"/>
                    <a:pt x="93" y="38"/>
                  </a:cubicBezTo>
                  <a:cubicBezTo>
                    <a:pt x="82" y="36"/>
                    <a:pt x="82" y="36"/>
                    <a:pt x="82" y="36"/>
                  </a:cubicBezTo>
                  <a:cubicBezTo>
                    <a:pt x="82" y="36"/>
                    <a:pt x="81" y="35"/>
                    <a:pt x="81" y="34"/>
                  </a:cubicBezTo>
                  <a:cubicBezTo>
                    <a:pt x="81" y="33"/>
                    <a:pt x="80" y="32"/>
                    <a:pt x="80" y="32"/>
                  </a:cubicBezTo>
                  <a:cubicBezTo>
                    <a:pt x="86" y="23"/>
                    <a:pt x="86" y="23"/>
                    <a:pt x="86" y="23"/>
                  </a:cubicBezTo>
                  <a:cubicBezTo>
                    <a:pt x="88" y="21"/>
                    <a:pt x="87" y="19"/>
                    <a:pt x="86" y="18"/>
                  </a:cubicBezTo>
                  <a:cubicBezTo>
                    <a:pt x="78" y="10"/>
                    <a:pt x="78" y="10"/>
                    <a:pt x="78" y="10"/>
                  </a:cubicBezTo>
                  <a:cubicBezTo>
                    <a:pt x="76" y="8"/>
                    <a:pt x="74" y="8"/>
                    <a:pt x="73" y="9"/>
                  </a:cubicBezTo>
                  <a:cubicBezTo>
                    <a:pt x="64" y="16"/>
                    <a:pt x="64" y="16"/>
                    <a:pt x="64" y="16"/>
                  </a:cubicBezTo>
                  <a:cubicBezTo>
                    <a:pt x="62" y="15"/>
                    <a:pt x="61" y="14"/>
                    <a:pt x="59" y="14"/>
                  </a:cubicBezTo>
                  <a:cubicBezTo>
                    <a:pt x="58" y="3"/>
                    <a:pt x="58" y="3"/>
                    <a:pt x="58" y="3"/>
                  </a:cubicBezTo>
                  <a:cubicBezTo>
                    <a:pt x="57" y="1"/>
                    <a:pt x="55" y="0"/>
                    <a:pt x="54" y="0"/>
                  </a:cubicBezTo>
                  <a:cubicBezTo>
                    <a:pt x="42" y="0"/>
                    <a:pt x="42" y="0"/>
                    <a:pt x="42" y="0"/>
                  </a:cubicBezTo>
                  <a:cubicBezTo>
                    <a:pt x="40" y="0"/>
                    <a:pt x="38" y="1"/>
                    <a:pt x="38" y="3"/>
                  </a:cubicBezTo>
                  <a:cubicBezTo>
                    <a:pt x="37" y="14"/>
                    <a:pt x="37" y="14"/>
                    <a:pt x="37" y="14"/>
                  </a:cubicBezTo>
                  <a:cubicBezTo>
                    <a:pt x="36" y="14"/>
                    <a:pt x="35" y="15"/>
                    <a:pt x="34" y="15"/>
                  </a:cubicBezTo>
                  <a:cubicBezTo>
                    <a:pt x="33" y="15"/>
                    <a:pt x="33" y="16"/>
                    <a:pt x="32" y="16"/>
                  </a:cubicBezTo>
                  <a:cubicBezTo>
                    <a:pt x="23" y="10"/>
                    <a:pt x="23" y="10"/>
                    <a:pt x="23" y="10"/>
                  </a:cubicBezTo>
                  <a:cubicBezTo>
                    <a:pt x="22" y="9"/>
                    <a:pt x="19" y="9"/>
                    <a:pt x="18" y="10"/>
                  </a:cubicBezTo>
                  <a:cubicBezTo>
                    <a:pt x="10" y="18"/>
                    <a:pt x="10" y="18"/>
                    <a:pt x="10" y="18"/>
                  </a:cubicBezTo>
                  <a:cubicBezTo>
                    <a:pt x="9" y="20"/>
                    <a:pt x="8" y="22"/>
                    <a:pt x="10" y="24"/>
                  </a:cubicBezTo>
                  <a:cubicBezTo>
                    <a:pt x="16" y="32"/>
                    <a:pt x="16" y="32"/>
                    <a:pt x="16" y="32"/>
                  </a:cubicBezTo>
                  <a:cubicBezTo>
                    <a:pt x="15" y="34"/>
                    <a:pt x="15" y="35"/>
                    <a:pt x="14" y="37"/>
                  </a:cubicBezTo>
                  <a:cubicBezTo>
                    <a:pt x="4" y="38"/>
                    <a:pt x="4" y="38"/>
                    <a:pt x="4" y="38"/>
                  </a:cubicBezTo>
                  <a:cubicBezTo>
                    <a:pt x="2" y="39"/>
                    <a:pt x="0" y="40"/>
                    <a:pt x="0" y="42"/>
                  </a:cubicBezTo>
                  <a:cubicBezTo>
                    <a:pt x="0" y="54"/>
                    <a:pt x="0" y="54"/>
                    <a:pt x="0" y="54"/>
                  </a:cubicBezTo>
                  <a:cubicBezTo>
                    <a:pt x="0" y="56"/>
                    <a:pt x="2" y="58"/>
                    <a:pt x="4" y="58"/>
                  </a:cubicBezTo>
                  <a:cubicBezTo>
                    <a:pt x="14" y="59"/>
                    <a:pt x="14" y="59"/>
                    <a:pt x="14" y="59"/>
                  </a:cubicBezTo>
                  <a:cubicBezTo>
                    <a:pt x="15" y="60"/>
                    <a:pt x="15" y="61"/>
                    <a:pt x="15" y="62"/>
                  </a:cubicBezTo>
                  <a:cubicBezTo>
                    <a:pt x="16" y="63"/>
                    <a:pt x="16" y="63"/>
                    <a:pt x="16" y="64"/>
                  </a:cubicBezTo>
                  <a:cubicBezTo>
                    <a:pt x="10" y="73"/>
                    <a:pt x="10" y="73"/>
                    <a:pt x="10" y="73"/>
                  </a:cubicBezTo>
                  <a:cubicBezTo>
                    <a:pt x="9" y="74"/>
                    <a:pt x="9" y="77"/>
                    <a:pt x="10" y="78"/>
                  </a:cubicBezTo>
                  <a:cubicBezTo>
                    <a:pt x="19" y="86"/>
                    <a:pt x="19" y="86"/>
                    <a:pt x="19" y="86"/>
                  </a:cubicBezTo>
                  <a:cubicBezTo>
                    <a:pt x="20" y="87"/>
                    <a:pt x="22" y="88"/>
                    <a:pt x="24" y="86"/>
                  </a:cubicBezTo>
                  <a:cubicBezTo>
                    <a:pt x="32" y="80"/>
                    <a:pt x="32" y="80"/>
                    <a:pt x="32" y="80"/>
                  </a:cubicBezTo>
                  <a:cubicBezTo>
                    <a:pt x="34" y="81"/>
                    <a:pt x="35" y="81"/>
                    <a:pt x="37" y="82"/>
                  </a:cubicBezTo>
                  <a:cubicBezTo>
                    <a:pt x="39" y="93"/>
                    <a:pt x="39" y="93"/>
                    <a:pt x="39" y="93"/>
                  </a:cubicBezTo>
                  <a:cubicBezTo>
                    <a:pt x="39" y="94"/>
                    <a:pt x="41" y="96"/>
                    <a:pt x="43" y="96"/>
                  </a:cubicBezTo>
                  <a:cubicBezTo>
                    <a:pt x="43" y="96"/>
                    <a:pt x="43" y="96"/>
                    <a:pt x="43" y="96"/>
                  </a:cubicBezTo>
                  <a:cubicBezTo>
                    <a:pt x="54" y="96"/>
                    <a:pt x="54" y="96"/>
                    <a:pt x="54" y="96"/>
                  </a:cubicBezTo>
                  <a:cubicBezTo>
                    <a:pt x="56" y="96"/>
                    <a:pt x="58" y="94"/>
                    <a:pt x="58" y="92"/>
                  </a:cubicBezTo>
                  <a:cubicBezTo>
                    <a:pt x="60" y="82"/>
                    <a:pt x="60" y="82"/>
                    <a:pt x="60" y="82"/>
                  </a:cubicBezTo>
                  <a:cubicBezTo>
                    <a:pt x="60" y="81"/>
                    <a:pt x="61" y="81"/>
                    <a:pt x="62" y="81"/>
                  </a:cubicBezTo>
                  <a:cubicBezTo>
                    <a:pt x="63" y="80"/>
                    <a:pt x="64" y="80"/>
                    <a:pt x="64" y="80"/>
                  </a:cubicBezTo>
                  <a:cubicBezTo>
                    <a:pt x="73" y="86"/>
                    <a:pt x="73" y="86"/>
                    <a:pt x="73" y="86"/>
                  </a:cubicBezTo>
                  <a:cubicBezTo>
                    <a:pt x="75" y="87"/>
                    <a:pt x="77" y="87"/>
                    <a:pt x="78" y="86"/>
                  </a:cubicBezTo>
                  <a:cubicBezTo>
                    <a:pt x="86" y="77"/>
                    <a:pt x="86" y="77"/>
                    <a:pt x="86" y="77"/>
                  </a:cubicBezTo>
                  <a:cubicBezTo>
                    <a:pt x="88" y="76"/>
                    <a:pt x="88" y="74"/>
                    <a:pt x="87" y="72"/>
                  </a:cubicBezTo>
                  <a:cubicBezTo>
                    <a:pt x="80" y="64"/>
                    <a:pt x="80" y="64"/>
                    <a:pt x="80" y="64"/>
                  </a:cubicBezTo>
                  <a:cubicBezTo>
                    <a:pt x="81" y="62"/>
                    <a:pt x="82" y="61"/>
                    <a:pt x="82" y="59"/>
                  </a:cubicBezTo>
                  <a:cubicBezTo>
                    <a:pt x="93" y="57"/>
                    <a:pt x="93" y="57"/>
                    <a:pt x="93" y="57"/>
                  </a:cubicBezTo>
                  <a:cubicBezTo>
                    <a:pt x="95" y="57"/>
                    <a:pt x="96" y="55"/>
                    <a:pt x="96" y="53"/>
                  </a:cubicBezTo>
                  <a:lnTo>
                    <a:pt x="96" y="42"/>
                  </a:lnTo>
                  <a:close/>
                  <a:moveTo>
                    <a:pt x="56" y="51"/>
                  </a:moveTo>
                  <a:cubicBezTo>
                    <a:pt x="54" y="55"/>
                    <a:pt x="49" y="57"/>
                    <a:pt x="45" y="55"/>
                  </a:cubicBezTo>
                  <a:cubicBezTo>
                    <a:pt x="41" y="54"/>
                    <a:pt x="39" y="49"/>
                    <a:pt x="41" y="45"/>
                  </a:cubicBezTo>
                  <a:cubicBezTo>
                    <a:pt x="42" y="42"/>
                    <a:pt x="45" y="40"/>
                    <a:pt x="48" y="40"/>
                  </a:cubicBezTo>
                  <a:cubicBezTo>
                    <a:pt x="49" y="40"/>
                    <a:pt x="50" y="40"/>
                    <a:pt x="51" y="40"/>
                  </a:cubicBezTo>
                  <a:cubicBezTo>
                    <a:pt x="53" y="41"/>
                    <a:pt x="55" y="43"/>
                    <a:pt x="56" y="45"/>
                  </a:cubicBezTo>
                  <a:cubicBezTo>
                    <a:pt x="56" y="47"/>
                    <a:pt x="56" y="49"/>
                    <a:pt x="56"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0" name="组合 309"/>
          <p:cNvGrpSpPr/>
          <p:nvPr/>
        </p:nvGrpSpPr>
        <p:grpSpPr>
          <a:xfrm>
            <a:off x="11172205" y="4771594"/>
            <a:ext cx="815556" cy="815556"/>
            <a:chOff x="4549775" y="1862138"/>
            <a:chExt cx="539750" cy="539750"/>
          </a:xfrm>
          <a:solidFill>
            <a:schemeClr val="bg1">
              <a:alpha val="9000"/>
            </a:schemeClr>
          </a:solidFill>
        </p:grpSpPr>
        <p:sp>
          <p:nvSpPr>
            <p:cNvPr id="418" name="Freeform 33"/>
            <p:cNvSpPr/>
            <p:nvPr/>
          </p:nvSpPr>
          <p:spPr bwMode="auto">
            <a:xfrm>
              <a:off x="4549775" y="1862138"/>
              <a:ext cx="539750" cy="269875"/>
            </a:xfrm>
            <a:custGeom>
              <a:avLst/>
              <a:gdLst>
                <a:gd name="T0" fmla="*/ 188 w 192"/>
                <a:gd name="T1" fmla="*/ 32 h 96"/>
                <a:gd name="T2" fmla="*/ 132 w 192"/>
                <a:gd name="T3" fmla="*/ 32 h 96"/>
                <a:gd name="T4" fmla="*/ 136 w 192"/>
                <a:gd name="T5" fmla="*/ 20 h 96"/>
                <a:gd name="T6" fmla="*/ 116 w 192"/>
                <a:gd name="T7" fmla="*/ 0 h 96"/>
                <a:gd name="T8" fmla="*/ 96 w 192"/>
                <a:gd name="T9" fmla="*/ 20 h 96"/>
                <a:gd name="T10" fmla="*/ 100 w 192"/>
                <a:gd name="T11" fmla="*/ 32 h 96"/>
                <a:gd name="T12" fmla="*/ 92 w 192"/>
                <a:gd name="T13" fmla="*/ 32 h 96"/>
                <a:gd name="T14" fmla="*/ 96 w 192"/>
                <a:gd name="T15" fmla="*/ 20 h 96"/>
                <a:gd name="T16" fmla="*/ 76 w 192"/>
                <a:gd name="T17" fmla="*/ 0 h 96"/>
                <a:gd name="T18" fmla="*/ 56 w 192"/>
                <a:gd name="T19" fmla="*/ 20 h 96"/>
                <a:gd name="T20" fmla="*/ 60 w 192"/>
                <a:gd name="T21" fmla="*/ 32 h 96"/>
                <a:gd name="T22" fmla="*/ 4 w 192"/>
                <a:gd name="T23" fmla="*/ 32 h 96"/>
                <a:gd name="T24" fmla="*/ 0 w 192"/>
                <a:gd name="T25" fmla="*/ 36 h 96"/>
                <a:gd name="T26" fmla="*/ 0 w 192"/>
                <a:gd name="T27" fmla="*/ 92 h 96"/>
                <a:gd name="T28" fmla="*/ 4 w 192"/>
                <a:gd name="T29" fmla="*/ 96 h 96"/>
                <a:gd name="T30" fmla="*/ 16 w 192"/>
                <a:gd name="T31" fmla="*/ 96 h 96"/>
                <a:gd name="T32" fmla="*/ 24 w 192"/>
                <a:gd name="T33" fmla="*/ 96 h 96"/>
                <a:gd name="T34" fmla="*/ 80 w 192"/>
                <a:gd name="T35" fmla="*/ 96 h 96"/>
                <a:gd name="T36" fmla="*/ 88 w 192"/>
                <a:gd name="T37" fmla="*/ 96 h 96"/>
                <a:gd name="T38" fmla="*/ 88 w 192"/>
                <a:gd name="T39" fmla="*/ 88 h 96"/>
                <a:gd name="T40" fmla="*/ 88 w 192"/>
                <a:gd name="T41" fmla="*/ 40 h 96"/>
                <a:gd name="T42" fmla="*/ 104 w 192"/>
                <a:gd name="T43" fmla="*/ 40 h 96"/>
                <a:gd name="T44" fmla="*/ 104 w 192"/>
                <a:gd name="T45" fmla="*/ 88 h 96"/>
                <a:gd name="T46" fmla="*/ 104 w 192"/>
                <a:gd name="T47" fmla="*/ 96 h 96"/>
                <a:gd name="T48" fmla="*/ 112 w 192"/>
                <a:gd name="T49" fmla="*/ 96 h 96"/>
                <a:gd name="T50" fmla="*/ 168 w 192"/>
                <a:gd name="T51" fmla="*/ 96 h 96"/>
                <a:gd name="T52" fmla="*/ 176 w 192"/>
                <a:gd name="T53" fmla="*/ 96 h 96"/>
                <a:gd name="T54" fmla="*/ 188 w 192"/>
                <a:gd name="T55" fmla="*/ 96 h 96"/>
                <a:gd name="T56" fmla="*/ 192 w 192"/>
                <a:gd name="T57" fmla="*/ 92 h 96"/>
                <a:gd name="T58" fmla="*/ 192 w 192"/>
                <a:gd name="T59" fmla="*/ 36 h 96"/>
                <a:gd name="T60" fmla="*/ 188 w 192"/>
                <a:gd name="T61" fmla="*/ 3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2" h="96">
                  <a:moveTo>
                    <a:pt x="188" y="32"/>
                  </a:moveTo>
                  <a:cubicBezTo>
                    <a:pt x="132" y="32"/>
                    <a:pt x="132" y="32"/>
                    <a:pt x="132" y="32"/>
                  </a:cubicBezTo>
                  <a:cubicBezTo>
                    <a:pt x="135" y="29"/>
                    <a:pt x="136" y="24"/>
                    <a:pt x="136" y="20"/>
                  </a:cubicBezTo>
                  <a:cubicBezTo>
                    <a:pt x="136" y="9"/>
                    <a:pt x="127" y="0"/>
                    <a:pt x="116" y="0"/>
                  </a:cubicBezTo>
                  <a:cubicBezTo>
                    <a:pt x="105" y="0"/>
                    <a:pt x="96" y="9"/>
                    <a:pt x="96" y="20"/>
                  </a:cubicBezTo>
                  <a:cubicBezTo>
                    <a:pt x="96" y="24"/>
                    <a:pt x="98" y="29"/>
                    <a:pt x="100" y="32"/>
                  </a:cubicBezTo>
                  <a:cubicBezTo>
                    <a:pt x="92" y="32"/>
                    <a:pt x="92" y="32"/>
                    <a:pt x="92" y="32"/>
                  </a:cubicBezTo>
                  <a:cubicBezTo>
                    <a:pt x="95" y="29"/>
                    <a:pt x="96" y="24"/>
                    <a:pt x="96" y="20"/>
                  </a:cubicBezTo>
                  <a:cubicBezTo>
                    <a:pt x="96" y="9"/>
                    <a:pt x="87" y="0"/>
                    <a:pt x="76" y="0"/>
                  </a:cubicBezTo>
                  <a:cubicBezTo>
                    <a:pt x="65" y="0"/>
                    <a:pt x="56" y="9"/>
                    <a:pt x="56" y="20"/>
                  </a:cubicBezTo>
                  <a:cubicBezTo>
                    <a:pt x="56" y="24"/>
                    <a:pt x="58" y="29"/>
                    <a:pt x="60" y="32"/>
                  </a:cubicBezTo>
                  <a:cubicBezTo>
                    <a:pt x="4" y="32"/>
                    <a:pt x="4" y="32"/>
                    <a:pt x="4" y="32"/>
                  </a:cubicBezTo>
                  <a:cubicBezTo>
                    <a:pt x="2" y="32"/>
                    <a:pt x="0" y="34"/>
                    <a:pt x="0" y="36"/>
                  </a:cubicBezTo>
                  <a:cubicBezTo>
                    <a:pt x="0" y="92"/>
                    <a:pt x="0" y="92"/>
                    <a:pt x="0" y="92"/>
                  </a:cubicBezTo>
                  <a:cubicBezTo>
                    <a:pt x="0" y="94"/>
                    <a:pt x="2" y="96"/>
                    <a:pt x="4" y="96"/>
                  </a:cubicBezTo>
                  <a:cubicBezTo>
                    <a:pt x="16" y="96"/>
                    <a:pt x="16" y="96"/>
                    <a:pt x="16" y="96"/>
                  </a:cubicBezTo>
                  <a:cubicBezTo>
                    <a:pt x="24" y="96"/>
                    <a:pt x="24" y="96"/>
                    <a:pt x="24" y="96"/>
                  </a:cubicBezTo>
                  <a:cubicBezTo>
                    <a:pt x="80" y="96"/>
                    <a:pt x="80" y="96"/>
                    <a:pt x="80" y="96"/>
                  </a:cubicBezTo>
                  <a:cubicBezTo>
                    <a:pt x="88" y="96"/>
                    <a:pt x="88" y="96"/>
                    <a:pt x="88" y="96"/>
                  </a:cubicBezTo>
                  <a:cubicBezTo>
                    <a:pt x="88" y="88"/>
                    <a:pt x="88" y="88"/>
                    <a:pt x="88" y="88"/>
                  </a:cubicBezTo>
                  <a:cubicBezTo>
                    <a:pt x="88" y="40"/>
                    <a:pt x="88" y="40"/>
                    <a:pt x="88" y="40"/>
                  </a:cubicBezTo>
                  <a:cubicBezTo>
                    <a:pt x="104" y="40"/>
                    <a:pt x="104" y="40"/>
                    <a:pt x="104" y="40"/>
                  </a:cubicBezTo>
                  <a:cubicBezTo>
                    <a:pt x="104" y="88"/>
                    <a:pt x="104" y="88"/>
                    <a:pt x="104" y="88"/>
                  </a:cubicBezTo>
                  <a:cubicBezTo>
                    <a:pt x="104" y="96"/>
                    <a:pt x="104" y="96"/>
                    <a:pt x="104" y="96"/>
                  </a:cubicBezTo>
                  <a:cubicBezTo>
                    <a:pt x="112" y="96"/>
                    <a:pt x="112" y="96"/>
                    <a:pt x="112" y="96"/>
                  </a:cubicBezTo>
                  <a:cubicBezTo>
                    <a:pt x="168" y="96"/>
                    <a:pt x="168" y="96"/>
                    <a:pt x="168" y="96"/>
                  </a:cubicBezTo>
                  <a:cubicBezTo>
                    <a:pt x="176" y="96"/>
                    <a:pt x="176" y="96"/>
                    <a:pt x="176" y="96"/>
                  </a:cubicBezTo>
                  <a:cubicBezTo>
                    <a:pt x="188" y="96"/>
                    <a:pt x="188" y="96"/>
                    <a:pt x="188" y="96"/>
                  </a:cubicBezTo>
                  <a:cubicBezTo>
                    <a:pt x="190" y="96"/>
                    <a:pt x="192" y="94"/>
                    <a:pt x="192" y="92"/>
                  </a:cubicBezTo>
                  <a:cubicBezTo>
                    <a:pt x="192" y="36"/>
                    <a:pt x="192" y="36"/>
                    <a:pt x="192" y="36"/>
                  </a:cubicBezTo>
                  <a:cubicBezTo>
                    <a:pt x="192" y="34"/>
                    <a:pt x="190" y="32"/>
                    <a:pt x="18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Freeform 34"/>
            <p:cNvSpPr>
              <a:spLocks noEditPoints="1"/>
            </p:cNvSpPr>
            <p:nvPr/>
          </p:nvSpPr>
          <p:spPr bwMode="auto">
            <a:xfrm>
              <a:off x="4594225" y="2155825"/>
              <a:ext cx="450850" cy="246063"/>
            </a:xfrm>
            <a:custGeom>
              <a:avLst/>
              <a:gdLst>
                <a:gd name="T0" fmla="*/ 96 w 160"/>
                <a:gd name="T1" fmla="*/ 0 h 88"/>
                <a:gd name="T2" fmla="*/ 88 w 160"/>
                <a:gd name="T3" fmla="*/ 0 h 88"/>
                <a:gd name="T4" fmla="*/ 88 w 160"/>
                <a:gd name="T5" fmla="*/ 80 h 88"/>
                <a:gd name="T6" fmla="*/ 72 w 160"/>
                <a:gd name="T7" fmla="*/ 80 h 88"/>
                <a:gd name="T8" fmla="*/ 72 w 160"/>
                <a:gd name="T9" fmla="*/ 0 h 88"/>
                <a:gd name="T10" fmla="*/ 64 w 160"/>
                <a:gd name="T11" fmla="*/ 0 h 88"/>
                <a:gd name="T12" fmla="*/ 8 w 160"/>
                <a:gd name="T13" fmla="*/ 0 h 88"/>
                <a:gd name="T14" fmla="*/ 0 w 160"/>
                <a:gd name="T15" fmla="*/ 0 h 88"/>
                <a:gd name="T16" fmla="*/ 0 w 160"/>
                <a:gd name="T17" fmla="*/ 84 h 88"/>
                <a:gd name="T18" fmla="*/ 4 w 160"/>
                <a:gd name="T19" fmla="*/ 88 h 88"/>
                <a:gd name="T20" fmla="*/ 68 w 160"/>
                <a:gd name="T21" fmla="*/ 88 h 88"/>
                <a:gd name="T22" fmla="*/ 156 w 160"/>
                <a:gd name="T23" fmla="*/ 88 h 88"/>
                <a:gd name="T24" fmla="*/ 160 w 160"/>
                <a:gd name="T25" fmla="*/ 84 h 88"/>
                <a:gd name="T26" fmla="*/ 160 w 160"/>
                <a:gd name="T27" fmla="*/ 0 h 88"/>
                <a:gd name="T28" fmla="*/ 152 w 160"/>
                <a:gd name="T29" fmla="*/ 0 h 88"/>
                <a:gd name="T30" fmla="*/ 96 w 160"/>
                <a:gd name="T31" fmla="*/ 0 h 88"/>
                <a:gd name="T32" fmla="*/ 96 w 160"/>
                <a:gd name="T33" fmla="*/ 80 h 88"/>
                <a:gd name="T34" fmla="*/ 96 w 160"/>
                <a:gd name="T35" fmla="*/ 80 h 88"/>
                <a:gd name="T36" fmla="*/ 96 w 160"/>
                <a:gd name="T37" fmla="*/ 76 h 88"/>
                <a:gd name="T38" fmla="*/ 96 w 160"/>
                <a:gd name="T39"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0" h="88">
                  <a:moveTo>
                    <a:pt x="96" y="0"/>
                  </a:moveTo>
                  <a:cubicBezTo>
                    <a:pt x="88" y="0"/>
                    <a:pt x="88" y="0"/>
                    <a:pt x="88" y="0"/>
                  </a:cubicBezTo>
                  <a:cubicBezTo>
                    <a:pt x="88" y="80"/>
                    <a:pt x="88" y="80"/>
                    <a:pt x="88" y="80"/>
                  </a:cubicBezTo>
                  <a:cubicBezTo>
                    <a:pt x="72" y="80"/>
                    <a:pt x="72" y="80"/>
                    <a:pt x="72" y="80"/>
                  </a:cubicBezTo>
                  <a:cubicBezTo>
                    <a:pt x="72" y="0"/>
                    <a:pt x="72" y="0"/>
                    <a:pt x="72" y="0"/>
                  </a:cubicBezTo>
                  <a:cubicBezTo>
                    <a:pt x="64" y="0"/>
                    <a:pt x="64" y="0"/>
                    <a:pt x="64" y="0"/>
                  </a:cubicBezTo>
                  <a:cubicBezTo>
                    <a:pt x="8" y="0"/>
                    <a:pt x="8" y="0"/>
                    <a:pt x="8" y="0"/>
                  </a:cubicBezTo>
                  <a:cubicBezTo>
                    <a:pt x="0" y="0"/>
                    <a:pt x="0" y="0"/>
                    <a:pt x="0" y="0"/>
                  </a:cubicBezTo>
                  <a:cubicBezTo>
                    <a:pt x="0" y="84"/>
                    <a:pt x="0" y="84"/>
                    <a:pt x="0" y="84"/>
                  </a:cubicBezTo>
                  <a:cubicBezTo>
                    <a:pt x="0" y="86"/>
                    <a:pt x="2" y="88"/>
                    <a:pt x="4" y="88"/>
                  </a:cubicBezTo>
                  <a:cubicBezTo>
                    <a:pt x="68" y="88"/>
                    <a:pt x="68" y="88"/>
                    <a:pt x="68" y="88"/>
                  </a:cubicBezTo>
                  <a:cubicBezTo>
                    <a:pt x="156" y="88"/>
                    <a:pt x="156" y="88"/>
                    <a:pt x="156" y="88"/>
                  </a:cubicBezTo>
                  <a:cubicBezTo>
                    <a:pt x="158" y="88"/>
                    <a:pt x="160" y="86"/>
                    <a:pt x="160" y="84"/>
                  </a:cubicBezTo>
                  <a:cubicBezTo>
                    <a:pt x="160" y="0"/>
                    <a:pt x="160" y="0"/>
                    <a:pt x="160" y="0"/>
                  </a:cubicBezTo>
                  <a:cubicBezTo>
                    <a:pt x="152" y="0"/>
                    <a:pt x="152" y="0"/>
                    <a:pt x="152" y="0"/>
                  </a:cubicBezTo>
                  <a:lnTo>
                    <a:pt x="96" y="0"/>
                  </a:lnTo>
                  <a:close/>
                  <a:moveTo>
                    <a:pt x="96" y="80"/>
                  </a:moveTo>
                  <a:cubicBezTo>
                    <a:pt x="96" y="80"/>
                    <a:pt x="96" y="80"/>
                    <a:pt x="96" y="80"/>
                  </a:cubicBezTo>
                  <a:cubicBezTo>
                    <a:pt x="96" y="79"/>
                    <a:pt x="96" y="77"/>
                    <a:pt x="96" y="76"/>
                  </a:cubicBezTo>
                  <a:lnTo>
                    <a:pt x="96"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1" name="组合 310"/>
          <p:cNvGrpSpPr/>
          <p:nvPr/>
        </p:nvGrpSpPr>
        <p:grpSpPr>
          <a:xfrm rot="21352587">
            <a:off x="11451724" y="4128869"/>
            <a:ext cx="546245" cy="473171"/>
            <a:chOff x="568325" y="5842000"/>
            <a:chExt cx="539750" cy="539751"/>
          </a:xfrm>
          <a:solidFill>
            <a:schemeClr val="bg1">
              <a:alpha val="9000"/>
            </a:schemeClr>
          </a:solidFill>
        </p:grpSpPr>
        <p:sp>
          <p:nvSpPr>
            <p:cNvPr id="415" name="Freeform 7"/>
            <p:cNvSpPr/>
            <p:nvPr/>
          </p:nvSpPr>
          <p:spPr bwMode="auto">
            <a:xfrm>
              <a:off x="568325" y="6180138"/>
              <a:ext cx="539750" cy="66675"/>
            </a:xfrm>
            <a:custGeom>
              <a:avLst/>
              <a:gdLst>
                <a:gd name="T0" fmla="*/ 0 w 192"/>
                <a:gd name="T1" fmla="*/ 12 h 24"/>
                <a:gd name="T2" fmla="*/ 13 w 192"/>
                <a:gd name="T3" fmla="*/ 24 h 24"/>
                <a:gd name="T4" fmla="*/ 80 w 192"/>
                <a:gd name="T5" fmla="*/ 24 h 24"/>
                <a:gd name="T6" fmla="*/ 88 w 192"/>
                <a:gd name="T7" fmla="*/ 24 h 24"/>
                <a:gd name="T8" fmla="*/ 104 w 192"/>
                <a:gd name="T9" fmla="*/ 24 h 24"/>
                <a:gd name="T10" fmla="*/ 112 w 192"/>
                <a:gd name="T11" fmla="*/ 24 h 24"/>
                <a:gd name="T12" fmla="*/ 181 w 192"/>
                <a:gd name="T13" fmla="*/ 24 h 24"/>
                <a:gd name="T14" fmla="*/ 192 w 192"/>
                <a:gd name="T15" fmla="*/ 12 h 24"/>
                <a:gd name="T16" fmla="*/ 192 w 192"/>
                <a:gd name="T17" fmla="*/ 0 h 24"/>
                <a:gd name="T18" fmla="*/ 0 w 192"/>
                <a:gd name="T19" fmla="*/ 0 h 24"/>
                <a:gd name="T20" fmla="*/ 0 w 192"/>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24">
                  <a:moveTo>
                    <a:pt x="0" y="12"/>
                  </a:moveTo>
                  <a:cubicBezTo>
                    <a:pt x="0" y="19"/>
                    <a:pt x="6" y="24"/>
                    <a:pt x="13" y="24"/>
                  </a:cubicBezTo>
                  <a:cubicBezTo>
                    <a:pt x="80" y="24"/>
                    <a:pt x="80" y="24"/>
                    <a:pt x="80" y="24"/>
                  </a:cubicBezTo>
                  <a:cubicBezTo>
                    <a:pt x="88" y="24"/>
                    <a:pt x="88" y="24"/>
                    <a:pt x="88" y="24"/>
                  </a:cubicBezTo>
                  <a:cubicBezTo>
                    <a:pt x="104" y="24"/>
                    <a:pt x="104" y="24"/>
                    <a:pt x="104" y="24"/>
                  </a:cubicBezTo>
                  <a:cubicBezTo>
                    <a:pt x="112" y="24"/>
                    <a:pt x="112" y="24"/>
                    <a:pt x="112" y="24"/>
                  </a:cubicBezTo>
                  <a:cubicBezTo>
                    <a:pt x="181" y="24"/>
                    <a:pt x="181" y="24"/>
                    <a:pt x="181" y="24"/>
                  </a:cubicBezTo>
                  <a:cubicBezTo>
                    <a:pt x="187" y="24"/>
                    <a:pt x="192" y="18"/>
                    <a:pt x="192" y="12"/>
                  </a:cubicBezTo>
                  <a:cubicBezTo>
                    <a:pt x="192" y="0"/>
                    <a:pt x="192" y="0"/>
                    <a:pt x="192" y="0"/>
                  </a:cubicBezTo>
                  <a:cubicBezTo>
                    <a:pt x="0" y="0"/>
                    <a:pt x="0" y="0"/>
                    <a:pt x="0" y="0"/>
                  </a:cubicBez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8"/>
            <p:cNvSpPr/>
            <p:nvPr/>
          </p:nvSpPr>
          <p:spPr bwMode="auto">
            <a:xfrm>
              <a:off x="568325" y="5842000"/>
              <a:ext cx="539750" cy="315913"/>
            </a:xfrm>
            <a:custGeom>
              <a:avLst/>
              <a:gdLst>
                <a:gd name="T0" fmla="*/ 180 w 192"/>
                <a:gd name="T1" fmla="*/ 0 h 112"/>
                <a:gd name="T2" fmla="*/ 12 w 192"/>
                <a:gd name="T3" fmla="*/ 0 h 112"/>
                <a:gd name="T4" fmla="*/ 0 w 192"/>
                <a:gd name="T5" fmla="*/ 12 h 112"/>
                <a:gd name="T6" fmla="*/ 0 w 192"/>
                <a:gd name="T7" fmla="*/ 112 h 112"/>
                <a:gd name="T8" fmla="*/ 192 w 192"/>
                <a:gd name="T9" fmla="*/ 112 h 112"/>
                <a:gd name="T10" fmla="*/ 192 w 192"/>
                <a:gd name="T11" fmla="*/ 12 h 112"/>
                <a:gd name="T12" fmla="*/ 180 w 192"/>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192" h="112">
                  <a:moveTo>
                    <a:pt x="180" y="0"/>
                  </a:moveTo>
                  <a:cubicBezTo>
                    <a:pt x="12" y="0"/>
                    <a:pt x="12" y="0"/>
                    <a:pt x="12" y="0"/>
                  </a:cubicBezTo>
                  <a:cubicBezTo>
                    <a:pt x="6" y="0"/>
                    <a:pt x="0" y="5"/>
                    <a:pt x="0" y="12"/>
                  </a:cubicBezTo>
                  <a:cubicBezTo>
                    <a:pt x="0" y="112"/>
                    <a:pt x="0" y="112"/>
                    <a:pt x="0" y="112"/>
                  </a:cubicBezTo>
                  <a:cubicBezTo>
                    <a:pt x="192" y="112"/>
                    <a:pt x="192" y="112"/>
                    <a:pt x="192" y="112"/>
                  </a:cubicBezTo>
                  <a:cubicBezTo>
                    <a:pt x="192" y="12"/>
                    <a:pt x="192" y="12"/>
                    <a:pt x="192" y="12"/>
                  </a:cubicBezTo>
                  <a:cubicBezTo>
                    <a:pt x="192" y="5"/>
                    <a:pt x="187"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Freeform 9"/>
            <p:cNvSpPr/>
            <p:nvPr/>
          </p:nvSpPr>
          <p:spPr bwMode="auto">
            <a:xfrm>
              <a:off x="725488" y="6269038"/>
              <a:ext cx="225425" cy="112713"/>
            </a:xfrm>
            <a:custGeom>
              <a:avLst/>
              <a:gdLst>
                <a:gd name="T0" fmla="*/ 56 w 80"/>
                <a:gd name="T1" fmla="*/ 2 h 40"/>
                <a:gd name="T2" fmla="*/ 56 w 80"/>
                <a:gd name="T3" fmla="*/ 2 h 40"/>
                <a:gd name="T4" fmla="*/ 56 w 80"/>
                <a:gd name="T5" fmla="*/ 0 h 40"/>
                <a:gd name="T6" fmla="*/ 48 w 80"/>
                <a:gd name="T7" fmla="*/ 0 h 40"/>
                <a:gd name="T8" fmla="*/ 32 w 80"/>
                <a:gd name="T9" fmla="*/ 0 h 40"/>
                <a:gd name="T10" fmla="*/ 24 w 80"/>
                <a:gd name="T11" fmla="*/ 0 h 40"/>
                <a:gd name="T12" fmla="*/ 24 w 80"/>
                <a:gd name="T13" fmla="*/ 1 h 40"/>
                <a:gd name="T14" fmla="*/ 24 w 80"/>
                <a:gd name="T15" fmla="*/ 1 h 40"/>
                <a:gd name="T16" fmla="*/ 0 w 80"/>
                <a:gd name="T17" fmla="*/ 20 h 40"/>
                <a:gd name="T18" fmla="*/ 13 w 80"/>
                <a:gd name="T19" fmla="*/ 35 h 40"/>
                <a:gd name="T20" fmla="*/ 40 w 80"/>
                <a:gd name="T21" fmla="*/ 40 h 40"/>
                <a:gd name="T22" fmla="*/ 80 w 80"/>
                <a:gd name="T23" fmla="*/ 20 h 40"/>
                <a:gd name="T24" fmla="*/ 80 w 80"/>
                <a:gd name="T25" fmla="*/ 20 h 40"/>
                <a:gd name="T26" fmla="*/ 80 w 80"/>
                <a:gd name="T27" fmla="*/ 20 h 40"/>
                <a:gd name="T28" fmla="*/ 80 w 80"/>
                <a:gd name="T29" fmla="*/ 20 h 40"/>
                <a:gd name="T30" fmla="*/ 80 w 80"/>
                <a:gd name="T31" fmla="*/ 20 h 40"/>
                <a:gd name="T32" fmla="*/ 56 w 80"/>
                <a:gd name="T3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40">
                  <a:moveTo>
                    <a:pt x="56" y="2"/>
                  </a:moveTo>
                  <a:cubicBezTo>
                    <a:pt x="56" y="2"/>
                    <a:pt x="56" y="2"/>
                    <a:pt x="56" y="2"/>
                  </a:cubicBezTo>
                  <a:cubicBezTo>
                    <a:pt x="56" y="0"/>
                    <a:pt x="56" y="0"/>
                    <a:pt x="56" y="0"/>
                  </a:cubicBezTo>
                  <a:cubicBezTo>
                    <a:pt x="48" y="0"/>
                    <a:pt x="48" y="0"/>
                    <a:pt x="48" y="0"/>
                  </a:cubicBezTo>
                  <a:cubicBezTo>
                    <a:pt x="32" y="0"/>
                    <a:pt x="32" y="0"/>
                    <a:pt x="32" y="0"/>
                  </a:cubicBezTo>
                  <a:cubicBezTo>
                    <a:pt x="24" y="0"/>
                    <a:pt x="24" y="0"/>
                    <a:pt x="24" y="0"/>
                  </a:cubicBezTo>
                  <a:cubicBezTo>
                    <a:pt x="24" y="1"/>
                    <a:pt x="24" y="1"/>
                    <a:pt x="24" y="1"/>
                  </a:cubicBezTo>
                  <a:cubicBezTo>
                    <a:pt x="24" y="1"/>
                    <a:pt x="24" y="1"/>
                    <a:pt x="24" y="1"/>
                  </a:cubicBezTo>
                  <a:cubicBezTo>
                    <a:pt x="9" y="5"/>
                    <a:pt x="0" y="11"/>
                    <a:pt x="0" y="20"/>
                  </a:cubicBezTo>
                  <a:cubicBezTo>
                    <a:pt x="0" y="26"/>
                    <a:pt x="5" y="31"/>
                    <a:pt x="13" y="35"/>
                  </a:cubicBezTo>
                  <a:cubicBezTo>
                    <a:pt x="20" y="38"/>
                    <a:pt x="30" y="40"/>
                    <a:pt x="40" y="40"/>
                  </a:cubicBezTo>
                  <a:cubicBezTo>
                    <a:pt x="63" y="40"/>
                    <a:pt x="80" y="31"/>
                    <a:pt x="80" y="20"/>
                  </a:cubicBezTo>
                  <a:cubicBezTo>
                    <a:pt x="80" y="20"/>
                    <a:pt x="80" y="20"/>
                    <a:pt x="80" y="20"/>
                  </a:cubicBezTo>
                  <a:cubicBezTo>
                    <a:pt x="80" y="20"/>
                    <a:pt x="80" y="20"/>
                    <a:pt x="80" y="20"/>
                  </a:cubicBezTo>
                  <a:cubicBezTo>
                    <a:pt x="80" y="20"/>
                    <a:pt x="80" y="20"/>
                    <a:pt x="80" y="20"/>
                  </a:cubicBezTo>
                  <a:cubicBezTo>
                    <a:pt x="80" y="20"/>
                    <a:pt x="80" y="20"/>
                    <a:pt x="80" y="20"/>
                  </a:cubicBezTo>
                  <a:cubicBezTo>
                    <a:pt x="80" y="11"/>
                    <a:pt x="71" y="5"/>
                    <a:pt x="5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12" name="Freeform 27"/>
          <p:cNvSpPr>
            <a:spLocks noEditPoints="1"/>
          </p:cNvSpPr>
          <p:nvPr/>
        </p:nvSpPr>
        <p:spPr bwMode="auto">
          <a:xfrm rot="900000">
            <a:off x="11736770" y="3091884"/>
            <a:ext cx="559418" cy="468925"/>
          </a:xfrm>
          <a:custGeom>
            <a:avLst/>
            <a:gdLst>
              <a:gd name="T0" fmla="*/ 77 w 192"/>
              <a:gd name="T1" fmla="*/ 33 h 161"/>
              <a:gd name="T2" fmla="*/ 152 w 192"/>
              <a:gd name="T3" fmla="*/ 4 h 161"/>
              <a:gd name="T4" fmla="*/ 51 w 192"/>
              <a:gd name="T5" fmla="*/ 33 h 161"/>
              <a:gd name="T6" fmla="*/ 0 w 192"/>
              <a:gd name="T7" fmla="*/ 37 h 161"/>
              <a:gd name="T8" fmla="*/ 4 w 192"/>
              <a:gd name="T9" fmla="*/ 161 h 161"/>
              <a:gd name="T10" fmla="*/ 192 w 192"/>
              <a:gd name="T11" fmla="*/ 157 h 161"/>
              <a:gd name="T12" fmla="*/ 188 w 192"/>
              <a:gd name="T13" fmla="*/ 33 h 161"/>
              <a:gd name="T14" fmla="*/ 20 w 192"/>
              <a:gd name="T15" fmla="*/ 129 h 161"/>
              <a:gd name="T16" fmla="*/ 20 w 192"/>
              <a:gd name="T17" fmla="*/ 121 h 161"/>
              <a:gd name="T18" fmla="*/ 88 w 192"/>
              <a:gd name="T19" fmla="*/ 125 h 161"/>
              <a:gd name="T20" fmla="*/ 84 w 192"/>
              <a:gd name="T21" fmla="*/ 113 h 161"/>
              <a:gd name="T22" fmla="*/ 16 w 192"/>
              <a:gd name="T23" fmla="*/ 109 h 161"/>
              <a:gd name="T24" fmla="*/ 84 w 192"/>
              <a:gd name="T25" fmla="*/ 105 h 161"/>
              <a:gd name="T26" fmla="*/ 84 w 192"/>
              <a:gd name="T27" fmla="*/ 113 h 161"/>
              <a:gd name="T28" fmla="*/ 20 w 192"/>
              <a:gd name="T29" fmla="*/ 97 h 161"/>
              <a:gd name="T30" fmla="*/ 20 w 192"/>
              <a:gd name="T31" fmla="*/ 89 h 161"/>
              <a:gd name="T32" fmla="*/ 88 w 192"/>
              <a:gd name="T33" fmla="*/ 93 h 161"/>
              <a:gd name="T34" fmla="*/ 84 w 192"/>
              <a:gd name="T35" fmla="*/ 81 h 161"/>
              <a:gd name="T36" fmla="*/ 16 w 192"/>
              <a:gd name="T37" fmla="*/ 77 h 161"/>
              <a:gd name="T38" fmla="*/ 84 w 192"/>
              <a:gd name="T39" fmla="*/ 73 h 161"/>
              <a:gd name="T40" fmla="*/ 84 w 192"/>
              <a:gd name="T41" fmla="*/ 81 h 161"/>
              <a:gd name="T42" fmla="*/ 20 w 192"/>
              <a:gd name="T43" fmla="*/ 65 h 161"/>
              <a:gd name="T44" fmla="*/ 20 w 192"/>
              <a:gd name="T45" fmla="*/ 57 h 161"/>
              <a:gd name="T46" fmla="*/ 88 w 192"/>
              <a:gd name="T47" fmla="*/ 61 h 161"/>
              <a:gd name="T48" fmla="*/ 116 w 192"/>
              <a:gd name="T49" fmla="*/ 129 h 161"/>
              <a:gd name="T50" fmla="*/ 116 w 192"/>
              <a:gd name="T51" fmla="*/ 105 h 161"/>
              <a:gd name="T52" fmla="*/ 116 w 192"/>
              <a:gd name="T53" fmla="*/ 129 h 161"/>
              <a:gd name="T54" fmla="*/ 144 w 192"/>
              <a:gd name="T55" fmla="*/ 117 h 161"/>
              <a:gd name="T56" fmla="*/ 168 w 192"/>
              <a:gd name="T57" fmla="*/ 117 h 161"/>
              <a:gd name="T58" fmla="*/ 168 w 192"/>
              <a:gd name="T59" fmla="*/ 89 h 161"/>
              <a:gd name="T60" fmla="*/ 151 w 192"/>
              <a:gd name="T61" fmla="*/ 79 h 161"/>
              <a:gd name="T62" fmla="*/ 145 w 192"/>
              <a:gd name="T63" fmla="*/ 74 h 161"/>
              <a:gd name="T64" fmla="*/ 104 w 192"/>
              <a:gd name="T65" fmla="*/ 89 h 161"/>
              <a:gd name="T66" fmla="*/ 168 w 192"/>
              <a:gd name="T67" fmla="*/ 6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161">
                <a:moveTo>
                  <a:pt x="188" y="33"/>
                </a:moveTo>
                <a:cubicBezTo>
                  <a:pt x="77" y="33"/>
                  <a:pt x="77" y="33"/>
                  <a:pt x="77" y="33"/>
                </a:cubicBezTo>
                <a:cubicBezTo>
                  <a:pt x="149" y="9"/>
                  <a:pt x="149" y="9"/>
                  <a:pt x="149" y="9"/>
                </a:cubicBezTo>
                <a:cubicBezTo>
                  <a:pt x="152" y="8"/>
                  <a:pt x="153" y="6"/>
                  <a:pt x="152" y="4"/>
                </a:cubicBezTo>
                <a:cubicBezTo>
                  <a:pt x="151" y="2"/>
                  <a:pt x="149" y="0"/>
                  <a:pt x="147" y="1"/>
                </a:cubicBezTo>
                <a:cubicBezTo>
                  <a:pt x="51" y="33"/>
                  <a:pt x="51" y="33"/>
                  <a:pt x="51" y="33"/>
                </a:cubicBezTo>
                <a:cubicBezTo>
                  <a:pt x="4" y="33"/>
                  <a:pt x="4" y="33"/>
                  <a:pt x="4" y="33"/>
                </a:cubicBezTo>
                <a:cubicBezTo>
                  <a:pt x="2" y="33"/>
                  <a:pt x="0" y="35"/>
                  <a:pt x="0" y="37"/>
                </a:cubicBezTo>
                <a:cubicBezTo>
                  <a:pt x="0" y="157"/>
                  <a:pt x="0" y="157"/>
                  <a:pt x="0" y="157"/>
                </a:cubicBezTo>
                <a:cubicBezTo>
                  <a:pt x="0" y="159"/>
                  <a:pt x="2" y="161"/>
                  <a:pt x="4" y="161"/>
                </a:cubicBezTo>
                <a:cubicBezTo>
                  <a:pt x="188" y="161"/>
                  <a:pt x="188" y="161"/>
                  <a:pt x="188" y="161"/>
                </a:cubicBezTo>
                <a:cubicBezTo>
                  <a:pt x="190" y="161"/>
                  <a:pt x="192" y="159"/>
                  <a:pt x="192" y="157"/>
                </a:cubicBezTo>
                <a:cubicBezTo>
                  <a:pt x="192" y="37"/>
                  <a:pt x="192" y="37"/>
                  <a:pt x="192" y="37"/>
                </a:cubicBezTo>
                <a:cubicBezTo>
                  <a:pt x="192" y="35"/>
                  <a:pt x="190" y="33"/>
                  <a:pt x="188" y="33"/>
                </a:cubicBezTo>
                <a:close/>
                <a:moveTo>
                  <a:pt x="84" y="129"/>
                </a:moveTo>
                <a:cubicBezTo>
                  <a:pt x="20" y="129"/>
                  <a:pt x="20" y="129"/>
                  <a:pt x="20" y="129"/>
                </a:cubicBezTo>
                <a:cubicBezTo>
                  <a:pt x="18" y="129"/>
                  <a:pt x="16" y="127"/>
                  <a:pt x="16" y="125"/>
                </a:cubicBezTo>
                <a:cubicBezTo>
                  <a:pt x="16" y="123"/>
                  <a:pt x="18" y="121"/>
                  <a:pt x="20" y="121"/>
                </a:cubicBezTo>
                <a:cubicBezTo>
                  <a:pt x="84" y="121"/>
                  <a:pt x="84" y="121"/>
                  <a:pt x="84" y="121"/>
                </a:cubicBezTo>
                <a:cubicBezTo>
                  <a:pt x="86" y="121"/>
                  <a:pt x="88" y="123"/>
                  <a:pt x="88" y="125"/>
                </a:cubicBezTo>
                <a:cubicBezTo>
                  <a:pt x="88" y="127"/>
                  <a:pt x="86" y="129"/>
                  <a:pt x="84" y="129"/>
                </a:cubicBezTo>
                <a:close/>
                <a:moveTo>
                  <a:pt x="84" y="113"/>
                </a:moveTo>
                <a:cubicBezTo>
                  <a:pt x="20" y="113"/>
                  <a:pt x="20" y="113"/>
                  <a:pt x="20" y="113"/>
                </a:cubicBezTo>
                <a:cubicBezTo>
                  <a:pt x="18" y="113"/>
                  <a:pt x="16" y="111"/>
                  <a:pt x="16" y="109"/>
                </a:cubicBezTo>
                <a:cubicBezTo>
                  <a:pt x="16" y="107"/>
                  <a:pt x="18" y="105"/>
                  <a:pt x="20" y="105"/>
                </a:cubicBezTo>
                <a:cubicBezTo>
                  <a:pt x="84" y="105"/>
                  <a:pt x="84" y="105"/>
                  <a:pt x="84" y="105"/>
                </a:cubicBezTo>
                <a:cubicBezTo>
                  <a:pt x="86" y="105"/>
                  <a:pt x="88" y="107"/>
                  <a:pt x="88" y="109"/>
                </a:cubicBezTo>
                <a:cubicBezTo>
                  <a:pt x="88" y="111"/>
                  <a:pt x="86" y="113"/>
                  <a:pt x="84" y="113"/>
                </a:cubicBezTo>
                <a:close/>
                <a:moveTo>
                  <a:pt x="84" y="97"/>
                </a:moveTo>
                <a:cubicBezTo>
                  <a:pt x="20" y="97"/>
                  <a:pt x="20" y="97"/>
                  <a:pt x="20" y="97"/>
                </a:cubicBezTo>
                <a:cubicBezTo>
                  <a:pt x="18" y="97"/>
                  <a:pt x="16" y="95"/>
                  <a:pt x="16" y="93"/>
                </a:cubicBezTo>
                <a:cubicBezTo>
                  <a:pt x="16" y="91"/>
                  <a:pt x="18" y="89"/>
                  <a:pt x="20" y="89"/>
                </a:cubicBezTo>
                <a:cubicBezTo>
                  <a:pt x="84" y="89"/>
                  <a:pt x="84" y="89"/>
                  <a:pt x="84" y="89"/>
                </a:cubicBezTo>
                <a:cubicBezTo>
                  <a:pt x="86" y="89"/>
                  <a:pt x="88" y="91"/>
                  <a:pt x="88" y="93"/>
                </a:cubicBezTo>
                <a:cubicBezTo>
                  <a:pt x="88" y="95"/>
                  <a:pt x="86" y="97"/>
                  <a:pt x="84" y="97"/>
                </a:cubicBezTo>
                <a:close/>
                <a:moveTo>
                  <a:pt x="84" y="81"/>
                </a:moveTo>
                <a:cubicBezTo>
                  <a:pt x="20" y="81"/>
                  <a:pt x="20" y="81"/>
                  <a:pt x="20" y="81"/>
                </a:cubicBezTo>
                <a:cubicBezTo>
                  <a:pt x="18" y="81"/>
                  <a:pt x="16" y="79"/>
                  <a:pt x="16" y="77"/>
                </a:cubicBezTo>
                <a:cubicBezTo>
                  <a:pt x="16" y="75"/>
                  <a:pt x="18" y="73"/>
                  <a:pt x="20" y="73"/>
                </a:cubicBezTo>
                <a:cubicBezTo>
                  <a:pt x="84" y="73"/>
                  <a:pt x="84" y="73"/>
                  <a:pt x="84" y="73"/>
                </a:cubicBezTo>
                <a:cubicBezTo>
                  <a:pt x="86" y="73"/>
                  <a:pt x="88" y="75"/>
                  <a:pt x="88" y="77"/>
                </a:cubicBezTo>
                <a:cubicBezTo>
                  <a:pt x="88" y="79"/>
                  <a:pt x="86" y="81"/>
                  <a:pt x="84" y="81"/>
                </a:cubicBezTo>
                <a:close/>
                <a:moveTo>
                  <a:pt x="84" y="65"/>
                </a:moveTo>
                <a:cubicBezTo>
                  <a:pt x="20" y="65"/>
                  <a:pt x="20" y="65"/>
                  <a:pt x="20" y="65"/>
                </a:cubicBezTo>
                <a:cubicBezTo>
                  <a:pt x="18" y="65"/>
                  <a:pt x="16" y="63"/>
                  <a:pt x="16" y="61"/>
                </a:cubicBezTo>
                <a:cubicBezTo>
                  <a:pt x="16" y="59"/>
                  <a:pt x="18" y="57"/>
                  <a:pt x="20" y="57"/>
                </a:cubicBezTo>
                <a:cubicBezTo>
                  <a:pt x="84" y="57"/>
                  <a:pt x="84" y="57"/>
                  <a:pt x="84" y="57"/>
                </a:cubicBezTo>
                <a:cubicBezTo>
                  <a:pt x="86" y="57"/>
                  <a:pt x="88" y="59"/>
                  <a:pt x="88" y="61"/>
                </a:cubicBezTo>
                <a:cubicBezTo>
                  <a:pt x="88" y="63"/>
                  <a:pt x="86" y="65"/>
                  <a:pt x="84" y="65"/>
                </a:cubicBezTo>
                <a:close/>
                <a:moveTo>
                  <a:pt x="116" y="129"/>
                </a:moveTo>
                <a:cubicBezTo>
                  <a:pt x="110" y="129"/>
                  <a:pt x="104" y="123"/>
                  <a:pt x="104" y="117"/>
                </a:cubicBezTo>
                <a:cubicBezTo>
                  <a:pt x="104" y="110"/>
                  <a:pt x="110" y="105"/>
                  <a:pt x="116" y="105"/>
                </a:cubicBezTo>
                <a:cubicBezTo>
                  <a:pt x="123" y="105"/>
                  <a:pt x="128" y="110"/>
                  <a:pt x="128" y="117"/>
                </a:cubicBezTo>
                <a:cubicBezTo>
                  <a:pt x="128" y="123"/>
                  <a:pt x="123" y="129"/>
                  <a:pt x="116" y="129"/>
                </a:cubicBezTo>
                <a:close/>
                <a:moveTo>
                  <a:pt x="156" y="129"/>
                </a:moveTo>
                <a:cubicBezTo>
                  <a:pt x="150" y="129"/>
                  <a:pt x="144" y="123"/>
                  <a:pt x="144" y="117"/>
                </a:cubicBezTo>
                <a:cubicBezTo>
                  <a:pt x="144" y="110"/>
                  <a:pt x="150" y="105"/>
                  <a:pt x="156" y="105"/>
                </a:cubicBezTo>
                <a:cubicBezTo>
                  <a:pt x="163" y="105"/>
                  <a:pt x="168" y="110"/>
                  <a:pt x="168" y="117"/>
                </a:cubicBezTo>
                <a:cubicBezTo>
                  <a:pt x="168" y="123"/>
                  <a:pt x="163" y="129"/>
                  <a:pt x="156" y="129"/>
                </a:cubicBezTo>
                <a:close/>
                <a:moveTo>
                  <a:pt x="168" y="89"/>
                </a:moveTo>
                <a:cubicBezTo>
                  <a:pt x="144" y="89"/>
                  <a:pt x="144" y="89"/>
                  <a:pt x="144" y="89"/>
                </a:cubicBezTo>
                <a:cubicBezTo>
                  <a:pt x="151" y="79"/>
                  <a:pt x="151" y="79"/>
                  <a:pt x="151" y="79"/>
                </a:cubicBezTo>
                <a:cubicBezTo>
                  <a:pt x="153" y="78"/>
                  <a:pt x="152" y="75"/>
                  <a:pt x="151" y="74"/>
                </a:cubicBezTo>
                <a:cubicBezTo>
                  <a:pt x="149" y="72"/>
                  <a:pt x="146" y="73"/>
                  <a:pt x="145" y="74"/>
                </a:cubicBezTo>
                <a:cubicBezTo>
                  <a:pt x="134" y="89"/>
                  <a:pt x="134" y="89"/>
                  <a:pt x="134" y="89"/>
                </a:cubicBezTo>
                <a:cubicBezTo>
                  <a:pt x="104" y="89"/>
                  <a:pt x="104" y="89"/>
                  <a:pt x="104" y="89"/>
                </a:cubicBezTo>
                <a:cubicBezTo>
                  <a:pt x="104" y="65"/>
                  <a:pt x="104" y="65"/>
                  <a:pt x="104" y="65"/>
                </a:cubicBezTo>
                <a:cubicBezTo>
                  <a:pt x="168" y="65"/>
                  <a:pt x="168" y="65"/>
                  <a:pt x="168" y="65"/>
                </a:cubicBezTo>
                <a:lnTo>
                  <a:pt x="168" y="89"/>
                </a:ln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grpSp>
        <p:nvGrpSpPr>
          <p:cNvPr id="313" name="组合 312"/>
          <p:cNvGrpSpPr/>
          <p:nvPr/>
        </p:nvGrpSpPr>
        <p:grpSpPr>
          <a:xfrm>
            <a:off x="9745993" y="3121546"/>
            <a:ext cx="929302" cy="737977"/>
            <a:chOff x="1895475" y="3244850"/>
            <a:chExt cx="539750" cy="428626"/>
          </a:xfrm>
          <a:solidFill>
            <a:schemeClr val="bg1">
              <a:alpha val="9000"/>
            </a:schemeClr>
          </a:solidFill>
        </p:grpSpPr>
        <p:sp>
          <p:nvSpPr>
            <p:cNvPr id="410" name="Freeform 37"/>
            <p:cNvSpPr/>
            <p:nvPr/>
          </p:nvSpPr>
          <p:spPr bwMode="auto">
            <a:xfrm>
              <a:off x="2359025" y="3492500"/>
              <a:ext cx="76200" cy="157163"/>
            </a:xfrm>
            <a:custGeom>
              <a:avLst/>
              <a:gdLst>
                <a:gd name="T0" fmla="*/ 0 w 27"/>
                <a:gd name="T1" fmla="*/ 56 h 56"/>
                <a:gd name="T2" fmla="*/ 23 w 27"/>
                <a:gd name="T3" fmla="*/ 56 h 56"/>
                <a:gd name="T4" fmla="*/ 27 w 27"/>
                <a:gd name="T5" fmla="*/ 52 h 56"/>
                <a:gd name="T6" fmla="*/ 27 w 27"/>
                <a:gd name="T7" fmla="*/ 0 h 56"/>
                <a:gd name="T8" fmla="*/ 0 w 27"/>
                <a:gd name="T9" fmla="*/ 56 h 56"/>
              </a:gdLst>
              <a:ahLst/>
              <a:cxnLst>
                <a:cxn ang="0">
                  <a:pos x="T0" y="T1"/>
                </a:cxn>
                <a:cxn ang="0">
                  <a:pos x="T2" y="T3"/>
                </a:cxn>
                <a:cxn ang="0">
                  <a:pos x="T4" y="T5"/>
                </a:cxn>
                <a:cxn ang="0">
                  <a:pos x="T6" y="T7"/>
                </a:cxn>
                <a:cxn ang="0">
                  <a:pos x="T8" y="T9"/>
                </a:cxn>
              </a:cxnLst>
              <a:rect l="0" t="0" r="r" b="b"/>
              <a:pathLst>
                <a:path w="27" h="56">
                  <a:moveTo>
                    <a:pt x="0" y="56"/>
                  </a:moveTo>
                  <a:cubicBezTo>
                    <a:pt x="23" y="56"/>
                    <a:pt x="23" y="56"/>
                    <a:pt x="23" y="56"/>
                  </a:cubicBezTo>
                  <a:cubicBezTo>
                    <a:pt x="25" y="56"/>
                    <a:pt x="27" y="54"/>
                    <a:pt x="27" y="52"/>
                  </a:cubicBezTo>
                  <a:cubicBezTo>
                    <a:pt x="27" y="0"/>
                    <a:pt x="27" y="0"/>
                    <a:pt x="27" y="0"/>
                  </a:cubicBezTo>
                  <a:cubicBezTo>
                    <a:pt x="27" y="22"/>
                    <a:pt x="17" y="43"/>
                    <a:pt x="0"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Freeform 38"/>
            <p:cNvSpPr>
              <a:spLocks noEditPoints="1"/>
            </p:cNvSpPr>
            <p:nvPr/>
          </p:nvSpPr>
          <p:spPr bwMode="auto">
            <a:xfrm>
              <a:off x="1895475" y="3244850"/>
              <a:ext cx="539750" cy="404813"/>
            </a:xfrm>
            <a:custGeom>
              <a:avLst/>
              <a:gdLst>
                <a:gd name="T0" fmla="*/ 188 w 192"/>
                <a:gd name="T1" fmla="*/ 24 h 144"/>
                <a:gd name="T2" fmla="*/ 167 w 192"/>
                <a:gd name="T3" fmla="*/ 24 h 144"/>
                <a:gd name="T4" fmla="*/ 156 w 192"/>
                <a:gd name="T5" fmla="*/ 2 h 144"/>
                <a:gd name="T6" fmla="*/ 152 w 192"/>
                <a:gd name="T7" fmla="*/ 0 h 144"/>
                <a:gd name="T8" fmla="*/ 88 w 192"/>
                <a:gd name="T9" fmla="*/ 0 h 144"/>
                <a:gd name="T10" fmla="*/ 85 w 192"/>
                <a:gd name="T11" fmla="*/ 2 h 144"/>
                <a:gd name="T12" fmla="*/ 74 w 192"/>
                <a:gd name="T13" fmla="*/ 24 h 144"/>
                <a:gd name="T14" fmla="*/ 64 w 192"/>
                <a:gd name="T15" fmla="*/ 24 h 144"/>
                <a:gd name="T16" fmla="*/ 64 w 192"/>
                <a:gd name="T17" fmla="*/ 24 h 144"/>
                <a:gd name="T18" fmla="*/ 56 w 192"/>
                <a:gd name="T19" fmla="*/ 24 h 144"/>
                <a:gd name="T20" fmla="*/ 56 w 192"/>
                <a:gd name="T21" fmla="*/ 24 h 144"/>
                <a:gd name="T22" fmla="*/ 24 w 192"/>
                <a:gd name="T23" fmla="*/ 24 h 144"/>
                <a:gd name="T24" fmla="*/ 24 w 192"/>
                <a:gd name="T25" fmla="*/ 24 h 144"/>
                <a:gd name="T26" fmla="*/ 16 w 192"/>
                <a:gd name="T27" fmla="*/ 24 h 144"/>
                <a:gd name="T28" fmla="*/ 16 w 192"/>
                <a:gd name="T29" fmla="*/ 24 h 144"/>
                <a:gd name="T30" fmla="*/ 4 w 192"/>
                <a:gd name="T31" fmla="*/ 24 h 144"/>
                <a:gd name="T32" fmla="*/ 0 w 192"/>
                <a:gd name="T33" fmla="*/ 28 h 144"/>
                <a:gd name="T34" fmla="*/ 0 w 192"/>
                <a:gd name="T35" fmla="*/ 140 h 144"/>
                <a:gd name="T36" fmla="*/ 4 w 192"/>
                <a:gd name="T37" fmla="*/ 144 h 144"/>
                <a:gd name="T38" fmla="*/ 75 w 192"/>
                <a:gd name="T39" fmla="*/ 144 h 144"/>
                <a:gd name="T40" fmla="*/ 48 w 192"/>
                <a:gd name="T41" fmla="*/ 88 h 144"/>
                <a:gd name="T42" fmla="*/ 120 w 192"/>
                <a:gd name="T43" fmla="*/ 16 h 144"/>
                <a:gd name="T44" fmla="*/ 192 w 192"/>
                <a:gd name="T45" fmla="*/ 88 h 144"/>
                <a:gd name="T46" fmla="*/ 192 w 192"/>
                <a:gd name="T47" fmla="*/ 28 h 144"/>
                <a:gd name="T48" fmla="*/ 188 w 192"/>
                <a:gd name="T49" fmla="*/ 24 h 144"/>
                <a:gd name="T50" fmla="*/ 36 w 192"/>
                <a:gd name="T51" fmla="*/ 56 h 144"/>
                <a:gd name="T52" fmla="*/ 20 w 192"/>
                <a:gd name="T53" fmla="*/ 56 h 144"/>
                <a:gd name="T54" fmla="*/ 16 w 192"/>
                <a:gd name="T55" fmla="*/ 52 h 144"/>
                <a:gd name="T56" fmla="*/ 20 w 192"/>
                <a:gd name="T57" fmla="*/ 48 h 144"/>
                <a:gd name="T58" fmla="*/ 36 w 192"/>
                <a:gd name="T59" fmla="*/ 48 h 144"/>
                <a:gd name="T60" fmla="*/ 40 w 192"/>
                <a:gd name="T61" fmla="*/ 52 h 144"/>
                <a:gd name="T62" fmla="*/ 36 w 192"/>
                <a:gd name="T63" fmla="*/ 5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144">
                  <a:moveTo>
                    <a:pt x="188" y="24"/>
                  </a:moveTo>
                  <a:cubicBezTo>
                    <a:pt x="167" y="24"/>
                    <a:pt x="167" y="24"/>
                    <a:pt x="167" y="24"/>
                  </a:cubicBezTo>
                  <a:cubicBezTo>
                    <a:pt x="156" y="2"/>
                    <a:pt x="156" y="2"/>
                    <a:pt x="156" y="2"/>
                  </a:cubicBezTo>
                  <a:cubicBezTo>
                    <a:pt x="155" y="1"/>
                    <a:pt x="154" y="0"/>
                    <a:pt x="152" y="0"/>
                  </a:cubicBezTo>
                  <a:cubicBezTo>
                    <a:pt x="88" y="0"/>
                    <a:pt x="88" y="0"/>
                    <a:pt x="88" y="0"/>
                  </a:cubicBezTo>
                  <a:cubicBezTo>
                    <a:pt x="87" y="0"/>
                    <a:pt x="85" y="1"/>
                    <a:pt x="85" y="2"/>
                  </a:cubicBezTo>
                  <a:cubicBezTo>
                    <a:pt x="74" y="24"/>
                    <a:pt x="74" y="24"/>
                    <a:pt x="74" y="24"/>
                  </a:cubicBezTo>
                  <a:cubicBezTo>
                    <a:pt x="64" y="24"/>
                    <a:pt x="64" y="24"/>
                    <a:pt x="64" y="24"/>
                  </a:cubicBezTo>
                  <a:cubicBezTo>
                    <a:pt x="64" y="24"/>
                    <a:pt x="64" y="24"/>
                    <a:pt x="64" y="24"/>
                  </a:cubicBezTo>
                  <a:cubicBezTo>
                    <a:pt x="56" y="24"/>
                    <a:pt x="56" y="24"/>
                    <a:pt x="56" y="24"/>
                  </a:cubicBezTo>
                  <a:cubicBezTo>
                    <a:pt x="56" y="24"/>
                    <a:pt x="56" y="24"/>
                    <a:pt x="56" y="24"/>
                  </a:cubicBezTo>
                  <a:cubicBezTo>
                    <a:pt x="24" y="24"/>
                    <a:pt x="24" y="24"/>
                    <a:pt x="24" y="24"/>
                  </a:cubicBezTo>
                  <a:cubicBezTo>
                    <a:pt x="24" y="24"/>
                    <a:pt x="24" y="24"/>
                    <a:pt x="24" y="24"/>
                  </a:cubicBezTo>
                  <a:cubicBezTo>
                    <a:pt x="16" y="24"/>
                    <a:pt x="16" y="24"/>
                    <a:pt x="16" y="24"/>
                  </a:cubicBezTo>
                  <a:cubicBezTo>
                    <a:pt x="16" y="24"/>
                    <a:pt x="16" y="24"/>
                    <a:pt x="16" y="24"/>
                  </a:cubicBezTo>
                  <a:cubicBezTo>
                    <a:pt x="4" y="24"/>
                    <a:pt x="4" y="24"/>
                    <a:pt x="4" y="24"/>
                  </a:cubicBezTo>
                  <a:cubicBezTo>
                    <a:pt x="2" y="24"/>
                    <a:pt x="0" y="26"/>
                    <a:pt x="0" y="28"/>
                  </a:cubicBezTo>
                  <a:cubicBezTo>
                    <a:pt x="0" y="140"/>
                    <a:pt x="0" y="140"/>
                    <a:pt x="0" y="140"/>
                  </a:cubicBezTo>
                  <a:cubicBezTo>
                    <a:pt x="0" y="142"/>
                    <a:pt x="2" y="144"/>
                    <a:pt x="4" y="144"/>
                  </a:cubicBezTo>
                  <a:cubicBezTo>
                    <a:pt x="75" y="144"/>
                    <a:pt x="75" y="144"/>
                    <a:pt x="75" y="144"/>
                  </a:cubicBezTo>
                  <a:cubicBezTo>
                    <a:pt x="59" y="131"/>
                    <a:pt x="48" y="110"/>
                    <a:pt x="48" y="88"/>
                  </a:cubicBezTo>
                  <a:cubicBezTo>
                    <a:pt x="48" y="48"/>
                    <a:pt x="80" y="16"/>
                    <a:pt x="120" y="16"/>
                  </a:cubicBezTo>
                  <a:cubicBezTo>
                    <a:pt x="160" y="16"/>
                    <a:pt x="192" y="48"/>
                    <a:pt x="192" y="88"/>
                  </a:cubicBezTo>
                  <a:cubicBezTo>
                    <a:pt x="192" y="28"/>
                    <a:pt x="192" y="28"/>
                    <a:pt x="192" y="28"/>
                  </a:cubicBezTo>
                  <a:cubicBezTo>
                    <a:pt x="192" y="26"/>
                    <a:pt x="190" y="24"/>
                    <a:pt x="188" y="24"/>
                  </a:cubicBezTo>
                  <a:close/>
                  <a:moveTo>
                    <a:pt x="36" y="56"/>
                  </a:moveTo>
                  <a:cubicBezTo>
                    <a:pt x="20" y="56"/>
                    <a:pt x="20" y="56"/>
                    <a:pt x="20" y="56"/>
                  </a:cubicBezTo>
                  <a:cubicBezTo>
                    <a:pt x="18" y="56"/>
                    <a:pt x="16" y="54"/>
                    <a:pt x="16" y="52"/>
                  </a:cubicBezTo>
                  <a:cubicBezTo>
                    <a:pt x="16" y="50"/>
                    <a:pt x="18" y="48"/>
                    <a:pt x="20" y="48"/>
                  </a:cubicBezTo>
                  <a:cubicBezTo>
                    <a:pt x="36" y="48"/>
                    <a:pt x="36" y="48"/>
                    <a:pt x="36" y="48"/>
                  </a:cubicBezTo>
                  <a:cubicBezTo>
                    <a:pt x="38" y="48"/>
                    <a:pt x="40" y="50"/>
                    <a:pt x="40" y="52"/>
                  </a:cubicBezTo>
                  <a:cubicBezTo>
                    <a:pt x="40" y="54"/>
                    <a:pt x="38" y="56"/>
                    <a:pt x="3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39"/>
            <p:cNvSpPr/>
            <p:nvPr/>
          </p:nvSpPr>
          <p:spPr bwMode="auto">
            <a:xfrm>
              <a:off x="1939925" y="3268663"/>
              <a:ext cx="134938" cy="22225"/>
            </a:xfrm>
            <a:custGeom>
              <a:avLst/>
              <a:gdLst>
                <a:gd name="T0" fmla="*/ 48 w 48"/>
                <a:gd name="T1" fmla="*/ 4 h 8"/>
                <a:gd name="T2" fmla="*/ 44 w 48"/>
                <a:gd name="T3" fmla="*/ 0 h 8"/>
                <a:gd name="T4" fmla="*/ 4 w 48"/>
                <a:gd name="T5" fmla="*/ 0 h 8"/>
                <a:gd name="T6" fmla="*/ 0 w 48"/>
                <a:gd name="T7" fmla="*/ 4 h 8"/>
                <a:gd name="T8" fmla="*/ 0 w 48"/>
                <a:gd name="T9" fmla="*/ 8 h 8"/>
                <a:gd name="T10" fmla="*/ 48 w 48"/>
                <a:gd name="T11" fmla="*/ 8 h 8"/>
                <a:gd name="T12" fmla="*/ 48 w 4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8" y="4"/>
                  </a:moveTo>
                  <a:cubicBezTo>
                    <a:pt x="48" y="2"/>
                    <a:pt x="46" y="0"/>
                    <a:pt x="44" y="0"/>
                  </a:cubicBezTo>
                  <a:cubicBezTo>
                    <a:pt x="4" y="0"/>
                    <a:pt x="4" y="0"/>
                    <a:pt x="4" y="0"/>
                  </a:cubicBezTo>
                  <a:cubicBezTo>
                    <a:pt x="2" y="0"/>
                    <a:pt x="0" y="2"/>
                    <a:pt x="0" y="4"/>
                  </a:cubicBezTo>
                  <a:cubicBezTo>
                    <a:pt x="0" y="8"/>
                    <a:pt x="0" y="8"/>
                    <a:pt x="0" y="8"/>
                  </a:cubicBezTo>
                  <a:cubicBezTo>
                    <a:pt x="48" y="8"/>
                    <a:pt x="48" y="8"/>
                    <a:pt x="48" y="8"/>
                  </a:cubicBezTo>
                  <a:lnTo>
                    <a:pt x="48"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40"/>
            <p:cNvSpPr>
              <a:spLocks noEditPoints="1"/>
            </p:cNvSpPr>
            <p:nvPr/>
          </p:nvSpPr>
          <p:spPr bwMode="auto">
            <a:xfrm>
              <a:off x="2120900" y="3379788"/>
              <a:ext cx="225425" cy="225425"/>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37 w 80"/>
                <a:gd name="T11" fmla="*/ 24 h 80"/>
                <a:gd name="T12" fmla="*/ 24 w 80"/>
                <a:gd name="T13" fmla="*/ 37 h 80"/>
                <a:gd name="T14" fmla="*/ 21 w 80"/>
                <a:gd name="T15" fmla="*/ 40 h 80"/>
                <a:gd name="T16" fmla="*/ 20 w 80"/>
                <a:gd name="T17" fmla="*/ 40 h 80"/>
                <a:gd name="T18" fmla="*/ 17 w 80"/>
                <a:gd name="T19" fmla="*/ 35 h 80"/>
                <a:gd name="T20" fmla="*/ 35 w 80"/>
                <a:gd name="T21" fmla="*/ 16 h 80"/>
                <a:gd name="T22" fmla="*/ 40 w 80"/>
                <a:gd name="T23" fmla="*/ 19 h 80"/>
                <a:gd name="T24" fmla="*/ 37 w 80"/>
                <a:gd name="T25"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37" y="24"/>
                  </a:moveTo>
                  <a:cubicBezTo>
                    <a:pt x="31" y="25"/>
                    <a:pt x="26" y="30"/>
                    <a:pt x="24" y="37"/>
                  </a:cubicBezTo>
                  <a:cubicBezTo>
                    <a:pt x="24" y="39"/>
                    <a:pt x="22" y="40"/>
                    <a:pt x="21" y="40"/>
                  </a:cubicBezTo>
                  <a:cubicBezTo>
                    <a:pt x="20" y="40"/>
                    <a:pt x="20" y="40"/>
                    <a:pt x="20" y="40"/>
                  </a:cubicBezTo>
                  <a:cubicBezTo>
                    <a:pt x="18" y="39"/>
                    <a:pt x="16" y="37"/>
                    <a:pt x="17" y="35"/>
                  </a:cubicBezTo>
                  <a:cubicBezTo>
                    <a:pt x="19" y="26"/>
                    <a:pt x="26" y="18"/>
                    <a:pt x="35" y="16"/>
                  </a:cubicBezTo>
                  <a:cubicBezTo>
                    <a:pt x="37" y="16"/>
                    <a:pt x="40" y="17"/>
                    <a:pt x="40" y="19"/>
                  </a:cubicBezTo>
                  <a:cubicBezTo>
                    <a:pt x="40" y="22"/>
                    <a:pt x="39" y="24"/>
                    <a:pt x="3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41"/>
            <p:cNvSpPr>
              <a:spLocks noEditPoints="1"/>
            </p:cNvSpPr>
            <p:nvPr/>
          </p:nvSpPr>
          <p:spPr bwMode="auto">
            <a:xfrm>
              <a:off x="2052638" y="3313113"/>
              <a:ext cx="360363" cy="360363"/>
            </a:xfrm>
            <a:custGeom>
              <a:avLst/>
              <a:gdLst>
                <a:gd name="T0" fmla="*/ 114 w 128"/>
                <a:gd name="T1" fmla="*/ 104 h 128"/>
                <a:gd name="T2" fmla="*/ 117 w 128"/>
                <a:gd name="T3" fmla="*/ 100 h 128"/>
                <a:gd name="T4" fmla="*/ 119 w 128"/>
                <a:gd name="T5" fmla="*/ 97 h 128"/>
                <a:gd name="T6" fmla="*/ 121 w 128"/>
                <a:gd name="T7" fmla="*/ 93 h 128"/>
                <a:gd name="T8" fmla="*/ 123 w 128"/>
                <a:gd name="T9" fmla="*/ 89 h 128"/>
                <a:gd name="T10" fmla="*/ 124 w 128"/>
                <a:gd name="T11" fmla="*/ 85 h 128"/>
                <a:gd name="T12" fmla="*/ 126 w 128"/>
                <a:gd name="T13" fmla="*/ 82 h 128"/>
                <a:gd name="T14" fmla="*/ 126 w 128"/>
                <a:gd name="T15" fmla="*/ 80 h 128"/>
                <a:gd name="T16" fmla="*/ 126 w 128"/>
                <a:gd name="T17" fmla="*/ 79 h 128"/>
                <a:gd name="T18" fmla="*/ 127 w 128"/>
                <a:gd name="T19" fmla="*/ 77 h 128"/>
                <a:gd name="T20" fmla="*/ 127 w 128"/>
                <a:gd name="T21" fmla="*/ 74 h 128"/>
                <a:gd name="T22" fmla="*/ 128 w 128"/>
                <a:gd name="T23" fmla="*/ 72 h 128"/>
                <a:gd name="T24" fmla="*/ 128 w 128"/>
                <a:gd name="T25" fmla="*/ 69 h 128"/>
                <a:gd name="T26" fmla="*/ 128 w 128"/>
                <a:gd name="T27" fmla="*/ 68 h 128"/>
                <a:gd name="T28" fmla="*/ 128 w 128"/>
                <a:gd name="T29" fmla="*/ 64 h 128"/>
                <a:gd name="T30" fmla="*/ 64 w 128"/>
                <a:gd name="T31" fmla="*/ 0 h 128"/>
                <a:gd name="T32" fmla="*/ 0 w 128"/>
                <a:gd name="T33" fmla="*/ 64 h 128"/>
                <a:gd name="T34" fmla="*/ 0 w 128"/>
                <a:gd name="T35" fmla="*/ 68 h 128"/>
                <a:gd name="T36" fmla="*/ 0 w 128"/>
                <a:gd name="T37" fmla="*/ 69 h 128"/>
                <a:gd name="T38" fmla="*/ 1 w 128"/>
                <a:gd name="T39" fmla="*/ 72 h 128"/>
                <a:gd name="T40" fmla="*/ 1 w 128"/>
                <a:gd name="T41" fmla="*/ 74 h 128"/>
                <a:gd name="T42" fmla="*/ 1 w 128"/>
                <a:gd name="T43" fmla="*/ 77 h 128"/>
                <a:gd name="T44" fmla="*/ 2 w 128"/>
                <a:gd name="T45" fmla="*/ 79 h 128"/>
                <a:gd name="T46" fmla="*/ 2 w 128"/>
                <a:gd name="T47" fmla="*/ 80 h 128"/>
                <a:gd name="T48" fmla="*/ 3 w 128"/>
                <a:gd name="T49" fmla="*/ 82 h 128"/>
                <a:gd name="T50" fmla="*/ 4 w 128"/>
                <a:gd name="T51" fmla="*/ 85 h 128"/>
                <a:gd name="T52" fmla="*/ 5 w 128"/>
                <a:gd name="T53" fmla="*/ 89 h 128"/>
                <a:gd name="T54" fmla="*/ 7 w 128"/>
                <a:gd name="T55" fmla="*/ 93 h 128"/>
                <a:gd name="T56" fmla="*/ 9 w 128"/>
                <a:gd name="T57" fmla="*/ 97 h 128"/>
                <a:gd name="T58" fmla="*/ 12 w 128"/>
                <a:gd name="T59" fmla="*/ 100 h 128"/>
                <a:gd name="T60" fmla="*/ 14 w 128"/>
                <a:gd name="T61" fmla="*/ 104 h 128"/>
                <a:gd name="T62" fmla="*/ 17 w 128"/>
                <a:gd name="T63" fmla="*/ 107 h 128"/>
                <a:gd name="T64" fmla="*/ 20 w 128"/>
                <a:gd name="T65" fmla="*/ 110 h 128"/>
                <a:gd name="T66" fmla="*/ 20 w 128"/>
                <a:gd name="T67" fmla="*/ 110 h 128"/>
                <a:gd name="T68" fmla="*/ 22 w 128"/>
                <a:gd name="T69" fmla="*/ 112 h 128"/>
                <a:gd name="T70" fmla="*/ 23 w 128"/>
                <a:gd name="T71" fmla="*/ 113 h 128"/>
                <a:gd name="T72" fmla="*/ 29 w 128"/>
                <a:gd name="T73" fmla="*/ 117 h 128"/>
                <a:gd name="T74" fmla="*/ 30 w 128"/>
                <a:gd name="T75" fmla="*/ 118 h 128"/>
                <a:gd name="T76" fmla="*/ 33 w 128"/>
                <a:gd name="T77" fmla="*/ 120 h 128"/>
                <a:gd name="T78" fmla="*/ 33 w 128"/>
                <a:gd name="T79" fmla="*/ 120 h 128"/>
                <a:gd name="T80" fmla="*/ 64 w 128"/>
                <a:gd name="T81" fmla="*/ 128 h 128"/>
                <a:gd name="T82" fmla="*/ 95 w 128"/>
                <a:gd name="T83" fmla="*/ 120 h 128"/>
                <a:gd name="T84" fmla="*/ 95 w 128"/>
                <a:gd name="T85" fmla="*/ 120 h 128"/>
                <a:gd name="T86" fmla="*/ 98 w 128"/>
                <a:gd name="T87" fmla="*/ 118 h 128"/>
                <a:gd name="T88" fmla="*/ 99 w 128"/>
                <a:gd name="T89" fmla="*/ 117 h 128"/>
                <a:gd name="T90" fmla="*/ 105 w 128"/>
                <a:gd name="T91" fmla="*/ 113 h 128"/>
                <a:gd name="T92" fmla="*/ 106 w 128"/>
                <a:gd name="T93" fmla="*/ 112 h 128"/>
                <a:gd name="T94" fmla="*/ 108 w 128"/>
                <a:gd name="T95" fmla="*/ 110 h 128"/>
                <a:gd name="T96" fmla="*/ 109 w 128"/>
                <a:gd name="T97" fmla="*/ 110 h 128"/>
                <a:gd name="T98" fmla="*/ 111 w 128"/>
                <a:gd name="T99" fmla="*/ 107 h 128"/>
                <a:gd name="T100" fmla="*/ 114 w 128"/>
                <a:gd name="T101" fmla="*/ 104 h 128"/>
                <a:gd name="T102" fmla="*/ 64 w 128"/>
                <a:gd name="T103" fmla="*/ 112 h 128"/>
                <a:gd name="T104" fmla="*/ 16 w 128"/>
                <a:gd name="T105" fmla="*/ 64 h 128"/>
                <a:gd name="T106" fmla="*/ 64 w 128"/>
                <a:gd name="T107" fmla="*/ 16 h 128"/>
                <a:gd name="T108" fmla="*/ 112 w 128"/>
                <a:gd name="T109" fmla="*/ 64 h 128"/>
                <a:gd name="T110" fmla="*/ 64 w 128"/>
                <a:gd name="T111"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 h="128">
                  <a:moveTo>
                    <a:pt x="114" y="104"/>
                  </a:moveTo>
                  <a:cubicBezTo>
                    <a:pt x="115" y="103"/>
                    <a:pt x="116" y="101"/>
                    <a:pt x="117" y="100"/>
                  </a:cubicBezTo>
                  <a:cubicBezTo>
                    <a:pt x="118" y="99"/>
                    <a:pt x="118" y="98"/>
                    <a:pt x="119" y="97"/>
                  </a:cubicBezTo>
                  <a:cubicBezTo>
                    <a:pt x="120" y="96"/>
                    <a:pt x="120" y="94"/>
                    <a:pt x="121" y="93"/>
                  </a:cubicBezTo>
                  <a:cubicBezTo>
                    <a:pt x="122" y="92"/>
                    <a:pt x="122" y="91"/>
                    <a:pt x="123" y="89"/>
                  </a:cubicBezTo>
                  <a:cubicBezTo>
                    <a:pt x="123" y="88"/>
                    <a:pt x="124" y="87"/>
                    <a:pt x="124" y="85"/>
                  </a:cubicBezTo>
                  <a:cubicBezTo>
                    <a:pt x="125" y="84"/>
                    <a:pt x="125" y="83"/>
                    <a:pt x="126" y="82"/>
                  </a:cubicBezTo>
                  <a:cubicBezTo>
                    <a:pt x="126" y="81"/>
                    <a:pt x="126" y="81"/>
                    <a:pt x="126" y="80"/>
                  </a:cubicBezTo>
                  <a:cubicBezTo>
                    <a:pt x="126" y="80"/>
                    <a:pt x="126" y="79"/>
                    <a:pt x="126" y="79"/>
                  </a:cubicBezTo>
                  <a:cubicBezTo>
                    <a:pt x="127" y="78"/>
                    <a:pt x="127" y="77"/>
                    <a:pt x="127" y="77"/>
                  </a:cubicBezTo>
                  <a:cubicBezTo>
                    <a:pt x="127" y="76"/>
                    <a:pt x="127" y="75"/>
                    <a:pt x="127" y="74"/>
                  </a:cubicBezTo>
                  <a:cubicBezTo>
                    <a:pt x="128" y="73"/>
                    <a:pt x="128" y="72"/>
                    <a:pt x="128" y="72"/>
                  </a:cubicBezTo>
                  <a:cubicBezTo>
                    <a:pt x="128" y="71"/>
                    <a:pt x="128" y="70"/>
                    <a:pt x="128" y="69"/>
                  </a:cubicBezTo>
                  <a:cubicBezTo>
                    <a:pt x="128" y="69"/>
                    <a:pt x="128" y="68"/>
                    <a:pt x="128" y="68"/>
                  </a:cubicBezTo>
                  <a:cubicBezTo>
                    <a:pt x="128" y="67"/>
                    <a:pt x="128" y="65"/>
                    <a:pt x="128" y="64"/>
                  </a:cubicBezTo>
                  <a:cubicBezTo>
                    <a:pt x="128" y="29"/>
                    <a:pt x="99" y="0"/>
                    <a:pt x="64" y="0"/>
                  </a:cubicBezTo>
                  <a:cubicBezTo>
                    <a:pt x="29" y="0"/>
                    <a:pt x="0" y="29"/>
                    <a:pt x="0" y="64"/>
                  </a:cubicBezTo>
                  <a:cubicBezTo>
                    <a:pt x="0" y="65"/>
                    <a:pt x="0" y="67"/>
                    <a:pt x="0" y="68"/>
                  </a:cubicBezTo>
                  <a:cubicBezTo>
                    <a:pt x="0" y="68"/>
                    <a:pt x="0" y="69"/>
                    <a:pt x="0" y="69"/>
                  </a:cubicBezTo>
                  <a:cubicBezTo>
                    <a:pt x="0" y="70"/>
                    <a:pt x="1" y="71"/>
                    <a:pt x="1" y="72"/>
                  </a:cubicBezTo>
                  <a:cubicBezTo>
                    <a:pt x="1" y="72"/>
                    <a:pt x="1" y="73"/>
                    <a:pt x="1" y="74"/>
                  </a:cubicBezTo>
                  <a:cubicBezTo>
                    <a:pt x="1" y="75"/>
                    <a:pt x="1" y="76"/>
                    <a:pt x="1" y="77"/>
                  </a:cubicBezTo>
                  <a:cubicBezTo>
                    <a:pt x="2" y="77"/>
                    <a:pt x="2" y="78"/>
                    <a:pt x="2" y="79"/>
                  </a:cubicBezTo>
                  <a:cubicBezTo>
                    <a:pt x="2" y="79"/>
                    <a:pt x="2" y="80"/>
                    <a:pt x="2" y="80"/>
                  </a:cubicBezTo>
                  <a:cubicBezTo>
                    <a:pt x="2" y="81"/>
                    <a:pt x="3" y="81"/>
                    <a:pt x="3" y="82"/>
                  </a:cubicBezTo>
                  <a:cubicBezTo>
                    <a:pt x="3" y="83"/>
                    <a:pt x="3" y="84"/>
                    <a:pt x="4" y="85"/>
                  </a:cubicBezTo>
                  <a:cubicBezTo>
                    <a:pt x="4" y="87"/>
                    <a:pt x="5" y="88"/>
                    <a:pt x="5" y="89"/>
                  </a:cubicBezTo>
                  <a:cubicBezTo>
                    <a:pt x="6" y="91"/>
                    <a:pt x="7" y="92"/>
                    <a:pt x="7" y="93"/>
                  </a:cubicBezTo>
                  <a:cubicBezTo>
                    <a:pt x="8" y="94"/>
                    <a:pt x="9" y="96"/>
                    <a:pt x="9" y="97"/>
                  </a:cubicBezTo>
                  <a:cubicBezTo>
                    <a:pt x="10" y="98"/>
                    <a:pt x="11" y="99"/>
                    <a:pt x="12" y="100"/>
                  </a:cubicBezTo>
                  <a:cubicBezTo>
                    <a:pt x="12" y="101"/>
                    <a:pt x="13" y="103"/>
                    <a:pt x="14" y="104"/>
                  </a:cubicBezTo>
                  <a:cubicBezTo>
                    <a:pt x="15" y="105"/>
                    <a:pt x="16" y="106"/>
                    <a:pt x="17" y="107"/>
                  </a:cubicBezTo>
                  <a:cubicBezTo>
                    <a:pt x="18" y="108"/>
                    <a:pt x="19" y="109"/>
                    <a:pt x="20" y="110"/>
                  </a:cubicBezTo>
                  <a:cubicBezTo>
                    <a:pt x="20" y="110"/>
                    <a:pt x="20" y="110"/>
                    <a:pt x="20" y="110"/>
                  </a:cubicBezTo>
                  <a:cubicBezTo>
                    <a:pt x="21" y="111"/>
                    <a:pt x="21" y="111"/>
                    <a:pt x="22" y="112"/>
                  </a:cubicBezTo>
                  <a:cubicBezTo>
                    <a:pt x="23" y="113"/>
                    <a:pt x="23" y="113"/>
                    <a:pt x="23" y="113"/>
                  </a:cubicBezTo>
                  <a:cubicBezTo>
                    <a:pt x="25" y="115"/>
                    <a:pt x="27" y="116"/>
                    <a:pt x="29" y="117"/>
                  </a:cubicBezTo>
                  <a:cubicBezTo>
                    <a:pt x="29" y="118"/>
                    <a:pt x="30" y="118"/>
                    <a:pt x="30" y="118"/>
                  </a:cubicBezTo>
                  <a:cubicBezTo>
                    <a:pt x="31" y="119"/>
                    <a:pt x="32" y="119"/>
                    <a:pt x="33" y="120"/>
                  </a:cubicBezTo>
                  <a:cubicBezTo>
                    <a:pt x="33" y="120"/>
                    <a:pt x="33" y="120"/>
                    <a:pt x="33" y="120"/>
                  </a:cubicBezTo>
                  <a:cubicBezTo>
                    <a:pt x="42" y="125"/>
                    <a:pt x="53" y="128"/>
                    <a:pt x="64" y="128"/>
                  </a:cubicBezTo>
                  <a:cubicBezTo>
                    <a:pt x="75" y="128"/>
                    <a:pt x="86" y="125"/>
                    <a:pt x="95" y="120"/>
                  </a:cubicBezTo>
                  <a:cubicBezTo>
                    <a:pt x="95" y="120"/>
                    <a:pt x="95" y="120"/>
                    <a:pt x="95" y="120"/>
                  </a:cubicBezTo>
                  <a:cubicBezTo>
                    <a:pt x="96" y="119"/>
                    <a:pt x="97" y="119"/>
                    <a:pt x="98" y="118"/>
                  </a:cubicBezTo>
                  <a:cubicBezTo>
                    <a:pt x="99" y="118"/>
                    <a:pt x="99" y="118"/>
                    <a:pt x="99" y="117"/>
                  </a:cubicBezTo>
                  <a:cubicBezTo>
                    <a:pt x="101" y="116"/>
                    <a:pt x="103" y="115"/>
                    <a:pt x="105" y="113"/>
                  </a:cubicBezTo>
                  <a:cubicBezTo>
                    <a:pt x="105" y="113"/>
                    <a:pt x="106" y="113"/>
                    <a:pt x="106" y="112"/>
                  </a:cubicBezTo>
                  <a:cubicBezTo>
                    <a:pt x="107" y="111"/>
                    <a:pt x="108" y="111"/>
                    <a:pt x="108" y="110"/>
                  </a:cubicBezTo>
                  <a:cubicBezTo>
                    <a:pt x="109" y="110"/>
                    <a:pt x="109" y="110"/>
                    <a:pt x="109" y="110"/>
                  </a:cubicBezTo>
                  <a:cubicBezTo>
                    <a:pt x="110" y="109"/>
                    <a:pt x="111" y="108"/>
                    <a:pt x="111" y="107"/>
                  </a:cubicBezTo>
                  <a:cubicBezTo>
                    <a:pt x="112" y="106"/>
                    <a:pt x="113" y="105"/>
                    <a:pt x="114" y="104"/>
                  </a:cubicBezTo>
                  <a:close/>
                  <a:moveTo>
                    <a:pt x="64" y="112"/>
                  </a:moveTo>
                  <a:cubicBezTo>
                    <a:pt x="38" y="112"/>
                    <a:pt x="16" y="90"/>
                    <a:pt x="16" y="64"/>
                  </a:cubicBezTo>
                  <a:cubicBezTo>
                    <a:pt x="16" y="37"/>
                    <a:pt x="38" y="16"/>
                    <a:pt x="64" y="16"/>
                  </a:cubicBezTo>
                  <a:cubicBezTo>
                    <a:pt x="91" y="16"/>
                    <a:pt x="112" y="37"/>
                    <a:pt x="112" y="64"/>
                  </a:cubicBezTo>
                  <a:cubicBezTo>
                    <a:pt x="112" y="90"/>
                    <a:pt x="91" y="112"/>
                    <a:pt x="64"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4" name="组合 313"/>
          <p:cNvGrpSpPr/>
          <p:nvPr/>
        </p:nvGrpSpPr>
        <p:grpSpPr>
          <a:xfrm>
            <a:off x="11566321" y="1779870"/>
            <a:ext cx="831012" cy="760133"/>
            <a:chOff x="1895475" y="1885950"/>
            <a:chExt cx="539750" cy="493713"/>
          </a:xfrm>
          <a:solidFill>
            <a:schemeClr val="bg1">
              <a:alpha val="9000"/>
            </a:schemeClr>
          </a:solidFill>
        </p:grpSpPr>
        <p:sp>
          <p:nvSpPr>
            <p:cNvPr id="407" name="Freeform 28"/>
            <p:cNvSpPr/>
            <p:nvPr/>
          </p:nvSpPr>
          <p:spPr bwMode="auto">
            <a:xfrm>
              <a:off x="1903413" y="1885950"/>
              <a:ext cx="250825" cy="134938"/>
            </a:xfrm>
            <a:custGeom>
              <a:avLst/>
              <a:gdLst>
                <a:gd name="T0" fmla="*/ 89 w 89"/>
                <a:gd name="T1" fmla="*/ 48 h 48"/>
                <a:gd name="T2" fmla="*/ 89 w 89"/>
                <a:gd name="T3" fmla="*/ 0 h 48"/>
                <a:gd name="T4" fmla="*/ 17 w 89"/>
                <a:gd name="T5" fmla="*/ 0 h 48"/>
                <a:gd name="T6" fmla="*/ 13 w 89"/>
                <a:gd name="T7" fmla="*/ 3 h 48"/>
                <a:gd name="T8" fmla="*/ 0 w 89"/>
                <a:gd name="T9" fmla="*/ 48 h 48"/>
                <a:gd name="T10" fmla="*/ 1 w 89"/>
                <a:gd name="T11" fmla="*/ 48 h 48"/>
                <a:gd name="T12" fmla="*/ 89 w 89"/>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89" h="48">
                  <a:moveTo>
                    <a:pt x="89" y="48"/>
                  </a:moveTo>
                  <a:cubicBezTo>
                    <a:pt x="89" y="0"/>
                    <a:pt x="89" y="0"/>
                    <a:pt x="89" y="0"/>
                  </a:cubicBezTo>
                  <a:cubicBezTo>
                    <a:pt x="17" y="0"/>
                    <a:pt x="17" y="0"/>
                    <a:pt x="17" y="0"/>
                  </a:cubicBezTo>
                  <a:cubicBezTo>
                    <a:pt x="15" y="0"/>
                    <a:pt x="14" y="1"/>
                    <a:pt x="13" y="3"/>
                  </a:cubicBezTo>
                  <a:cubicBezTo>
                    <a:pt x="0" y="48"/>
                    <a:pt x="0" y="48"/>
                    <a:pt x="0" y="48"/>
                  </a:cubicBezTo>
                  <a:cubicBezTo>
                    <a:pt x="1" y="48"/>
                    <a:pt x="1" y="48"/>
                    <a:pt x="1" y="48"/>
                  </a:cubicBezTo>
                  <a:lnTo>
                    <a:pt x="89"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29"/>
            <p:cNvSpPr/>
            <p:nvPr/>
          </p:nvSpPr>
          <p:spPr bwMode="auto">
            <a:xfrm>
              <a:off x="2176463" y="1885950"/>
              <a:ext cx="250825" cy="134938"/>
            </a:xfrm>
            <a:custGeom>
              <a:avLst/>
              <a:gdLst>
                <a:gd name="T0" fmla="*/ 89 w 89"/>
                <a:gd name="T1" fmla="*/ 48 h 48"/>
                <a:gd name="T2" fmla="*/ 76 w 89"/>
                <a:gd name="T3" fmla="*/ 3 h 48"/>
                <a:gd name="T4" fmla="*/ 72 w 89"/>
                <a:gd name="T5" fmla="*/ 0 h 48"/>
                <a:gd name="T6" fmla="*/ 0 w 89"/>
                <a:gd name="T7" fmla="*/ 0 h 48"/>
                <a:gd name="T8" fmla="*/ 0 w 89"/>
                <a:gd name="T9" fmla="*/ 48 h 48"/>
                <a:gd name="T10" fmla="*/ 88 w 89"/>
                <a:gd name="T11" fmla="*/ 48 h 48"/>
                <a:gd name="T12" fmla="*/ 89 w 89"/>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89" h="48">
                  <a:moveTo>
                    <a:pt x="89" y="48"/>
                  </a:moveTo>
                  <a:cubicBezTo>
                    <a:pt x="76" y="3"/>
                    <a:pt x="76" y="3"/>
                    <a:pt x="76" y="3"/>
                  </a:cubicBezTo>
                  <a:cubicBezTo>
                    <a:pt x="76" y="1"/>
                    <a:pt x="74" y="0"/>
                    <a:pt x="72" y="0"/>
                  </a:cubicBezTo>
                  <a:cubicBezTo>
                    <a:pt x="0" y="0"/>
                    <a:pt x="0" y="0"/>
                    <a:pt x="0" y="0"/>
                  </a:cubicBezTo>
                  <a:cubicBezTo>
                    <a:pt x="0" y="48"/>
                    <a:pt x="0" y="48"/>
                    <a:pt x="0" y="48"/>
                  </a:cubicBezTo>
                  <a:cubicBezTo>
                    <a:pt x="88" y="48"/>
                    <a:pt x="88" y="48"/>
                    <a:pt x="88" y="48"/>
                  </a:cubicBezTo>
                  <a:cubicBezTo>
                    <a:pt x="88" y="48"/>
                    <a:pt x="89" y="48"/>
                    <a:pt x="8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30"/>
            <p:cNvSpPr>
              <a:spLocks noEditPoints="1"/>
            </p:cNvSpPr>
            <p:nvPr/>
          </p:nvSpPr>
          <p:spPr bwMode="auto">
            <a:xfrm>
              <a:off x="1895475" y="2043113"/>
              <a:ext cx="539750" cy="336550"/>
            </a:xfrm>
            <a:custGeom>
              <a:avLst/>
              <a:gdLst>
                <a:gd name="T0" fmla="*/ 192 w 192"/>
                <a:gd name="T1" fmla="*/ 2 h 120"/>
                <a:gd name="T2" fmla="*/ 188 w 192"/>
                <a:gd name="T3" fmla="*/ 0 h 120"/>
                <a:gd name="T4" fmla="*/ 100 w 192"/>
                <a:gd name="T5" fmla="*/ 0 h 120"/>
                <a:gd name="T6" fmla="*/ 92 w 192"/>
                <a:gd name="T7" fmla="*/ 0 h 120"/>
                <a:gd name="T8" fmla="*/ 4 w 192"/>
                <a:gd name="T9" fmla="*/ 0 h 120"/>
                <a:gd name="T10" fmla="*/ 0 w 192"/>
                <a:gd name="T11" fmla="*/ 2 h 120"/>
                <a:gd name="T12" fmla="*/ 0 w 192"/>
                <a:gd name="T13" fmla="*/ 4 h 120"/>
                <a:gd name="T14" fmla="*/ 0 w 192"/>
                <a:gd name="T15" fmla="*/ 4 h 120"/>
                <a:gd name="T16" fmla="*/ 0 w 192"/>
                <a:gd name="T17" fmla="*/ 116 h 120"/>
                <a:gd name="T18" fmla="*/ 4 w 192"/>
                <a:gd name="T19" fmla="*/ 120 h 120"/>
                <a:gd name="T20" fmla="*/ 188 w 192"/>
                <a:gd name="T21" fmla="*/ 120 h 120"/>
                <a:gd name="T22" fmla="*/ 192 w 192"/>
                <a:gd name="T23" fmla="*/ 116 h 120"/>
                <a:gd name="T24" fmla="*/ 192 w 192"/>
                <a:gd name="T25" fmla="*/ 4 h 120"/>
                <a:gd name="T26" fmla="*/ 192 w 192"/>
                <a:gd name="T27" fmla="*/ 4 h 120"/>
                <a:gd name="T28" fmla="*/ 192 w 192"/>
                <a:gd name="T29" fmla="*/ 2 h 120"/>
                <a:gd name="T30" fmla="*/ 64 w 192"/>
                <a:gd name="T31" fmla="*/ 52 h 120"/>
                <a:gd name="T32" fmla="*/ 64 w 192"/>
                <a:gd name="T33" fmla="*/ 32 h 120"/>
                <a:gd name="T34" fmla="*/ 128 w 192"/>
                <a:gd name="T35" fmla="*/ 32 h 120"/>
                <a:gd name="T36" fmla="*/ 128 w 192"/>
                <a:gd name="T37" fmla="*/ 52 h 120"/>
                <a:gd name="T38" fmla="*/ 124 w 192"/>
                <a:gd name="T39" fmla="*/ 56 h 120"/>
                <a:gd name="T40" fmla="*/ 68 w 192"/>
                <a:gd name="T41" fmla="*/ 56 h 120"/>
                <a:gd name="T42" fmla="*/ 64 w 192"/>
                <a:gd name="T43" fmla="*/ 5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120">
                  <a:moveTo>
                    <a:pt x="192" y="2"/>
                  </a:moveTo>
                  <a:cubicBezTo>
                    <a:pt x="191" y="1"/>
                    <a:pt x="190" y="0"/>
                    <a:pt x="188" y="0"/>
                  </a:cubicBezTo>
                  <a:cubicBezTo>
                    <a:pt x="100" y="0"/>
                    <a:pt x="100" y="0"/>
                    <a:pt x="100" y="0"/>
                  </a:cubicBezTo>
                  <a:cubicBezTo>
                    <a:pt x="92" y="0"/>
                    <a:pt x="92" y="0"/>
                    <a:pt x="92" y="0"/>
                  </a:cubicBezTo>
                  <a:cubicBezTo>
                    <a:pt x="4" y="0"/>
                    <a:pt x="4" y="0"/>
                    <a:pt x="4" y="0"/>
                  </a:cubicBezTo>
                  <a:cubicBezTo>
                    <a:pt x="3" y="0"/>
                    <a:pt x="1" y="1"/>
                    <a:pt x="0" y="2"/>
                  </a:cubicBezTo>
                  <a:cubicBezTo>
                    <a:pt x="0" y="3"/>
                    <a:pt x="0" y="3"/>
                    <a:pt x="0" y="4"/>
                  </a:cubicBezTo>
                  <a:cubicBezTo>
                    <a:pt x="0" y="4"/>
                    <a:pt x="0" y="4"/>
                    <a:pt x="0" y="4"/>
                  </a:cubicBezTo>
                  <a:cubicBezTo>
                    <a:pt x="0" y="116"/>
                    <a:pt x="0" y="116"/>
                    <a:pt x="0" y="116"/>
                  </a:cubicBezTo>
                  <a:cubicBezTo>
                    <a:pt x="0" y="118"/>
                    <a:pt x="2" y="120"/>
                    <a:pt x="4" y="120"/>
                  </a:cubicBezTo>
                  <a:cubicBezTo>
                    <a:pt x="188" y="120"/>
                    <a:pt x="188" y="120"/>
                    <a:pt x="188" y="120"/>
                  </a:cubicBezTo>
                  <a:cubicBezTo>
                    <a:pt x="190" y="120"/>
                    <a:pt x="192" y="118"/>
                    <a:pt x="192" y="116"/>
                  </a:cubicBezTo>
                  <a:cubicBezTo>
                    <a:pt x="192" y="4"/>
                    <a:pt x="192" y="4"/>
                    <a:pt x="192" y="4"/>
                  </a:cubicBezTo>
                  <a:cubicBezTo>
                    <a:pt x="192" y="4"/>
                    <a:pt x="192" y="4"/>
                    <a:pt x="192" y="4"/>
                  </a:cubicBezTo>
                  <a:cubicBezTo>
                    <a:pt x="192" y="3"/>
                    <a:pt x="192" y="3"/>
                    <a:pt x="192" y="2"/>
                  </a:cubicBezTo>
                  <a:close/>
                  <a:moveTo>
                    <a:pt x="64" y="52"/>
                  </a:moveTo>
                  <a:cubicBezTo>
                    <a:pt x="64" y="32"/>
                    <a:pt x="64" y="32"/>
                    <a:pt x="64" y="32"/>
                  </a:cubicBezTo>
                  <a:cubicBezTo>
                    <a:pt x="128" y="32"/>
                    <a:pt x="128" y="32"/>
                    <a:pt x="128" y="32"/>
                  </a:cubicBezTo>
                  <a:cubicBezTo>
                    <a:pt x="128" y="52"/>
                    <a:pt x="128" y="52"/>
                    <a:pt x="128" y="52"/>
                  </a:cubicBezTo>
                  <a:cubicBezTo>
                    <a:pt x="128" y="54"/>
                    <a:pt x="126" y="56"/>
                    <a:pt x="124" y="56"/>
                  </a:cubicBezTo>
                  <a:cubicBezTo>
                    <a:pt x="68" y="56"/>
                    <a:pt x="68" y="56"/>
                    <a:pt x="68" y="56"/>
                  </a:cubicBezTo>
                  <a:cubicBezTo>
                    <a:pt x="66" y="56"/>
                    <a:pt x="64" y="54"/>
                    <a:pt x="64"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5" name="组合 314"/>
          <p:cNvGrpSpPr/>
          <p:nvPr/>
        </p:nvGrpSpPr>
        <p:grpSpPr>
          <a:xfrm>
            <a:off x="11172204" y="-688773"/>
            <a:ext cx="1059259" cy="972024"/>
            <a:chOff x="4549775" y="3211513"/>
            <a:chExt cx="539751" cy="495300"/>
          </a:xfrm>
          <a:solidFill>
            <a:schemeClr val="bg1">
              <a:alpha val="9000"/>
            </a:schemeClr>
          </a:solidFill>
        </p:grpSpPr>
        <p:sp>
          <p:nvSpPr>
            <p:cNvPr id="403" name="Freeform 45"/>
            <p:cNvSpPr>
              <a:spLocks noEditPoints="1"/>
            </p:cNvSpPr>
            <p:nvPr/>
          </p:nvSpPr>
          <p:spPr bwMode="auto">
            <a:xfrm>
              <a:off x="4549775" y="3392488"/>
              <a:ext cx="382588" cy="314325"/>
            </a:xfrm>
            <a:custGeom>
              <a:avLst/>
              <a:gdLst>
                <a:gd name="T0" fmla="*/ 116 w 136"/>
                <a:gd name="T1" fmla="*/ 0 h 112"/>
                <a:gd name="T2" fmla="*/ 96 w 136"/>
                <a:gd name="T3" fmla="*/ 0 h 112"/>
                <a:gd name="T4" fmla="*/ 40 w 136"/>
                <a:gd name="T5" fmla="*/ 0 h 112"/>
                <a:gd name="T6" fmla="*/ 20 w 136"/>
                <a:gd name="T7" fmla="*/ 0 h 112"/>
                <a:gd name="T8" fmla="*/ 0 w 136"/>
                <a:gd name="T9" fmla="*/ 20 h 112"/>
                <a:gd name="T10" fmla="*/ 0 w 136"/>
                <a:gd name="T11" fmla="*/ 92 h 112"/>
                <a:gd name="T12" fmla="*/ 20 w 136"/>
                <a:gd name="T13" fmla="*/ 112 h 112"/>
                <a:gd name="T14" fmla="*/ 116 w 136"/>
                <a:gd name="T15" fmla="*/ 112 h 112"/>
                <a:gd name="T16" fmla="*/ 136 w 136"/>
                <a:gd name="T17" fmla="*/ 92 h 112"/>
                <a:gd name="T18" fmla="*/ 136 w 136"/>
                <a:gd name="T19" fmla="*/ 20 h 112"/>
                <a:gd name="T20" fmla="*/ 116 w 136"/>
                <a:gd name="T21" fmla="*/ 0 h 112"/>
                <a:gd name="T22" fmla="*/ 108 w 136"/>
                <a:gd name="T23" fmla="*/ 88 h 112"/>
                <a:gd name="T24" fmla="*/ 28 w 136"/>
                <a:gd name="T25" fmla="*/ 88 h 112"/>
                <a:gd name="T26" fmla="*/ 16 w 136"/>
                <a:gd name="T27" fmla="*/ 76 h 112"/>
                <a:gd name="T28" fmla="*/ 28 w 136"/>
                <a:gd name="T29" fmla="*/ 64 h 112"/>
                <a:gd name="T30" fmla="*/ 108 w 136"/>
                <a:gd name="T31" fmla="*/ 64 h 112"/>
                <a:gd name="T32" fmla="*/ 120 w 136"/>
                <a:gd name="T33" fmla="*/ 76 h 112"/>
                <a:gd name="T34" fmla="*/ 108 w 136"/>
                <a:gd name="T35" fmla="*/ 88 h 112"/>
                <a:gd name="T36" fmla="*/ 116 w 136"/>
                <a:gd name="T37" fmla="*/ 32 h 112"/>
                <a:gd name="T38" fmla="*/ 100 w 136"/>
                <a:gd name="T39" fmla="*/ 32 h 112"/>
                <a:gd name="T40" fmla="*/ 96 w 136"/>
                <a:gd name="T41" fmla="*/ 28 h 112"/>
                <a:gd name="T42" fmla="*/ 100 w 136"/>
                <a:gd name="T43" fmla="*/ 24 h 112"/>
                <a:gd name="T44" fmla="*/ 116 w 136"/>
                <a:gd name="T45" fmla="*/ 24 h 112"/>
                <a:gd name="T46" fmla="*/ 120 w 136"/>
                <a:gd name="T47" fmla="*/ 28 h 112"/>
                <a:gd name="T48" fmla="*/ 116 w 136"/>
                <a:gd name="T49" fmla="*/ 3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12">
                  <a:moveTo>
                    <a:pt x="116" y="0"/>
                  </a:moveTo>
                  <a:cubicBezTo>
                    <a:pt x="96" y="0"/>
                    <a:pt x="96" y="0"/>
                    <a:pt x="96" y="0"/>
                  </a:cubicBezTo>
                  <a:cubicBezTo>
                    <a:pt x="40" y="0"/>
                    <a:pt x="40" y="0"/>
                    <a:pt x="40" y="0"/>
                  </a:cubicBezTo>
                  <a:cubicBezTo>
                    <a:pt x="20" y="0"/>
                    <a:pt x="20" y="0"/>
                    <a:pt x="20" y="0"/>
                  </a:cubicBezTo>
                  <a:cubicBezTo>
                    <a:pt x="9" y="0"/>
                    <a:pt x="0" y="9"/>
                    <a:pt x="0" y="20"/>
                  </a:cubicBezTo>
                  <a:cubicBezTo>
                    <a:pt x="0" y="92"/>
                    <a:pt x="0" y="92"/>
                    <a:pt x="0" y="92"/>
                  </a:cubicBezTo>
                  <a:cubicBezTo>
                    <a:pt x="0" y="103"/>
                    <a:pt x="9" y="112"/>
                    <a:pt x="20" y="112"/>
                  </a:cubicBezTo>
                  <a:cubicBezTo>
                    <a:pt x="116" y="112"/>
                    <a:pt x="116" y="112"/>
                    <a:pt x="116" y="112"/>
                  </a:cubicBezTo>
                  <a:cubicBezTo>
                    <a:pt x="127" y="112"/>
                    <a:pt x="136" y="103"/>
                    <a:pt x="136" y="92"/>
                  </a:cubicBezTo>
                  <a:cubicBezTo>
                    <a:pt x="136" y="20"/>
                    <a:pt x="136" y="20"/>
                    <a:pt x="136" y="20"/>
                  </a:cubicBezTo>
                  <a:cubicBezTo>
                    <a:pt x="136" y="9"/>
                    <a:pt x="127" y="0"/>
                    <a:pt x="116" y="0"/>
                  </a:cubicBezTo>
                  <a:close/>
                  <a:moveTo>
                    <a:pt x="108" y="88"/>
                  </a:moveTo>
                  <a:cubicBezTo>
                    <a:pt x="28" y="88"/>
                    <a:pt x="28" y="88"/>
                    <a:pt x="28" y="88"/>
                  </a:cubicBezTo>
                  <a:cubicBezTo>
                    <a:pt x="22" y="88"/>
                    <a:pt x="16" y="82"/>
                    <a:pt x="16" y="76"/>
                  </a:cubicBezTo>
                  <a:cubicBezTo>
                    <a:pt x="16" y="69"/>
                    <a:pt x="22" y="64"/>
                    <a:pt x="28" y="64"/>
                  </a:cubicBezTo>
                  <a:cubicBezTo>
                    <a:pt x="108" y="64"/>
                    <a:pt x="108" y="64"/>
                    <a:pt x="108" y="64"/>
                  </a:cubicBezTo>
                  <a:cubicBezTo>
                    <a:pt x="115" y="64"/>
                    <a:pt x="120" y="69"/>
                    <a:pt x="120" y="76"/>
                  </a:cubicBezTo>
                  <a:cubicBezTo>
                    <a:pt x="120" y="82"/>
                    <a:pt x="115" y="88"/>
                    <a:pt x="108" y="88"/>
                  </a:cubicBezTo>
                  <a:close/>
                  <a:moveTo>
                    <a:pt x="116" y="32"/>
                  </a:moveTo>
                  <a:cubicBezTo>
                    <a:pt x="100" y="32"/>
                    <a:pt x="100" y="32"/>
                    <a:pt x="100" y="32"/>
                  </a:cubicBezTo>
                  <a:cubicBezTo>
                    <a:pt x="98" y="32"/>
                    <a:pt x="96" y="30"/>
                    <a:pt x="96" y="28"/>
                  </a:cubicBezTo>
                  <a:cubicBezTo>
                    <a:pt x="96" y="26"/>
                    <a:pt x="98" y="24"/>
                    <a:pt x="100" y="24"/>
                  </a:cubicBezTo>
                  <a:cubicBezTo>
                    <a:pt x="116" y="24"/>
                    <a:pt x="116" y="24"/>
                    <a:pt x="116" y="24"/>
                  </a:cubicBezTo>
                  <a:cubicBezTo>
                    <a:pt x="118" y="24"/>
                    <a:pt x="120" y="26"/>
                    <a:pt x="120" y="28"/>
                  </a:cubicBezTo>
                  <a:cubicBezTo>
                    <a:pt x="120" y="30"/>
                    <a:pt x="118" y="32"/>
                    <a:pt x="116"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Oval 46"/>
            <p:cNvSpPr>
              <a:spLocks noChangeArrowheads="1"/>
            </p:cNvSpPr>
            <p:nvPr/>
          </p:nvSpPr>
          <p:spPr bwMode="auto">
            <a:xfrm>
              <a:off x="4572000" y="3211513"/>
              <a:ext cx="180975" cy="1809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Oval 47"/>
            <p:cNvSpPr>
              <a:spLocks noChangeArrowheads="1"/>
            </p:cNvSpPr>
            <p:nvPr/>
          </p:nvSpPr>
          <p:spPr bwMode="auto">
            <a:xfrm>
              <a:off x="4752975" y="3257550"/>
              <a:ext cx="134938" cy="1349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Freeform 48"/>
            <p:cNvSpPr/>
            <p:nvPr/>
          </p:nvSpPr>
          <p:spPr bwMode="auto">
            <a:xfrm>
              <a:off x="4954588" y="3414713"/>
              <a:ext cx="134938" cy="269875"/>
            </a:xfrm>
            <a:custGeom>
              <a:avLst/>
              <a:gdLst>
                <a:gd name="T0" fmla="*/ 47 w 48"/>
                <a:gd name="T1" fmla="*/ 1 h 96"/>
                <a:gd name="T2" fmla="*/ 43 w 48"/>
                <a:gd name="T3" fmla="*/ 0 h 96"/>
                <a:gd name="T4" fmla="*/ 0 w 48"/>
                <a:gd name="T5" fmla="*/ 12 h 96"/>
                <a:gd name="T6" fmla="*/ 0 w 48"/>
                <a:gd name="T7" fmla="*/ 20 h 96"/>
                <a:gd name="T8" fmla="*/ 0 w 48"/>
                <a:gd name="T9" fmla="*/ 21 h 96"/>
                <a:gd name="T10" fmla="*/ 0 w 48"/>
                <a:gd name="T11" fmla="*/ 75 h 96"/>
                <a:gd name="T12" fmla="*/ 0 w 48"/>
                <a:gd name="T13" fmla="*/ 83 h 96"/>
                <a:gd name="T14" fmla="*/ 43 w 48"/>
                <a:gd name="T15" fmla="*/ 96 h 96"/>
                <a:gd name="T16" fmla="*/ 44 w 48"/>
                <a:gd name="T17" fmla="*/ 96 h 96"/>
                <a:gd name="T18" fmla="*/ 47 w 48"/>
                <a:gd name="T19" fmla="*/ 95 h 96"/>
                <a:gd name="T20" fmla="*/ 48 w 48"/>
                <a:gd name="T21" fmla="*/ 92 h 96"/>
                <a:gd name="T22" fmla="*/ 48 w 48"/>
                <a:gd name="T23" fmla="*/ 4 h 96"/>
                <a:gd name="T24" fmla="*/ 47 w 48"/>
                <a:gd name="T25" fmla="*/ 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96">
                  <a:moveTo>
                    <a:pt x="47" y="1"/>
                  </a:moveTo>
                  <a:cubicBezTo>
                    <a:pt x="46" y="0"/>
                    <a:pt x="44" y="0"/>
                    <a:pt x="43" y="0"/>
                  </a:cubicBezTo>
                  <a:cubicBezTo>
                    <a:pt x="0" y="12"/>
                    <a:pt x="0" y="12"/>
                    <a:pt x="0" y="12"/>
                  </a:cubicBezTo>
                  <a:cubicBezTo>
                    <a:pt x="0" y="20"/>
                    <a:pt x="0" y="20"/>
                    <a:pt x="0" y="20"/>
                  </a:cubicBezTo>
                  <a:cubicBezTo>
                    <a:pt x="0" y="21"/>
                    <a:pt x="0" y="21"/>
                    <a:pt x="0" y="21"/>
                  </a:cubicBezTo>
                  <a:cubicBezTo>
                    <a:pt x="0" y="75"/>
                    <a:pt x="0" y="75"/>
                    <a:pt x="0" y="75"/>
                  </a:cubicBezTo>
                  <a:cubicBezTo>
                    <a:pt x="0" y="83"/>
                    <a:pt x="0" y="83"/>
                    <a:pt x="0" y="83"/>
                  </a:cubicBezTo>
                  <a:cubicBezTo>
                    <a:pt x="43" y="96"/>
                    <a:pt x="43" y="96"/>
                    <a:pt x="43" y="96"/>
                  </a:cubicBezTo>
                  <a:cubicBezTo>
                    <a:pt x="43" y="96"/>
                    <a:pt x="44" y="96"/>
                    <a:pt x="44" y="96"/>
                  </a:cubicBezTo>
                  <a:cubicBezTo>
                    <a:pt x="45" y="96"/>
                    <a:pt x="46" y="96"/>
                    <a:pt x="47" y="95"/>
                  </a:cubicBezTo>
                  <a:cubicBezTo>
                    <a:pt x="48" y="94"/>
                    <a:pt x="48" y="93"/>
                    <a:pt x="48" y="92"/>
                  </a:cubicBezTo>
                  <a:cubicBezTo>
                    <a:pt x="48" y="4"/>
                    <a:pt x="48" y="4"/>
                    <a:pt x="48" y="4"/>
                  </a:cubicBezTo>
                  <a:cubicBezTo>
                    <a:pt x="48" y="3"/>
                    <a:pt x="48" y="1"/>
                    <a:pt x="4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6" name="组合 315"/>
          <p:cNvGrpSpPr/>
          <p:nvPr/>
        </p:nvGrpSpPr>
        <p:grpSpPr>
          <a:xfrm rot="21423985">
            <a:off x="5198981" y="4611175"/>
            <a:ext cx="664765" cy="608065"/>
            <a:chOff x="1895475" y="1885950"/>
            <a:chExt cx="539750" cy="493713"/>
          </a:xfrm>
          <a:solidFill>
            <a:schemeClr val="bg1">
              <a:alpha val="9000"/>
            </a:schemeClr>
          </a:solidFill>
        </p:grpSpPr>
        <p:sp>
          <p:nvSpPr>
            <p:cNvPr id="400" name="Freeform 28"/>
            <p:cNvSpPr/>
            <p:nvPr/>
          </p:nvSpPr>
          <p:spPr bwMode="auto">
            <a:xfrm>
              <a:off x="1903413" y="1885950"/>
              <a:ext cx="250825" cy="134938"/>
            </a:xfrm>
            <a:custGeom>
              <a:avLst/>
              <a:gdLst>
                <a:gd name="T0" fmla="*/ 89 w 89"/>
                <a:gd name="T1" fmla="*/ 48 h 48"/>
                <a:gd name="T2" fmla="*/ 89 w 89"/>
                <a:gd name="T3" fmla="*/ 0 h 48"/>
                <a:gd name="T4" fmla="*/ 17 w 89"/>
                <a:gd name="T5" fmla="*/ 0 h 48"/>
                <a:gd name="T6" fmla="*/ 13 w 89"/>
                <a:gd name="T7" fmla="*/ 3 h 48"/>
                <a:gd name="T8" fmla="*/ 0 w 89"/>
                <a:gd name="T9" fmla="*/ 48 h 48"/>
                <a:gd name="T10" fmla="*/ 1 w 89"/>
                <a:gd name="T11" fmla="*/ 48 h 48"/>
                <a:gd name="T12" fmla="*/ 89 w 89"/>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89" h="48">
                  <a:moveTo>
                    <a:pt x="89" y="48"/>
                  </a:moveTo>
                  <a:cubicBezTo>
                    <a:pt x="89" y="0"/>
                    <a:pt x="89" y="0"/>
                    <a:pt x="89" y="0"/>
                  </a:cubicBezTo>
                  <a:cubicBezTo>
                    <a:pt x="17" y="0"/>
                    <a:pt x="17" y="0"/>
                    <a:pt x="17" y="0"/>
                  </a:cubicBezTo>
                  <a:cubicBezTo>
                    <a:pt x="15" y="0"/>
                    <a:pt x="14" y="1"/>
                    <a:pt x="13" y="3"/>
                  </a:cubicBezTo>
                  <a:cubicBezTo>
                    <a:pt x="0" y="48"/>
                    <a:pt x="0" y="48"/>
                    <a:pt x="0" y="48"/>
                  </a:cubicBezTo>
                  <a:cubicBezTo>
                    <a:pt x="1" y="48"/>
                    <a:pt x="1" y="48"/>
                    <a:pt x="1" y="48"/>
                  </a:cubicBezTo>
                  <a:lnTo>
                    <a:pt x="89"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29"/>
            <p:cNvSpPr/>
            <p:nvPr/>
          </p:nvSpPr>
          <p:spPr bwMode="auto">
            <a:xfrm>
              <a:off x="2176463" y="1885950"/>
              <a:ext cx="250825" cy="134938"/>
            </a:xfrm>
            <a:custGeom>
              <a:avLst/>
              <a:gdLst>
                <a:gd name="T0" fmla="*/ 89 w 89"/>
                <a:gd name="T1" fmla="*/ 48 h 48"/>
                <a:gd name="T2" fmla="*/ 76 w 89"/>
                <a:gd name="T3" fmla="*/ 3 h 48"/>
                <a:gd name="T4" fmla="*/ 72 w 89"/>
                <a:gd name="T5" fmla="*/ 0 h 48"/>
                <a:gd name="T6" fmla="*/ 0 w 89"/>
                <a:gd name="T7" fmla="*/ 0 h 48"/>
                <a:gd name="T8" fmla="*/ 0 w 89"/>
                <a:gd name="T9" fmla="*/ 48 h 48"/>
                <a:gd name="T10" fmla="*/ 88 w 89"/>
                <a:gd name="T11" fmla="*/ 48 h 48"/>
                <a:gd name="T12" fmla="*/ 89 w 89"/>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89" h="48">
                  <a:moveTo>
                    <a:pt x="89" y="48"/>
                  </a:moveTo>
                  <a:cubicBezTo>
                    <a:pt x="76" y="3"/>
                    <a:pt x="76" y="3"/>
                    <a:pt x="76" y="3"/>
                  </a:cubicBezTo>
                  <a:cubicBezTo>
                    <a:pt x="76" y="1"/>
                    <a:pt x="74" y="0"/>
                    <a:pt x="72" y="0"/>
                  </a:cubicBezTo>
                  <a:cubicBezTo>
                    <a:pt x="0" y="0"/>
                    <a:pt x="0" y="0"/>
                    <a:pt x="0" y="0"/>
                  </a:cubicBezTo>
                  <a:cubicBezTo>
                    <a:pt x="0" y="48"/>
                    <a:pt x="0" y="48"/>
                    <a:pt x="0" y="48"/>
                  </a:cubicBezTo>
                  <a:cubicBezTo>
                    <a:pt x="88" y="48"/>
                    <a:pt x="88" y="48"/>
                    <a:pt x="88" y="48"/>
                  </a:cubicBezTo>
                  <a:cubicBezTo>
                    <a:pt x="88" y="48"/>
                    <a:pt x="89" y="48"/>
                    <a:pt x="8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Freeform 30"/>
            <p:cNvSpPr>
              <a:spLocks noEditPoints="1"/>
            </p:cNvSpPr>
            <p:nvPr/>
          </p:nvSpPr>
          <p:spPr bwMode="auto">
            <a:xfrm>
              <a:off x="1895475" y="2043113"/>
              <a:ext cx="539750" cy="336550"/>
            </a:xfrm>
            <a:custGeom>
              <a:avLst/>
              <a:gdLst>
                <a:gd name="T0" fmla="*/ 192 w 192"/>
                <a:gd name="T1" fmla="*/ 2 h 120"/>
                <a:gd name="T2" fmla="*/ 188 w 192"/>
                <a:gd name="T3" fmla="*/ 0 h 120"/>
                <a:gd name="T4" fmla="*/ 100 w 192"/>
                <a:gd name="T5" fmla="*/ 0 h 120"/>
                <a:gd name="T6" fmla="*/ 92 w 192"/>
                <a:gd name="T7" fmla="*/ 0 h 120"/>
                <a:gd name="T8" fmla="*/ 4 w 192"/>
                <a:gd name="T9" fmla="*/ 0 h 120"/>
                <a:gd name="T10" fmla="*/ 0 w 192"/>
                <a:gd name="T11" fmla="*/ 2 h 120"/>
                <a:gd name="T12" fmla="*/ 0 w 192"/>
                <a:gd name="T13" fmla="*/ 4 h 120"/>
                <a:gd name="T14" fmla="*/ 0 w 192"/>
                <a:gd name="T15" fmla="*/ 4 h 120"/>
                <a:gd name="T16" fmla="*/ 0 w 192"/>
                <a:gd name="T17" fmla="*/ 116 h 120"/>
                <a:gd name="T18" fmla="*/ 4 w 192"/>
                <a:gd name="T19" fmla="*/ 120 h 120"/>
                <a:gd name="T20" fmla="*/ 188 w 192"/>
                <a:gd name="T21" fmla="*/ 120 h 120"/>
                <a:gd name="T22" fmla="*/ 192 w 192"/>
                <a:gd name="T23" fmla="*/ 116 h 120"/>
                <a:gd name="T24" fmla="*/ 192 w 192"/>
                <a:gd name="T25" fmla="*/ 4 h 120"/>
                <a:gd name="T26" fmla="*/ 192 w 192"/>
                <a:gd name="T27" fmla="*/ 4 h 120"/>
                <a:gd name="T28" fmla="*/ 192 w 192"/>
                <a:gd name="T29" fmla="*/ 2 h 120"/>
                <a:gd name="T30" fmla="*/ 64 w 192"/>
                <a:gd name="T31" fmla="*/ 52 h 120"/>
                <a:gd name="T32" fmla="*/ 64 w 192"/>
                <a:gd name="T33" fmla="*/ 32 h 120"/>
                <a:gd name="T34" fmla="*/ 128 w 192"/>
                <a:gd name="T35" fmla="*/ 32 h 120"/>
                <a:gd name="T36" fmla="*/ 128 w 192"/>
                <a:gd name="T37" fmla="*/ 52 h 120"/>
                <a:gd name="T38" fmla="*/ 124 w 192"/>
                <a:gd name="T39" fmla="*/ 56 h 120"/>
                <a:gd name="T40" fmla="*/ 68 w 192"/>
                <a:gd name="T41" fmla="*/ 56 h 120"/>
                <a:gd name="T42" fmla="*/ 64 w 192"/>
                <a:gd name="T43" fmla="*/ 5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120">
                  <a:moveTo>
                    <a:pt x="192" y="2"/>
                  </a:moveTo>
                  <a:cubicBezTo>
                    <a:pt x="191" y="1"/>
                    <a:pt x="190" y="0"/>
                    <a:pt x="188" y="0"/>
                  </a:cubicBezTo>
                  <a:cubicBezTo>
                    <a:pt x="100" y="0"/>
                    <a:pt x="100" y="0"/>
                    <a:pt x="100" y="0"/>
                  </a:cubicBezTo>
                  <a:cubicBezTo>
                    <a:pt x="92" y="0"/>
                    <a:pt x="92" y="0"/>
                    <a:pt x="92" y="0"/>
                  </a:cubicBezTo>
                  <a:cubicBezTo>
                    <a:pt x="4" y="0"/>
                    <a:pt x="4" y="0"/>
                    <a:pt x="4" y="0"/>
                  </a:cubicBezTo>
                  <a:cubicBezTo>
                    <a:pt x="3" y="0"/>
                    <a:pt x="1" y="1"/>
                    <a:pt x="0" y="2"/>
                  </a:cubicBezTo>
                  <a:cubicBezTo>
                    <a:pt x="0" y="3"/>
                    <a:pt x="0" y="3"/>
                    <a:pt x="0" y="4"/>
                  </a:cubicBezTo>
                  <a:cubicBezTo>
                    <a:pt x="0" y="4"/>
                    <a:pt x="0" y="4"/>
                    <a:pt x="0" y="4"/>
                  </a:cubicBezTo>
                  <a:cubicBezTo>
                    <a:pt x="0" y="116"/>
                    <a:pt x="0" y="116"/>
                    <a:pt x="0" y="116"/>
                  </a:cubicBezTo>
                  <a:cubicBezTo>
                    <a:pt x="0" y="118"/>
                    <a:pt x="2" y="120"/>
                    <a:pt x="4" y="120"/>
                  </a:cubicBezTo>
                  <a:cubicBezTo>
                    <a:pt x="188" y="120"/>
                    <a:pt x="188" y="120"/>
                    <a:pt x="188" y="120"/>
                  </a:cubicBezTo>
                  <a:cubicBezTo>
                    <a:pt x="190" y="120"/>
                    <a:pt x="192" y="118"/>
                    <a:pt x="192" y="116"/>
                  </a:cubicBezTo>
                  <a:cubicBezTo>
                    <a:pt x="192" y="4"/>
                    <a:pt x="192" y="4"/>
                    <a:pt x="192" y="4"/>
                  </a:cubicBezTo>
                  <a:cubicBezTo>
                    <a:pt x="192" y="4"/>
                    <a:pt x="192" y="4"/>
                    <a:pt x="192" y="4"/>
                  </a:cubicBezTo>
                  <a:cubicBezTo>
                    <a:pt x="192" y="3"/>
                    <a:pt x="192" y="3"/>
                    <a:pt x="192" y="2"/>
                  </a:cubicBezTo>
                  <a:close/>
                  <a:moveTo>
                    <a:pt x="64" y="52"/>
                  </a:moveTo>
                  <a:cubicBezTo>
                    <a:pt x="64" y="32"/>
                    <a:pt x="64" y="32"/>
                    <a:pt x="64" y="32"/>
                  </a:cubicBezTo>
                  <a:cubicBezTo>
                    <a:pt x="128" y="32"/>
                    <a:pt x="128" y="32"/>
                    <a:pt x="128" y="32"/>
                  </a:cubicBezTo>
                  <a:cubicBezTo>
                    <a:pt x="128" y="52"/>
                    <a:pt x="128" y="52"/>
                    <a:pt x="128" y="52"/>
                  </a:cubicBezTo>
                  <a:cubicBezTo>
                    <a:pt x="128" y="54"/>
                    <a:pt x="126" y="56"/>
                    <a:pt x="124" y="56"/>
                  </a:cubicBezTo>
                  <a:cubicBezTo>
                    <a:pt x="68" y="56"/>
                    <a:pt x="68" y="56"/>
                    <a:pt x="68" y="56"/>
                  </a:cubicBezTo>
                  <a:cubicBezTo>
                    <a:pt x="66" y="56"/>
                    <a:pt x="64" y="54"/>
                    <a:pt x="64"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7" name="组合 316"/>
          <p:cNvGrpSpPr/>
          <p:nvPr/>
        </p:nvGrpSpPr>
        <p:grpSpPr>
          <a:xfrm>
            <a:off x="10285866" y="189433"/>
            <a:ext cx="1059259" cy="1059257"/>
            <a:chOff x="4549775" y="536575"/>
            <a:chExt cx="539751" cy="539750"/>
          </a:xfrm>
          <a:solidFill>
            <a:schemeClr val="bg1">
              <a:alpha val="9000"/>
            </a:schemeClr>
          </a:solidFill>
        </p:grpSpPr>
        <p:sp>
          <p:nvSpPr>
            <p:cNvPr id="397" name="Freeform 53"/>
            <p:cNvSpPr/>
            <p:nvPr/>
          </p:nvSpPr>
          <p:spPr bwMode="auto">
            <a:xfrm>
              <a:off x="4732338" y="536575"/>
              <a:ext cx="134938" cy="131763"/>
            </a:xfrm>
            <a:custGeom>
              <a:avLst/>
              <a:gdLst>
                <a:gd name="T0" fmla="*/ 46 w 48"/>
                <a:gd name="T1" fmla="*/ 29 h 47"/>
                <a:gd name="T2" fmla="*/ 46 w 48"/>
                <a:gd name="T3" fmla="*/ 24 h 47"/>
                <a:gd name="T4" fmla="*/ 24 w 48"/>
                <a:gd name="T5" fmla="*/ 1 h 47"/>
                <a:gd name="T6" fmla="*/ 21 w 48"/>
                <a:gd name="T7" fmla="*/ 0 h 47"/>
                <a:gd name="T8" fmla="*/ 18 w 48"/>
                <a:gd name="T9" fmla="*/ 1 h 47"/>
                <a:gd name="T10" fmla="*/ 0 w 48"/>
                <a:gd name="T11" fmla="*/ 19 h 47"/>
                <a:gd name="T12" fmla="*/ 28 w 48"/>
                <a:gd name="T13" fmla="*/ 47 h 47"/>
                <a:gd name="T14" fmla="*/ 46 w 48"/>
                <a:gd name="T15" fmla="*/ 29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7">
                  <a:moveTo>
                    <a:pt x="46" y="29"/>
                  </a:moveTo>
                  <a:cubicBezTo>
                    <a:pt x="48" y="28"/>
                    <a:pt x="48" y="25"/>
                    <a:pt x="46" y="24"/>
                  </a:cubicBezTo>
                  <a:cubicBezTo>
                    <a:pt x="24" y="1"/>
                    <a:pt x="24" y="1"/>
                    <a:pt x="24" y="1"/>
                  </a:cubicBezTo>
                  <a:cubicBezTo>
                    <a:pt x="23" y="0"/>
                    <a:pt x="22" y="0"/>
                    <a:pt x="21" y="0"/>
                  </a:cubicBezTo>
                  <a:cubicBezTo>
                    <a:pt x="20" y="0"/>
                    <a:pt x="19" y="0"/>
                    <a:pt x="18" y="1"/>
                  </a:cubicBezTo>
                  <a:cubicBezTo>
                    <a:pt x="0" y="19"/>
                    <a:pt x="0" y="19"/>
                    <a:pt x="0" y="19"/>
                  </a:cubicBezTo>
                  <a:cubicBezTo>
                    <a:pt x="28" y="47"/>
                    <a:pt x="28" y="47"/>
                    <a:pt x="28" y="47"/>
                  </a:cubicBezTo>
                  <a:lnTo>
                    <a:pt x="46"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54"/>
            <p:cNvSpPr/>
            <p:nvPr/>
          </p:nvSpPr>
          <p:spPr bwMode="auto">
            <a:xfrm>
              <a:off x="4549775" y="606425"/>
              <a:ext cx="469900" cy="469900"/>
            </a:xfrm>
            <a:custGeom>
              <a:avLst/>
              <a:gdLst>
                <a:gd name="T0" fmla="*/ 100 w 167"/>
                <a:gd name="T1" fmla="*/ 118 h 167"/>
                <a:gd name="T2" fmla="*/ 76 w 167"/>
                <a:gd name="T3" fmla="*/ 127 h 167"/>
                <a:gd name="T4" fmla="*/ 51 w 167"/>
                <a:gd name="T5" fmla="*/ 116 h 167"/>
                <a:gd name="T6" fmla="*/ 40 w 167"/>
                <a:gd name="T7" fmla="*/ 91 h 167"/>
                <a:gd name="T8" fmla="*/ 51 w 167"/>
                <a:gd name="T9" fmla="*/ 65 h 167"/>
                <a:gd name="T10" fmla="*/ 88 w 167"/>
                <a:gd name="T11" fmla="*/ 28 h 167"/>
                <a:gd name="T12" fmla="*/ 60 w 167"/>
                <a:gd name="T13" fmla="*/ 0 h 167"/>
                <a:gd name="T14" fmla="*/ 22 w 167"/>
                <a:gd name="T15" fmla="*/ 37 h 167"/>
                <a:gd name="T16" fmla="*/ 22 w 167"/>
                <a:gd name="T17" fmla="*/ 37 h 167"/>
                <a:gd name="T18" fmla="*/ 0 w 167"/>
                <a:gd name="T19" fmla="*/ 91 h 167"/>
                <a:gd name="T20" fmla="*/ 22 w 167"/>
                <a:gd name="T21" fmla="*/ 145 h 167"/>
                <a:gd name="T22" fmla="*/ 76 w 167"/>
                <a:gd name="T23" fmla="*/ 167 h 167"/>
                <a:gd name="T24" fmla="*/ 130 w 167"/>
                <a:gd name="T25" fmla="*/ 145 h 167"/>
                <a:gd name="T26" fmla="*/ 130 w 167"/>
                <a:gd name="T27" fmla="*/ 144 h 167"/>
                <a:gd name="T28" fmla="*/ 167 w 167"/>
                <a:gd name="T29" fmla="*/ 107 h 167"/>
                <a:gd name="T30" fmla="*/ 139 w 167"/>
                <a:gd name="T31" fmla="*/ 79 h 167"/>
                <a:gd name="T32" fmla="*/ 100 w 167"/>
                <a:gd name="T33" fmla="*/ 11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 h="167">
                  <a:moveTo>
                    <a:pt x="100" y="118"/>
                  </a:moveTo>
                  <a:cubicBezTo>
                    <a:pt x="94" y="124"/>
                    <a:pt x="85" y="127"/>
                    <a:pt x="76" y="127"/>
                  </a:cubicBezTo>
                  <a:cubicBezTo>
                    <a:pt x="67" y="127"/>
                    <a:pt x="57" y="123"/>
                    <a:pt x="51" y="116"/>
                  </a:cubicBezTo>
                  <a:cubicBezTo>
                    <a:pt x="44" y="110"/>
                    <a:pt x="40" y="100"/>
                    <a:pt x="40" y="91"/>
                  </a:cubicBezTo>
                  <a:cubicBezTo>
                    <a:pt x="40" y="81"/>
                    <a:pt x="44" y="72"/>
                    <a:pt x="51" y="65"/>
                  </a:cubicBezTo>
                  <a:cubicBezTo>
                    <a:pt x="88" y="28"/>
                    <a:pt x="88" y="28"/>
                    <a:pt x="88" y="28"/>
                  </a:cubicBezTo>
                  <a:cubicBezTo>
                    <a:pt x="60" y="0"/>
                    <a:pt x="60" y="0"/>
                    <a:pt x="60" y="0"/>
                  </a:cubicBezTo>
                  <a:cubicBezTo>
                    <a:pt x="22" y="37"/>
                    <a:pt x="22" y="37"/>
                    <a:pt x="22" y="37"/>
                  </a:cubicBezTo>
                  <a:cubicBezTo>
                    <a:pt x="22" y="37"/>
                    <a:pt x="22" y="37"/>
                    <a:pt x="22" y="37"/>
                  </a:cubicBezTo>
                  <a:cubicBezTo>
                    <a:pt x="8" y="52"/>
                    <a:pt x="0" y="71"/>
                    <a:pt x="0" y="91"/>
                  </a:cubicBezTo>
                  <a:cubicBezTo>
                    <a:pt x="0" y="111"/>
                    <a:pt x="8" y="130"/>
                    <a:pt x="22" y="145"/>
                  </a:cubicBezTo>
                  <a:cubicBezTo>
                    <a:pt x="37" y="159"/>
                    <a:pt x="56" y="167"/>
                    <a:pt x="76" y="167"/>
                  </a:cubicBezTo>
                  <a:cubicBezTo>
                    <a:pt x="96" y="167"/>
                    <a:pt x="116" y="159"/>
                    <a:pt x="130" y="145"/>
                  </a:cubicBezTo>
                  <a:cubicBezTo>
                    <a:pt x="130" y="144"/>
                    <a:pt x="130" y="144"/>
                    <a:pt x="130" y="144"/>
                  </a:cubicBezTo>
                  <a:cubicBezTo>
                    <a:pt x="167" y="107"/>
                    <a:pt x="167" y="107"/>
                    <a:pt x="167" y="107"/>
                  </a:cubicBezTo>
                  <a:cubicBezTo>
                    <a:pt x="139" y="79"/>
                    <a:pt x="139" y="79"/>
                    <a:pt x="139" y="79"/>
                  </a:cubicBezTo>
                  <a:lnTo>
                    <a:pt x="100" y="1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55"/>
            <p:cNvSpPr/>
            <p:nvPr/>
          </p:nvSpPr>
          <p:spPr bwMode="auto">
            <a:xfrm>
              <a:off x="4957763" y="758825"/>
              <a:ext cx="131763" cy="134938"/>
            </a:xfrm>
            <a:custGeom>
              <a:avLst/>
              <a:gdLst>
                <a:gd name="T0" fmla="*/ 46 w 47"/>
                <a:gd name="T1" fmla="*/ 24 h 48"/>
                <a:gd name="T2" fmla="*/ 23 w 47"/>
                <a:gd name="T3" fmla="*/ 2 h 48"/>
                <a:gd name="T4" fmla="*/ 18 w 47"/>
                <a:gd name="T5" fmla="*/ 2 h 48"/>
                <a:gd name="T6" fmla="*/ 0 w 47"/>
                <a:gd name="T7" fmla="*/ 20 h 48"/>
                <a:gd name="T8" fmla="*/ 28 w 47"/>
                <a:gd name="T9" fmla="*/ 48 h 48"/>
                <a:gd name="T10" fmla="*/ 46 w 47"/>
                <a:gd name="T11" fmla="*/ 29 h 48"/>
                <a:gd name="T12" fmla="*/ 47 w 47"/>
                <a:gd name="T13" fmla="*/ 27 h 48"/>
                <a:gd name="T14" fmla="*/ 46 w 47"/>
                <a:gd name="T15" fmla="*/ 24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6" y="24"/>
                  </a:moveTo>
                  <a:cubicBezTo>
                    <a:pt x="23" y="2"/>
                    <a:pt x="23" y="2"/>
                    <a:pt x="23" y="2"/>
                  </a:cubicBezTo>
                  <a:cubicBezTo>
                    <a:pt x="22" y="0"/>
                    <a:pt x="19" y="1"/>
                    <a:pt x="18" y="2"/>
                  </a:cubicBezTo>
                  <a:cubicBezTo>
                    <a:pt x="0" y="20"/>
                    <a:pt x="0" y="20"/>
                    <a:pt x="0" y="20"/>
                  </a:cubicBezTo>
                  <a:cubicBezTo>
                    <a:pt x="28" y="48"/>
                    <a:pt x="28" y="48"/>
                    <a:pt x="28" y="48"/>
                  </a:cubicBezTo>
                  <a:cubicBezTo>
                    <a:pt x="46" y="29"/>
                    <a:pt x="46" y="29"/>
                    <a:pt x="46" y="29"/>
                  </a:cubicBezTo>
                  <a:cubicBezTo>
                    <a:pt x="47" y="29"/>
                    <a:pt x="47" y="28"/>
                    <a:pt x="47" y="27"/>
                  </a:cubicBezTo>
                  <a:cubicBezTo>
                    <a:pt x="47" y="25"/>
                    <a:pt x="47" y="24"/>
                    <a:pt x="4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8" name="组合 317"/>
          <p:cNvGrpSpPr/>
          <p:nvPr/>
        </p:nvGrpSpPr>
        <p:grpSpPr>
          <a:xfrm rot="20700000">
            <a:off x="11591491" y="408309"/>
            <a:ext cx="832765" cy="832763"/>
            <a:chOff x="5821363" y="5846763"/>
            <a:chExt cx="541338" cy="541337"/>
          </a:xfrm>
          <a:solidFill>
            <a:schemeClr val="bg1">
              <a:alpha val="9000"/>
            </a:schemeClr>
          </a:solidFill>
        </p:grpSpPr>
        <p:sp>
          <p:nvSpPr>
            <p:cNvPr id="394" name="Freeform 61"/>
            <p:cNvSpPr>
              <a:spLocks noEditPoints="1"/>
            </p:cNvSpPr>
            <p:nvPr/>
          </p:nvSpPr>
          <p:spPr bwMode="auto">
            <a:xfrm>
              <a:off x="5867401" y="5846763"/>
              <a:ext cx="449263" cy="358775"/>
            </a:xfrm>
            <a:custGeom>
              <a:avLst/>
              <a:gdLst>
                <a:gd name="T0" fmla="*/ 66 w 160"/>
                <a:gd name="T1" fmla="*/ 101 h 127"/>
                <a:gd name="T2" fmla="*/ 80 w 160"/>
                <a:gd name="T3" fmla="*/ 96 h 127"/>
                <a:gd name="T4" fmla="*/ 94 w 160"/>
                <a:gd name="T5" fmla="*/ 102 h 127"/>
                <a:gd name="T6" fmla="*/ 123 w 160"/>
                <a:gd name="T7" fmla="*/ 127 h 127"/>
                <a:gd name="T8" fmla="*/ 160 w 160"/>
                <a:gd name="T9" fmla="*/ 79 h 127"/>
                <a:gd name="T10" fmla="*/ 160 w 160"/>
                <a:gd name="T11" fmla="*/ 4 h 127"/>
                <a:gd name="T12" fmla="*/ 156 w 160"/>
                <a:gd name="T13" fmla="*/ 0 h 127"/>
                <a:gd name="T14" fmla="*/ 4 w 160"/>
                <a:gd name="T15" fmla="*/ 0 h 127"/>
                <a:gd name="T16" fmla="*/ 0 w 160"/>
                <a:gd name="T17" fmla="*/ 4 h 127"/>
                <a:gd name="T18" fmla="*/ 0 w 160"/>
                <a:gd name="T19" fmla="*/ 79 h 127"/>
                <a:gd name="T20" fmla="*/ 38 w 160"/>
                <a:gd name="T21" fmla="*/ 127 h 127"/>
                <a:gd name="T22" fmla="*/ 66 w 160"/>
                <a:gd name="T23" fmla="*/ 101 h 127"/>
                <a:gd name="T24" fmla="*/ 32 w 160"/>
                <a:gd name="T25" fmla="*/ 20 h 127"/>
                <a:gd name="T26" fmla="*/ 36 w 160"/>
                <a:gd name="T27" fmla="*/ 16 h 127"/>
                <a:gd name="T28" fmla="*/ 60 w 160"/>
                <a:gd name="T29" fmla="*/ 16 h 127"/>
                <a:gd name="T30" fmla="*/ 64 w 160"/>
                <a:gd name="T31" fmla="*/ 20 h 127"/>
                <a:gd name="T32" fmla="*/ 64 w 160"/>
                <a:gd name="T33" fmla="*/ 44 h 127"/>
                <a:gd name="T34" fmla="*/ 60 w 160"/>
                <a:gd name="T35" fmla="*/ 48 h 127"/>
                <a:gd name="T36" fmla="*/ 36 w 160"/>
                <a:gd name="T37" fmla="*/ 48 h 127"/>
                <a:gd name="T38" fmla="*/ 32 w 160"/>
                <a:gd name="T39" fmla="*/ 44 h 127"/>
                <a:gd name="T40" fmla="*/ 32 w 160"/>
                <a:gd name="T41" fmla="*/ 20 h 127"/>
                <a:gd name="T42" fmla="*/ 36 w 160"/>
                <a:gd name="T43" fmla="*/ 56 h 127"/>
                <a:gd name="T44" fmla="*/ 124 w 160"/>
                <a:gd name="T45" fmla="*/ 56 h 127"/>
                <a:gd name="T46" fmla="*/ 128 w 160"/>
                <a:gd name="T47" fmla="*/ 60 h 127"/>
                <a:gd name="T48" fmla="*/ 124 w 160"/>
                <a:gd name="T49" fmla="*/ 64 h 127"/>
                <a:gd name="T50" fmla="*/ 36 w 160"/>
                <a:gd name="T51" fmla="*/ 64 h 127"/>
                <a:gd name="T52" fmla="*/ 32 w 160"/>
                <a:gd name="T53" fmla="*/ 60 h 127"/>
                <a:gd name="T54" fmla="*/ 36 w 160"/>
                <a:gd name="T55" fmla="*/ 56 h 127"/>
                <a:gd name="T56" fmla="*/ 32 w 160"/>
                <a:gd name="T57" fmla="*/ 76 h 127"/>
                <a:gd name="T58" fmla="*/ 36 w 160"/>
                <a:gd name="T59" fmla="*/ 72 h 127"/>
                <a:gd name="T60" fmla="*/ 124 w 160"/>
                <a:gd name="T61" fmla="*/ 72 h 127"/>
                <a:gd name="T62" fmla="*/ 128 w 160"/>
                <a:gd name="T63" fmla="*/ 76 h 127"/>
                <a:gd name="T64" fmla="*/ 124 w 160"/>
                <a:gd name="T65" fmla="*/ 80 h 127"/>
                <a:gd name="T66" fmla="*/ 36 w 160"/>
                <a:gd name="T67" fmla="*/ 80 h 127"/>
                <a:gd name="T68" fmla="*/ 32 w 160"/>
                <a:gd name="T69"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27">
                  <a:moveTo>
                    <a:pt x="66" y="101"/>
                  </a:moveTo>
                  <a:cubicBezTo>
                    <a:pt x="70" y="98"/>
                    <a:pt x="75" y="96"/>
                    <a:pt x="80" y="96"/>
                  </a:cubicBezTo>
                  <a:cubicBezTo>
                    <a:pt x="86" y="96"/>
                    <a:pt x="91" y="98"/>
                    <a:pt x="94" y="102"/>
                  </a:cubicBezTo>
                  <a:cubicBezTo>
                    <a:pt x="123" y="127"/>
                    <a:pt x="123" y="127"/>
                    <a:pt x="123" y="127"/>
                  </a:cubicBezTo>
                  <a:cubicBezTo>
                    <a:pt x="160" y="79"/>
                    <a:pt x="160" y="79"/>
                    <a:pt x="160" y="79"/>
                  </a:cubicBezTo>
                  <a:cubicBezTo>
                    <a:pt x="160" y="4"/>
                    <a:pt x="160" y="4"/>
                    <a:pt x="160" y="4"/>
                  </a:cubicBezTo>
                  <a:cubicBezTo>
                    <a:pt x="160" y="2"/>
                    <a:pt x="158" y="0"/>
                    <a:pt x="156" y="0"/>
                  </a:cubicBezTo>
                  <a:cubicBezTo>
                    <a:pt x="4" y="0"/>
                    <a:pt x="4" y="0"/>
                    <a:pt x="4" y="0"/>
                  </a:cubicBezTo>
                  <a:cubicBezTo>
                    <a:pt x="2" y="0"/>
                    <a:pt x="0" y="2"/>
                    <a:pt x="0" y="4"/>
                  </a:cubicBezTo>
                  <a:cubicBezTo>
                    <a:pt x="0" y="79"/>
                    <a:pt x="0" y="79"/>
                    <a:pt x="0" y="79"/>
                  </a:cubicBezTo>
                  <a:cubicBezTo>
                    <a:pt x="38" y="127"/>
                    <a:pt x="38" y="127"/>
                    <a:pt x="38" y="127"/>
                  </a:cubicBezTo>
                  <a:lnTo>
                    <a:pt x="66" y="101"/>
                  </a:lnTo>
                  <a:close/>
                  <a:moveTo>
                    <a:pt x="32" y="20"/>
                  </a:moveTo>
                  <a:cubicBezTo>
                    <a:pt x="32" y="18"/>
                    <a:pt x="34" y="16"/>
                    <a:pt x="36" y="16"/>
                  </a:cubicBezTo>
                  <a:cubicBezTo>
                    <a:pt x="60" y="16"/>
                    <a:pt x="60" y="16"/>
                    <a:pt x="60" y="16"/>
                  </a:cubicBezTo>
                  <a:cubicBezTo>
                    <a:pt x="62" y="16"/>
                    <a:pt x="64" y="18"/>
                    <a:pt x="64" y="20"/>
                  </a:cubicBezTo>
                  <a:cubicBezTo>
                    <a:pt x="64" y="44"/>
                    <a:pt x="64" y="44"/>
                    <a:pt x="64" y="44"/>
                  </a:cubicBezTo>
                  <a:cubicBezTo>
                    <a:pt x="64" y="46"/>
                    <a:pt x="62" y="48"/>
                    <a:pt x="60" y="48"/>
                  </a:cubicBezTo>
                  <a:cubicBezTo>
                    <a:pt x="36" y="48"/>
                    <a:pt x="36" y="48"/>
                    <a:pt x="36" y="48"/>
                  </a:cubicBezTo>
                  <a:cubicBezTo>
                    <a:pt x="34" y="48"/>
                    <a:pt x="32" y="46"/>
                    <a:pt x="32" y="44"/>
                  </a:cubicBezTo>
                  <a:lnTo>
                    <a:pt x="32" y="20"/>
                  </a:lnTo>
                  <a:close/>
                  <a:moveTo>
                    <a:pt x="36" y="56"/>
                  </a:moveTo>
                  <a:cubicBezTo>
                    <a:pt x="124" y="56"/>
                    <a:pt x="124" y="56"/>
                    <a:pt x="124" y="56"/>
                  </a:cubicBezTo>
                  <a:cubicBezTo>
                    <a:pt x="126" y="56"/>
                    <a:pt x="128" y="58"/>
                    <a:pt x="128" y="60"/>
                  </a:cubicBezTo>
                  <a:cubicBezTo>
                    <a:pt x="128" y="62"/>
                    <a:pt x="126" y="64"/>
                    <a:pt x="124" y="64"/>
                  </a:cubicBezTo>
                  <a:cubicBezTo>
                    <a:pt x="36" y="64"/>
                    <a:pt x="36" y="64"/>
                    <a:pt x="36" y="64"/>
                  </a:cubicBezTo>
                  <a:cubicBezTo>
                    <a:pt x="34" y="64"/>
                    <a:pt x="32" y="62"/>
                    <a:pt x="32" y="60"/>
                  </a:cubicBezTo>
                  <a:cubicBezTo>
                    <a:pt x="32" y="58"/>
                    <a:pt x="34" y="56"/>
                    <a:pt x="36" y="56"/>
                  </a:cubicBezTo>
                  <a:close/>
                  <a:moveTo>
                    <a:pt x="32" y="76"/>
                  </a:moveTo>
                  <a:cubicBezTo>
                    <a:pt x="32" y="74"/>
                    <a:pt x="34" y="72"/>
                    <a:pt x="36" y="72"/>
                  </a:cubicBezTo>
                  <a:cubicBezTo>
                    <a:pt x="124" y="72"/>
                    <a:pt x="124" y="72"/>
                    <a:pt x="124" y="72"/>
                  </a:cubicBezTo>
                  <a:cubicBezTo>
                    <a:pt x="126" y="72"/>
                    <a:pt x="128" y="74"/>
                    <a:pt x="128" y="76"/>
                  </a:cubicBezTo>
                  <a:cubicBezTo>
                    <a:pt x="128" y="78"/>
                    <a:pt x="126" y="80"/>
                    <a:pt x="124" y="80"/>
                  </a:cubicBezTo>
                  <a:cubicBezTo>
                    <a:pt x="36" y="80"/>
                    <a:pt x="36" y="80"/>
                    <a:pt x="36" y="80"/>
                  </a:cubicBezTo>
                  <a:cubicBezTo>
                    <a:pt x="34" y="80"/>
                    <a:pt x="32" y="78"/>
                    <a:pt x="32"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Rectangle 62"/>
            <p:cNvSpPr>
              <a:spLocks noChangeArrowheads="1"/>
            </p:cNvSpPr>
            <p:nvPr/>
          </p:nvSpPr>
          <p:spPr bwMode="auto">
            <a:xfrm>
              <a:off x="5978526" y="5915025"/>
              <a:ext cx="460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6" name="Freeform 63"/>
            <p:cNvSpPr/>
            <p:nvPr/>
          </p:nvSpPr>
          <p:spPr bwMode="auto">
            <a:xfrm>
              <a:off x="5821363" y="5981700"/>
              <a:ext cx="541338" cy="406400"/>
            </a:xfrm>
            <a:custGeom>
              <a:avLst/>
              <a:gdLst>
                <a:gd name="T0" fmla="*/ 188 w 192"/>
                <a:gd name="T1" fmla="*/ 0 h 144"/>
                <a:gd name="T2" fmla="*/ 184 w 192"/>
                <a:gd name="T3" fmla="*/ 0 h 144"/>
                <a:gd name="T4" fmla="*/ 184 w 192"/>
                <a:gd name="T5" fmla="*/ 34 h 144"/>
                <a:gd name="T6" fmla="*/ 145 w 192"/>
                <a:gd name="T7" fmla="*/ 85 h 144"/>
                <a:gd name="T8" fmla="*/ 167 w 192"/>
                <a:gd name="T9" fmla="*/ 105 h 144"/>
                <a:gd name="T10" fmla="*/ 167 w 192"/>
                <a:gd name="T11" fmla="*/ 111 h 144"/>
                <a:gd name="T12" fmla="*/ 161 w 192"/>
                <a:gd name="T13" fmla="*/ 111 h 144"/>
                <a:gd name="T14" fmla="*/ 105 w 192"/>
                <a:gd name="T15" fmla="*/ 60 h 144"/>
                <a:gd name="T16" fmla="*/ 88 w 192"/>
                <a:gd name="T17" fmla="*/ 59 h 144"/>
                <a:gd name="T18" fmla="*/ 31 w 192"/>
                <a:gd name="T19" fmla="*/ 111 h 144"/>
                <a:gd name="T20" fmla="*/ 28 w 192"/>
                <a:gd name="T21" fmla="*/ 112 h 144"/>
                <a:gd name="T22" fmla="*/ 25 w 192"/>
                <a:gd name="T23" fmla="*/ 111 h 144"/>
                <a:gd name="T24" fmla="*/ 25 w 192"/>
                <a:gd name="T25" fmla="*/ 105 h 144"/>
                <a:gd name="T26" fmla="*/ 48 w 192"/>
                <a:gd name="T27" fmla="*/ 85 h 144"/>
                <a:gd name="T28" fmla="*/ 8 w 192"/>
                <a:gd name="T29" fmla="*/ 34 h 144"/>
                <a:gd name="T30" fmla="*/ 8 w 192"/>
                <a:gd name="T31" fmla="*/ 0 h 144"/>
                <a:gd name="T32" fmla="*/ 4 w 192"/>
                <a:gd name="T33" fmla="*/ 0 h 144"/>
                <a:gd name="T34" fmla="*/ 0 w 192"/>
                <a:gd name="T35" fmla="*/ 4 h 144"/>
                <a:gd name="T36" fmla="*/ 0 w 192"/>
                <a:gd name="T37" fmla="*/ 24 h 144"/>
                <a:gd name="T38" fmla="*/ 0 w 192"/>
                <a:gd name="T39" fmla="*/ 124 h 144"/>
                <a:gd name="T40" fmla="*/ 20 w 192"/>
                <a:gd name="T41" fmla="*/ 144 h 144"/>
                <a:gd name="T42" fmla="*/ 172 w 192"/>
                <a:gd name="T43" fmla="*/ 144 h 144"/>
                <a:gd name="T44" fmla="*/ 192 w 192"/>
                <a:gd name="T45" fmla="*/ 124 h 144"/>
                <a:gd name="T46" fmla="*/ 192 w 192"/>
                <a:gd name="T47" fmla="*/ 24 h 144"/>
                <a:gd name="T48" fmla="*/ 192 w 192"/>
                <a:gd name="T49" fmla="*/ 4 h 144"/>
                <a:gd name="T50" fmla="*/ 188 w 192"/>
                <a:gd name="T5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144">
                  <a:moveTo>
                    <a:pt x="188" y="0"/>
                  </a:moveTo>
                  <a:cubicBezTo>
                    <a:pt x="184" y="0"/>
                    <a:pt x="184" y="0"/>
                    <a:pt x="184" y="0"/>
                  </a:cubicBezTo>
                  <a:cubicBezTo>
                    <a:pt x="184" y="34"/>
                    <a:pt x="184" y="34"/>
                    <a:pt x="184" y="34"/>
                  </a:cubicBezTo>
                  <a:cubicBezTo>
                    <a:pt x="145" y="85"/>
                    <a:pt x="145" y="85"/>
                    <a:pt x="145" y="85"/>
                  </a:cubicBezTo>
                  <a:cubicBezTo>
                    <a:pt x="167" y="105"/>
                    <a:pt x="167" y="105"/>
                    <a:pt x="167" y="105"/>
                  </a:cubicBezTo>
                  <a:cubicBezTo>
                    <a:pt x="168" y="106"/>
                    <a:pt x="169" y="109"/>
                    <a:pt x="167" y="111"/>
                  </a:cubicBezTo>
                  <a:cubicBezTo>
                    <a:pt x="166" y="112"/>
                    <a:pt x="163" y="112"/>
                    <a:pt x="161" y="111"/>
                  </a:cubicBezTo>
                  <a:cubicBezTo>
                    <a:pt x="105" y="60"/>
                    <a:pt x="105" y="60"/>
                    <a:pt x="105" y="60"/>
                  </a:cubicBezTo>
                  <a:cubicBezTo>
                    <a:pt x="100" y="55"/>
                    <a:pt x="92" y="55"/>
                    <a:pt x="88" y="59"/>
                  </a:cubicBezTo>
                  <a:cubicBezTo>
                    <a:pt x="31" y="111"/>
                    <a:pt x="31" y="111"/>
                    <a:pt x="31" y="111"/>
                  </a:cubicBezTo>
                  <a:cubicBezTo>
                    <a:pt x="30" y="112"/>
                    <a:pt x="29" y="112"/>
                    <a:pt x="28" y="112"/>
                  </a:cubicBezTo>
                  <a:cubicBezTo>
                    <a:pt x="27" y="112"/>
                    <a:pt x="26" y="111"/>
                    <a:pt x="25" y="111"/>
                  </a:cubicBezTo>
                  <a:cubicBezTo>
                    <a:pt x="24" y="109"/>
                    <a:pt x="24" y="106"/>
                    <a:pt x="25" y="105"/>
                  </a:cubicBezTo>
                  <a:cubicBezTo>
                    <a:pt x="48" y="85"/>
                    <a:pt x="48" y="85"/>
                    <a:pt x="48" y="85"/>
                  </a:cubicBezTo>
                  <a:cubicBezTo>
                    <a:pt x="8" y="34"/>
                    <a:pt x="8" y="34"/>
                    <a:pt x="8" y="34"/>
                  </a:cubicBezTo>
                  <a:cubicBezTo>
                    <a:pt x="8" y="0"/>
                    <a:pt x="8" y="0"/>
                    <a:pt x="8" y="0"/>
                  </a:cubicBezTo>
                  <a:cubicBezTo>
                    <a:pt x="4" y="0"/>
                    <a:pt x="4" y="0"/>
                    <a:pt x="4" y="0"/>
                  </a:cubicBezTo>
                  <a:cubicBezTo>
                    <a:pt x="2" y="0"/>
                    <a:pt x="0" y="2"/>
                    <a:pt x="0" y="4"/>
                  </a:cubicBezTo>
                  <a:cubicBezTo>
                    <a:pt x="0" y="24"/>
                    <a:pt x="0" y="24"/>
                    <a:pt x="0" y="24"/>
                  </a:cubicBezTo>
                  <a:cubicBezTo>
                    <a:pt x="0" y="124"/>
                    <a:pt x="0" y="124"/>
                    <a:pt x="0" y="124"/>
                  </a:cubicBezTo>
                  <a:cubicBezTo>
                    <a:pt x="0" y="135"/>
                    <a:pt x="9" y="144"/>
                    <a:pt x="20" y="144"/>
                  </a:cubicBezTo>
                  <a:cubicBezTo>
                    <a:pt x="172" y="144"/>
                    <a:pt x="172" y="144"/>
                    <a:pt x="172" y="144"/>
                  </a:cubicBezTo>
                  <a:cubicBezTo>
                    <a:pt x="183" y="144"/>
                    <a:pt x="192" y="135"/>
                    <a:pt x="192" y="124"/>
                  </a:cubicBezTo>
                  <a:cubicBezTo>
                    <a:pt x="192" y="24"/>
                    <a:pt x="192" y="24"/>
                    <a:pt x="192" y="24"/>
                  </a:cubicBezTo>
                  <a:cubicBezTo>
                    <a:pt x="192" y="4"/>
                    <a:pt x="192" y="4"/>
                    <a:pt x="192" y="4"/>
                  </a:cubicBezTo>
                  <a:cubicBezTo>
                    <a:pt x="192" y="2"/>
                    <a:pt x="190" y="0"/>
                    <a:pt x="1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19" name="Freeform 97"/>
          <p:cNvSpPr/>
          <p:nvPr/>
        </p:nvSpPr>
        <p:spPr bwMode="auto">
          <a:xfrm>
            <a:off x="9498402" y="-76651"/>
            <a:ext cx="648244" cy="539886"/>
          </a:xfrm>
          <a:custGeom>
            <a:avLst/>
            <a:gdLst>
              <a:gd name="T0" fmla="*/ 188 w 192"/>
              <a:gd name="T1" fmla="*/ 80 h 160"/>
              <a:gd name="T2" fmla="*/ 164 w 192"/>
              <a:gd name="T3" fmla="*/ 80 h 160"/>
              <a:gd name="T4" fmla="*/ 161 w 192"/>
              <a:gd name="T5" fmla="*/ 82 h 160"/>
              <a:gd name="T6" fmla="*/ 157 w 192"/>
              <a:gd name="T7" fmla="*/ 88 h 160"/>
              <a:gd name="T8" fmla="*/ 152 w 192"/>
              <a:gd name="T9" fmla="*/ 67 h 160"/>
              <a:gd name="T10" fmla="*/ 148 w 192"/>
              <a:gd name="T11" fmla="*/ 64 h 160"/>
              <a:gd name="T12" fmla="*/ 144 w 192"/>
              <a:gd name="T13" fmla="*/ 67 h 160"/>
              <a:gd name="T14" fmla="*/ 134 w 192"/>
              <a:gd name="T15" fmla="*/ 98 h 160"/>
              <a:gd name="T16" fmla="*/ 128 w 192"/>
              <a:gd name="T17" fmla="*/ 51 h 160"/>
              <a:gd name="T18" fmla="*/ 124 w 192"/>
              <a:gd name="T19" fmla="*/ 48 h 160"/>
              <a:gd name="T20" fmla="*/ 120 w 192"/>
              <a:gd name="T21" fmla="*/ 51 h 160"/>
              <a:gd name="T22" fmla="*/ 103 w 192"/>
              <a:gd name="T23" fmla="*/ 127 h 160"/>
              <a:gd name="T24" fmla="*/ 96 w 192"/>
              <a:gd name="T25" fmla="*/ 4 h 160"/>
              <a:gd name="T26" fmla="*/ 92 w 192"/>
              <a:gd name="T27" fmla="*/ 0 h 160"/>
              <a:gd name="T28" fmla="*/ 88 w 192"/>
              <a:gd name="T29" fmla="*/ 3 h 160"/>
              <a:gd name="T30" fmla="*/ 69 w 192"/>
              <a:gd name="T31" fmla="*/ 85 h 160"/>
              <a:gd name="T32" fmla="*/ 64 w 192"/>
              <a:gd name="T33" fmla="*/ 43 h 160"/>
              <a:gd name="T34" fmla="*/ 61 w 192"/>
              <a:gd name="T35" fmla="*/ 40 h 160"/>
              <a:gd name="T36" fmla="*/ 56 w 192"/>
              <a:gd name="T37" fmla="*/ 43 h 160"/>
              <a:gd name="T38" fmla="*/ 45 w 192"/>
              <a:gd name="T39" fmla="*/ 78 h 160"/>
              <a:gd name="T40" fmla="*/ 40 w 192"/>
              <a:gd name="T41" fmla="*/ 59 h 160"/>
              <a:gd name="T42" fmla="*/ 37 w 192"/>
              <a:gd name="T43" fmla="*/ 56 h 160"/>
              <a:gd name="T44" fmla="*/ 33 w 192"/>
              <a:gd name="T45" fmla="*/ 58 h 160"/>
              <a:gd name="T46" fmla="*/ 26 w 192"/>
              <a:gd name="T47" fmla="*/ 72 h 160"/>
              <a:gd name="T48" fmla="*/ 4 w 192"/>
              <a:gd name="T49" fmla="*/ 72 h 160"/>
              <a:gd name="T50" fmla="*/ 0 w 192"/>
              <a:gd name="T51" fmla="*/ 76 h 160"/>
              <a:gd name="T52" fmla="*/ 4 w 192"/>
              <a:gd name="T53" fmla="*/ 80 h 160"/>
              <a:gd name="T54" fmla="*/ 28 w 192"/>
              <a:gd name="T55" fmla="*/ 80 h 160"/>
              <a:gd name="T56" fmla="*/ 32 w 192"/>
              <a:gd name="T57" fmla="*/ 78 h 160"/>
              <a:gd name="T58" fmla="*/ 35 w 192"/>
              <a:gd name="T59" fmla="*/ 71 h 160"/>
              <a:gd name="T60" fmla="*/ 40 w 192"/>
              <a:gd name="T61" fmla="*/ 93 h 160"/>
              <a:gd name="T62" fmla="*/ 44 w 192"/>
              <a:gd name="T63" fmla="*/ 96 h 160"/>
              <a:gd name="T64" fmla="*/ 48 w 192"/>
              <a:gd name="T65" fmla="*/ 93 h 160"/>
              <a:gd name="T66" fmla="*/ 58 w 192"/>
              <a:gd name="T67" fmla="*/ 62 h 160"/>
              <a:gd name="T68" fmla="*/ 64 w 192"/>
              <a:gd name="T69" fmla="*/ 108 h 160"/>
              <a:gd name="T70" fmla="*/ 68 w 192"/>
              <a:gd name="T71" fmla="*/ 112 h 160"/>
              <a:gd name="T72" fmla="*/ 72 w 192"/>
              <a:gd name="T73" fmla="*/ 109 h 160"/>
              <a:gd name="T74" fmla="*/ 90 w 192"/>
              <a:gd name="T75" fmla="*/ 32 h 160"/>
              <a:gd name="T76" fmla="*/ 96 w 192"/>
              <a:gd name="T77" fmla="*/ 156 h 160"/>
              <a:gd name="T78" fmla="*/ 100 w 192"/>
              <a:gd name="T79" fmla="*/ 160 h 160"/>
              <a:gd name="T80" fmla="*/ 100 w 192"/>
              <a:gd name="T81" fmla="*/ 160 h 160"/>
              <a:gd name="T82" fmla="*/ 104 w 192"/>
              <a:gd name="T83" fmla="*/ 157 h 160"/>
              <a:gd name="T84" fmla="*/ 123 w 192"/>
              <a:gd name="T85" fmla="*/ 75 h 160"/>
              <a:gd name="T86" fmla="*/ 128 w 192"/>
              <a:gd name="T87" fmla="*/ 116 h 160"/>
              <a:gd name="T88" fmla="*/ 132 w 192"/>
              <a:gd name="T89" fmla="*/ 120 h 160"/>
              <a:gd name="T90" fmla="*/ 136 w 192"/>
              <a:gd name="T91" fmla="*/ 117 h 160"/>
              <a:gd name="T92" fmla="*/ 148 w 192"/>
              <a:gd name="T93" fmla="*/ 82 h 160"/>
              <a:gd name="T94" fmla="*/ 152 w 192"/>
              <a:gd name="T95" fmla="*/ 101 h 160"/>
              <a:gd name="T96" fmla="*/ 156 w 192"/>
              <a:gd name="T97" fmla="*/ 104 h 160"/>
              <a:gd name="T98" fmla="*/ 160 w 192"/>
              <a:gd name="T99" fmla="*/ 102 h 160"/>
              <a:gd name="T100" fmla="*/ 167 w 192"/>
              <a:gd name="T101" fmla="*/ 88 h 160"/>
              <a:gd name="T102" fmla="*/ 188 w 192"/>
              <a:gd name="T103" fmla="*/ 88 h 160"/>
              <a:gd name="T104" fmla="*/ 192 w 192"/>
              <a:gd name="T105" fmla="*/ 84 h 160"/>
              <a:gd name="T106" fmla="*/ 188 w 192"/>
              <a:gd name="T107"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 h="160">
                <a:moveTo>
                  <a:pt x="188" y="80"/>
                </a:moveTo>
                <a:cubicBezTo>
                  <a:pt x="164" y="80"/>
                  <a:pt x="164" y="80"/>
                  <a:pt x="164" y="80"/>
                </a:cubicBezTo>
                <a:cubicBezTo>
                  <a:pt x="163" y="80"/>
                  <a:pt x="161" y="81"/>
                  <a:pt x="161" y="82"/>
                </a:cubicBezTo>
                <a:cubicBezTo>
                  <a:pt x="157" y="88"/>
                  <a:pt x="157" y="88"/>
                  <a:pt x="157" y="88"/>
                </a:cubicBezTo>
                <a:cubicBezTo>
                  <a:pt x="152" y="67"/>
                  <a:pt x="152" y="67"/>
                  <a:pt x="152" y="67"/>
                </a:cubicBezTo>
                <a:cubicBezTo>
                  <a:pt x="152" y="65"/>
                  <a:pt x="150" y="64"/>
                  <a:pt x="148" y="64"/>
                </a:cubicBezTo>
                <a:cubicBezTo>
                  <a:pt x="147" y="64"/>
                  <a:pt x="145" y="65"/>
                  <a:pt x="144" y="67"/>
                </a:cubicBezTo>
                <a:cubicBezTo>
                  <a:pt x="134" y="98"/>
                  <a:pt x="134" y="98"/>
                  <a:pt x="134" y="98"/>
                </a:cubicBezTo>
                <a:cubicBezTo>
                  <a:pt x="128" y="51"/>
                  <a:pt x="128" y="51"/>
                  <a:pt x="128" y="51"/>
                </a:cubicBezTo>
                <a:cubicBezTo>
                  <a:pt x="128" y="49"/>
                  <a:pt x="126" y="48"/>
                  <a:pt x="124" y="48"/>
                </a:cubicBezTo>
                <a:cubicBezTo>
                  <a:pt x="123" y="48"/>
                  <a:pt x="121" y="49"/>
                  <a:pt x="120" y="51"/>
                </a:cubicBezTo>
                <a:cubicBezTo>
                  <a:pt x="103" y="127"/>
                  <a:pt x="103" y="127"/>
                  <a:pt x="103" y="127"/>
                </a:cubicBezTo>
                <a:cubicBezTo>
                  <a:pt x="96" y="4"/>
                  <a:pt x="96" y="4"/>
                  <a:pt x="96" y="4"/>
                </a:cubicBezTo>
                <a:cubicBezTo>
                  <a:pt x="96" y="2"/>
                  <a:pt x="94" y="0"/>
                  <a:pt x="92" y="0"/>
                </a:cubicBezTo>
                <a:cubicBezTo>
                  <a:pt x="91" y="0"/>
                  <a:pt x="89" y="1"/>
                  <a:pt x="88" y="3"/>
                </a:cubicBezTo>
                <a:cubicBezTo>
                  <a:pt x="69" y="85"/>
                  <a:pt x="69" y="85"/>
                  <a:pt x="69" y="85"/>
                </a:cubicBezTo>
                <a:cubicBezTo>
                  <a:pt x="64" y="43"/>
                  <a:pt x="64" y="43"/>
                  <a:pt x="64" y="43"/>
                </a:cubicBezTo>
                <a:cubicBezTo>
                  <a:pt x="64" y="42"/>
                  <a:pt x="62" y="40"/>
                  <a:pt x="61" y="40"/>
                </a:cubicBezTo>
                <a:cubicBezTo>
                  <a:pt x="59" y="40"/>
                  <a:pt x="57" y="41"/>
                  <a:pt x="56" y="43"/>
                </a:cubicBezTo>
                <a:cubicBezTo>
                  <a:pt x="45" y="78"/>
                  <a:pt x="45" y="78"/>
                  <a:pt x="45" y="78"/>
                </a:cubicBezTo>
                <a:cubicBezTo>
                  <a:pt x="40" y="59"/>
                  <a:pt x="40" y="59"/>
                  <a:pt x="40" y="59"/>
                </a:cubicBezTo>
                <a:cubicBezTo>
                  <a:pt x="40" y="57"/>
                  <a:pt x="38" y="56"/>
                  <a:pt x="37" y="56"/>
                </a:cubicBezTo>
                <a:cubicBezTo>
                  <a:pt x="35" y="56"/>
                  <a:pt x="33" y="57"/>
                  <a:pt x="33" y="58"/>
                </a:cubicBezTo>
                <a:cubicBezTo>
                  <a:pt x="26" y="72"/>
                  <a:pt x="26" y="72"/>
                  <a:pt x="26" y="72"/>
                </a:cubicBezTo>
                <a:cubicBezTo>
                  <a:pt x="4" y="72"/>
                  <a:pt x="4" y="72"/>
                  <a:pt x="4" y="72"/>
                </a:cubicBezTo>
                <a:cubicBezTo>
                  <a:pt x="2" y="72"/>
                  <a:pt x="0" y="74"/>
                  <a:pt x="0" y="76"/>
                </a:cubicBezTo>
                <a:cubicBezTo>
                  <a:pt x="0" y="78"/>
                  <a:pt x="2" y="80"/>
                  <a:pt x="4" y="80"/>
                </a:cubicBezTo>
                <a:cubicBezTo>
                  <a:pt x="28" y="80"/>
                  <a:pt x="28" y="80"/>
                  <a:pt x="28" y="80"/>
                </a:cubicBezTo>
                <a:cubicBezTo>
                  <a:pt x="30" y="80"/>
                  <a:pt x="31" y="79"/>
                  <a:pt x="32" y="78"/>
                </a:cubicBezTo>
                <a:cubicBezTo>
                  <a:pt x="35" y="71"/>
                  <a:pt x="35" y="71"/>
                  <a:pt x="35" y="71"/>
                </a:cubicBezTo>
                <a:cubicBezTo>
                  <a:pt x="40" y="93"/>
                  <a:pt x="40" y="93"/>
                  <a:pt x="40" y="93"/>
                </a:cubicBezTo>
                <a:cubicBezTo>
                  <a:pt x="41" y="95"/>
                  <a:pt x="42" y="96"/>
                  <a:pt x="44" y="96"/>
                </a:cubicBezTo>
                <a:cubicBezTo>
                  <a:pt x="46" y="96"/>
                  <a:pt x="47" y="95"/>
                  <a:pt x="48" y="93"/>
                </a:cubicBezTo>
                <a:cubicBezTo>
                  <a:pt x="58" y="62"/>
                  <a:pt x="58" y="62"/>
                  <a:pt x="58" y="62"/>
                </a:cubicBezTo>
                <a:cubicBezTo>
                  <a:pt x="64" y="108"/>
                  <a:pt x="64" y="108"/>
                  <a:pt x="64" y="108"/>
                </a:cubicBezTo>
                <a:cubicBezTo>
                  <a:pt x="64" y="110"/>
                  <a:pt x="66" y="112"/>
                  <a:pt x="68" y="112"/>
                </a:cubicBezTo>
                <a:cubicBezTo>
                  <a:pt x="70" y="112"/>
                  <a:pt x="72" y="111"/>
                  <a:pt x="72" y="109"/>
                </a:cubicBezTo>
                <a:cubicBezTo>
                  <a:pt x="90" y="32"/>
                  <a:pt x="90" y="32"/>
                  <a:pt x="90" y="32"/>
                </a:cubicBezTo>
                <a:cubicBezTo>
                  <a:pt x="96" y="156"/>
                  <a:pt x="96" y="156"/>
                  <a:pt x="96" y="156"/>
                </a:cubicBezTo>
                <a:cubicBezTo>
                  <a:pt x="96" y="158"/>
                  <a:pt x="98" y="160"/>
                  <a:pt x="100" y="160"/>
                </a:cubicBezTo>
                <a:cubicBezTo>
                  <a:pt x="100" y="160"/>
                  <a:pt x="100" y="160"/>
                  <a:pt x="100" y="160"/>
                </a:cubicBezTo>
                <a:cubicBezTo>
                  <a:pt x="102" y="160"/>
                  <a:pt x="104" y="159"/>
                  <a:pt x="104" y="157"/>
                </a:cubicBezTo>
                <a:cubicBezTo>
                  <a:pt x="123" y="75"/>
                  <a:pt x="123" y="75"/>
                  <a:pt x="123" y="75"/>
                </a:cubicBezTo>
                <a:cubicBezTo>
                  <a:pt x="128" y="116"/>
                  <a:pt x="128" y="116"/>
                  <a:pt x="128" y="116"/>
                </a:cubicBezTo>
                <a:cubicBezTo>
                  <a:pt x="128" y="118"/>
                  <a:pt x="130" y="120"/>
                  <a:pt x="132" y="120"/>
                </a:cubicBezTo>
                <a:cubicBezTo>
                  <a:pt x="134" y="120"/>
                  <a:pt x="135" y="119"/>
                  <a:pt x="136" y="117"/>
                </a:cubicBezTo>
                <a:cubicBezTo>
                  <a:pt x="148" y="82"/>
                  <a:pt x="148" y="82"/>
                  <a:pt x="148" y="82"/>
                </a:cubicBezTo>
                <a:cubicBezTo>
                  <a:pt x="152" y="101"/>
                  <a:pt x="152" y="101"/>
                  <a:pt x="152" y="101"/>
                </a:cubicBezTo>
                <a:cubicBezTo>
                  <a:pt x="153" y="102"/>
                  <a:pt x="154" y="104"/>
                  <a:pt x="156" y="104"/>
                </a:cubicBezTo>
                <a:cubicBezTo>
                  <a:pt x="157" y="104"/>
                  <a:pt x="159" y="103"/>
                  <a:pt x="160" y="102"/>
                </a:cubicBezTo>
                <a:cubicBezTo>
                  <a:pt x="167" y="88"/>
                  <a:pt x="167" y="88"/>
                  <a:pt x="167" y="88"/>
                </a:cubicBezTo>
                <a:cubicBezTo>
                  <a:pt x="188" y="88"/>
                  <a:pt x="188" y="88"/>
                  <a:pt x="188" y="88"/>
                </a:cubicBezTo>
                <a:cubicBezTo>
                  <a:pt x="190" y="88"/>
                  <a:pt x="192" y="86"/>
                  <a:pt x="192" y="84"/>
                </a:cubicBezTo>
                <a:cubicBezTo>
                  <a:pt x="192" y="82"/>
                  <a:pt x="190" y="80"/>
                  <a:pt x="188" y="80"/>
                </a:cubicBez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grpSp>
        <p:nvGrpSpPr>
          <p:cNvPr id="320" name="组合 319"/>
          <p:cNvGrpSpPr/>
          <p:nvPr/>
        </p:nvGrpSpPr>
        <p:grpSpPr>
          <a:xfrm rot="21024669">
            <a:off x="9058502" y="4388765"/>
            <a:ext cx="445639" cy="407740"/>
            <a:chOff x="5821363" y="3213100"/>
            <a:chExt cx="541338" cy="495300"/>
          </a:xfrm>
          <a:solidFill>
            <a:schemeClr val="bg1">
              <a:alpha val="9000"/>
            </a:schemeClr>
          </a:solidFill>
        </p:grpSpPr>
        <p:sp>
          <p:nvSpPr>
            <p:cNvPr id="390" name="Freeform 86"/>
            <p:cNvSpPr/>
            <p:nvPr/>
          </p:nvSpPr>
          <p:spPr bwMode="auto">
            <a:xfrm>
              <a:off x="6227763" y="3370263"/>
              <a:ext cx="134938" cy="269875"/>
            </a:xfrm>
            <a:custGeom>
              <a:avLst/>
              <a:gdLst>
                <a:gd name="T0" fmla="*/ 44 w 48"/>
                <a:gd name="T1" fmla="*/ 0 h 96"/>
                <a:gd name="T2" fmla="*/ 24 w 48"/>
                <a:gd name="T3" fmla="*/ 0 h 96"/>
                <a:gd name="T4" fmla="*/ 21 w 48"/>
                <a:gd name="T5" fmla="*/ 1 h 96"/>
                <a:gd name="T6" fmla="*/ 10 w 48"/>
                <a:gd name="T7" fmla="*/ 16 h 96"/>
                <a:gd name="T8" fmla="*/ 0 w 48"/>
                <a:gd name="T9" fmla="*/ 16 h 96"/>
                <a:gd name="T10" fmla="*/ 0 w 48"/>
                <a:gd name="T11" fmla="*/ 80 h 96"/>
                <a:gd name="T12" fmla="*/ 10 w 48"/>
                <a:gd name="T13" fmla="*/ 80 h 96"/>
                <a:gd name="T14" fmla="*/ 21 w 48"/>
                <a:gd name="T15" fmla="*/ 94 h 96"/>
                <a:gd name="T16" fmla="*/ 24 w 48"/>
                <a:gd name="T17" fmla="*/ 96 h 96"/>
                <a:gd name="T18" fmla="*/ 44 w 48"/>
                <a:gd name="T19" fmla="*/ 96 h 96"/>
                <a:gd name="T20" fmla="*/ 48 w 48"/>
                <a:gd name="T21" fmla="*/ 92 h 96"/>
                <a:gd name="T22" fmla="*/ 48 w 48"/>
                <a:gd name="T23" fmla="*/ 4 h 96"/>
                <a:gd name="T24" fmla="*/ 44 w 48"/>
                <a:gd name="T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96">
                  <a:moveTo>
                    <a:pt x="44" y="0"/>
                  </a:moveTo>
                  <a:cubicBezTo>
                    <a:pt x="24" y="0"/>
                    <a:pt x="24" y="0"/>
                    <a:pt x="24" y="0"/>
                  </a:cubicBezTo>
                  <a:cubicBezTo>
                    <a:pt x="23" y="0"/>
                    <a:pt x="22" y="0"/>
                    <a:pt x="21" y="1"/>
                  </a:cubicBezTo>
                  <a:cubicBezTo>
                    <a:pt x="10" y="16"/>
                    <a:pt x="10" y="16"/>
                    <a:pt x="10" y="16"/>
                  </a:cubicBezTo>
                  <a:cubicBezTo>
                    <a:pt x="0" y="16"/>
                    <a:pt x="0" y="16"/>
                    <a:pt x="0" y="16"/>
                  </a:cubicBezTo>
                  <a:cubicBezTo>
                    <a:pt x="0" y="80"/>
                    <a:pt x="0" y="80"/>
                    <a:pt x="0" y="80"/>
                  </a:cubicBezTo>
                  <a:cubicBezTo>
                    <a:pt x="10" y="80"/>
                    <a:pt x="10" y="80"/>
                    <a:pt x="10" y="80"/>
                  </a:cubicBezTo>
                  <a:cubicBezTo>
                    <a:pt x="21" y="94"/>
                    <a:pt x="21" y="94"/>
                    <a:pt x="21" y="94"/>
                  </a:cubicBezTo>
                  <a:cubicBezTo>
                    <a:pt x="22" y="95"/>
                    <a:pt x="23" y="96"/>
                    <a:pt x="24" y="96"/>
                  </a:cubicBezTo>
                  <a:cubicBezTo>
                    <a:pt x="44" y="96"/>
                    <a:pt x="44" y="96"/>
                    <a:pt x="44" y="96"/>
                  </a:cubicBezTo>
                  <a:cubicBezTo>
                    <a:pt x="46" y="96"/>
                    <a:pt x="48" y="94"/>
                    <a:pt x="48" y="92"/>
                  </a:cubicBezTo>
                  <a:cubicBezTo>
                    <a:pt x="48" y="4"/>
                    <a:pt x="48" y="4"/>
                    <a:pt x="48" y="4"/>
                  </a:cubicBezTo>
                  <a:cubicBezTo>
                    <a:pt x="48" y="2"/>
                    <a:pt x="46"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Oval 87"/>
            <p:cNvSpPr>
              <a:spLocks noChangeArrowheads="1"/>
            </p:cNvSpPr>
            <p:nvPr/>
          </p:nvSpPr>
          <p:spPr bwMode="auto">
            <a:xfrm>
              <a:off x="5889626" y="3438525"/>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88"/>
            <p:cNvSpPr>
              <a:spLocks noEditPoints="1"/>
            </p:cNvSpPr>
            <p:nvPr/>
          </p:nvSpPr>
          <p:spPr bwMode="auto">
            <a:xfrm>
              <a:off x="5821363" y="3213100"/>
              <a:ext cx="519113" cy="495300"/>
            </a:xfrm>
            <a:custGeom>
              <a:avLst/>
              <a:gdLst>
                <a:gd name="T0" fmla="*/ 124 w 184"/>
                <a:gd name="T1" fmla="*/ 48 h 176"/>
                <a:gd name="T2" fmla="*/ 93 w 184"/>
                <a:gd name="T3" fmla="*/ 48 h 176"/>
                <a:gd name="T4" fmla="*/ 98 w 184"/>
                <a:gd name="T5" fmla="*/ 29 h 176"/>
                <a:gd name="T6" fmla="*/ 104 w 184"/>
                <a:gd name="T7" fmla="*/ 24 h 176"/>
                <a:gd name="T8" fmla="*/ 109 w 184"/>
                <a:gd name="T9" fmla="*/ 24 h 176"/>
                <a:gd name="T10" fmla="*/ 128 w 184"/>
                <a:gd name="T11" fmla="*/ 40 h 176"/>
                <a:gd name="T12" fmla="*/ 164 w 184"/>
                <a:gd name="T13" fmla="*/ 40 h 176"/>
                <a:gd name="T14" fmla="*/ 184 w 184"/>
                <a:gd name="T15" fmla="*/ 20 h 176"/>
                <a:gd name="T16" fmla="*/ 164 w 184"/>
                <a:gd name="T17" fmla="*/ 0 h 176"/>
                <a:gd name="T18" fmla="*/ 128 w 184"/>
                <a:gd name="T19" fmla="*/ 0 h 176"/>
                <a:gd name="T20" fmla="*/ 109 w 184"/>
                <a:gd name="T21" fmla="*/ 16 h 176"/>
                <a:gd name="T22" fmla="*/ 104 w 184"/>
                <a:gd name="T23" fmla="*/ 16 h 176"/>
                <a:gd name="T24" fmla="*/ 90 w 184"/>
                <a:gd name="T25" fmla="*/ 27 h 176"/>
                <a:gd name="T26" fmla="*/ 85 w 184"/>
                <a:gd name="T27" fmla="*/ 48 h 176"/>
                <a:gd name="T28" fmla="*/ 12 w 184"/>
                <a:gd name="T29" fmla="*/ 48 h 176"/>
                <a:gd name="T30" fmla="*/ 0 w 184"/>
                <a:gd name="T31" fmla="*/ 60 h 176"/>
                <a:gd name="T32" fmla="*/ 0 w 184"/>
                <a:gd name="T33" fmla="*/ 148 h 176"/>
                <a:gd name="T34" fmla="*/ 8 w 184"/>
                <a:gd name="T35" fmla="*/ 159 h 176"/>
                <a:gd name="T36" fmla="*/ 8 w 184"/>
                <a:gd name="T37" fmla="*/ 164 h 176"/>
                <a:gd name="T38" fmla="*/ 20 w 184"/>
                <a:gd name="T39" fmla="*/ 176 h 176"/>
                <a:gd name="T40" fmla="*/ 52 w 184"/>
                <a:gd name="T41" fmla="*/ 176 h 176"/>
                <a:gd name="T42" fmla="*/ 64 w 184"/>
                <a:gd name="T43" fmla="*/ 164 h 176"/>
                <a:gd name="T44" fmla="*/ 64 w 184"/>
                <a:gd name="T45" fmla="*/ 160 h 176"/>
                <a:gd name="T46" fmla="*/ 72 w 184"/>
                <a:gd name="T47" fmla="*/ 160 h 176"/>
                <a:gd name="T48" fmla="*/ 72 w 184"/>
                <a:gd name="T49" fmla="*/ 164 h 176"/>
                <a:gd name="T50" fmla="*/ 84 w 184"/>
                <a:gd name="T51" fmla="*/ 176 h 176"/>
                <a:gd name="T52" fmla="*/ 116 w 184"/>
                <a:gd name="T53" fmla="*/ 176 h 176"/>
                <a:gd name="T54" fmla="*/ 128 w 184"/>
                <a:gd name="T55" fmla="*/ 164 h 176"/>
                <a:gd name="T56" fmla="*/ 128 w 184"/>
                <a:gd name="T57" fmla="*/ 159 h 176"/>
                <a:gd name="T58" fmla="*/ 136 w 184"/>
                <a:gd name="T59" fmla="*/ 148 h 176"/>
                <a:gd name="T60" fmla="*/ 136 w 184"/>
                <a:gd name="T61" fmla="*/ 60 h 176"/>
                <a:gd name="T62" fmla="*/ 124 w 184"/>
                <a:gd name="T63" fmla="*/ 48 h 176"/>
                <a:gd name="T64" fmla="*/ 28 w 184"/>
                <a:gd name="T65" fmla="*/ 96 h 176"/>
                <a:gd name="T66" fmla="*/ 16 w 184"/>
                <a:gd name="T67" fmla="*/ 84 h 176"/>
                <a:gd name="T68" fmla="*/ 28 w 184"/>
                <a:gd name="T69" fmla="*/ 72 h 176"/>
                <a:gd name="T70" fmla="*/ 40 w 184"/>
                <a:gd name="T71" fmla="*/ 84 h 176"/>
                <a:gd name="T72" fmla="*/ 28 w 184"/>
                <a:gd name="T73" fmla="*/ 96 h 176"/>
                <a:gd name="T74" fmla="*/ 112 w 184"/>
                <a:gd name="T75" fmla="*/ 132 h 176"/>
                <a:gd name="T76" fmla="*/ 108 w 184"/>
                <a:gd name="T77" fmla="*/ 136 h 176"/>
                <a:gd name="T78" fmla="*/ 60 w 184"/>
                <a:gd name="T79" fmla="*/ 136 h 176"/>
                <a:gd name="T80" fmla="*/ 56 w 184"/>
                <a:gd name="T81" fmla="*/ 132 h 176"/>
                <a:gd name="T82" fmla="*/ 56 w 184"/>
                <a:gd name="T83" fmla="*/ 76 h 176"/>
                <a:gd name="T84" fmla="*/ 60 w 184"/>
                <a:gd name="T85" fmla="*/ 72 h 176"/>
                <a:gd name="T86" fmla="*/ 108 w 184"/>
                <a:gd name="T87" fmla="*/ 72 h 176"/>
                <a:gd name="T88" fmla="*/ 112 w 184"/>
                <a:gd name="T89" fmla="*/ 76 h 176"/>
                <a:gd name="T90" fmla="*/ 112 w 184"/>
                <a:gd name="T91"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76">
                  <a:moveTo>
                    <a:pt x="124" y="48"/>
                  </a:moveTo>
                  <a:cubicBezTo>
                    <a:pt x="93" y="48"/>
                    <a:pt x="93" y="48"/>
                    <a:pt x="93" y="48"/>
                  </a:cubicBezTo>
                  <a:cubicBezTo>
                    <a:pt x="98" y="29"/>
                    <a:pt x="98" y="29"/>
                    <a:pt x="98" y="29"/>
                  </a:cubicBezTo>
                  <a:cubicBezTo>
                    <a:pt x="99" y="26"/>
                    <a:pt x="102" y="24"/>
                    <a:pt x="104" y="24"/>
                  </a:cubicBezTo>
                  <a:cubicBezTo>
                    <a:pt x="109" y="24"/>
                    <a:pt x="109" y="24"/>
                    <a:pt x="109" y="24"/>
                  </a:cubicBezTo>
                  <a:cubicBezTo>
                    <a:pt x="110" y="33"/>
                    <a:pt x="118" y="40"/>
                    <a:pt x="128" y="40"/>
                  </a:cubicBezTo>
                  <a:cubicBezTo>
                    <a:pt x="164" y="40"/>
                    <a:pt x="164" y="40"/>
                    <a:pt x="164" y="40"/>
                  </a:cubicBezTo>
                  <a:cubicBezTo>
                    <a:pt x="175" y="40"/>
                    <a:pt x="184" y="31"/>
                    <a:pt x="184" y="20"/>
                  </a:cubicBezTo>
                  <a:cubicBezTo>
                    <a:pt x="184" y="9"/>
                    <a:pt x="175" y="0"/>
                    <a:pt x="164" y="0"/>
                  </a:cubicBezTo>
                  <a:cubicBezTo>
                    <a:pt x="128" y="0"/>
                    <a:pt x="128" y="0"/>
                    <a:pt x="128" y="0"/>
                  </a:cubicBezTo>
                  <a:cubicBezTo>
                    <a:pt x="118" y="0"/>
                    <a:pt x="110" y="7"/>
                    <a:pt x="109" y="16"/>
                  </a:cubicBezTo>
                  <a:cubicBezTo>
                    <a:pt x="104" y="16"/>
                    <a:pt x="104" y="16"/>
                    <a:pt x="104" y="16"/>
                  </a:cubicBezTo>
                  <a:cubicBezTo>
                    <a:pt x="98" y="16"/>
                    <a:pt x="92" y="21"/>
                    <a:pt x="90" y="27"/>
                  </a:cubicBezTo>
                  <a:cubicBezTo>
                    <a:pt x="85" y="48"/>
                    <a:pt x="85" y="48"/>
                    <a:pt x="85" y="48"/>
                  </a:cubicBezTo>
                  <a:cubicBezTo>
                    <a:pt x="12" y="48"/>
                    <a:pt x="12" y="48"/>
                    <a:pt x="12" y="48"/>
                  </a:cubicBezTo>
                  <a:cubicBezTo>
                    <a:pt x="6" y="48"/>
                    <a:pt x="0" y="53"/>
                    <a:pt x="0" y="60"/>
                  </a:cubicBezTo>
                  <a:cubicBezTo>
                    <a:pt x="0" y="148"/>
                    <a:pt x="0" y="148"/>
                    <a:pt x="0" y="148"/>
                  </a:cubicBezTo>
                  <a:cubicBezTo>
                    <a:pt x="0" y="153"/>
                    <a:pt x="3" y="157"/>
                    <a:pt x="8" y="159"/>
                  </a:cubicBezTo>
                  <a:cubicBezTo>
                    <a:pt x="8" y="164"/>
                    <a:pt x="8" y="164"/>
                    <a:pt x="8" y="164"/>
                  </a:cubicBezTo>
                  <a:cubicBezTo>
                    <a:pt x="8" y="170"/>
                    <a:pt x="14" y="176"/>
                    <a:pt x="20" y="176"/>
                  </a:cubicBezTo>
                  <a:cubicBezTo>
                    <a:pt x="52" y="176"/>
                    <a:pt x="52" y="176"/>
                    <a:pt x="52" y="176"/>
                  </a:cubicBezTo>
                  <a:cubicBezTo>
                    <a:pt x="59" y="176"/>
                    <a:pt x="64" y="170"/>
                    <a:pt x="64" y="164"/>
                  </a:cubicBezTo>
                  <a:cubicBezTo>
                    <a:pt x="64" y="160"/>
                    <a:pt x="64" y="160"/>
                    <a:pt x="64" y="160"/>
                  </a:cubicBezTo>
                  <a:cubicBezTo>
                    <a:pt x="72" y="160"/>
                    <a:pt x="72" y="160"/>
                    <a:pt x="72" y="160"/>
                  </a:cubicBezTo>
                  <a:cubicBezTo>
                    <a:pt x="72" y="164"/>
                    <a:pt x="72" y="164"/>
                    <a:pt x="72" y="164"/>
                  </a:cubicBezTo>
                  <a:cubicBezTo>
                    <a:pt x="72" y="170"/>
                    <a:pt x="78" y="176"/>
                    <a:pt x="84" y="176"/>
                  </a:cubicBezTo>
                  <a:cubicBezTo>
                    <a:pt x="116" y="176"/>
                    <a:pt x="116" y="176"/>
                    <a:pt x="116" y="176"/>
                  </a:cubicBezTo>
                  <a:cubicBezTo>
                    <a:pt x="123" y="176"/>
                    <a:pt x="128" y="170"/>
                    <a:pt x="128" y="164"/>
                  </a:cubicBezTo>
                  <a:cubicBezTo>
                    <a:pt x="128" y="159"/>
                    <a:pt x="128" y="159"/>
                    <a:pt x="128" y="159"/>
                  </a:cubicBezTo>
                  <a:cubicBezTo>
                    <a:pt x="133" y="157"/>
                    <a:pt x="136" y="153"/>
                    <a:pt x="136" y="148"/>
                  </a:cubicBezTo>
                  <a:cubicBezTo>
                    <a:pt x="136" y="60"/>
                    <a:pt x="136" y="60"/>
                    <a:pt x="136" y="60"/>
                  </a:cubicBezTo>
                  <a:cubicBezTo>
                    <a:pt x="136" y="53"/>
                    <a:pt x="131" y="48"/>
                    <a:pt x="124" y="48"/>
                  </a:cubicBezTo>
                  <a:close/>
                  <a:moveTo>
                    <a:pt x="28" y="96"/>
                  </a:moveTo>
                  <a:cubicBezTo>
                    <a:pt x="22" y="96"/>
                    <a:pt x="16" y="90"/>
                    <a:pt x="16" y="84"/>
                  </a:cubicBezTo>
                  <a:cubicBezTo>
                    <a:pt x="16" y="77"/>
                    <a:pt x="22" y="72"/>
                    <a:pt x="28" y="72"/>
                  </a:cubicBezTo>
                  <a:cubicBezTo>
                    <a:pt x="35" y="72"/>
                    <a:pt x="40" y="77"/>
                    <a:pt x="40" y="84"/>
                  </a:cubicBezTo>
                  <a:cubicBezTo>
                    <a:pt x="40" y="90"/>
                    <a:pt x="35" y="96"/>
                    <a:pt x="28" y="96"/>
                  </a:cubicBezTo>
                  <a:close/>
                  <a:moveTo>
                    <a:pt x="112" y="132"/>
                  </a:moveTo>
                  <a:cubicBezTo>
                    <a:pt x="112" y="134"/>
                    <a:pt x="110" y="136"/>
                    <a:pt x="108" y="136"/>
                  </a:cubicBezTo>
                  <a:cubicBezTo>
                    <a:pt x="60" y="136"/>
                    <a:pt x="60" y="136"/>
                    <a:pt x="60" y="136"/>
                  </a:cubicBezTo>
                  <a:cubicBezTo>
                    <a:pt x="58" y="136"/>
                    <a:pt x="56" y="134"/>
                    <a:pt x="56" y="132"/>
                  </a:cubicBezTo>
                  <a:cubicBezTo>
                    <a:pt x="56" y="76"/>
                    <a:pt x="56" y="76"/>
                    <a:pt x="56" y="76"/>
                  </a:cubicBezTo>
                  <a:cubicBezTo>
                    <a:pt x="56" y="74"/>
                    <a:pt x="58" y="72"/>
                    <a:pt x="60" y="72"/>
                  </a:cubicBezTo>
                  <a:cubicBezTo>
                    <a:pt x="108" y="72"/>
                    <a:pt x="108" y="72"/>
                    <a:pt x="108" y="72"/>
                  </a:cubicBezTo>
                  <a:cubicBezTo>
                    <a:pt x="110" y="72"/>
                    <a:pt x="112" y="74"/>
                    <a:pt x="112" y="76"/>
                  </a:cubicBezTo>
                  <a:lnTo>
                    <a:pt x="112"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Rectangle 89"/>
            <p:cNvSpPr>
              <a:spLocks noChangeArrowheads="1"/>
            </p:cNvSpPr>
            <p:nvPr/>
          </p:nvSpPr>
          <p:spPr bwMode="auto">
            <a:xfrm>
              <a:off x="6002338" y="3438525"/>
              <a:ext cx="112713" cy="134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321" name="Freeform 66"/>
          <p:cNvSpPr>
            <a:spLocks noEditPoints="1"/>
          </p:cNvSpPr>
          <p:nvPr/>
        </p:nvSpPr>
        <p:spPr bwMode="auto">
          <a:xfrm rot="20843717">
            <a:off x="508717" y="5621918"/>
            <a:ext cx="439859" cy="403635"/>
          </a:xfrm>
          <a:custGeom>
            <a:avLst/>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sp>
        <p:nvSpPr>
          <p:cNvPr id="322" name="Freeform 6"/>
          <p:cNvSpPr>
            <a:spLocks noEditPoints="1"/>
          </p:cNvSpPr>
          <p:nvPr/>
        </p:nvSpPr>
        <p:spPr bwMode="auto">
          <a:xfrm>
            <a:off x="-115341" y="3586246"/>
            <a:ext cx="321783" cy="552557"/>
          </a:xfrm>
          <a:custGeom>
            <a:avLst/>
            <a:gdLst>
              <a:gd name="T0" fmla="*/ 100 w 112"/>
              <a:gd name="T1" fmla="*/ 0 h 192"/>
              <a:gd name="T2" fmla="*/ 12 w 112"/>
              <a:gd name="T3" fmla="*/ 0 h 192"/>
              <a:gd name="T4" fmla="*/ 0 w 112"/>
              <a:gd name="T5" fmla="*/ 12 h 192"/>
              <a:gd name="T6" fmla="*/ 0 w 112"/>
              <a:gd name="T7" fmla="*/ 180 h 192"/>
              <a:gd name="T8" fmla="*/ 12 w 112"/>
              <a:gd name="T9" fmla="*/ 192 h 192"/>
              <a:gd name="T10" fmla="*/ 100 w 112"/>
              <a:gd name="T11" fmla="*/ 192 h 192"/>
              <a:gd name="T12" fmla="*/ 112 w 112"/>
              <a:gd name="T13" fmla="*/ 180 h 192"/>
              <a:gd name="T14" fmla="*/ 112 w 112"/>
              <a:gd name="T15" fmla="*/ 12 h 192"/>
              <a:gd name="T16" fmla="*/ 100 w 112"/>
              <a:gd name="T17" fmla="*/ 0 h 192"/>
              <a:gd name="T18" fmla="*/ 52 w 112"/>
              <a:gd name="T19" fmla="*/ 16 h 192"/>
              <a:gd name="T20" fmla="*/ 60 w 112"/>
              <a:gd name="T21" fmla="*/ 16 h 192"/>
              <a:gd name="T22" fmla="*/ 64 w 112"/>
              <a:gd name="T23" fmla="*/ 20 h 192"/>
              <a:gd name="T24" fmla="*/ 60 w 112"/>
              <a:gd name="T25" fmla="*/ 24 h 192"/>
              <a:gd name="T26" fmla="*/ 52 w 112"/>
              <a:gd name="T27" fmla="*/ 24 h 192"/>
              <a:gd name="T28" fmla="*/ 48 w 112"/>
              <a:gd name="T29" fmla="*/ 20 h 192"/>
              <a:gd name="T30" fmla="*/ 52 w 112"/>
              <a:gd name="T31" fmla="*/ 16 h 192"/>
              <a:gd name="T32" fmla="*/ 33 w 112"/>
              <a:gd name="T33" fmla="*/ 17 h 192"/>
              <a:gd name="T34" fmla="*/ 39 w 112"/>
              <a:gd name="T35" fmla="*/ 17 h 192"/>
              <a:gd name="T36" fmla="*/ 40 w 112"/>
              <a:gd name="T37" fmla="*/ 20 h 192"/>
              <a:gd name="T38" fmla="*/ 39 w 112"/>
              <a:gd name="T39" fmla="*/ 23 h 192"/>
              <a:gd name="T40" fmla="*/ 36 w 112"/>
              <a:gd name="T41" fmla="*/ 24 h 192"/>
              <a:gd name="T42" fmla="*/ 33 w 112"/>
              <a:gd name="T43" fmla="*/ 23 h 192"/>
              <a:gd name="T44" fmla="*/ 32 w 112"/>
              <a:gd name="T45" fmla="*/ 20 h 192"/>
              <a:gd name="T46" fmla="*/ 33 w 112"/>
              <a:gd name="T47" fmla="*/ 17 h 192"/>
              <a:gd name="T48" fmla="*/ 56 w 112"/>
              <a:gd name="T49" fmla="*/ 176 h 192"/>
              <a:gd name="T50" fmla="*/ 44 w 112"/>
              <a:gd name="T51" fmla="*/ 164 h 192"/>
              <a:gd name="T52" fmla="*/ 56 w 112"/>
              <a:gd name="T53" fmla="*/ 152 h 192"/>
              <a:gd name="T54" fmla="*/ 68 w 112"/>
              <a:gd name="T55" fmla="*/ 164 h 192"/>
              <a:gd name="T56" fmla="*/ 56 w 112"/>
              <a:gd name="T57" fmla="*/ 176 h 192"/>
              <a:gd name="T58" fmla="*/ 96 w 112"/>
              <a:gd name="T59" fmla="*/ 140 h 192"/>
              <a:gd name="T60" fmla="*/ 92 w 112"/>
              <a:gd name="T61" fmla="*/ 144 h 192"/>
              <a:gd name="T62" fmla="*/ 20 w 112"/>
              <a:gd name="T63" fmla="*/ 144 h 192"/>
              <a:gd name="T64" fmla="*/ 16 w 112"/>
              <a:gd name="T65" fmla="*/ 140 h 192"/>
              <a:gd name="T66" fmla="*/ 16 w 112"/>
              <a:gd name="T67" fmla="*/ 36 h 192"/>
              <a:gd name="T68" fmla="*/ 20 w 112"/>
              <a:gd name="T69" fmla="*/ 32 h 192"/>
              <a:gd name="T70" fmla="*/ 92 w 112"/>
              <a:gd name="T71" fmla="*/ 32 h 192"/>
              <a:gd name="T72" fmla="*/ 96 w 112"/>
              <a:gd name="T73" fmla="*/ 36 h 192"/>
              <a:gd name="T74" fmla="*/ 96 w 112"/>
              <a:gd name="T75"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92">
                <a:moveTo>
                  <a:pt x="100" y="0"/>
                </a:moveTo>
                <a:cubicBezTo>
                  <a:pt x="12" y="0"/>
                  <a:pt x="12" y="0"/>
                  <a:pt x="12" y="0"/>
                </a:cubicBezTo>
                <a:cubicBezTo>
                  <a:pt x="6" y="0"/>
                  <a:pt x="0" y="5"/>
                  <a:pt x="0" y="12"/>
                </a:cubicBezTo>
                <a:cubicBezTo>
                  <a:pt x="0" y="180"/>
                  <a:pt x="0" y="180"/>
                  <a:pt x="0" y="180"/>
                </a:cubicBezTo>
                <a:cubicBezTo>
                  <a:pt x="0" y="186"/>
                  <a:pt x="6" y="192"/>
                  <a:pt x="12" y="192"/>
                </a:cubicBezTo>
                <a:cubicBezTo>
                  <a:pt x="100" y="192"/>
                  <a:pt x="100" y="192"/>
                  <a:pt x="100" y="192"/>
                </a:cubicBezTo>
                <a:cubicBezTo>
                  <a:pt x="107" y="192"/>
                  <a:pt x="112" y="186"/>
                  <a:pt x="112" y="180"/>
                </a:cubicBezTo>
                <a:cubicBezTo>
                  <a:pt x="112" y="12"/>
                  <a:pt x="112" y="12"/>
                  <a:pt x="112" y="12"/>
                </a:cubicBezTo>
                <a:cubicBezTo>
                  <a:pt x="112" y="5"/>
                  <a:pt x="107" y="0"/>
                  <a:pt x="100" y="0"/>
                </a:cubicBezTo>
                <a:close/>
                <a:moveTo>
                  <a:pt x="52" y="16"/>
                </a:moveTo>
                <a:cubicBezTo>
                  <a:pt x="60" y="16"/>
                  <a:pt x="60" y="16"/>
                  <a:pt x="60" y="16"/>
                </a:cubicBezTo>
                <a:cubicBezTo>
                  <a:pt x="62" y="16"/>
                  <a:pt x="64" y="18"/>
                  <a:pt x="64" y="20"/>
                </a:cubicBezTo>
                <a:cubicBezTo>
                  <a:pt x="64" y="22"/>
                  <a:pt x="62" y="24"/>
                  <a:pt x="60" y="24"/>
                </a:cubicBezTo>
                <a:cubicBezTo>
                  <a:pt x="52" y="24"/>
                  <a:pt x="52" y="24"/>
                  <a:pt x="52" y="24"/>
                </a:cubicBezTo>
                <a:cubicBezTo>
                  <a:pt x="50" y="24"/>
                  <a:pt x="48" y="22"/>
                  <a:pt x="48" y="20"/>
                </a:cubicBezTo>
                <a:cubicBezTo>
                  <a:pt x="48" y="18"/>
                  <a:pt x="50" y="16"/>
                  <a:pt x="52" y="16"/>
                </a:cubicBezTo>
                <a:close/>
                <a:moveTo>
                  <a:pt x="33" y="17"/>
                </a:moveTo>
                <a:cubicBezTo>
                  <a:pt x="35" y="16"/>
                  <a:pt x="38" y="16"/>
                  <a:pt x="39" y="17"/>
                </a:cubicBezTo>
                <a:cubicBezTo>
                  <a:pt x="40" y="18"/>
                  <a:pt x="40" y="19"/>
                  <a:pt x="40" y="20"/>
                </a:cubicBezTo>
                <a:cubicBezTo>
                  <a:pt x="40" y="21"/>
                  <a:pt x="40" y="22"/>
                  <a:pt x="39" y="23"/>
                </a:cubicBezTo>
                <a:cubicBezTo>
                  <a:pt x="38" y="23"/>
                  <a:pt x="37" y="24"/>
                  <a:pt x="36" y="24"/>
                </a:cubicBezTo>
                <a:cubicBezTo>
                  <a:pt x="35" y="24"/>
                  <a:pt x="34" y="23"/>
                  <a:pt x="33" y="23"/>
                </a:cubicBezTo>
                <a:cubicBezTo>
                  <a:pt x="33" y="22"/>
                  <a:pt x="32" y="21"/>
                  <a:pt x="32" y="20"/>
                </a:cubicBezTo>
                <a:cubicBezTo>
                  <a:pt x="32" y="19"/>
                  <a:pt x="33" y="18"/>
                  <a:pt x="33" y="17"/>
                </a:cubicBezTo>
                <a:close/>
                <a:moveTo>
                  <a:pt x="56" y="176"/>
                </a:moveTo>
                <a:cubicBezTo>
                  <a:pt x="50" y="176"/>
                  <a:pt x="44" y="170"/>
                  <a:pt x="44" y="164"/>
                </a:cubicBezTo>
                <a:cubicBezTo>
                  <a:pt x="44" y="157"/>
                  <a:pt x="50" y="152"/>
                  <a:pt x="56" y="152"/>
                </a:cubicBezTo>
                <a:cubicBezTo>
                  <a:pt x="63" y="152"/>
                  <a:pt x="68" y="157"/>
                  <a:pt x="68" y="164"/>
                </a:cubicBezTo>
                <a:cubicBezTo>
                  <a:pt x="68" y="170"/>
                  <a:pt x="63" y="176"/>
                  <a:pt x="56" y="176"/>
                </a:cubicBezTo>
                <a:close/>
                <a:moveTo>
                  <a:pt x="96" y="140"/>
                </a:moveTo>
                <a:cubicBezTo>
                  <a:pt x="96" y="142"/>
                  <a:pt x="94" y="144"/>
                  <a:pt x="92" y="144"/>
                </a:cubicBezTo>
                <a:cubicBezTo>
                  <a:pt x="20" y="144"/>
                  <a:pt x="20" y="144"/>
                  <a:pt x="20" y="144"/>
                </a:cubicBezTo>
                <a:cubicBezTo>
                  <a:pt x="18" y="144"/>
                  <a:pt x="16" y="142"/>
                  <a:pt x="16" y="140"/>
                </a:cubicBezTo>
                <a:cubicBezTo>
                  <a:pt x="16" y="36"/>
                  <a:pt x="16" y="36"/>
                  <a:pt x="16" y="36"/>
                </a:cubicBezTo>
                <a:cubicBezTo>
                  <a:pt x="16" y="34"/>
                  <a:pt x="18" y="32"/>
                  <a:pt x="20" y="32"/>
                </a:cubicBezTo>
                <a:cubicBezTo>
                  <a:pt x="92" y="32"/>
                  <a:pt x="92" y="32"/>
                  <a:pt x="92" y="32"/>
                </a:cubicBezTo>
                <a:cubicBezTo>
                  <a:pt x="94" y="32"/>
                  <a:pt x="96" y="34"/>
                  <a:pt x="96" y="36"/>
                </a:cubicBezTo>
                <a:lnTo>
                  <a:pt x="96" y="140"/>
                </a:ln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sp>
        <p:nvSpPr>
          <p:cNvPr id="323" name="Freeform 67"/>
          <p:cNvSpPr>
            <a:spLocks noEditPoints="1"/>
          </p:cNvSpPr>
          <p:nvPr/>
        </p:nvSpPr>
        <p:spPr bwMode="auto">
          <a:xfrm rot="20700000">
            <a:off x="-153477" y="4387734"/>
            <a:ext cx="972024" cy="1062373"/>
          </a:xfrm>
          <a:custGeom>
            <a:avLst/>
            <a:gdLst>
              <a:gd name="T0" fmla="*/ 164 w 176"/>
              <a:gd name="T1" fmla="*/ 48 h 192"/>
              <a:gd name="T2" fmla="*/ 160 w 176"/>
              <a:gd name="T3" fmla="*/ 20 h 192"/>
              <a:gd name="T4" fmla="*/ 140 w 176"/>
              <a:gd name="T5" fmla="*/ 0 h 192"/>
              <a:gd name="T6" fmla="*/ 0 w 176"/>
              <a:gd name="T7" fmla="*/ 20 h 192"/>
              <a:gd name="T8" fmla="*/ 24 w 176"/>
              <a:gd name="T9" fmla="*/ 192 h 192"/>
              <a:gd name="T10" fmla="*/ 160 w 176"/>
              <a:gd name="T11" fmla="*/ 176 h 192"/>
              <a:gd name="T12" fmla="*/ 176 w 176"/>
              <a:gd name="T13" fmla="*/ 164 h 192"/>
              <a:gd name="T14" fmla="*/ 173 w 176"/>
              <a:gd name="T15" fmla="*/ 132 h 192"/>
              <a:gd name="T16" fmla="*/ 176 w 176"/>
              <a:gd name="T17" fmla="*/ 100 h 192"/>
              <a:gd name="T18" fmla="*/ 176 w 176"/>
              <a:gd name="T19" fmla="*/ 84 h 192"/>
              <a:gd name="T20" fmla="*/ 164 w 176"/>
              <a:gd name="T21" fmla="*/ 56 h 192"/>
              <a:gd name="T22" fmla="*/ 168 w 176"/>
              <a:gd name="T23" fmla="*/ 84 h 192"/>
              <a:gd name="T24" fmla="*/ 160 w 176"/>
              <a:gd name="T25" fmla="*/ 88 h 192"/>
              <a:gd name="T26" fmla="*/ 164 w 176"/>
              <a:gd name="T27" fmla="*/ 56 h 192"/>
              <a:gd name="T28" fmla="*/ 168 w 176"/>
              <a:gd name="T29" fmla="*/ 124 h 192"/>
              <a:gd name="T30" fmla="*/ 160 w 176"/>
              <a:gd name="T31" fmla="*/ 128 h 192"/>
              <a:gd name="T32" fmla="*/ 164 w 176"/>
              <a:gd name="T33" fmla="*/ 96 h 192"/>
              <a:gd name="T34" fmla="*/ 20 w 176"/>
              <a:gd name="T35" fmla="*/ 8 h 192"/>
              <a:gd name="T36" fmla="*/ 140 w 176"/>
              <a:gd name="T37" fmla="*/ 8 h 192"/>
              <a:gd name="T38" fmla="*/ 152 w 176"/>
              <a:gd name="T39" fmla="*/ 36 h 192"/>
              <a:gd name="T40" fmla="*/ 144 w 176"/>
              <a:gd name="T41" fmla="*/ 28 h 192"/>
              <a:gd name="T42" fmla="*/ 9 w 176"/>
              <a:gd name="T43" fmla="*/ 16 h 192"/>
              <a:gd name="T44" fmla="*/ 20 w 176"/>
              <a:gd name="T45" fmla="*/ 32 h 192"/>
              <a:gd name="T46" fmla="*/ 132 w 176"/>
              <a:gd name="T47" fmla="*/ 24 h 192"/>
              <a:gd name="T48" fmla="*/ 136 w 176"/>
              <a:gd name="T49" fmla="*/ 32 h 192"/>
              <a:gd name="T50" fmla="*/ 120 w 176"/>
              <a:gd name="T51" fmla="*/ 120 h 192"/>
              <a:gd name="T52" fmla="*/ 100 w 176"/>
              <a:gd name="T53" fmla="*/ 132 h 192"/>
              <a:gd name="T54" fmla="*/ 76 w 176"/>
              <a:gd name="T55" fmla="*/ 132 h 192"/>
              <a:gd name="T56" fmla="*/ 76 w 176"/>
              <a:gd name="T57" fmla="*/ 92 h 192"/>
              <a:gd name="T58" fmla="*/ 92 w 176"/>
              <a:gd name="T59" fmla="*/ 92 h 192"/>
              <a:gd name="T60" fmla="*/ 96 w 176"/>
              <a:gd name="T61" fmla="*/ 112 h 192"/>
              <a:gd name="T62" fmla="*/ 100 w 176"/>
              <a:gd name="T63" fmla="*/ 124 h 192"/>
              <a:gd name="T64" fmla="*/ 112 w 176"/>
              <a:gd name="T65" fmla="*/ 120 h 192"/>
              <a:gd name="T66" fmla="*/ 80 w 176"/>
              <a:gd name="T67" fmla="*/ 80 h 192"/>
              <a:gd name="T68" fmla="*/ 80 w 176"/>
              <a:gd name="T69" fmla="*/ 144 h 192"/>
              <a:gd name="T70" fmla="*/ 80 w 176"/>
              <a:gd name="T71" fmla="*/ 152 h 192"/>
              <a:gd name="T72" fmla="*/ 80 w 176"/>
              <a:gd name="T73" fmla="*/ 72 h 192"/>
              <a:gd name="T74" fmla="*/ 120 w 176"/>
              <a:gd name="T75" fmla="*/ 120 h 192"/>
              <a:gd name="T76" fmla="*/ 164 w 176"/>
              <a:gd name="T77" fmla="*/ 168 h 192"/>
              <a:gd name="T78" fmla="*/ 160 w 176"/>
              <a:gd name="T79" fmla="*/ 136 h 192"/>
              <a:gd name="T80" fmla="*/ 168 w 176"/>
              <a:gd name="T81"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92">
                <a:moveTo>
                  <a:pt x="176" y="60"/>
                </a:moveTo>
                <a:cubicBezTo>
                  <a:pt x="176" y="53"/>
                  <a:pt x="171" y="48"/>
                  <a:pt x="164" y="48"/>
                </a:cubicBezTo>
                <a:cubicBezTo>
                  <a:pt x="160" y="48"/>
                  <a:pt x="160" y="48"/>
                  <a:pt x="160" y="48"/>
                </a:cubicBezTo>
                <a:cubicBezTo>
                  <a:pt x="160" y="20"/>
                  <a:pt x="160" y="20"/>
                  <a:pt x="160" y="20"/>
                </a:cubicBezTo>
                <a:cubicBezTo>
                  <a:pt x="160" y="9"/>
                  <a:pt x="151" y="0"/>
                  <a:pt x="140" y="0"/>
                </a:cubicBezTo>
                <a:cubicBezTo>
                  <a:pt x="140" y="0"/>
                  <a:pt x="140" y="0"/>
                  <a:pt x="140" y="0"/>
                </a:cubicBezTo>
                <a:cubicBezTo>
                  <a:pt x="20" y="0"/>
                  <a:pt x="20" y="0"/>
                  <a:pt x="20" y="0"/>
                </a:cubicBezTo>
                <a:cubicBezTo>
                  <a:pt x="9" y="0"/>
                  <a:pt x="0" y="9"/>
                  <a:pt x="0" y="20"/>
                </a:cubicBezTo>
                <a:cubicBezTo>
                  <a:pt x="0" y="168"/>
                  <a:pt x="0" y="168"/>
                  <a:pt x="0" y="168"/>
                </a:cubicBezTo>
                <a:cubicBezTo>
                  <a:pt x="0" y="181"/>
                  <a:pt x="11" y="192"/>
                  <a:pt x="24" y="192"/>
                </a:cubicBezTo>
                <a:cubicBezTo>
                  <a:pt x="140" y="192"/>
                  <a:pt x="140" y="192"/>
                  <a:pt x="140" y="192"/>
                </a:cubicBezTo>
                <a:cubicBezTo>
                  <a:pt x="150" y="192"/>
                  <a:pt x="158" y="185"/>
                  <a:pt x="160" y="176"/>
                </a:cubicBezTo>
                <a:cubicBezTo>
                  <a:pt x="164" y="176"/>
                  <a:pt x="164" y="176"/>
                  <a:pt x="164" y="176"/>
                </a:cubicBezTo>
                <a:cubicBezTo>
                  <a:pt x="171" y="176"/>
                  <a:pt x="176" y="170"/>
                  <a:pt x="176" y="164"/>
                </a:cubicBezTo>
                <a:cubicBezTo>
                  <a:pt x="176" y="140"/>
                  <a:pt x="176" y="140"/>
                  <a:pt x="176" y="140"/>
                </a:cubicBezTo>
                <a:cubicBezTo>
                  <a:pt x="176" y="137"/>
                  <a:pt x="175" y="134"/>
                  <a:pt x="173" y="132"/>
                </a:cubicBezTo>
                <a:cubicBezTo>
                  <a:pt x="175" y="130"/>
                  <a:pt x="176" y="127"/>
                  <a:pt x="176" y="124"/>
                </a:cubicBezTo>
                <a:cubicBezTo>
                  <a:pt x="176" y="100"/>
                  <a:pt x="176" y="100"/>
                  <a:pt x="176" y="100"/>
                </a:cubicBezTo>
                <a:cubicBezTo>
                  <a:pt x="176" y="97"/>
                  <a:pt x="175" y="94"/>
                  <a:pt x="173" y="92"/>
                </a:cubicBezTo>
                <a:cubicBezTo>
                  <a:pt x="175" y="90"/>
                  <a:pt x="176" y="87"/>
                  <a:pt x="176" y="84"/>
                </a:cubicBezTo>
                <a:lnTo>
                  <a:pt x="176" y="60"/>
                </a:lnTo>
                <a:close/>
                <a:moveTo>
                  <a:pt x="164" y="56"/>
                </a:moveTo>
                <a:cubicBezTo>
                  <a:pt x="166" y="56"/>
                  <a:pt x="168" y="58"/>
                  <a:pt x="168" y="60"/>
                </a:cubicBezTo>
                <a:cubicBezTo>
                  <a:pt x="168" y="84"/>
                  <a:pt x="168" y="84"/>
                  <a:pt x="168" y="84"/>
                </a:cubicBezTo>
                <a:cubicBezTo>
                  <a:pt x="168" y="86"/>
                  <a:pt x="166" y="88"/>
                  <a:pt x="164" y="88"/>
                </a:cubicBezTo>
                <a:cubicBezTo>
                  <a:pt x="160" y="88"/>
                  <a:pt x="160" y="88"/>
                  <a:pt x="160" y="88"/>
                </a:cubicBezTo>
                <a:cubicBezTo>
                  <a:pt x="160" y="56"/>
                  <a:pt x="160" y="56"/>
                  <a:pt x="160" y="56"/>
                </a:cubicBezTo>
                <a:lnTo>
                  <a:pt x="164" y="56"/>
                </a:lnTo>
                <a:close/>
                <a:moveTo>
                  <a:pt x="168" y="100"/>
                </a:moveTo>
                <a:cubicBezTo>
                  <a:pt x="168" y="124"/>
                  <a:pt x="168" y="124"/>
                  <a:pt x="168" y="124"/>
                </a:cubicBezTo>
                <a:cubicBezTo>
                  <a:pt x="168" y="126"/>
                  <a:pt x="166" y="128"/>
                  <a:pt x="164" y="128"/>
                </a:cubicBezTo>
                <a:cubicBezTo>
                  <a:pt x="160" y="128"/>
                  <a:pt x="160" y="128"/>
                  <a:pt x="160" y="128"/>
                </a:cubicBezTo>
                <a:cubicBezTo>
                  <a:pt x="160" y="96"/>
                  <a:pt x="160" y="96"/>
                  <a:pt x="160" y="96"/>
                </a:cubicBezTo>
                <a:cubicBezTo>
                  <a:pt x="164" y="96"/>
                  <a:pt x="164" y="96"/>
                  <a:pt x="164" y="96"/>
                </a:cubicBezTo>
                <a:cubicBezTo>
                  <a:pt x="166" y="96"/>
                  <a:pt x="168" y="98"/>
                  <a:pt x="168" y="100"/>
                </a:cubicBezTo>
                <a:close/>
                <a:moveTo>
                  <a:pt x="20" y="8"/>
                </a:moveTo>
                <a:cubicBezTo>
                  <a:pt x="140" y="8"/>
                  <a:pt x="140" y="8"/>
                  <a:pt x="140" y="8"/>
                </a:cubicBezTo>
                <a:cubicBezTo>
                  <a:pt x="140" y="8"/>
                  <a:pt x="140" y="8"/>
                  <a:pt x="140" y="8"/>
                </a:cubicBezTo>
                <a:cubicBezTo>
                  <a:pt x="147" y="8"/>
                  <a:pt x="152" y="13"/>
                  <a:pt x="152" y="20"/>
                </a:cubicBezTo>
                <a:cubicBezTo>
                  <a:pt x="152" y="36"/>
                  <a:pt x="152" y="36"/>
                  <a:pt x="152" y="36"/>
                </a:cubicBezTo>
                <a:cubicBezTo>
                  <a:pt x="150" y="34"/>
                  <a:pt x="147" y="33"/>
                  <a:pt x="144" y="32"/>
                </a:cubicBezTo>
                <a:cubicBezTo>
                  <a:pt x="144" y="28"/>
                  <a:pt x="144" y="28"/>
                  <a:pt x="144" y="28"/>
                </a:cubicBezTo>
                <a:cubicBezTo>
                  <a:pt x="144" y="21"/>
                  <a:pt x="139" y="16"/>
                  <a:pt x="132" y="16"/>
                </a:cubicBezTo>
                <a:cubicBezTo>
                  <a:pt x="9" y="16"/>
                  <a:pt x="9" y="16"/>
                  <a:pt x="9" y="16"/>
                </a:cubicBezTo>
                <a:cubicBezTo>
                  <a:pt x="11" y="11"/>
                  <a:pt x="15" y="8"/>
                  <a:pt x="20" y="8"/>
                </a:cubicBezTo>
                <a:close/>
                <a:moveTo>
                  <a:pt x="20" y="32"/>
                </a:moveTo>
                <a:cubicBezTo>
                  <a:pt x="15" y="32"/>
                  <a:pt x="11" y="29"/>
                  <a:pt x="9" y="24"/>
                </a:cubicBezTo>
                <a:cubicBezTo>
                  <a:pt x="132" y="24"/>
                  <a:pt x="132" y="24"/>
                  <a:pt x="132" y="24"/>
                </a:cubicBezTo>
                <a:cubicBezTo>
                  <a:pt x="134" y="24"/>
                  <a:pt x="136" y="26"/>
                  <a:pt x="136" y="28"/>
                </a:cubicBezTo>
                <a:cubicBezTo>
                  <a:pt x="136" y="32"/>
                  <a:pt x="136" y="32"/>
                  <a:pt x="136" y="32"/>
                </a:cubicBezTo>
                <a:lnTo>
                  <a:pt x="20" y="32"/>
                </a:lnTo>
                <a:close/>
                <a:moveTo>
                  <a:pt x="120" y="120"/>
                </a:moveTo>
                <a:cubicBezTo>
                  <a:pt x="120" y="126"/>
                  <a:pt x="115" y="132"/>
                  <a:pt x="108" y="132"/>
                </a:cubicBezTo>
                <a:cubicBezTo>
                  <a:pt x="100" y="132"/>
                  <a:pt x="100" y="132"/>
                  <a:pt x="100" y="132"/>
                </a:cubicBezTo>
                <a:cubicBezTo>
                  <a:pt x="96" y="132"/>
                  <a:pt x="92" y="130"/>
                  <a:pt x="90" y="126"/>
                </a:cubicBezTo>
                <a:cubicBezTo>
                  <a:pt x="86" y="130"/>
                  <a:pt x="82" y="132"/>
                  <a:pt x="76" y="132"/>
                </a:cubicBezTo>
                <a:cubicBezTo>
                  <a:pt x="65" y="132"/>
                  <a:pt x="56" y="123"/>
                  <a:pt x="56" y="112"/>
                </a:cubicBezTo>
                <a:cubicBezTo>
                  <a:pt x="56" y="101"/>
                  <a:pt x="65" y="92"/>
                  <a:pt x="76" y="92"/>
                </a:cubicBezTo>
                <a:cubicBezTo>
                  <a:pt x="81" y="92"/>
                  <a:pt x="85" y="93"/>
                  <a:pt x="88" y="96"/>
                </a:cubicBezTo>
                <a:cubicBezTo>
                  <a:pt x="88" y="94"/>
                  <a:pt x="90" y="92"/>
                  <a:pt x="92" y="92"/>
                </a:cubicBezTo>
                <a:cubicBezTo>
                  <a:pt x="94" y="92"/>
                  <a:pt x="96" y="94"/>
                  <a:pt x="96" y="96"/>
                </a:cubicBezTo>
                <a:cubicBezTo>
                  <a:pt x="96" y="112"/>
                  <a:pt x="96" y="112"/>
                  <a:pt x="96" y="112"/>
                </a:cubicBezTo>
                <a:cubicBezTo>
                  <a:pt x="96" y="120"/>
                  <a:pt x="96" y="120"/>
                  <a:pt x="96" y="120"/>
                </a:cubicBezTo>
                <a:cubicBezTo>
                  <a:pt x="96" y="122"/>
                  <a:pt x="98" y="124"/>
                  <a:pt x="100" y="124"/>
                </a:cubicBezTo>
                <a:cubicBezTo>
                  <a:pt x="108" y="124"/>
                  <a:pt x="108" y="124"/>
                  <a:pt x="108" y="124"/>
                </a:cubicBezTo>
                <a:cubicBezTo>
                  <a:pt x="110" y="124"/>
                  <a:pt x="112" y="122"/>
                  <a:pt x="112" y="120"/>
                </a:cubicBezTo>
                <a:cubicBezTo>
                  <a:pt x="112" y="112"/>
                  <a:pt x="112" y="112"/>
                  <a:pt x="112" y="112"/>
                </a:cubicBezTo>
                <a:cubicBezTo>
                  <a:pt x="112" y="94"/>
                  <a:pt x="98" y="80"/>
                  <a:pt x="80" y="80"/>
                </a:cubicBezTo>
                <a:cubicBezTo>
                  <a:pt x="63" y="80"/>
                  <a:pt x="48" y="94"/>
                  <a:pt x="48" y="112"/>
                </a:cubicBezTo>
                <a:cubicBezTo>
                  <a:pt x="48" y="130"/>
                  <a:pt x="63" y="144"/>
                  <a:pt x="80" y="144"/>
                </a:cubicBezTo>
                <a:cubicBezTo>
                  <a:pt x="82" y="144"/>
                  <a:pt x="84" y="146"/>
                  <a:pt x="84" y="148"/>
                </a:cubicBezTo>
                <a:cubicBezTo>
                  <a:pt x="84" y="150"/>
                  <a:pt x="82" y="152"/>
                  <a:pt x="80" y="152"/>
                </a:cubicBezTo>
                <a:cubicBezTo>
                  <a:pt x="58" y="152"/>
                  <a:pt x="40" y="134"/>
                  <a:pt x="40" y="112"/>
                </a:cubicBezTo>
                <a:cubicBezTo>
                  <a:pt x="40" y="90"/>
                  <a:pt x="58" y="72"/>
                  <a:pt x="80" y="72"/>
                </a:cubicBezTo>
                <a:cubicBezTo>
                  <a:pt x="102" y="72"/>
                  <a:pt x="120" y="90"/>
                  <a:pt x="120" y="112"/>
                </a:cubicBezTo>
                <a:lnTo>
                  <a:pt x="120" y="120"/>
                </a:lnTo>
                <a:close/>
                <a:moveTo>
                  <a:pt x="168" y="164"/>
                </a:moveTo>
                <a:cubicBezTo>
                  <a:pt x="168" y="166"/>
                  <a:pt x="166" y="168"/>
                  <a:pt x="164" y="168"/>
                </a:cubicBezTo>
                <a:cubicBezTo>
                  <a:pt x="160" y="168"/>
                  <a:pt x="160" y="168"/>
                  <a:pt x="160" y="168"/>
                </a:cubicBezTo>
                <a:cubicBezTo>
                  <a:pt x="160" y="136"/>
                  <a:pt x="160" y="136"/>
                  <a:pt x="160" y="136"/>
                </a:cubicBezTo>
                <a:cubicBezTo>
                  <a:pt x="164" y="136"/>
                  <a:pt x="164" y="136"/>
                  <a:pt x="164" y="136"/>
                </a:cubicBezTo>
                <a:cubicBezTo>
                  <a:pt x="166" y="136"/>
                  <a:pt x="168" y="138"/>
                  <a:pt x="168" y="140"/>
                </a:cubicBezTo>
                <a:lnTo>
                  <a:pt x="168" y="164"/>
                </a:ln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sp>
        <p:nvSpPr>
          <p:cNvPr id="324" name="Freeform 80"/>
          <p:cNvSpPr>
            <a:spLocks noEditPoints="1"/>
          </p:cNvSpPr>
          <p:nvPr/>
        </p:nvSpPr>
        <p:spPr bwMode="auto">
          <a:xfrm rot="20700000">
            <a:off x="1477440" y="5239716"/>
            <a:ext cx="764324" cy="412421"/>
          </a:xfrm>
          <a:custGeom>
            <a:avLst/>
            <a:gdLst>
              <a:gd name="T0" fmla="*/ 20 w 192"/>
              <a:gd name="T1" fmla="*/ 0 h 104"/>
              <a:gd name="T2" fmla="*/ 0 w 192"/>
              <a:gd name="T3" fmla="*/ 84 h 104"/>
              <a:gd name="T4" fmla="*/ 172 w 192"/>
              <a:gd name="T5" fmla="*/ 104 h 104"/>
              <a:gd name="T6" fmla="*/ 192 w 192"/>
              <a:gd name="T7" fmla="*/ 20 h 104"/>
              <a:gd name="T8" fmla="*/ 92 w 192"/>
              <a:gd name="T9" fmla="*/ 24 h 104"/>
              <a:gd name="T10" fmla="*/ 104 w 192"/>
              <a:gd name="T11" fmla="*/ 28 h 104"/>
              <a:gd name="T12" fmla="*/ 92 w 192"/>
              <a:gd name="T13" fmla="*/ 32 h 104"/>
              <a:gd name="T14" fmla="*/ 92 w 192"/>
              <a:gd name="T15" fmla="*/ 24 h 104"/>
              <a:gd name="T16" fmla="*/ 100 w 192"/>
              <a:gd name="T17" fmla="*/ 48 h 104"/>
              <a:gd name="T18" fmla="*/ 100 w 192"/>
              <a:gd name="T19" fmla="*/ 56 h 104"/>
              <a:gd name="T20" fmla="*/ 88 w 192"/>
              <a:gd name="T21" fmla="*/ 52 h 104"/>
              <a:gd name="T22" fmla="*/ 68 w 192"/>
              <a:gd name="T23" fmla="*/ 24 h 104"/>
              <a:gd name="T24" fmla="*/ 80 w 192"/>
              <a:gd name="T25" fmla="*/ 28 h 104"/>
              <a:gd name="T26" fmla="*/ 68 w 192"/>
              <a:gd name="T27" fmla="*/ 32 h 104"/>
              <a:gd name="T28" fmla="*/ 68 w 192"/>
              <a:gd name="T29" fmla="*/ 24 h 104"/>
              <a:gd name="T30" fmla="*/ 76 w 192"/>
              <a:gd name="T31" fmla="*/ 48 h 104"/>
              <a:gd name="T32" fmla="*/ 76 w 192"/>
              <a:gd name="T33" fmla="*/ 56 h 104"/>
              <a:gd name="T34" fmla="*/ 64 w 192"/>
              <a:gd name="T35" fmla="*/ 52 h 104"/>
              <a:gd name="T36" fmla="*/ 52 w 192"/>
              <a:gd name="T37" fmla="*/ 80 h 104"/>
              <a:gd name="T38" fmla="*/ 40 w 192"/>
              <a:gd name="T39" fmla="*/ 76 h 104"/>
              <a:gd name="T40" fmla="*/ 52 w 192"/>
              <a:gd name="T41" fmla="*/ 72 h 104"/>
              <a:gd name="T42" fmla="*/ 52 w 192"/>
              <a:gd name="T43" fmla="*/ 80 h 104"/>
              <a:gd name="T44" fmla="*/ 44 w 192"/>
              <a:gd name="T45" fmla="*/ 56 h 104"/>
              <a:gd name="T46" fmla="*/ 44 w 192"/>
              <a:gd name="T47" fmla="*/ 48 h 104"/>
              <a:gd name="T48" fmla="*/ 56 w 192"/>
              <a:gd name="T49" fmla="*/ 52 h 104"/>
              <a:gd name="T50" fmla="*/ 52 w 192"/>
              <a:gd name="T51" fmla="*/ 32 h 104"/>
              <a:gd name="T52" fmla="*/ 40 w 192"/>
              <a:gd name="T53" fmla="*/ 28 h 104"/>
              <a:gd name="T54" fmla="*/ 52 w 192"/>
              <a:gd name="T55" fmla="*/ 24 h 104"/>
              <a:gd name="T56" fmla="*/ 52 w 192"/>
              <a:gd name="T57" fmla="*/ 32 h 104"/>
              <a:gd name="T58" fmla="*/ 68 w 192"/>
              <a:gd name="T59" fmla="*/ 80 h 104"/>
              <a:gd name="T60" fmla="*/ 68 w 192"/>
              <a:gd name="T61" fmla="*/ 72 h 104"/>
              <a:gd name="T62" fmla="*/ 128 w 192"/>
              <a:gd name="T63" fmla="*/ 76 h 104"/>
              <a:gd name="T64" fmla="*/ 124 w 192"/>
              <a:gd name="T65" fmla="*/ 56 h 104"/>
              <a:gd name="T66" fmla="*/ 112 w 192"/>
              <a:gd name="T67" fmla="*/ 52 h 104"/>
              <a:gd name="T68" fmla="*/ 124 w 192"/>
              <a:gd name="T69" fmla="*/ 48 h 104"/>
              <a:gd name="T70" fmla="*/ 124 w 192"/>
              <a:gd name="T71" fmla="*/ 56 h 104"/>
              <a:gd name="T72" fmla="*/ 116 w 192"/>
              <a:gd name="T73" fmla="*/ 32 h 104"/>
              <a:gd name="T74" fmla="*/ 116 w 192"/>
              <a:gd name="T75" fmla="*/ 24 h 104"/>
              <a:gd name="T76" fmla="*/ 128 w 192"/>
              <a:gd name="T77" fmla="*/ 28 h 104"/>
              <a:gd name="T78" fmla="*/ 148 w 192"/>
              <a:gd name="T79" fmla="*/ 80 h 104"/>
              <a:gd name="T80" fmla="*/ 136 w 192"/>
              <a:gd name="T81" fmla="*/ 76 h 104"/>
              <a:gd name="T82" fmla="*/ 148 w 192"/>
              <a:gd name="T83" fmla="*/ 72 h 104"/>
              <a:gd name="T84" fmla="*/ 148 w 192"/>
              <a:gd name="T85" fmla="*/ 80 h 104"/>
              <a:gd name="T86" fmla="*/ 140 w 192"/>
              <a:gd name="T87" fmla="*/ 56 h 104"/>
              <a:gd name="T88" fmla="*/ 140 w 192"/>
              <a:gd name="T89" fmla="*/ 48 h 104"/>
              <a:gd name="T90" fmla="*/ 152 w 192"/>
              <a:gd name="T91" fmla="*/ 52 h 104"/>
              <a:gd name="T92" fmla="*/ 148 w 192"/>
              <a:gd name="T93" fmla="*/ 32 h 104"/>
              <a:gd name="T94" fmla="*/ 136 w 192"/>
              <a:gd name="T95" fmla="*/ 28 h 104"/>
              <a:gd name="T96" fmla="*/ 148 w 192"/>
              <a:gd name="T97" fmla="*/ 24 h 104"/>
              <a:gd name="T98" fmla="*/ 148 w 192"/>
              <a:gd name="T99" fmla="*/ 3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2" h="104">
                <a:moveTo>
                  <a:pt x="172" y="0"/>
                </a:moveTo>
                <a:cubicBezTo>
                  <a:pt x="20" y="0"/>
                  <a:pt x="20" y="0"/>
                  <a:pt x="20" y="0"/>
                </a:cubicBezTo>
                <a:cubicBezTo>
                  <a:pt x="9" y="0"/>
                  <a:pt x="0" y="9"/>
                  <a:pt x="0" y="20"/>
                </a:cubicBezTo>
                <a:cubicBezTo>
                  <a:pt x="0" y="84"/>
                  <a:pt x="0" y="84"/>
                  <a:pt x="0" y="84"/>
                </a:cubicBezTo>
                <a:cubicBezTo>
                  <a:pt x="0" y="95"/>
                  <a:pt x="9" y="104"/>
                  <a:pt x="20" y="104"/>
                </a:cubicBezTo>
                <a:cubicBezTo>
                  <a:pt x="172" y="104"/>
                  <a:pt x="172" y="104"/>
                  <a:pt x="172" y="104"/>
                </a:cubicBezTo>
                <a:cubicBezTo>
                  <a:pt x="183" y="104"/>
                  <a:pt x="192" y="95"/>
                  <a:pt x="192" y="84"/>
                </a:cubicBezTo>
                <a:cubicBezTo>
                  <a:pt x="192" y="20"/>
                  <a:pt x="192" y="20"/>
                  <a:pt x="192" y="20"/>
                </a:cubicBezTo>
                <a:cubicBezTo>
                  <a:pt x="192" y="9"/>
                  <a:pt x="183" y="0"/>
                  <a:pt x="172" y="0"/>
                </a:cubicBezTo>
                <a:close/>
                <a:moveTo>
                  <a:pt x="92" y="24"/>
                </a:moveTo>
                <a:cubicBezTo>
                  <a:pt x="100" y="24"/>
                  <a:pt x="100" y="24"/>
                  <a:pt x="100" y="24"/>
                </a:cubicBezTo>
                <a:cubicBezTo>
                  <a:pt x="102" y="24"/>
                  <a:pt x="104" y="26"/>
                  <a:pt x="104" y="28"/>
                </a:cubicBezTo>
                <a:cubicBezTo>
                  <a:pt x="104" y="30"/>
                  <a:pt x="102" y="32"/>
                  <a:pt x="100" y="32"/>
                </a:cubicBezTo>
                <a:cubicBezTo>
                  <a:pt x="92" y="32"/>
                  <a:pt x="92" y="32"/>
                  <a:pt x="92" y="32"/>
                </a:cubicBezTo>
                <a:cubicBezTo>
                  <a:pt x="90" y="32"/>
                  <a:pt x="88" y="30"/>
                  <a:pt x="88" y="28"/>
                </a:cubicBezTo>
                <a:cubicBezTo>
                  <a:pt x="88" y="26"/>
                  <a:pt x="90" y="24"/>
                  <a:pt x="92" y="24"/>
                </a:cubicBezTo>
                <a:close/>
                <a:moveTo>
                  <a:pt x="92" y="48"/>
                </a:moveTo>
                <a:cubicBezTo>
                  <a:pt x="100" y="48"/>
                  <a:pt x="100" y="48"/>
                  <a:pt x="100" y="48"/>
                </a:cubicBezTo>
                <a:cubicBezTo>
                  <a:pt x="102" y="48"/>
                  <a:pt x="104" y="50"/>
                  <a:pt x="104" y="52"/>
                </a:cubicBezTo>
                <a:cubicBezTo>
                  <a:pt x="104" y="54"/>
                  <a:pt x="102" y="56"/>
                  <a:pt x="100" y="56"/>
                </a:cubicBezTo>
                <a:cubicBezTo>
                  <a:pt x="92" y="56"/>
                  <a:pt x="92" y="56"/>
                  <a:pt x="92" y="56"/>
                </a:cubicBezTo>
                <a:cubicBezTo>
                  <a:pt x="90" y="56"/>
                  <a:pt x="88" y="54"/>
                  <a:pt x="88" y="52"/>
                </a:cubicBezTo>
                <a:cubicBezTo>
                  <a:pt x="88" y="50"/>
                  <a:pt x="90" y="48"/>
                  <a:pt x="92" y="48"/>
                </a:cubicBezTo>
                <a:close/>
                <a:moveTo>
                  <a:pt x="68" y="24"/>
                </a:moveTo>
                <a:cubicBezTo>
                  <a:pt x="76" y="24"/>
                  <a:pt x="76" y="24"/>
                  <a:pt x="76" y="24"/>
                </a:cubicBezTo>
                <a:cubicBezTo>
                  <a:pt x="78" y="24"/>
                  <a:pt x="80" y="26"/>
                  <a:pt x="80" y="28"/>
                </a:cubicBezTo>
                <a:cubicBezTo>
                  <a:pt x="80" y="30"/>
                  <a:pt x="78" y="32"/>
                  <a:pt x="76" y="32"/>
                </a:cubicBezTo>
                <a:cubicBezTo>
                  <a:pt x="68" y="32"/>
                  <a:pt x="68" y="32"/>
                  <a:pt x="68" y="32"/>
                </a:cubicBezTo>
                <a:cubicBezTo>
                  <a:pt x="66" y="32"/>
                  <a:pt x="64" y="30"/>
                  <a:pt x="64" y="28"/>
                </a:cubicBezTo>
                <a:cubicBezTo>
                  <a:pt x="64" y="26"/>
                  <a:pt x="66" y="24"/>
                  <a:pt x="68" y="24"/>
                </a:cubicBezTo>
                <a:close/>
                <a:moveTo>
                  <a:pt x="68" y="48"/>
                </a:moveTo>
                <a:cubicBezTo>
                  <a:pt x="76" y="48"/>
                  <a:pt x="76" y="48"/>
                  <a:pt x="76" y="48"/>
                </a:cubicBezTo>
                <a:cubicBezTo>
                  <a:pt x="78" y="48"/>
                  <a:pt x="80" y="50"/>
                  <a:pt x="80" y="52"/>
                </a:cubicBezTo>
                <a:cubicBezTo>
                  <a:pt x="80" y="54"/>
                  <a:pt x="78" y="56"/>
                  <a:pt x="76" y="56"/>
                </a:cubicBezTo>
                <a:cubicBezTo>
                  <a:pt x="68" y="56"/>
                  <a:pt x="68" y="56"/>
                  <a:pt x="68" y="56"/>
                </a:cubicBezTo>
                <a:cubicBezTo>
                  <a:pt x="66" y="56"/>
                  <a:pt x="64" y="54"/>
                  <a:pt x="64" y="52"/>
                </a:cubicBezTo>
                <a:cubicBezTo>
                  <a:pt x="64" y="50"/>
                  <a:pt x="66" y="48"/>
                  <a:pt x="68" y="48"/>
                </a:cubicBezTo>
                <a:close/>
                <a:moveTo>
                  <a:pt x="52" y="80"/>
                </a:moveTo>
                <a:cubicBezTo>
                  <a:pt x="44" y="80"/>
                  <a:pt x="44" y="80"/>
                  <a:pt x="44" y="80"/>
                </a:cubicBezTo>
                <a:cubicBezTo>
                  <a:pt x="42" y="80"/>
                  <a:pt x="40" y="78"/>
                  <a:pt x="40" y="76"/>
                </a:cubicBezTo>
                <a:cubicBezTo>
                  <a:pt x="40" y="74"/>
                  <a:pt x="42" y="72"/>
                  <a:pt x="44" y="72"/>
                </a:cubicBezTo>
                <a:cubicBezTo>
                  <a:pt x="52" y="72"/>
                  <a:pt x="52" y="72"/>
                  <a:pt x="52" y="72"/>
                </a:cubicBezTo>
                <a:cubicBezTo>
                  <a:pt x="54" y="72"/>
                  <a:pt x="56" y="74"/>
                  <a:pt x="56" y="76"/>
                </a:cubicBezTo>
                <a:cubicBezTo>
                  <a:pt x="56" y="78"/>
                  <a:pt x="54" y="80"/>
                  <a:pt x="52" y="80"/>
                </a:cubicBezTo>
                <a:close/>
                <a:moveTo>
                  <a:pt x="52" y="56"/>
                </a:moveTo>
                <a:cubicBezTo>
                  <a:pt x="44" y="56"/>
                  <a:pt x="44" y="56"/>
                  <a:pt x="44" y="56"/>
                </a:cubicBezTo>
                <a:cubicBezTo>
                  <a:pt x="42" y="56"/>
                  <a:pt x="40" y="54"/>
                  <a:pt x="40" y="52"/>
                </a:cubicBezTo>
                <a:cubicBezTo>
                  <a:pt x="40" y="50"/>
                  <a:pt x="42" y="48"/>
                  <a:pt x="44" y="48"/>
                </a:cubicBezTo>
                <a:cubicBezTo>
                  <a:pt x="52" y="48"/>
                  <a:pt x="52" y="48"/>
                  <a:pt x="52" y="48"/>
                </a:cubicBezTo>
                <a:cubicBezTo>
                  <a:pt x="54" y="48"/>
                  <a:pt x="56" y="50"/>
                  <a:pt x="56" y="52"/>
                </a:cubicBezTo>
                <a:cubicBezTo>
                  <a:pt x="56" y="54"/>
                  <a:pt x="54" y="56"/>
                  <a:pt x="52" y="56"/>
                </a:cubicBezTo>
                <a:close/>
                <a:moveTo>
                  <a:pt x="52" y="32"/>
                </a:moveTo>
                <a:cubicBezTo>
                  <a:pt x="44" y="32"/>
                  <a:pt x="44" y="32"/>
                  <a:pt x="44" y="32"/>
                </a:cubicBezTo>
                <a:cubicBezTo>
                  <a:pt x="42" y="32"/>
                  <a:pt x="40" y="30"/>
                  <a:pt x="40" y="28"/>
                </a:cubicBezTo>
                <a:cubicBezTo>
                  <a:pt x="40" y="26"/>
                  <a:pt x="42" y="24"/>
                  <a:pt x="44" y="24"/>
                </a:cubicBezTo>
                <a:cubicBezTo>
                  <a:pt x="52" y="24"/>
                  <a:pt x="52" y="24"/>
                  <a:pt x="52" y="24"/>
                </a:cubicBezTo>
                <a:cubicBezTo>
                  <a:pt x="54" y="24"/>
                  <a:pt x="56" y="26"/>
                  <a:pt x="56" y="28"/>
                </a:cubicBezTo>
                <a:cubicBezTo>
                  <a:pt x="56" y="30"/>
                  <a:pt x="54" y="32"/>
                  <a:pt x="52" y="32"/>
                </a:cubicBezTo>
                <a:close/>
                <a:moveTo>
                  <a:pt x="124" y="80"/>
                </a:moveTo>
                <a:cubicBezTo>
                  <a:pt x="68" y="80"/>
                  <a:pt x="68" y="80"/>
                  <a:pt x="68" y="80"/>
                </a:cubicBezTo>
                <a:cubicBezTo>
                  <a:pt x="66" y="80"/>
                  <a:pt x="64" y="78"/>
                  <a:pt x="64" y="76"/>
                </a:cubicBezTo>
                <a:cubicBezTo>
                  <a:pt x="64" y="74"/>
                  <a:pt x="66" y="72"/>
                  <a:pt x="68" y="72"/>
                </a:cubicBezTo>
                <a:cubicBezTo>
                  <a:pt x="124" y="72"/>
                  <a:pt x="124" y="72"/>
                  <a:pt x="124" y="72"/>
                </a:cubicBezTo>
                <a:cubicBezTo>
                  <a:pt x="126" y="72"/>
                  <a:pt x="128" y="74"/>
                  <a:pt x="128" y="76"/>
                </a:cubicBezTo>
                <a:cubicBezTo>
                  <a:pt x="128" y="78"/>
                  <a:pt x="126" y="80"/>
                  <a:pt x="124" y="80"/>
                </a:cubicBezTo>
                <a:close/>
                <a:moveTo>
                  <a:pt x="124" y="56"/>
                </a:moveTo>
                <a:cubicBezTo>
                  <a:pt x="116" y="56"/>
                  <a:pt x="116" y="56"/>
                  <a:pt x="116" y="56"/>
                </a:cubicBezTo>
                <a:cubicBezTo>
                  <a:pt x="114" y="56"/>
                  <a:pt x="112" y="54"/>
                  <a:pt x="112" y="52"/>
                </a:cubicBezTo>
                <a:cubicBezTo>
                  <a:pt x="112" y="50"/>
                  <a:pt x="114" y="48"/>
                  <a:pt x="116" y="48"/>
                </a:cubicBezTo>
                <a:cubicBezTo>
                  <a:pt x="124" y="48"/>
                  <a:pt x="124" y="48"/>
                  <a:pt x="124" y="48"/>
                </a:cubicBezTo>
                <a:cubicBezTo>
                  <a:pt x="126" y="48"/>
                  <a:pt x="128" y="50"/>
                  <a:pt x="128" y="52"/>
                </a:cubicBezTo>
                <a:cubicBezTo>
                  <a:pt x="128" y="54"/>
                  <a:pt x="126" y="56"/>
                  <a:pt x="124" y="56"/>
                </a:cubicBezTo>
                <a:close/>
                <a:moveTo>
                  <a:pt x="124" y="32"/>
                </a:moveTo>
                <a:cubicBezTo>
                  <a:pt x="116" y="32"/>
                  <a:pt x="116" y="32"/>
                  <a:pt x="116" y="32"/>
                </a:cubicBezTo>
                <a:cubicBezTo>
                  <a:pt x="114" y="32"/>
                  <a:pt x="112" y="30"/>
                  <a:pt x="112" y="28"/>
                </a:cubicBezTo>
                <a:cubicBezTo>
                  <a:pt x="112" y="26"/>
                  <a:pt x="114" y="24"/>
                  <a:pt x="116" y="24"/>
                </a:cubicBezTo>
                <a:cubicBezTo>
                  <a:pt x="124" y="24"/>
                  <a:pt x="124" y="24"/>
                  <a:pt x="124" y="24"/>
                </a:cubicBezTo>
                <a:cubicBezTo>
                  <a:pt x="126" y="24"/>
                  <a:pt x="128" y="26"/>
                  <a:pt x="128" y="28"/>
                </a:cubicBezTo>
                <a:cubicBezTo>
                  <a:pt x="128" y="30"/>
                  <a:pt x="126" y="32"/>
                  <a:pt x="124" y="32"/>
                </a:cubicBezTo>
                <a:close/>
                <a:moveTo>
                  <a:pt x="148" y="80"/>
                </a:moveTo>
                <a:cubicBezTo>
                  <a:pt x="140" y="80"/>
                  <a:pt x="140" y="80"/>
                  <a:pt x="140" y="80"/>
                </a:cubicBezTo>
                <a:cubicBezTo>
                  <a:pt x="138" y="80"/>
                  <a:pt x="136" y="78"/>
                  <a:pt x="136" y="76"/>
                </a:cubicBezTo>
                <a:cubicBezTo>
                  <a:pt x="136" y="74"/>
                  <a:pt x="138" y="72"/>
                  <a:pt x="140" y="72"/>
                </a:cubicBezTo>
                <a:cubicBezTo>
                  <a:pt x="148" y="72"/>
                  <a:pt x="148" y="72"/>
                  <a:pt x="148" y="72"/>
                </a:cubicBezTo>
                <a:cubicBezTo>
                  <a:pt x="150" y="72"/>
                  <a:pt x="152" y="74"/>
                  <a:pt x="152" y="76"/>
                </a:cubicBezTo>
                <a:cubicBezTo>
                  <a:pt x="152" y="78"/>
                  <a:pt x="150" y="80"/>
                  <a:pt x="148" y="80"/>
                </a:cubicBezTo>
                <a:close/>
                <a:moveTo>
                  <a:pt x="148" y="56"/>
                </a:moveTo>
                <a:cubicBezTo>
                  <a:pt x="140" y="56"/>
                  <a:pt x="140" y="56"/>
                  <a:pt x="140" y="56"/>
                </a:cubicBezTo>
                <a:cubicBezTo>
                  <a:pt x="138" y="56"/>
                  <a:pt x="136" y="54"/>
                  <a:pt x="136" y="52"/>
                </a:cubicBezTo>
                <a:cubicBezTo>
                  <a:pt x="136" y="50"/>
                  <a:pt x="138" y="48"/>
                  <a:pt x="140" y="48"/>
                </a:cubicBezTo>
                <a:cubicBezTo>
                  <a:pt x="148" y="48"/>
                  <a:pt x="148" y="48"/>
                  <a:pt x="148" y="48"/>
                </a:cubicBezTo>
                <a:cubicBezTo>
                  <a:pt x="150" y="48"/>
                  <a:pt x="152" y="50"/>
                  <a:pt x="152" y="52"/>
                </a:cubicBezTo>
                <a:cubicBezTo>
                  <a:pt x="152" y="54"/>
                  <a:pt x="150" y="56"/>
                  <a:pt x="148" y="56"/>
                </a:cubicBezTo>
                <a:close/>
                <a:moveTo>
                  <a:pt x="148" y="32"/>
                </a:moveTo>
                <a:cubicBezTo>
                  <a:pt x="140" y="32"/>
                  <a:pt x="140" y="32"/>
                  <a:pt x="140" y="32"/>
                </a:cubicBezTo>
                <a:cubicBezTo>
                  <a:pt x="138" y="32"/>
                  <a:pt x="136" y="30"/>
                  <a:pt x="136" y="28"/>
                </a:cubicBezTo>
                <a:cubicBezTo>
                  <a:pt x="136" y="26"/>
                  <a:pt x="138" y="24"/>
                  <a:pt x="140" y="24"/>
                </a:cubicBezTo>
                <a:cubicBezTo>
                  <a:pt x="148" y="24"/>
                  <a:pt x="148" y="24"/>
                  <a:pt x="148" y="24"/>
                </a:cubicBezTo>
                <a:cubicBezTo>
                  <a:pt x="150" y="24"/>
                  <a:pt x="152" y="26"/>
                  <a:pt x="152" y="28"/>
                </a:cubicBezTo>
                <a:cubicBezTo>
                  <a:pt x="152" y="30"/>
                  <a:pt x="150" y="32"/>
                  <a:pt x="148" y="32"/>
                </a:cubicBez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grpSp>
        <p:nvGrpSpPr>
          <p:cNvPr id="325" name="组合 324"/>
          <p:cNvGrpSpPr/>
          <p:nvPr/>
        </p:nvGrpSpPr>
        <p:grpSpPr>
          <a:xfrm>
            <a:off x="911849" y="6068683"/>
            <a:ext cx="673793" cy="666002"/>
            <a:chOff x="11145838" y="3187700"/>
            <a:chExt cx="549276" cy="542925"/>
          </a:xfrm>
          <a:solidFill>
            <a:schemeClr val="bg1">
              <a:alpha val="9000"/>
            </a:schemeClr>
          </a:solidFill>
        </p:grpSpPr>
        <p:sp>
          <p:nvSpPr>
            <p:cNvPr id="388" name="Freeform 107"/>
            <p:cNvSpPr>
              <a:spLocks noEditPoints="1"/>
            </p:cNvSpPr>
            <p:nvPr/>
          </p:nvSpPr>
          <p:spPr bwMode="auto">
            <a:xfrm>
              <a:off x="11145838" y="3187700"/>
              <a:ext cx="369888" cy="363538"/>
            </a:xfrm>
            <a:custGeom>
              <a:avLst/>
              <a:gdLst>
                <a:gd name="T0" fmla="*/ 99 w 129"/>
                <a:gd name="T1" fmla="*/ 118 h 129"/>
                <a:gd name="T2" fmla="*/ 95 w 129"/>
                <a:gd name="T3" fmla="*/ 102 h 129"/>
                <a:gd name="T4" fmla="*/ 101 w 129"/>
                <a:gd name="T5" fmla="*/ 96 h 129"/>
                <a:gd name="T6" fmla="*/ 117 w 129"/>
                <a:gd name="T7" fmla="*/ 100 h 129"/>
                <a:gd name="T8" fmla="*/ 122 w 129"/>
                <a:gd name="T9" fmla="*/ 98 h 129"/>
                <a:gd name="T10" fmla="*/ 128 w 129"/>
                <a:gd name="T11" fmla="*/ 83 h 129"/>
                <a:gd name="T12" fmla="*/ 126 w 129"/>
                <a:gd name="T13" fmla="*/ 78 h 129"/>
                <a:gd name="T14" fmla="*/ 112 w 129"/>
                <a:gd name="T15" fmla="*/ 70 h 129"/>
                <a:gd name="T16" fmla="*/ 113 w 129"/>
                <a:gd name="T17" fmla="*/ 65 h 129"/>
                <a:gd name="T18" fmla="*/ 112 w 129"/>
                <a:gd name="T19" fmla="*/ 61 h 129"/>
                <a:gd name="T20" fmla="*/ 126 w 129"/>
                <a:gd name="T21" fmla="*/ 52 h 129"/>
                <a:gd name="T22" fmla="*/ 128 w 129"/>
                <a:gd name="T23" fmla="*/ 47 h 129"/>
                <a:gd name="T24" fmla="*/ 122 w 129"/>
                <a:gd name="T25" fmla="*/ 33 h 129"/>
                <a:gd name="T26" fmla="*/ 117 w 129"/>
                <a:gd name="T27" fmla="*/ 30 h 129"/>
                <a:gd name="T28" fmla="*/ 102 w 129"/>
                <a:gd name="T29" fmla="*/ 34 h 129"/>
                <a:gd name="T30" fmla="*/ 95 w 129"/>
                <a:gd name="T31" fmla="*/ 28 h 129"/>
                <a:gd name="T32" fmla="*/ 99 w 129"/>
                <a:gd name="T33" fmla="*/ 12 h 129"/>
                <a:gd name="T34" fmla="*/ 97 w 129"/>
                <a:gd name="T35" fmla="*/ 8 h 129"/>
                <a:gd name="T36" fmla="*/ 82 w 129"/>
                <a:gd name="T37" fmla="*/ 1 h 129"/>
                <a:gd name="T38" fmla="*/ 77 w 129"/>
                <a:gd name="T39" fmla="*/ 3 h 129"/>
                <a:gd name="T40" fmla="*/ 69 w 129"/>
                <a:gd name="T41" fmla="*/ 17 h 129"/>
                <a:gd name="T42" fmla="*/ 60 w 129"/>
                <a:gd name="T43" fmla="*/ 17 h 129"/>
                <a:gd name="T44" fmla="*/ 52 w 129"/>
                <a:gd name="T45" fmla="*/ 3 h 129"/>
                <a:gd name="T46" fmla="*/ 47 w 129"/>
                <a:gd name="T47" fmla="*/ 1 h 129"/>
                <a:gd name="T48" fmla="*/ 32 w 129"/>
                <a:gd name="T49" fmla="*/ 7 h 129"/>
                <a:gd name="T50" fmla="*/ 30 w 129"/>
                <a:gd name="T51" fmla="*/ 12 h 129"/>
                <a:gd name="T52" fmla="*/ 34 w 129"/>
                <a:gd name="T53" fmla="*/ 27 h 129"/>
                <a:gd name="T54" fmla="*/ 27 w 129"/>
                <a:gd name="T55" fmla="*/ 34 h 129"/>
                <a:gd name="T56" fmla="*/ 12 w 129"/>
                <a:gd name="T57" fmla="*/ 30 h 129"/>
                <a:gd name="T58" fmla="*/ 7 w 129"/>
                <a:gd name="T59" fmla="*/ 32 h 129"/>
                <a:gd name="T60" fmla="*/ 1 w 129"/>
                <a:gd name="T61" fmla="*/ 47 h 129"/>
                <a:gd name="T62" fmla="*/ 2 w 129"/>
                <a:gd name="T63" fmla="*/ 52 h 129"/>
                <a:gd name="T64" fmla="*/ 16 w 129"/>
                <a:gd name="T65" fmla="*/ 60 h 129"/>
                <a:gd name="T66" fmla="*/ 16 w 129"/>
                <a:gd name="T67" fmla="*/ 65 h 129"/>
                <a:gd name="T68" fmla="*/ 16 w 129"/>
                <a:gd name="T69" fmla="*/ 69 h 129"/>
                <a:gd name="T70" fmla="*/ 2 w 129"/>
                <a:gd name="T71" fmla="*/ 77 h 129"/>
                <a:gd name="T72" fmla="*/ 0 w 129"/>
                <a:gd name="T73" fmla="*/ 82 h 129"/>
                <a:gd name="T74" fmla="*/ 7 w 129"/>
                <a:gd name="T75" fmla="*/ 97 h 129"/>
                <a:gd name="T76" fmla="*/ 11 w 129"/>
                <a:gd name="T77" fmla="*/ 99 h 129"/>
                <a:gd name="T78" fmla="*/ 27 w 129"/>
                <a:gd name="T79" fmla="*/ 95 h 129"/>
                <a:gd name="T80" fmla="*/ 33 w 129"/>
                <a:gd name="T81" fmla="*/ 102 h 129"/>
                <a:gd name="T82" fmla="*/ 29 w 129"/>
                <a:gd name="T83" fmla="*/ 118 h 129"/>
                <a:gd name="T84" fmla="*/ 31 w 129"/>
                <a:gd name="T85" fmla="*/ 122 h 129"/>
                <a:gd name="T86" fmla="*/ 46 w 129"/>
                <a:gd name="T87" fmla="*/ 128 h 129"/>
                <a:gd name="T88" fmla="*/ 51 w 129"/>
                <a:gd name="T89" fmla="*/ 127 h 129"/>
                <a:gd name="T90" fmla="*/ 59 w 129"/>
                <a:gd name="T91" fmla="*/ 113 h 129"/>
                <a:gd name="T92" fmla="*/ 68 w 129"/>
                <a:gd name="T93" fmla="*/ 113 h 129"/>
                <a:gd name="T94" fmla="*/ 77 w 129"/>
                <a:gd name="T95" fmla="*/ 127 h 129"/>
                <a:gd name="T96" fmla="*/ 80 w 129"/>
                <a:gd name="T97" fmla="*/ 129 h 129"/>
                <a:gd name="T98" fmla="*/ 82 w 129"/>
                <a:gd name="T99" fmla="*/ 129 h 129"/>
                <a:gd name="T100" fmla="*/ 96 w 129"/>
                <a:gd name="T101" fmla="*/ 123 h 129"/>
                <a:gd name="T102" fmla="*/ 99 w 129"/>
                <a:gd name="T103" fmla="*/ 118 h 129"/>
                <a:gd name="T104" fmla="*/ 75 w 129"/>
                <a:gd name="T105" fmla="*/ 76 h 129"/>
                <a:gd name="T106" fmla="*/ 53 w 129"/>
                <a:gd name="T107" fmla="*/ 76 h 129"/>
                <a:gd name="T108" fmla="*/ 48 w 129"/>
                <a:gd name="T109" fmla="*/ 65 h 129"/>
                <a:gd name="T110" fmla="*/ 53 w 129"/>
                <a:gd name="T111" fmla="*/ 54 h 129"/>
                <a:gd name="T112" fmla="*/ 64 w 129"/>
                <a:gd name="T113" fmla="*/ 49 h 129"/>
                <a:gd name="T114" fmla="*/ 75 w 129"/>
                <a:gd name="T115" fmla="*/ 54 h 129"/>
                <a:gd name="T116" fmla="*/ 80 w 129"/>
                <a:gd name="T117" fmla="*/ 65 h 129"/>
                <a:gd name="T118" fmla="*/ 75 w 129"/>
                <a:gd name="T119"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29">
                  <a:moveTo>
                    <a:pt x="99" y="118"/>
                  </a:moveTo>
                  <a:cubicBezTo>
                    <a:pt x="95" y="102"/>
                    <a:pt x="95" y="102"/>
                    <a:pt x="95" y="102"/>
                  </a:cubicBezTo>
                  <a:cubicBezTo>
                    <a:pt x="97" y="100"/>
                    <a:pt x="99" y="98"/>
                    <a:pt x="101" y="96"/>
                  </a:cubicBezTo>
                  <a:cubicBezTo>
                    <a:pt x="117" y="100"/>
                    <a:pt x="117" y="100"/>
                    <a:pt x="117" y="100"/>
                  </a:cubicBezTo>
                  <a:cubicBezTo>
                    <a:pt x="119" y="100"/>
                    <a:pt x="121" y="99"/>
                    <a:pt x="122" y="98"/>
                  </a:cubicBezTo>
                  <a:cubicBezTo>
                    <a:pt x="128" y="83"/>
                    <a:pt x="128" y="83"/>
                    <a:pt x="128" y="83"/>
                  </a:cubicBezTo>
                  <a:cubicBezTo>
                    <a:pt x="128" y="81"/>
                    <a:pt x="128" y="79"/>
                    <a:pt x="126" y="78"/>
                  </a:cubicBezTo>
                  <a:cubicBezTo>
                    <a:pt x="112" y="70"/>
                    <a:pt x="112" y="70"/>
                    <a:pt x="112" y="70"/>
                  </a:cubicBezTo>
                  <a:cubicBezTo>
                    <a:pt x="112" y="68"/>
                    <a:pt x="113" y="66"/>
                    <a:pt x="113" y="65"/>
                  </a:cubicBezTo>
                  <a:cubicBezTo>
                    <a:pt x="113" y="64"/>
                    <a:pt x="112" y="62"/>
                    <a:pt x="112" y="61"/>
                  </a:cubicBezTo>
                  <a:cubicBezTo>
                    <a:pt x="126" y="52"/>
                    <a:pt x="126" y="52"/>
                    <a:pt x="126" y="52"/>
                  </a:cubicBezTo>
                  <a:cubicBezTo>
                    <a:pt x="128" y="51"/>
                    <a:pt x="129" y="49"/>
                    <a:pt x="128" y="47"/>
                  </a:cubicBezTo>
                  <a:cubicBezTo>
                    <a:pt x="122" y="33"/>
                    <a:pt x="122" y="33"/>
                    <a:pt x="122" y="33"/>
                  </a:cubicBezTo>
                  <a:cubicBezTo>
                    <a:pt x="121" y="31"/>
                    <a:pt x="119" y="30"/>
                    <a:pt x="117" y="30"/>
                  </a:cubicBezTo>
                  <a:cubicBezTo>
                    <a:pt x="102" y="34"/>
                    <a:pt x="102" y="34"/>
                    <a:pt x="102" y="34"/>
                  </a:cubicBezTo>
                  <a:cubicBezTo>
                    <a:pt x="100" y="32"/>
                    <a:pt x="97" y="30"/>
                    <a:pt x="95" y="28"/>
                  </a:cubicBezTo>
                  <a:cubicBezTo>
                    <a:pt x="99" y="12"/>
                    <a:pt x="99" y="12"/>
                    <a:pt x="99" y="12"/>
                  </a:cubicBezTo>
                  <a:cubicBezTo>
                    <a:pt x="100" y="10"/>
                    <a:pt x="99" y="8"/>
                    <a:pt x="97" y="8"/>
                  </a:cubicBezTo>
                  <a:cubicBezTo>
                    <a:pt x="82" y="1"/>
                    <a:pt x="82" y="1"/>
                    <a:pt x="82" y="1"/>
                  </a:cubicBezTo>
                  <a:cubicBezTo>
                    <a:pt x="80" y="1"/>
                    <a:pt x="78" y="1"/>
                    <a:pt x="77" y="3"/>
                  </a:cubicBezTo>
                  <a:cubicBezTo>
                    <a:pt x="69" y="17"/>
                    <a:pt x="69" y="17"/>
                    <a:pt x="69" y="17"/>
                  </a:cubicBezTo>
                  <a:cubicBezTo>
                    <a:pt x="66" y="16"/>
                    <a:pt x="63" y="16"/>
                    <a:pt x="60" y="17"/>
                  </a:cubicBezTo>
                  <a:cubicBezTo>
                    <a:pt x="52" y="3"/>
                    <a:pt x="52" y="3"/>
                    <a:pt x="52" y="3"/>
                  </a:cubicBezTo>
                  <a:cubicBezTo>
                    <a:pt x="51" y="1"/>
                    <a:pt x="49" y="0"/>
                    <a:pt x="47" y="1"/>
                  </a:cubicBezTo>
                  <a:cubicBezTo>
                    <a:pt x="32" y="7"/>
                    <a:pt x="32" y="7"/>
                    <a:pt x="32" y="7"/>
                  </a:cubicBezTo>
                  <a:cubicBezTo>
                    <a:pt x="30" y="8"/>
                    <a:pt x="29" y="10"/>
                    <a:pt x="30" y="12"/>
                  </a:cubicBezTo>
                  <a:cubicBezTo>
                    <a:pt x="34" y="27"/>
                    <a:pt x="34" y="27"/>
                    <a:pt x="34" y="27"/>
                  </a:cubicBezTo>
                  <a:cubicBezTo>
                    <a:pt x="31" y="29"/>
                    <a:pt x="29" y="32"/>
                    <a:pt x="27" y="34"/>
                  </a:cubicBezTo>
                  <a:cubicBezTo>
                    <a:pt x="12" y="30"/>
                    <a:pt x="12" y="30"/>
                    <a:pt x="12" y="30"/>
                  </a:cubicBezTo>
                  <a:cubicBezTo>
                    <a:pt x="10" y="29"/>
                    <a:pt x="8" y="30"/>
                    <a:pt x="7" y="32"/>
                  </a:cubicBezTo>
                  <a:cubicBezTo>
                    <a:pt x="1" y="47"/>
                    <a:pt x="1" y="47"/>
                    <a:pt x="1" y="47"/>
                  </a:cubicBezTo>
                  <a:cubicBezTo>
                    <a:pt x="0" y="49"/>
                    <a:pt x="1" y="51"/>
                    <a:pt x="2" y="52"/>
                  </a:cubicBezTo>
                  <a:cubicBezTo>
                    <a:pt x="16" y="60"/>
                    <a:pt x="16" y="60"/>
                    <a:pt x="16" y="60"/>
                  </a:cubicBezTo>
                  <a:cubicBezTo>
                    <a:pt x="16" y="62"/>
                    <a:pt x="16" y="63"/>
                    <a:pt x="16" y="65"/>
                  </a:cubicBezTo>
                  <a:cubicBezTo>
                    <a:pt x="16" y="66"/>
                    <a:pt x="16" y="68"/>
                    <a:pt x="16" y="69"/>
                  </a:cubicBezTo>
                  <a:cubicBezTo>
                    <a:pt x="2" y="77"/>
                    <a:pt x="2" y="77"/>
                    <a:pt x="2" y="77"/>
                  </a:cubicBezTo>
                  <a:cubicBezTo>
                    <a:pt x="0" y="78"/>
                    <a:pt x="0" y="80"/>
                    <a:pt x="0" y="82"/>
                  </a:cubicBezTo>
                  <a:cubicBezTo>
                    <a:pt x="7" y="97"/>
                    <a:pt x="7" y="97"/>
                    <a:pt x="7" y="97"/>
                  </a:cubicBezTo>
                  <a:cubicBezTo>
                    <a:pt x="7" y="99"/>
                    <a:pt x="9" y="100"/>
                    <a:pt x="11" y="99"/>
                  </a:cubicBezTo>
                  <a:cubicBezTo>
                    <a:pt x="27" y="95"/>
                    <a:pt x="27" y="95"/>
                    <a:pt x="27" y="95"/>
                  </a:cubicBezTo>
                  <a:cubicBezTo>
                    <a:pt x="29" y="98"/>
                    <a:pt x="31" y="100"/>
                    <a:pt x="33" y="102"/>
                  </a:cubicBezTo>
                  <a:cubicBezTo>
                    <a:pt x="29" y="118"/>
                    <a:pt x="29" y="118"/>
                    <a:pt x="29" y="118"/>
                  </a:cubicBezTo>
                  <a:cubicBezTo>
                    <a:pt x="29" y="119"/>
                    <a:pt x="30" y="121"/>
                    <a:pt x="31" y="122"/>
                  </a:cubicBezTo>
                  <a:cubicBezTo>
                    <a:pt x="46" y="128"/>
                    <a:pt x="46" y="128"/>
                    <a:pt x="46" y="128"/>
                  </a:cubicBezTo>
                  <a:cubicBezTo>
                    <a:pt x="48" y="129"/>
                    <a:pt x="50" y="129"/>
                    <a:pt x="51" y="127"/>
                  </a:cubicBezTo>
                  <a:cubicBezTo>
                    <a:pt x="59" y="113"/>
                    <a:pt x="59" y="113"/>
                    <a:pt x="59" y="113"/>
                  </a:cubicBezTo>
                  <a:cubicBezTo>
                    <a:pt x="62" y="113"/>
                    <a:pt x="65" y="113"/>
                    <a:pt x="68" y="113"/>
                  </a:cubicBezTo>
                  <a:cubicBezTo>
                    <a:pt x="77" y="127"/>
                    <a:pt x="77" y="127"/>
                    <a:pt x="77" y="127"/>
                  </a:cubicBezTo>
                  <a:cubicBezTo>
                    <a:pt x="77" y="128"/>
                    <a:pt x="79" y="129"/>
                    <a:pt x="80" y="129"/>
                  </a:cubicBezTo>
                  <a:cubicBezTo>
                    <a:pt x="81" y="129"/>
                    <a:pt x="81" y="129"/>
                    <a:pt x="82" y="129"/>
                  </a:cubicBezTo>
                  <a:cubicBezTo>
                    <a:pt x="96" y="123"/>
                    <a:pt x="96" y="123"/>
                    <a:pt x="96" y="123"/>
                  </a:cubicBezTo>
                  <a:cubicBezTo>
                    <a:pt x="98" y="122"/>
                    <a:pt x="99" y="120"/>
                    <a:pt x="99" y="118"/>
                  </a:cubicBezTo>
                  <a:close/>
                  <a:moveTo>
                    <a:pt x="75" y="76"/>
                  </a:moveTo>
                  <a:cubicBezTo>
                    <a:pt x="69" y="82"/>
                    <a:pt x="59" y="82"/>
                    <a:pt x="53" y="76"/>
                  </a:cubicBezTo>
                  <a:cubicBezTo>
                    <a:pt x="50" y="73"/>
                    <a:pt x="48" y="69"/>
                    <a:pt x="48" y="65"/>
                  </a:cubicBezTo>
                  <a:cubicBezTo>
                    <a:pt x="48" y="61"/>
                    <a:pt x="50" y="57"/>
                    <a:pt x="53" y="54"/>
                  </a:cubicBezTo>
                  <a:cubicBezTo>
                    <a:pt x="56" y="51"/>
                    <a:pt x="60" y="49"/>
                    <a:pt x="64" y="49"/>
                  </a:cubicBezTo>
                  <a:cubicBezTo>
                    <a:pt x="68" y="49"/>
                    <a:pt x="72" y="51"/>
                    <a:pt x="75" y="54"/>
                  </a:cubicBezTo>
                  <a:cubicBezTo>
                    <a:pt x="78" y="57"/>
                    <a:pt x="80" y="61"/>
                    <a:pt x="80" y="65"/>
                  </a:cubicBezTo>
                  <a:cubicBezTo>
                    <a:pt x="80" y="69"/>
                    <a:pt x="78" y="73"/>
                    <a:pt x="75"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108"/>
            <p:cNvSpPr>
              <a:spLocks noEditPoints="1"/>
            </p:cNvSpPr>
            <p:nvPr/>
          </p:nvSpPr>
          <p:spPr bwMode="auto">
            <a:xfrm>
              <a:off x="11420476" y="3460750"/>
              <a:ext cx="274638" cy="269875"/>
            </a:xfrm>
            <a:custGeom>
              <a:avLst/>
              <a:gdLst>
                <a:gd name="T0" fmla="*/ 96 w 96"/>
                <a:gd name="T1" fmla="*/ 42 h 96"/>
                <a:gd name="T2" fmla="*/ 93 w 96"/>
                <a:gd name="T3" fmla="*/ 38 h 96"/>
                <a:gd name="T4" fmla="*/ 82 w 96"/>
                <a:gd name="T5" fmla="*/ 36 h 96"/>
                <a:gd name="T6" fmla="*/ 81 w 96"/>
                <a:gd name="T7" fmla="*/ 34 h 96"/>
                <a:gd name="T8" fmla="*/ 80 w 96"/>
                <a:gd name="T9" fmla="*/ 32 h 96"/>
                <a:gd name="T10" fmla="*/ 86 w 96"/>
                <a:gd name="T11" fmla="*/ 23 h 96"/>
                <a:gd name="T12" fmla="*/ 86 w 96"/>
                <a:gd name="T13" fmla="*/ 18 h 96"/>
                <a:gd name="T14" fmla="*/ 78 w 96"/>
                <a:gd name="T15" fmla="*/ 10 h 96"/>
                <a:gd name="T16" fmla="*/ 73 w 96"/>
                <a:gd name="T17" fmla="*/ 9 h 96"/>
                <a:gd name="T18" fmla="*/ 64 w 96"/>
                <a:gd name="T19" fmla="*/ 16 h 96"/>
                <a:gd name="T20" fmla="*/ 59 w 96"/>
                <a:gd name="T21" fmla="*/ 14 h 96"/>
                <a:gd name="T22" fmla="*/ 58 w 96"/>
                <a:gd name="T23" fmla="*/ 3 h 96"/>
                <a:gd name="T24" fmla="*/ 54 w 96"/>
                <a:gd name="T25" fmla="*/ 0 h 96"/>
                <a:gd name="T26" fmla="*/ 42 w 96"/>
                <a:gd name="T27" fmla="*/ 0 h 96"/>
                <a:gd name="T28" fmla="*/ 38 w 96"/>
                <a:gd name="T29" fmla="*/ 3 h 96"/>
                <a:gd name="T30" fmla="*/ 37 w 96"/>
                <a:gd name="T31" fmla="*/ 14 h 96"/>
                <a:gd name="T32" fmla="*/ 34 w 96"/>
                <a:gd name="T33" fmla="*/ 15 h 96"/>
                <a:gd name="T34" fmla="*/ 32 w 96"/>
                <a:gd name="T35" fmla="*/ 16 h 96"/>
                <a:gd name="T36" fmla="*/ 23 w 96"/>
                <a:gd name="T37" fmla="*/ 10 h 96"/>
                <a:gd name="T38" fmla="*/ 18 w 96"/>
                <a:gd name="T39" fmla="*/ 10 h 96"/>
                <a:gd name="T40" fmla="*/ 10 w 96"/>
                <a:gd name="T41" fmla="*/ 18 h 96"/>
                <a:gd name="T42" fmla="*/ 10 w 96"/>
                <a:gd name="T43" fmla="*/ 24 h 96"/>
                <a:gd name="T44" fmla="*/ 16 w 96"/>
                <a:gd name="T45" fmla="*/ 32 h 96"/>
                <a:gd name="T46" fmla="*/ 14 w 96"/>
                <a:gd name="T47" fmla="*/ 37 h 96"/>
                <a:gd name="T48" fmla="*/ 4 w 96"/>
                <a:gd name="T49" fmla="*/ 38 h 96"/>
                <a:gd name="T50" fmla="*/ 0 w 96"/>
                <a:gd name="T51" fmla="*/ 42 h 96"/>
                <a:gd name="T52" fmla="*/ 0 w 96"/>
                <a:gd name="T53" fmla="*/ 54 h 96"/>
                <a:gd name="T54" fmla="*/ 4 w 96"/>
                <a:gd name="T55" fmla="*/ 58 h 96"/>
                <a:gd name="T56" fmla="*/ 14 w 96"/>
                <a:gd name="T57" fmla="*/ 59 h 96"/>
                <a:gd name="T58" fmla="*/ 15 w 96"/>
                <a:gd name="T59" fmla="*/ 62 h 96"/>
                <a:gd name="T60" fmla="*/ 16 w 96"/>
                <a:gd name="T61" fmla="*/ 64 h 96"/>
                <a:gd name="T62" fmla="*/ 10 w 96"/>
                <a:gd name="T63" fmla="*/ 73 h 96"/>
                <a:gd name="T64" fmla="*/ 10 w 96"/>
                <a:gd name="T65" fmla="*/ 78 h 96"/>
                <a:gd name="T66" fmla="*/ 19 w 96"/>
                <a:gd name="T67" fmla="*/ 86 h 96"/>
                <a:gd name="T68" fmla="*/ 24 w 96"/>
                <a:gd name="T69" fmla="*/ 86 h 96"/>
                <a:gd name="T70" fmla="*/ 32 w 96"/>
                <a:gd name="T71" fmla="*/ 80 h 96"/>
                <a:gd name="T72" fmla="*/ 37 w 96"/>
                <a:gd name="T73" fmla="*/ 82 h 96"/>
                <a:gd name="T74" fmla="*/ 39 w 96"/>
                <a:gd name="T75" fmla="*/ 93 h 96"/>
                <a:gd name="T76" fmla="*/ 43 w 96"/>
                <a:gd name="T77" fmla="*/ 96 h 96"/>
                <a:gd name="T78" fmla="*/ 43 w 96"/>
                <a:gd name="T79" fmla="*/ 96 h 96"/>
                <a:gd name="T80" fmla="*/ 54 w 96"/>
                <a:gd name="T81" fmla="*/ 96 h 96"/>
                <a:gd name="T82" fmla="*/ 58 w 96"/>
                <a:gd name="T83" fmla="*/ 92 h 96"/>
                <a:gd name="T84" fmla="*/ 60 w 96"/>
                <a:gd name="T85" fmla="*/ 82 h 96"/>
                <a:gd name="T86" fmla="*/ 62 w 96"/>
                <a:gd name="T87" fmla="*/ 81 h 96"/>
                <a:gd name="T88" fmla="*/ 64 w 96"/>
                <a:gd name="T89" fmla="*/ 80 h 96"/>
                <a:gd name="T90" fmla="*/ 73 w 96"/>
                <a:gd name="T91" fmla="*/ 86 h 96"/>
                <a:gd name="T92" fmla="*/ 78 w 96"/>
                <a:gd name="T93" fmla="*/ 86 h 96"/>
                <a:gd name="T94" fmla="*/ 86 w 96"/>
                <a:gd name="T95" fmla="*/ 77 h 96"/>
                <a:gd name="T96" fmla="*/ 87 w 96"/>
                <a:gd name="T97" fmla="*/ 72 h 96"/>
                <a:gd name="T98" fmla="*/ 80 w 96"/>
                <a:gd name="T99" fmla="*/ 64 h 96"/>
                <a:gd name="T100" fmla="*/ 82 w 96"/>
                <a:gd name="T101" fmla="*/ 59 h 96"/>
                <a:gd name="T102" fmla="*/ 93 w 96"/>
                <a:gd name="T103" fmla="*/ 57 h 96"/>
                <a:gd name="T104" fmla="*/ 96 w 96"/>
                <a:gd name="T105" fmla="*/ 53 h 96"/>
                <a:gd name="T106" fmla="*/ 96 w 96"/>
                <a:gd name="T107" fmla="*/ 42 h 96"/>
                <a:gd name="T108" fmla="*/ 56 w 96"/>
                <a:gd name="T109" fmla="*/ 51 h 96"/>
                <a:gd name="T110" fmla="*/ 45 w 96"/>
                <a:gd name="T111" fmla="*/ 55 h 96"/>
                <a:gd name="T112" fmla="*/ 41 w 96"/>
                <a:gd name="T113" fmla="*/ 45 h 96"/>
                <a:gd name="T114" fmla="*/ 48 w 96"/>
                <a:gd name="T115" fmla="*/ 40 h 96"/>
                <a:gd name="T116" fmla="*/ 51 w 96"/>
                <a:gd name="T117" fmla="*/ 40 h 96"/>
                <a:gd name="T118" fmla="*/ 56 w 96"/>
                <a:gd name="T119" fmla="*/ 45 h 96"/>
                <a:gd name="T120" fmla="*/ 56 w 96"/>
                <a:gd name="T121" fmla="*/ 5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96">
                  <a:moveTo>
                    <a:pt x="96" y="42"/>
                  </a:moveTo>
                  <a:cubicBezTo>
                    <a:pt x="96" y="40"/>
                    <a:pt x="95" y="38"/>
                    <a:pt x="93" y="38"/>
                  </a:cubicBezTo>
                  <a:cubicBezTo>
                    <a:pt x="82" y="36"/>
                    <a:pt x="82" y="36"/>
                    <a:pt x="82" y="36"/>
                  </a:cubicBezTo>
                  <a:cubicBezTo>
                    <a:pt x="82" y="36"/>
                    <a:pt x="81" y="35"/>
                    <a:pt x="81" y="34"/>
                  </a:cubicBezTo>
                  <a:cubicBezTo>
                    <a:pt x="81" y="33"/>
                    <a:pt x="80" y="32"/>
                    <a:pt x="80" y="32"/>
                  </a:cubicBezTo>
                  <a:cubicBezTo>
                    <a:pt x="86" y="23"/>
                    <a:pt x="86" y="23"/>
                    <a:pt x="86" y="23"/>
                  </a:cubicBezTo>
                  <a:cubicBezTo>
                    <a:pt x="88" y="21"/>
                    <a:pt x="87" y="19"/>
                    <a:pt x="86" y="18"/>
                  </a:cubicBezTo>
                  <a:cubicBezTo>
                    <a:pt x="78" y="10"/>
                    <a:pt x="78" y="10"/>
                    <a:pt x="78" y="10"/>
                  </a:cubicBezTo>
                  <a:cubicBezTo>
                    <a:pt x="76" y="8"/>
                    <a:pt x="74" y="8"/>
                    <a:pt x="73" y="9"/>
                  </a:cubicBezTo>
                  <a:cubicBezTo>
                    <a:pt x="64" y="16"/>
                    <a:pt x="64" y="16"/>
                    <a:pt x="64" y="16"/>
                  </a:cubicBezTo>
                  <a:cubicBezTo>
                    <a:pt x="62" y="15"/>
                    <a:pt x="61" y="14"/>
                    <a:pt x="59" y="14"/>
                  </a:cubicBezTo>
                  <a:cubicBezTo>
                    <a:pt x="58" y="3"/>
                    <a:pt x="58" y="3"/>
                    <a:pt x="58" y="3"/>
                  </a:cubicBezTo>
                  <a:cubicBezTo>
                    <a:pt x="57" y="1"/>
                    <a:pt x="55" y="0"/>
                    <a:pt x="54" y="0"/>
                  </a:cubicBezTo>
                  <a:cubicBezTo>
                    <a:pt x="42" y="0"/>
                    <a:pt x="42" y="0"/>
                    <a:pt x="42" y="0"/>
                  </a:cubicBezTo>
                  <a:cubicBezTo>
                    <a:pt x="40" y="0"/>
                    <a:pt x="38" y="1"/>
                    <a:pt x="38" y="3"/>
                  </a:cubicBezTo>
                  <a:cubicBezTo>
                    <a:pt x="37" y="14"/>
                    <a:pt x="37" y="14"/>
                    <a:pt x="37" y="14"/>
                  </a:cubicBezTo>
                  <a:cubicBezTo>
                    <a:pt x="36" y="14"/>
                    <a:pt x="35" y="15"/>
                    <a:pt x="34" y="15"/>
                  </a:cubicBezTo>
                  <a:cubicBezTo>
                    <a:pt x="33" y="15"/>
                    <a:pt x="33" y="16"/>
                    <a:pt x="32" y="16"/>
                  </a:cubicBezTo>
                  <a:cubicBezTo>
                    <a:pt x="23" y="10"/>
                    <a:pt x="23" y="10"/>
                    <a:pt x="23" y="10"/>
                  </a:cubicBezTo>
                  <a:cubicBezTo>
                    <a:pt x="22" y="9"/>
                    <a:pt x="19" y="9"/>
                    <a:pt x="18" y="10"/>
                  </a:cubicBezTo>
                  <a:cubicBezTo>
                    <a:pt x="10" y="18"/>
                    <a:pt x="10" y="18"/>
                    <a:pt x="10" y="18"/>
                  </a:cubicBezTo>
                  <a:cubicBezTo>
                    <a:pt x="9" y="20"/>
                    <a:pt x="8" y="22"/>
                    <a:pt x="10" y="24"/>
                  </a:cubicBezTo>
                  <a:cubicBezTo>
                    <a:pt x="16" y="32"/>
                    <a:pt x="16" y="32"/>
                    <a:pt x="16" y="32"/>
                  </a:cubicBezTo>
                  <a:cubicBezTo>
                    <a:pt x="15" y="34"/>
                    <a:pt x="15" y="35"/>
                    <a:pt x="14" y="37"/>
                  </a:cubicBezTo>
                  <a:cubicBezTo>
                    <a:pt x="4" y="38"/>
                    <a:pt x="4" y="38"/>
                    <a:pt x="4" y="38"/>
                  </a:cubicBezTo>
                  <a:cubicBezTo>
                    <a:pt x="2" y="39"/>
                    <a:pt x="0" y="40"/>
                    <a:pt x="0" y="42"/>
                  </a:cubicBezTo>
                  <a:cubicBezTo>
                    <a:pt x="0" y="54"/>
                    <a:pt x="0" y="54"/>
                    <a:pt x="0" y="54"/>
                  </a:cubicBezTo>
                  <a:cubicBezTo>
                    <a:pt x="0" y="56"/>
                    <a:pt x="2" y="58"/>
                    <a:pt x="4" y="58"/>
                  </a:cubicBezTo>
                  <a:cubicBezTo>
                    <a:pt x="14" y="59"/>
                    <a:pt x="14" y="59"/>
                    <a:pt x="14" y="59"/>
                  </a:cubicBezTo>
                  <a:cubicBezTo>
                    <a:pt x="15" y="60"/>
                    <a:pt x="15" y="61"/>
                    <a:pt x="15" y="62"/>
                  </a:cubicBezTo>
                  <a:cubicBezTo>
                    <a:pt x="16" y="63"/>
                    <a:pt x="16" y="63"/>
                    <a:pt x="16" y="64"/>
                  </a:cubicBezTo>
                  <a:cubicBezTo>
                    <a:pt x="10" y="73"/>
                    <a:pt x="10" y="73"/>
                    <a:pt x="10" y="73"/>
                  </a:cubicBezTo>
                  <a:cubicBezTo>
                    <a:pt x="9" y="74"/>
                    <a:pt x="9" y="77"/>
                    <a:pt x="10" y="78"/>
                  </a:cubicBezTo>
                  <a:cubicBezTo>
                    <a:pt x="19" y="86"/>
                    <a:pt x="19" y="86"/>
                    <a:pt x="19" y="86"/>
                  </a:cubicBezTo>
                  <a:cubicBezTo>
                    <a:pt x="20" y="87"/>
                    <a:pt x="22" y="88"/>
                    <a:pt x="24" y="86"/>
                  </a:cubicBezTo>
                  <a:cubicBezTo>
                    <a:pt x="32" y="80"/>
                    <a:pt x="32" y="80"/>
                    <a:pt x="32" y="80"/>
                  </a:cubicBezTo>
                  <a:cubicBezTo>
                    <a:pt x="34" y="81"/>
                    <a:pt x="35" y="81"/>
                    <a:pt x="37" y="82"/>
                  </a:cubicBezTo>
                  <a:cubicBezTo>
                    <a:pt x="39" y="93"/>
                    <a:pt x="39" y="93"/>
                    <a:pt x="39" y="93"/>
                  </a:cubicBezTo>
                  <a:cubicBezTo>
                    <a:pt x="39" y="94"/>
                    <a:pt x="41" y="96"/>
                    <a:pt x="43" y="96"/>
                  </a:cubicBezTo>
                  <a:cubicBezTo>
                    <a:pt x="43" y="96"/>
                    <a:pt x="43" y="96"/>
                    <a:pt x="43" y="96"/>
                  </a:cubicBezTo>
                  <a:cubicBezTo>
                    <a:pt x="54" y="96"/>
                    <a:pt x="54" y="96"/>
                    <a:pt x="54" y="96"/>
                  </a:cubicBezTo>
                  <a:cubicBezTo>
                    <a:pt x="56" y="96"/>
                    <a:pt x="58" y="94"/>
                    <a:pt x="58" y="92"/>
                  </a:cubicBezTo>
                  <a:cubicBezTo>
                    <a:pt x="60" y="82"/>
                    <a:pt x="60" y="82"/>
                    <a:pt x="60" y="82"/>
                  </a:cubicBezTo>
                  <a:cubicBezTo>
                    <a:pt x="60" y="81"/>
                    <a:pt x="61" y="81"/>
                    <a:pt x="62" y="81"/>
                  </a:cubicBezTo>
                  <a:cubicBezTo>
                    <a:pt x="63" y="80"/>
                    <a:pt x="64" y="80"/>
                    <a:pt x="64" y="80"/>
                  </a:cubicBezTo>
                  <a:cubicBezTo>
                    <a:pt x="73" y="86"/>
                    <a:pt x="73" y="86"/>
                    <a:pt x="73" y="86"/>
                  </a:cubicBezTo>
                  <a:cubicBezTo>
                    <a:pt x="75" y="87"/>
                    <a:pt x="77" y="87"/>
                    <a:pt x="78" y="86"/>
                  </a:cubicBezTo>
                  <a:cubicBezTo>
                    <a:pt x="86" y="77"/>
                    <a:pt x="86" y="77"/>
                    <a:pt x="86" y="77"/>
                  </a:cubicBezTo>
                  <a:cubicBezTo>
                    <a:pt x="88" y="76"/>
                    <a:pt x="88" y="74"/>
                    <a:pt x="87" y="72"/>
                  </a:cubicBezTo>
                  <a:cubicBezTo>
                    <a:pt x="80" y="64"/>
                    <a:pt x="80" y="64"/>
                    <a:pt x="80" y="64"/>
                  </a:cubicBezTo>
                  <a:cubicBezTo>
                    <a:pt x="81" y="62"/>
                    <a:pt x="82" y="61"/>
                    <a:pt x="82" y="59"/>
                  </a:cubicBezTo>
                  <a:cubicBezTo>
                    <a:pt x="93" y="57"/>
                    <a:pt x="93" y="57"/>
                    <a:pt x="93" y="57"/>
                  </a:cubicBezTo>
                  <a:cubicBezTo>
                    <a:pt x="95" y="57"/>
                    <a:pt x="96" y="55"/>
                    <a:pt x="96" y="53"/>
                  </a:cubicBezTo>
                  <a:lnTo>
                    <a:pt x="96" y="42"/>
                  </a:lnTo>
                  <a:close/>
                  <a:moveTo>
                    <a:pt x="56" y="51"/>
                  </a:moveTo>
                  <a:cubicBezTo>
                    <a:pt x="54" y="55"/>
                    <a:pt x="49" y="57"/>
                    <a:pt x="45" y="55"/>
                  </a:cubicBezTo>
                  <a:cubicBezTo>
                    <a:pt x="41" y="54"/>
                    <a:pt x="39" y="49"/>
                    <a:pt x="41" y="45"/>
                  </a:cubicBezTo>
                  <a:cubicBezTo>
                    <a:pt x="42" y="42"/>
                    <a:pt x="45" y="40"/>
                    <a:pt x="48" y="40"/>
                  </a:cubicBezTo>
                  <a:cubicBezTo>
                    <a:pt x="49" y="40"/>
                    <a:pt x="50" y="40"/>
                    <a:pt x="51" y="40"/>
                  </a:cubicBezTo>
                  <a:cubicBezTo>
                    <a:pt x="53" y="41"/>
                    <a:pt x="55" y="43"/>
                    <a:pt x="56" y="45"/>
                  </a:cubicBezTo>
                  <a:cubicBezTo>
                    <a:pt x="56" y="47"/>
                    <a:pt x="56" y="49"/>
                    <a:pt x="56"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26" name="组合 325"/>
          <p:cNvGrpSpPr/>
          <p:nvPr/>
        </p:nvGrpSpPr>
        <p:grpSpPr>
          <a:xfrm>
            <a:off x="4943878" y="6632958"/>
            <a:ext cx="751305" cy="677477"/>
            <a:chOff x="11145838" y="1884363"/>
            <a:chExt cx="549275" cy="495300"/>
          </a:xfrm>
          <a:solidFill>
            <a:schemeClr val="bg1">
              <a:alpha val="9000"/>
            </a:schemeClr>
          </a:solidFill>
        </p:grpSpPr>
        <p:sp>
          <p:nvSpPr>
            <p:cNvPr id="386" name="Freeform 105"/>
            <p:cNvSpPr/>
            <p:nvPr/>
          </p:nvSpPr>
          <p:spPr bwMode="auto">
            <a:xfrm>
              <a:off x="11145838" y="1884363"/>
              <a:ext cx="549275" cy="157163"/>
            </a:xfrm>
            <a:custGeom>
              <a:avLst/>
              <a:gdLst>
                <a:gd name="T0" fmla="*/ 180 w 192"/>
                <a:gd name="T1" fmla="*/ 24 h 56"/>
                <a:gd name="T2" fmla="*/ 88 w 192"/>
                <a:gd name="T3" fmla="*/ 24 h 56"/>
                <a:gd name="T4" fmla="*/ 79 w 192"/>
                <a:gd name="T5" fmla="*/ 19 h 56"/>
                <a:gd name="T6" fmla="*/ 72 w 192"/>
                <a:gd name="T7" fmla="*/ 8 h 56"/>
                <a:gd name="T8" fmla="*/ 56 w 192"/>
                <a:gd name="T9" fmla="*/ 0 h 56"/>
                <a:gd name="T10" fmla="*/ 12 w 192"/>
                <a:gd name="T11" fmla="*/ 0 h 56"/>
                <a:gd name="T12" fmla="*/ 11 w 192"/>
                <a:gd name="T13" fmla="*/ 0 h 56"/>
                <a:gd name="T14" fmla="*/ 0 w 192"/>
                <a:gd name="T15" fmla="*/ 12 h 56"/>
                <a:gd name="T16" fmla="*/ 0 w 192"/>
                <a:gd name="T17" fmla="*/ 56 h 56"/>
                <a:gd name="T18" fmla="*/ 192 w 192"/>
                <a:gd name="T19" fmla="*/ 56 h 56"/>
                <a:gd name="T20" fmla="*/ 192 w 192"/>
                <a:gd name="T21" fmla="*/ 36 h 56"/>
                <a:gd name="T22" fmla="*/ 180 w 192"/>
                <a:gd name="T23"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56">
                  <a:moveTo>
                    <a:pt x="180" y="24"/>
                  </a:moveTo>
                  <a:cubicBezTo>
                    <a:pt x="88" y="24"/>
                    <a:pt x="88" y="24"/>
                    <a:pt x="88" y="24"/>
                  </a:cubicBezTo>
                  <a:cubicBezTo>
                    <a:pt x="85" y="24"/>
                    <a:pt x="81" y="22"/>
                    <a:pt x="79" y="19"/>
                  </a:cubicBezTo>
                  <a:cubicBezTo>
                    <a:pt x="72" y="8"/>
                    <a:pt x="72" y="8"/>
                    <a:pt x="72" y="8"/>
                  </a:cubicBezTo>
                  <a:cubicBezTo>
                    <a:pt x="69" y="3"/>
                    <a:pt x="62" y="0"/>
                    <a:pt x="56" y="0"/>
                  </a:cubicBezTo>
                  <a:cubicBezTo>
                    <a:pt x="12" y="0"/>
                    <a:pt x="12" y="0"/>
                    <a:pt x="12" y="0"/>
                  </a:cubicBezTo>
                  <a:cubicBezTo>
                    <a:pt x="12" y="0"/>
                    <a:pt x="12" y="0"/>
                    <a:pt x="11" y="0"/>
                  </a:cubicBezTo>
                  <a:cubicBezTo>
                    <a:pt x="5" y="0"/>
                    <a:pt x="0" y="6"/>
                    <a:pt x="0" y="12"/>
                  </a:cubicBezTo>
                  <a:cubicBezTo>
                    <a:pt x="0" y="56"/>
                    <a:pt x="0" y="56"/>
                    <a:pt x="0" y="56"/>
                  </a:cubicBezTo>
                  <a:cubicBezTo>
                    <a:pt x="192" y="56"/>
                    <a:pt x="192" y="56"/>
                    <a:pt x="192" y="56"/>
                  </a:cubicBezTo>
                  <a:cubicBezTo>
                    <a:pt x="192" y="36"/>
                    <a:pt x="192" y="36"/>
                    <a:pt x="192" y="36"/>
                  </a:cubicBezTo>
                  <a:cubicBezTo>
                    <a:pt x="192" y="29"/>
                    <a:pt x="187" y="24"/>
                    <a:pt x="18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106"/>
            <p:cNvSpPr/>
            <p:nvPr/>
          </p:nvSpPr>
          <p:spPr bwMode="auto">
            <a:xfrm>
              <a:off x="11145838" y="2065338"/>
              <a:ext cx="549275" cy="314325"/>
            </a:xfrm>
            <a:custGeom>
              <a:avLst/>
              <a:gdLst>
                <a:gd name="T0" fmla="*/ 0 w 192"/>
                <a:gd name="T1" fmla="*/ 108 h 112"/>
                <a:gd name="T2" fmla="*/ 4 w 192"/>
                <a:gd name="T3" fmla="*/ 112 h 112"/>
                <a:gd name="T4" fmla="*/ 188 w 192"/>
                <a:gd name="T5" fmla="*/ 112 h 112"/>
                <a:gd name="T6" fmla="*/ 192 w 192"/>
                <a:gd name="T7" fmla="*/ 108 h 112"/>
                <a:gd name="T8" fmla="*/ 192 w 192"/>
                <a:gd name="T9" fmla="*/ 0 h 112"/>
                <a:gd name="T10" fmla="*/ 0 w 192"/>
                <a:gd name="T11" fmla="*/ 0 h 112"/>
                <a:gd name="T12" fmla="*/ 0 w 192"/>
                <a:gd name="T13" fmla="*/ 108 h 112"/>
              </a:gdLst>
              <a:ahLst/>
              <a:cxnLst>
                <a:cxn ang="0">
                  <a:pos x="T0" y="T1"/>
                </a:cxn>
                <a:cxn ang="0">
                  <a:pos x="T2" y="T3"/>
                </a:cxn>
                <a:cxn ang="0">
                  <a:pos x="T4" y="T5"/>
                </a:cxn>
                <a:cxn ang="0">
                  <a:pos x="T6" y="T7"/>
                </a:cxn>
                <a:cxn ang="0">
                  <a:pos x="T8" y="T9"/>
                </a:cxn>
                <a:cxn ang="0">
                  <a:pos x="T10" y="T11"/>
                </a:cxn>
                <a:cxn ang="0">
                  <a:pos x="T12" y="T13"/>
                </a:cxn>
              </a:cxnLst>
              <a:rect l="0" t="0" r="r" b="b"/>
              <a:pathLst>
                <a:path w="192" h="112">
                  <a:moveTo>
                    <a:pt x="0" y="108"/>
                  </a:moveTo>
                  <a:cubicBezTo>
                    <a:pt x="0" y="110"/>
                    <a:pt x="2" y="112"/>
                    <a:pt x="4" y="112"/>
                  </a:cubicBezTo>
                  <a:cubicBezTo>
                    <a:pt x="188" y="112"/>
                    <a:pt x="188" y="112"/>
                    <a:pt x="188" y="112"/>
                  </a:cubicBezTo>
                  <a:cubicBezTo>
                    <a:pt x="190" y="112"/>
                    <a:pt x="192" y="110"/>
                    <a:pt x="192" y="108"/>
                  </a:cubicBezTo>
                  <a:cubicBezTo>
                    <a:pt x="192" y="0"/>
                    <a:pt x="192" y="0"/>
                    <a:pt x="192" y="0"/>
                  </a:cubicBezTo>
                  <a:cubicBezTo>
                    <a:pt x="0" y="0"/>
                    <a:pt x="0" y="0"/>
                    <a:pt x="0" y="0"/>
                  </a:cubicBezTo>
                  <a:lnTo>
                    <a:pt x="0"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27" name="组合 326"/>
          <p:cNvGrpSpPr/>
          <p:nvPr/>
        </p:nvGrpSpPr>
        <p:grpSpPr>
          <a:xfrm>
            <a:off x="9059434" y="6442190"/>
            <a:ext cx="877936" cy="803054"/>
            <a:chOff x="568325" y="4538663"/>
            <a:chExt cx="539750" cy="493713"/>
          </a:xfrm>
          <a:solidFill>
            <a:schemeClr val="bg1">
              <a:alpha val="9000"/>
            </a:schemeClr>
          </a:solidFill>
        </p:grpSpPr>
        <p:sp>
          <p:nvSpPr>
            <p:cNvPr id="384" name="Freeform 49"/>
            <p:cNvSpPr/>
            <p:nvPr/>
          </p:nvSpPr>
          <p:spPr bwMode="auto">
            <a:xfrm>
              <a:off x="771525" y="4718050"/>
              <a:ext cx="134938" cy="134938"/>
            </a:xfrm>
            <a:custGeom>
              <a:avLst/>
              <a:gdLst>
                <a:gd name="T0" fmla="*/ 46 w 48"/>
                <a:gd name="T1" fmla="*/ 20 h 48"/>
                <a:gd name="T2" fmla="*/ 6 w 48"/>
                <a:gd name="T3" fmla="*/ 0 h 48"/>
                <a:gd name="T4" fmla="*/ 2 w 48"/>
                <a:gd name="T5" fmla="*/ 0 h 48"/>
                <a:gd name="T6" fmla="*/ 0 w 48"/>
                <a:gd name="T7" fmla="*/ 4 h 48"/>
                <a:gd name="T8" fmla="*/ 0 w 48"/>
                <a:gd name="T9" fmla="*/ 44 h 48"/>
                <a:gd name="T10" fmla="*/ 2 w 48"/>
                <a:gd name="T11" fmla="*/ 47 h 48"/>
                <a:gd name="T12" fmla="*/ 4 w 48"/>
                <a:gd name="T13" fmla="*/ 48 h 48"/>
                <a:gd name="T14" fmla="*/ 6 w 48"/>
                <a:gd name="T15" fmla="*/ 47 h 48"/>
                <a:gd name="T16" fmla="*/ 46 w 48"/>
                <a:gd name="T17" fmla="*/ 27 h 48"/>
                <a:gd name="T18" fmla="*/ 48 w 48"/>
                <a:gd name="T19" fmla="*/ 24 h 48"/>
                <a:gd name="T20" fmla="*/ 46 w 48"/>
                <a:gd name="T21"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46" y="20"/>
                  </a:moveTo>
                  <a:cubicBezTo>
                    <a:pt x="6" y="0"/>
                    <a:pt x="6" y="0"/>
                    <a:pt x="6" y="0"/>
                  </a:cubicBezTo>
                  <a:cubicBezTo>
                    <a:pt x="5" y="0"/>
                    <a:pt x="3" y="0"/>
                    <a:pt x="2" y="0"/>
                  </a:cubicBezTo>
                  <a:cubicBezTo>
                    <a:pt x="1" y="1"/>
                    <a:pt x="0" y="2"/>
                    <a:pt x="0" y="4"/>
                  </a:cubicBezTo>
                  <a:cubicBezTo>
                    <a:pt x="0" y="44"/>
                    <a:pt x="0" y="44"/>
                    <a:pt x="0" y="44"/>
                  </a:cubicBezTo>
                  <a:cubicBezTo>
                    <a:pt x="0" y="45"/>
                    <a:pt x="1" y="47"/>
                    <a:pt x="2" y="47"/>
                  </a:cubicBezTo>
                  <a:cubicBezTo>
                    <a:pt x="3" y="48"/>
                    <a:pt x="3" y="48"/>
                    <a:pt x="4" y="48"/>
                  </a:cubicBezTo>
                  <a:cubicBezTo>
                    <a:pt x="5" y="48"/>
                    <a:pt x="5" y="48"/>
                    <a:pt x="6" y="47"/>
                  </a:cubicBezTo>
                  <a:cubicBezTo>
                    <a:pt x="46" y="27"/>
                    <a:pt x="46" y="27"/>
                    <a:pt x="46" y="27"/>
                  </a:cubicBezTo>
                  <a:cubicBezTo>
                    <a:pt x="47" y="27"/>
                    <a:pt x="48" y="25"/>
                    <a:pt x="48" y="24"/>
                  </a:cubicBezTo>
                  <a:cubicBezTo>
                    <a:pt x="48" y="22"/>
                    <a:pt x="47" y="21"/>
                    <a:pt x="4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50"/>
            <p:cNvSpPr>
              <a:spLocks noEditPoints="1"/>
            </p:cNvSpPr>
            <p:nvPr/>
          </p:nvSpPr>
          <p:spPr bwMode="auto">
            <a:xfrm>
              <a:off x="568325" y="4538663"/>
              <a:ext cx="539750" cy="493713"/>
            </a:xfrm>
            <a:custGeom>
              <a:avLst/>
              <a:gdLst>
                <a:gd name="T0" fmla="*/ 160 w 192"/>
                <a:gd name="T1" fmla="*/ 0 h 176"/>
                <a:gd name="T2" fmla="*/ 120 w 192"/>
                <a:gd name="T3" fmla="*/ 0 h 176"/>
                <a:gd name="T4" fmla="*/ 80 w 192"/>
                <a:gd name="T5" fmla="*/ 0 h 176"/>
                <a:gd name="T6" fmla="*/ 40 w 192"/>
                <a:gd name="T7" fmla="*/ 0 h 176"/>
                <a:gd name="T8" fmla="*/ 4 w 192"/>
                <a:gd name="T9" fmla="*/ 0 h 176"/>
                <a:gd name="T10" fmla="*/ 0 w 192"/>
                <a:gd name="T11" fmla="*/ 36 h 176"/>
                <a:gd name="T12" fmla="*/ 0 w 192"/>
                <a:gd name="T13" fmla="*/ 136 h 176"/>
                <a:gd name="T14" fmla="*/ 0 w 192"/>
                <a:gd name="T15" fmla="*/ 172 h 176"/>
                <a:gd name="T16" fmla="*/ 32 w 192"/>
                <a:gd name="T17" fmla="*/ 176 h 176"/>
                <a:gd name="T18" fmla="*/ 72 w 192"/>
                <a:gd name="T19" fmla="*/ 176 h 176"/>
                <a:gd name="T20" fmla="*/ 112 w 192"/>
                <a:gd name="T21" fmla="*/ 176 h 176"/>
                <a:gd name="T22" fmla="*/ 152 w 192"/>
                <a:gd name="T23" fmla="*/ 176 h 176"/>
                <a:gd name="T24" fmla="*/ 188 w 192"/>
                <a:gd name="T25" fmla="*/ 176 h 176"/>
                <a:gd name="T26" fmla="*/ 192 w 192"/>
                <a:gd name="T27" fmla="*/ 140 h 176"/>
                <a:gd name="T28" fmla="*/ 192 w 192"/>
                <a:gd name="T29" fmla="*/ 40 h 176"/>
                <a:gd name="T30" fmla="*/ 192 w 192"/>
                <a:gd name="T31" fmla="*/ 4 h 176"/>
                <a:gd name="T32" fmla="*/ 152 w 192"/>
                <a:gd name="T33" fmla="*/ 8 h 176"/>
                <a:gd name="T34" fmla="*/ 160 w 192"/>
                <a:gd name="T35" fmla="*/ 32 h 176"/>
                <a:gd name="T36" fmla="*/ 152 w 192"/>
                <a:gd name="T37" fmla="*/ 8 h 176"/>
                <a:gd name="T38" fmla="*/ 120 w 192"/>
                <a:gd name="T39" fmla="*/ 8 h 176"/>
                <a:gd name="T40" fmla="*/ 112 w 192"/>
                <a:gd name="T41" fmla="*/ 32 h 176"/>
                <a:gd name="T42" fmla="*/ 72 w 192"/>
                <a:gd name="T43" fmla="*/ 8 h 176"/>
                <a:gd name="T44" fmla="*/ 80 w 192"/>
                <a:gd name="T45" fmla="*/ 32 h 176"/>
                <a:gd name="T46" fmla="*/ 72 w 192"/>
                <a:gd name="T47" fmla="*/ 8 h 176"/>
                <a:gd name="T48" fmla="*/ 40 w 192"/>
                <a:gd name="T49" fmla="*/ 8 h 176"/>
                <a:gd name="T50" fmla="*/ 32 w 192"/>
                <a:gd name="T51" fmla="*/ 32 h 176"/>
                <a:gd name="T52" fmla="*/ 40 w 192"/>
                <a:gd name="T53" fmla="*/ 168 h 176"/>
                <a:gd name="T54" fmla="*/ 32 w 192"/>
                <a:gd name="T55" fmla="*/ 144 h 176"/>
                <a:gd name="T56" fmla="*/ 40 w 192"/>
                <a:gd name="T57" fmla="*/ 168 h 176"/>
                <a:gd name="T58" fmla="*/ 72 w 192"/>
                <a:gd name="T59" fmla="*/ 168 h 176"/>
                <a:gd name="T60" fmla="*/ 80 w 192"/>
                <a:gd name="T61" fmla="*/ 144 h 176"/>
                <a:gd name="T62" fmla="*/ 120 w 192"/>
                <a:gd name="T63" fmla="*/ 168 h 176"/>
                <a:gd name="T64" fmla="*/ 112 w 192"/>
                <a:gd name="T65" fmla="*/ 144 h 176"/>
                <a:gd name="T66" fmla="*/ 120 w 192"/>
                <a:gd name="T67" fmla="*/ 168 h 176"/>
                <a:gd name="T68" fmla="*/ 152 w 192"/>
                <a:gd name="T69" fmla="*/ 168 h 176"/>
                <a:gd name="T70" fmla="*/ 160 w 192"/>
                <a:gd name="T71" fmla="*/ 144 h 176"/>
                <a:gd name="T72" fmla="*/ 184 w 192"/>
                <a:gd name="T73" fmla="*/ 136 h 176"/>
                <a:gd name="T74" fmla="*/ 32 w 192"/>
                <a:gd name="T75" fmla="*/ 136 h 176"/>
                <a:gd name="T76" fmla="*/ 8 w 192"/>
                <a:gd name="T77" fmla="*/ 40 h 176"/>
                <a:gd name="T78" fmla="*/ 160 w 192"/>
                <a:gd name="T79" fmla="*/ 40 h 176"/>
                <a:gd name="T80" fmla="*/ 184 w 192"/>
                <a:gd name="T81"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176">
                  <a:moveTo>
                    <a:pt x="188" y="0"/>
                  </a:moveTo>
                  <a:cubicBezTo>
                    <a:pt x="160" y="0"/>
                    <a:pt x="160" y="0"/>
                    <a:pt x="160" y="0"/>
                  </a:cubicBezTo>
                  <a:cubicBezTo>
                    <a:pt x="152" y="0"/>
                    <a:pt x="152" y="0"/>
                    <a:pt x="152" y="0"/>
                  </a:cubicBezTo>
                  <a:cubicBezTo>
                    <a:pt x="120" y="0"/>
                    <a:pt x="120" y="0"/>
                    <a:pt x="120" y="0"/>
                  </a:cubicBezTo>
                  <a:cubicBezTo>
                    <a:pt x="112" y="0"/>
                    <a:pt x="112" y="0"/>
                    <a:pt x="112" y="0"/>
                  </a:cubicBezTo>
                  <a:cubicBezTo>
                    <a:pt x="80" y="0"/>
                    <a:pt x="80" y="0"/>
                    <a:pt x="80" y="0"/>
                  </a:cubicBezTo>
                  <a:cubicBezTo>
                    <a:pt x="72" y="0"/>
                    <a:pt x="72" y="0"/>
                    <a:pt x="72" y="0"/>
                  </a:cubicBezTo>
                  <a:cubicBezTo>
                    <a:pt x="40" y="0"/>
                    <a:pt x="40" y="0"/>
                    <a:pt x="40" y="0"/>
                  </a:cubicBezTo>
                  <a:cubicBezTo>
                    <a:pt x="32" y="0"/>
                    <a:pt x="32" y="0"/>
                    <a:pt x="32" y="0"/>
                  </a:cubicBezTo>
                  <a:cubicBezTo>
                    <a:pt x="4" y="0"/>
                    <a:pt x="4" y="0"/>
                    <a:pt x="4" y="0"/>
                  </a:cubicBezTo>
                  <a:cubicBezTo>
                    <a:pt x="2" y="0"/>
                    <a:pt x="0" y="2"/>
                    <a:pt x="0" y="4"/>
                  </a:cubicBezTo>
                  <a:cubicBezTo>
                    <a:pt x="0" y="36"/>
                    <a:pt x="0" y="36"/>
                    <a:pt x="0" y="36"/>
                  </a:cubicBezTo>
                  <a:cubicBezTo>
                    <a:pt x="0" y="40"/>
                    <a:pt x="0" y="40"/>
                    <a:pt x="0" y="40"/>
                  </a:cubicBezTo>
                  <a:cubicBezTo>
                    <a:pt x="0" y="136"/>
                    <a:pt x="0" y="136"/>
                    <a:pt x="0" y="136"/>
                  </a:cubicBezTo>
                  <a:cubicBezTo>
                    <a:pt x="0" y="140"/>
                    <a:pt x="0" y="140"/>
                    <a:pt x="0" y="140"/>
                  </a:cubicBezTo>
                  <a:cubicBezTo>
                    <a:pt x="0" y="172"/>
                    <a:pt x="0" y="172"/>
                    <a:pt x="0" y="172"/>
                  </a:cubicBezTo>
                  <a:cubicBezTo>
                    <a:pt x="0" y="174"/>
                    <a:pt x="2" y="176"/>
                    <a:pt x="4" y="176"/>
                  </a:cubicBezTo>
                  <a:cubicBezTo>
                    <a:pt x="32" y="176"/>
                    <a:pt x="32" y="176"/>
                    <a:pt x="32" y="176"/>
                  </a:cubicBezTo>
                  <a:cubicBezTo>
                    <a:pt x="40" y="176"/>
                    <a:pt x="40" y="176"/>
                    <a:pt x="40" y="176"/>
                  </a:cubicBezTo>
                  <a:cubicBezTo>
                    <a:pt x="72" y="176"/>
                    <a:pt x="72" y="176"/>
                    <a:pt x="72" y="176"/>
                  </a:cubicBezTo>
                  <a:cubicBezTo>
                    <a:pt x="80" y="176"/>
                    <a:pt x="80" y="176"/>
                    <a:pt x="80" y="176"/>
                  </a:cubicBezTo>
                  <a:cubicBezTo>
                    <a:pt x="112" y="176"/>
                    <a:pt x="112" y="176"/>
                    <a:pt x="112" y="176"/>
                  </a:cubicBezTo>
                  <a:cubicBezTo>
                    <a:pt x="120" y="176"/>
                    <a:pt x="120" y="176"/>
                    <a:pt x="120" y="176"/>
                  </a:cubicBezTo>
                  <a:cubicBezTo>
                    <a:pt x="152" y="176"/>
                    <a:pt x="152" y="176"/>
                    <a:pt x="152" y="176"/>
                  </a:cubicBezTo>
                  <a:cubicBezTo>
                    <a:pt x="160" y="176"/>
                    <a:pt x="160" y="176"/>
                    <a:pt x="160" y="176"/>
                  </a:cubicBezTo>
                  <a:cubicBezTo>
                    <a:pt x="188" y="176"/>
                    <a:pt x="188" y="176"/>
                    <a:pt x="188" y="176"/>
                  </a:cubicBezTo>
                  <a:cubicBezTo>
                    <a:pt x="190" y="176"/>
                    <a:pt x="192" y="174"/>
                    <a:pt x="192" y="172"/>
                  </a:cubicBezTo>
                  <a:cubicBezTo>
                    <a:pt x="192" y="140"/>
                    <a:pt x="192" y="140"/>
                    <a:pt x="192" y="140"/>
                  </a:cubicBezTo>
                  <a:cubicBezTo>
                    <a:pt x="192" y="136"/>
                    <a:pt x="192" y="136"/>
                    <a:pt x="192" y="136"/>
                  </a:cubicBezTo>
                  <a:cubicBezTo>
                    <a:pt x="192" y="40"/>
                    <a:pt x="192" y="40"/>
                    <a:pt x="192" y="40"/>
                  </a:cubicBezTo>
                  <a:cubicBezTo>
                    <a:pt x="192" y="36"/>
                    <a:pt x="192" y="36"/>
                    <a:pt x="192" y="36"/>
                  </a:cubicBezTo>
                  <a:cubicBezTo>
                    <a:pt x="192" y="4"/>
                    <a:pt x="192" y="4"/>
                    <a:pt x="192" y="4"/>
                  </a:cubicBezTo>
                  <a:cubicBezTo>
                    <a:pt x="192" y="2"/>
                    <a:pt x="190" y="0"/>
                    <a:pt x="188" y="0"/>
                  </a:cubicBezTo>
                  <a:close/>
                  <a:moveTo>
                    <a:pt x="152" y="8"/>
                  </a:moveTo>
                  <a:cubicBezTo>
                    <a:pt x="160" y="8"/>
                    <a:pt x="160" y="8"/>
                    <a:pt x="160" y="8"/>
                  </a:cubicBezTo>
                  <a:cubicBezTo>
                    <a:pt x="160" y="32"/>
                    <a:pt x="160" y="32"/>
                    <a:pt x="160" y="32"/>
                  </a:cubicBezTo>
                  <a:cubicBezTo>
                    <a:pt x="152" y="32"/>
                    <a:pt x="152" y="32"/>
                    <a:pt x="152" y="32"/>
                  </a:cubicBezTo>
                  <a:lnTo>
                    <a:pt x="152" y="8"/>
                  </a:lnTo>
                  <a:close/>
                  <a:moveTo>
                    <a:pt x="112" y="8"/>
                  </a:moveTo>
                  <a:cubicBezTo>
                    <a:pt x="120" y="8"/>
                    <a:pt x="120" y="8"/>
                    <a:pt x="120" y="8"/>
                  </a:cubicBezTo>
                  <a:cubicBezTo>
                    <a:pt x="120" y="32"/>
                    <a:pt x="120" y="32"/>
                    <a:pt x="120" y="32"/>
                  </a:cubicBezTo>
                  <a:cubicBezTo>
                    <a:pt x="112" y="32"/>
                    <a:pt x="112" y="32"/>
                    <a:pt x="112" y="32"/>
                  </a:cubicBezTo>
                  <a:lnTo>
                    <a:pt x="112" y="8"/>
                  </a:lnTo>
                  <a:close/>
                  <a:moveTo>
                    <a:pt x="72" y="8"/>
                  </a:moveTo>
                  <a:cubicBezTo>
                    <a:pt x="80" y="8"/>
                    <a:pt x="80" y="8"/>
                    <a:pt x="80" y="8"/>
                  </a:cubicBezTo>
                  <a:cubicBezTo>
                    <a:pt x="80" y="32"/>
                    <a:pt x="80" y="32"/>
                    <a:pt x="80" y="32"/>
                  </a:cubicBezTo>
                  <a:cubicBezTo>
                    <a:pt x="72" y="32"/>
                    <a:pt x="72" y="32"/>
                    <a:pt x="72" y="32"/>
                  </a:cubicBezTo>
                  <a:lnTo>
                    <a:pt x="72" y="8"/>
                  </a:lnTo>
                  <a:close/>
                  <a:moveTo>
                    <a:pt x="32" y="8"/>
                  </a:moveTo>
                  <a:cubicBezTo>
                    <a:pt x="40" y="8"/>
                    <a:pt x="40" y="8"/>
                    <a:pt x="40" y="8"/>
                  </a:cubicBezTo>
                  <a:cubicBezTo>
                    <a:pt x="40" y="32"/>
                    <a:pt x="40" y="32"/>
                    <a:pt x="40" y="32"/>
                  </a:cubicBezTo>
                  <a:cubicBezTo>
                    <a:pt x="32" y="32"/>
                    <a:pt x="32" y="32"/>
                    <a:pt x="32" y="32"/>
                  </a:cubicBezTo>
                  <a:lnTo>
                    <a:pt x="32" y="8"/>
                  </a:lnTo>
                  <a:close/>
                  <a:moveTo>
                    <a:pt x="40" y="168"/>
                  </a:moveTo>
                  <a:cubicBezTo>
                    <a:pt x="32" y="168"/>
                    <a:pt x="32" y="168"/>
                    <a:pt x="32" y="168"/>
                  </a:cubicBezTo>
                  <a:cubicBezTo>
                    <a:pt x="32" y="144"/>
                    <a:pt x="32" y="144"/>
                    <a:pt x="32" y="144"/>
                  </a:cubicBezTo>
                  <a:cubicBezTo>
                    <a:pt x="40" y="144"/>
                    <a:pt x="40" y="144"/>
                    <a:pt x="40" y="144"/>
                  </a:cubicBezTo>
                  <a:lnTo>
                    <a:pt x="40" y="168"/>
                  </a:lnTo>
                  <a:close/>
                  <a:moveTo>
                    <a:pt x="80" y="168"/>
                  </a:moveTo>
                  <a:cubicBezTo>
                    <a:pt x="72" y="168"/>
                    <a:pt x="72" y="168"/>
                    <a:pt x="72" y="168"/>
                  </a:cubicBezTo>
                  <a:cubicBezTo>
                    <a:pt x="72" y="144"/>
                    <a:pt x="72" y="144"/>
                    <a:pt x="72" y="144"/>
                  </a:cubicBezTo>
                  <a:cubicBezTo>
                    <a:pt x="80" y="144"/>
                    <a:pt x="80" y="144"/>
                    <a:pt x="80" y="144"/>
                  </a:cubicBezTo>
                  <a:lnTo>
                    <a:pt x="80" y="168"/>
                  </a:lnTo>
                  <a:close/>
                  <a:moveTo>
                    <a:pt x="120" y="168"/>
                  </a:moveTo>
                  <a:cubicBezTo>
                    <a:pt x="112" y="168"/>
                    <a:pt x="112" y="168"/>
                    <a:pt x="112" y="168"/>
                  </a:cubicBezTo>
                  <a:cubicBezTo>
                    <a:pt x="112" y="144"/>
                    <a:pt x="112" y="144"/>
                    <a:pt x="112" y="144"/>
                  </a:cubicBezTo>
                  <a:cubicBezTo>
                    <a:pt x="120" y="144"/>
                    <a:pt x="120" y="144"/>
                    <a:pt x="120" y="144"/>
                  </a:cubicBezTo>
                  <a:lnTo>
                    <a:pt x="120" y="168"/>
                  </a:lnTo>
                  <a:close/>
                  <a:moveTo>
                    <a:pt x="160" y="168"/>
                  </a:moveTo>
                  <a:cubicBezTo>
                    <a:pt x="152" y="168"/>
                    <a:pt x="152" y="168"/>
                    <a:pt x="152" y="168"/>
                  </a:cubicBezTo>
                  <a:cubicBezTo>
                    <a:pt x="152" y="144"/>
                    <a:pt x="152" y="144"/>
                    <a:pt x="152" y="144"/>
                  </a:cubicBezTo>
                  <a:cubicBezTo>
                    <a:pt x="160" y="144"/>
                    <a:pt x="160" y="144"/>
                    <a:pt x="160" y="144"/>
                  </a:cubicBezTo>
                  <a:lnTo>
                    <a:pt x="160" y="168"/>
                  </a:lnTo>
                  <a:close/>
                  <a:moveTo>
                    <a:pt x="184" y="136"/>
                  </a:moveTo>
                  <a:cubicBezTo>
                    <a:pt x="160" y="136"/>
                    <a:pt x="160" y="136"/>
                    <a:pt x="160" y="136"/>
                  </a:cubicBezTo>
                  <a:cubicBezTo>
                    <a:pt x="32" y="136"/>
                    <a:pt x="32" y="136"/>
                    <a:pt x="32" y="136"/>
                  </a:cubicBezTo>
                  <a:cubicBezTo>
                    <a:pt x="8" y="136"/>
                    <a:pt x="8" y="136"/>
                    <a:pt x="8" y="136"/>
                  </a:cubicBezTo>
                  <a:cubicBezTo>
                    <a:pt x="8" y="40"/>
                    <a:pt x="8" y="40"/>
                    <a:pt x="8" y="40"/>
                  </a:cubicBezTo>
                  <a:cubicBezTo>
                    <a:pt x="32" y="40"/>
                    <a:pt x="32" y="40"/>
                    <a:pt x="32" y="40"/>
                  </a:cubicBezTo>
                  <a:cubicBezTo>
                    <a:pt x="160" y="40"/>
                    <a:pt x="160" y="40"/>
                    <a:pt x="160" y="40"/>
                  </a:cubicBezTo>
                  <a:cubicBezTo>
                    <a:pt x="184" y="40"/>
                    <a:pt x="184" y="40"/>
                    <a:pt x="184" y="40"/>
                  </a:cubicBezTo>
                  <a:lnTo>
                    <a:pt x="184" y="1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28" name="Freeform 81"/>
          <p:cNvSpPr>
            <a:spLocks noEditPoints="1"/>
          </p:cNvSpPr>
          <p:nvPr/>
        </p:nvSpPr>
        <p:spPr bwMode="auto">
          <a:xfrm rot="20732931">
            <a:off x="1266211" y="50530"/>
            <a:ext cx="261228" cy="446319"/>
          </a:xfrm>
          <a:custGeom>
            <a:avLst/>
            <a:gdLst>
              <a:gd name="T0" fmla="*/ 68 w 112"/>
              <a:gd name="T1" fmla="*/ 0 h 192"/>
              <a:gd name="T2" fmla="*/ 44 w 112"/>
              <a:gd name="T3" fmla="*/ 0 h 192"/>
              <a:gd name="T4" fmla="*/ 0 w 112"/>
              <a:gd name="T5" fmla="*/ 44 h 192"/>
              <a:gd name="T6" fmla="*/ 0 w 112"/>
              <a:gd name="T7" fmla="*/ 148 h 192"/>
              <a:gd name="T8" fmla="*/ 44 w 112"/>
              <a:gd name="T9" fmla="*/ 192 h 192"/>
              <a:gd name="T10" fmla="*/ 68 w 112"/>
              <a:gd name="T11" fmla="*/ 192 h 192"/>
              <a:gd name="T12" fmla="*/ 112 w 112"/>
              <a:gd name="T13" fmla="*/ 148 h 192"/>
              <a:gd name="T14" fmla="*/ 112 w 112"/>
              <a:gd name="T15" fmla="*/ 44 h 192"/>
              <a:gd name="T16" fmla="*/ 68 w 112"/>
              <a:gd name="T17" fmla="*/ 0 h 192"/>
              <a:gd name="T18" fmla="*/ 56 w 112"/>
              <a:gd name="T19" fmla="*/ 72 h 192"/>
              <a:gd name="T20" fmla="*/ 40 w 112"/>
              <a:gd name="T21" fmla="*/ 56 h 192"/>
              <a:gd name="T22" fmla="*/ 56 w 112"/>
              <a:gd name="T23" fmla="*/ 40 h 192"/>
              <a:gd name="T24" fmla="*/ 72 w 112"/>
              <a:gd name="T25" fmla="*/ 56 h 192"/>
              <a:gd name="T26" fmla="*/ 56 w 112"/>
              <a:gd name="T27" fmla="*/ 7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92">
                <a:moveTo>
                  <a:pt x="68" y="0"/>
                </a:moveTo>
                <a:cubicBezTo>
                  <a:pt x="44" y="0"/>
                  <a:pt x="44" y="0"/>
                  <a:pt x="44" y="0"/>
                </a:cubicBezTo>
                <a:cubicBezTo>
                  <a:pt x="20" y="0"/>
                  <a:pt x="0" y="20"/>
                  <a:pt x="0" y="44"/>
                </a:cubicBezTo>
                <a:cubicBezTo>
                  <a:pt x="0" y="148"/>
                  <a:pt x="0" y="148"/>
                  <a:pt x="0" y="148"/>
                </a:cubicBezTo>
                <a:cubicBezTo>
                  <a:pt x="0" y="172"/>
                  <a:pt x="20" y="192"/>
                  <a:pt x="44" y="192"/>
                </a:cubicBezTo>
                <a:cubicBezTo>
                  <a:pt x="68" y="192"/>
                  <a:pt x="68" y="192"/>
                  <a:pt x="68" y="192"/>
                </a:cubicBezTo>
                <a:cubicBezTo>
                  <a:pt x="92" y="192"/>
                  <a:pt x="112" y="172"/>
                  <a:pt x="112" y="148"/>
                </a:cubicBezTo>
                <a:cubicBezTo>
                  <a:pt x="112" y="44"/>
                  <a:pt x="112" y="44"/>
                  <a:pt x="112" y="44"/>
                </a:cubicBezTo>
                <a:cubicBezTo>
                  <a:pt x="112" y="20"/>
                  <a:pt x="92" y="0"/>
                  <a:pt x="68" y="0"/>
                </a:cubicBezTo>
                <a:close/>
                <a:moveTo>
                  <a:pt x="56" y="72"/>
                </a:moveTo>
                <a:cubicBezTo>
                  <a:pt x="47" y="72"/>
                  <a:pt x="40" y="65"/>
                  <a:pt x="40" y="56"/>
                </a:cubicBezTo>
                <a:cubicBezTo>
                  <a:pt x="40" y="47"/>
                  <a:pt x="47" y="40"/>
                  <a:pt x="56" y="40"/>
                </a:cubicBezTo>
                <a:cubicBezTo>
                  <a:pt x="65" y="40"/>
                  <a:pt x="72" y="47"/>
                  <a:pt x="72" y="56"/>
                </a:cubicBezTo>
                <a:cubicBezTo>
                  <a:pt x="72" y="65"/>
                  <a:pt x="65" y="72"/>
                  <a:pt x="56" y="72"/>
                </a:cubicBez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grpSp>
        <p:nvGrpSpPr>
          <p:cNvPr id="329" name="组合 328"/>
          <p:cNvGrpSpPr/>
          <p:nvPr/>
        </p:nvGrpSpPr>
        <p:grpSpPr>
          <a:xfrm>
            <a:off x="10612323" y="6620333"/>
            <a:ext cx="582939" cy="437204"/>
            <a:chOff x="9809163" y="4586288"/>
            <a:chExt cx="539750" cy="404812"/>
          </a:xfrm>
          <a:solidFill>
            <a:schemeClr val="bg1">
              <a:alpha val="9000"/>
            </a:schemeClr>
          </a:solidFill>
        </p:grpSpPr>
        <p:sp>
          <p:nvSpPr>
            <p:cNvPr id="382" name="Freeform 59"/>
            <p:cNvSpPr/>
            <p:nvPr/>
          </p:nvSpPr>
          <p:spPr bwMode="auto">
            <a:xfrm>
              <a:off x="9809163" y="4667250"/>
              <a:ext cx="539750" cy="323850"/>
            </a:xfrm>
            <a:custGeom>
              <a:avLst/>
              <a:gdLst>
                <a:gd name="T0" fmla="*/ 164 w 192"/>
                <a:gd name="T1" fmla="*/ 51 h 115"/>
                <a:gd name="T2" fmla="*/ 142 w 192"/>
                <a:gd name="T3" fmla="*/ 51 h 115"/>
                <a:gd name="T4" fmla="*/ 167 w 192"/>
                <a:gd name="T5" fmla="*/ 76 h 115"/>
                <a:gd name="T6" fmla="*/ 167 w 192"/>
                <a:gd name="T7" fmla="*/ 82 h 115"/>
                <a:gd name="T8" fmla="*/ 164 w 192"/>
                <a:gd name="T9" fmla="*/ 83 h 115"/>
                <a:gd name="T10" fmla="*/ 161 w 192"/>
                <a:gd name="T11" fmla="*/ 82 h 115"/>
                <a:gd name="T12" fmla="*/ 130 w 192"/>
                <a:gd name="T13" fmla="*/ 51 h 115"/>
                <a:gd name="T14" fmla="*/ 62 w 192"/>
                <a:gd name="T15" fmla="*/ 51 h 115"/>
                <a:gd name="T16" fmla="*/ 31 w 192"/>
                <a:gd name="T17" fmla="*/ 82 h 115"/>
                <a:gd name="T18" fmla="*/ 28 w 192"/>
                <a:gd name="T19" fmla="*/ 83 h 115"/>
                <a:gd name="T20" fmla="*/ 25 w 192"/>
                <a:gd name="T21" fmla="*/ 82 h 115"/>
                <a:gd name="T22" fmla="*/ 25 w 192"/>
                <a:gd name="T23" fmla="*/ 76 h 115"/>
                <a:gd name="T24" fmla="*/ 50 w 192"/>
                <a:gd name="T25" fmla="*/ 51 h 115"/>
                <a:gd name="T26" fmla="*/ 28 w 192"/>
                <a:gd name="T27" fmla="*/ 51 h 115"/>
                <a:gd name="T28" fmla="*/ 25 w 192"/>
                <a:gd name="T29" fmla="*/ 49 h 115"/>
                <a:gd name="T30" fmla="*/ 0 w 192"/>
                <a:gd name="T31" fmla="*/ 0 h 115"/>
                <a:gd name="T32" fmla="*/ 0 w 192"/>
                <a:gd name="T33" fmla="*/ 95 h 115"/>
                <a:gd name="T34" fmla="*/ 20 w 192"/>
                <a:gd name="T35" fmla="*/ 115 h 115"/>
                <a:gd name="T36" fmla="*/ 172 w 192"/>
                <a:gd name="T37" fmla="*/ 115 h 115"/>
                <a:gd name="T38" fmla="*/ 192 w 192"/>
                <a:gd name="T39" fmla="*/ 95 h 115"/>
                <a:gd name="T40" fmla="*/ 192 w 192"/>
                <a:gd name="T41" fmla="*/ 0 h 115"/>
                <a:gd name="T42" fmla="*/ 168 w 192"/>
                <a:gd name="T43" fmla="*/ 49 h 115"/>
                <a:gd name="T44" fmla="*/ 164 w 192"/>
                <a:gd name="T45" fmla="*/ 5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 h="115">
                  <a:moveTo>
                    <a:pt x="164" y="51"/>
                  </a:moveTo>
                  <a:cubicBezTo>
                    <a:pt x="142" y="51"/>
                    <a:pt x="142" y="51"/>
                    <a:pt x="142" y="51"/>
                  </a:cubicBezTo>
                  <a:cubicBezTo>
                    <a:pt x="167" y="76"/>
                    <a:pt x="167" y="76"/>
                    <a:pt x="167" y="76"/>
                  </a:cubicBezTo>
                  <a:cubicBezTo>
                    <a:pt x="169" y="78"/>
                    <a:pt x="169" y="80"/>
                    <a:pt x="167" y="82"/>
                  </a:cubicBezTo>
                  <a:cubicBezTo>
                    <a:pt x="166" y="82"/>
                    <a:pt x="165" y="83"/>
                    <a:pt x="164" y="83"/>
                  </a:cubicBezTo>
                  <a:cubicBezTo>
                    <a:pt x="163" y="83"/>
                    <a:pt x="162" y="82"/>
                    <a:pt x="161" y="82"/>
                  </a:cubicBezTo>
                  <a:cubicBezTo>
                    <a:pt x="130" y="51"/>
                    <a:pt x="130" y="51"/>
                    <a:pt x="130" y="51"/>
                  </a:cubicBezTo>
                  <a:cubicBezTo>
                    <a:pt x="62" y="51"/>
                    <a:pt x="62" y="51"/>
                    <a:pt x="62" y="51"/>
                  </a:cubicBezTo>
                  <a:cubicBezTo>
                    <a:pt x="31" y="82"/>
                    <a:pt x="31" y="82"/>
                    <a:pt x="31" y="82"/>
                  </a:cubicBezTo>
                  <a:cubicBezTo>
                    <a:pt x="30" y="82"/>
                    <a:pt x="29" y="83"/>
                    <a:pt x="28" y="83"/>
                  </a:cubicBezTo>
                  <a:cubicBezTo>
                    <a:pt x="27" y="83"/>
                    <a:pt x="26" y="82"/>
                    <a:pt x="25" y="82"/>
                  </a:cubicBezTo>
                  <a:cubicBezTo>
                    <a:pt x="24" y="80"/>
                    <a:pt x="24" y="78"/>
                    <a:pt x="25" y="76"/>
                  </a:cubicBezTo>
                  <a:cubicBezTo>
                    <a:pt x="50" y="51"/>
                    <a:pt x="50" y="51"/>
                    <a:pt x="50" y="51"/>
                  </a:cubicBezTo>
                  <a:cubicBezTo>
                    <a:pt x="28" y="51"/>
                    <a:pt x="28" y="51"/>
                    <a:pt x="28" y="51"/>
                  </a:cubicBezTo>
                  <a:cubicBezTo>
                    <a:pt x="27" y="51"/>
                    <a:pt x="25" y="50"/>
                    <a:pt x="25" y="49"/>
                  </a:cubicBezTo>
                  <a:cubicBezTo>
                    <a:pt x="0" y="0"/>
                    <a:pt x="0" y="0"/>
                    <a:pt x="0" y="0"/>
                  </a:cubicBezTo>
                  <a:cubicBezTo>
                    <a:pt x="0" y="95"/>
                    <a:pt x="0" y="95"/>
                    <a:pt x="0" y="95"/>
                  </a:cubicBezTo>
                  <a:cubicBezTo>
                    <a:pt x="0" y="106"/>
                    <a:pt x="9" y="115"/>
                    <a:pt x="20" y="115"/>
                  </a:cubicBezTo>
                  <a:cubicBezTo>
                    <a:pt x="172" y="115"/>
                    <a:pt x="172" y="115"/>
                    <a:pt x="172" y="115"/>
                  </a:cubicBezTo>
                  <a:cubicBezTo>
                    <a:pt x="183" y="115"/>
                    <a:pt x="192" y="106"/>
                    <a:pt x="192" y="95"/>
                  </a:cubicBezTo>
                  <a:cubicBezTo>
                    <a:pt x="192" y="0"/>
                    <a:pt x="192" y="0"/>
                    <a:pt x="192" y="0"/>
                  </a:cubicBezTo>
                  <a:cubicBezTo>
                    <a:pt x="168" y="49"/>
                    <a:pt x="168" y="49"/>
                    <a:pt x="168" y="49"/>
                  </a:cubicBezTo>
                  <a:cubicBezTo>
                    <a:pt x="167" y="50"/>
                    <a:pt x="166" y="51"/>
                    <a:pt x="164"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60"/>
            <p:cNvSpPr/>
            <p:nvPr/>
          </p:nvSpPr>
          <p:spPr bwMode="auto">
            <a:xfrm>
              <a:off x="9809163" y="4586288"/>
              <a:ext cx="539750" cy="203200"/>
            </a:xfrm>
            <a:custGeom>
              <a:avLst/>
              <a:gdLst>
                <a:gd name="T0" fmla="*/ 188 w 192"/>
                <a:gd name="T1" fmla="*/ 0 h 72"/>
                <a:gd name="T2" fmla="*/ 4 w 192"/>
                <a:gd name="T3" fmla="*/ 0 h 72"/>
                <a:gd name="T4" fmla="*/ 1 w 192"/>
                <a:gd name="T5" fmla="*/ 1 h 72"/>
                <a:gd name="T6" fmla="*/ 0 w 192"/>
                <a:gd name="T7" fmla="*/ 4 h 72"/>
                <a:gd name="T8" fmla="*/ 0 w 192"/>
                <a:gd name="T9" fmla="*/ 11 h 72"/>
                <a:gd name="T10" fmla="*/ 31 w 192"/>
                <a:gd name="T11" fmla="*/ 72 h 72"/>
                <a:gd name="T12" fmla="*/ 162 w 192"/>
                <a:gd name="T13" fmla="*/ 72 h 72"/>
                <a:gd name="T14" fmla="*/ 192 w 192"/>
                <a:gd name="T15" fmla="*/ 11 h 72"/>
                <a:gd name="T16" fmla="*/ 192 w 192"/>
                <a:gd name="T17" fmla="*/ 4 h 72"/>
                <a:gd name="T18" fmla="*/ 188 w 192"/>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72">
                  <a:moveTo>
                    <a:pt x="188" y="0"/>
                  </a:moveTo>
                  <a:cubicBezTo>
                    <a:pt x="4" y="0"/>
                    <a:pt x="4" y="0"/>
                    <a:pt x="4" y="0"/>
                  </a:cubicBezTo>
                  <a:cubicBezTo>
                    <a:pt x="3" y="0"/>
                    <a:pt x="2" y="0"/>
                    <a:pt x="1" y="1"/>
                  </a:cubicBezTo>
                  <a:cubicBezTo>
                    <a:pt x="1" y="2"/>
                    <a:pt x="0" y="3"/>
                    <a:pt x="0" y="4"/>
                  </a:cubicBezTo>
                  <a:cubicBezTo>
                    <a:pt x="0" y="11"/>
                    <a:pt x="0" y="11"/>
                    <a:pt x="0" y="11"/>
                  </a:cubicBezTo>
                  <a:cubicBezTo>
                    <a:pt x="31" y="72"/>
                    <a:pt x="31" y="72"/>
                    <a:pt x="31" y="72"/>
                  </a:cubicBezTo>
                  <a:cubicBezTo>
                    <a:pt x="162" y="72"/>
                    <a:pt x="162" y="72"/>
                    <a:pt x="162" y="72"/>
                  </a:cubicBezTo>
                  <a:cubicBezTo>
                    <a:pt x="192" y="11"/>
                    <a:pt x="192" y="11"/>
                    <a:pt x="192" y="11"/>
                  </a:cubicBezTo>
                  <a:cubicBezTo>
                    <a:pt x="192" y="4"/>
                    <a:pt x="192" y="4"/>
                    <a:pt x="192" y="4"/>
                  </a:cubicBezTo>
                  <a:cubicBezTo>
                    <a:pt x="192" y="2"/>
                    <a:pt x="190" y="0"/>
                    <a:pt x="1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30" name="Freeform 95"/>
          <p:cNvSpPr>
            <a:spLocks noEditPoints="1"/>
          </p:cNvSpPr>
          <p:nvPr/>
        </p:nvSpPr>
        <p:spPr bwMode="auto">
          <a:xfrm rot="980644">
            <a:off x="7409663" y="5460130"/>
            <a:ext cx="418536" cy="454640"/>
          </a:xfrm>
          <a:custGeom>
            <a:avLst/>
            <a:gdLst>
              <a:gd name="T0" fmla="*/ 175 w 176"/>
              <a:gd name="T1" fmla="*/ 1 h 192"/>
              <a:gd name="T2" fmla="*/ 171 w 176"/>
              <a:gd name="T3" fmla="*/ 0 h 192"/>
              <a:gd name="T4" fmla="*/ 67 w 176"/>
              <a:gd name="T5" fmla="*/ 24 h 192"/>
              <a:gd name="T6" fmla="*/ 64 w 176"/>
              <a:gd name="T7" fmla="*/ 28 h 192"/>
              <a:gd name="T8" fmla="*/ 64 w 176"/>
              <a:gd name="T9" fmla="*/ 133 h 192"/>
              <a:gd name="T10" fmla="*/ 36 w 176"/>
              <a:gd name="T11" fmla="*/ 120 h 192"/>
              <a:gd name="T12" fmla="*/ 0 w 176"/>
              <a:gd name="T13" fmla="*/ 156 h 192"/>
              <a:gd name="T14" fmla="*/ 36 w 176"/>
              <a:gd name="T15" fmla="*/ 192 h 192"/>
              <a:gd name="T16" fmla="*/ 72 w 176"/>
              <a:gd name="T17" fmla="*/ 156 h 192"/>
              <a:gd name="T18" fmla="*/ 72 w 176"/>
              <a:gd name="T19" fmla="*/ 79 h 192"/>
              <a:gd name="T20" fmla="*/ 168 w 176"/>
              <a:gd name="T21" fmla="*/ 57 h 192"/>
              <a:gd name="T22" fmla="*/ 168 w 176"/>
              <a:gd name="T23" fmla="*/ 125 h 192"/>
              <a:gd name="T24" fmla="*/ 140 w 176"/>
              <a:gd name="T25" fmla="*/ 112 h 192"/>
              <a:gd name="T26" fmla="*/ 104 w 176"/>
              <a:gd name="T27" fmla="*/ 148 h 192"/>
              <a:gd name="T28" fmla="*/ 140 w 176"/>
              <a:gd name="T29" fmla="*/ 184 h 192"/>
              <a:gd name="T30" fmla="*/ 176 w 176"/>
              <a:gd name="T31" fmla="*/ 148 h 192"/>
              <a:gd name="T32" fmla="*/ 176 w 176"/>
              <a:gd name="T33" fmla="*/ 4 h 192"/>
              <a:gd name="T34" fmla="*/ 175 w 176"/>
              <a:gd name="T35" fmla="*/ 1 h 192"/>
              <a:gd name="T36" fmla="*/ 36 w 176"/>
              <a:gd name="T37" fmla="*/ 144 h 192"/>
              <a:gd name="T38" fmla="*/ 24 w 176"/>
              <a:gd name="T39" fmla="*/ 156 h 192"/>
              <a:gd name="T40" fmla="*/ 20 w 176"/>
              <a:gd name="T41" fmla="*/ 160 h 192"/>
              <a:gd name="T42" fmla="*/ 16 w 176"/>
              <a:gd name="T43" fmla="*/ 156 h 192"/>
              <a:gd name="T44" fmla="*/ 36 w 176"/>
              <a:gd name="T45" fmla="*/ 136 h 192"/>
              <a:gd name="T46" fmla="*/ 40 w 176"/>
              <a:gd name="T47" fmla="*/ 140 h 192"/>
              <a:gd name="T48" fmla="*/ 36 w 176"/>
              <a:gd name="T49" fmla="*/ 144 h 192"/>
              <a:gd name="T50" fmla="*/ 140 w 176"/>
              <a:gd name="T51" fmla="*/ 136 h 192"/>
              <a:gd name="T52" fmla="*/ 128 w 176"/>
              <a:gd name="T53" fmla="*/ 148 h 192"/>
              <a:gd name="T54" fmla="*/ 124 w 176"/>
              <a:gd name="T55" fmla="*/ 152 h 192"/>
              <a:gd name="T56" fmla="*/ 120 w 176"/>
              <a:gd name="T57" fmla="*/ 148 h 192"/>
              <a:gd name="T58" fmla="*/ 140 w 176"/>
              <a:gd name="T59" fmla="*/ 128 h 192"/>
              <a:gd name="T60" fmla="*/ 144 w 176"/>
              <a:gd name="T61" fmla="*/ 132 h 192"/>
              <a:gd name="T62" fmla="*/ 140 w 176"/>
              <a:gd name="T63" fmla="*/ 13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92">
                <a:moveTo>
                  <a:pt x="175" y="1"/>
                </a:moveTo>
                <a:cubicBezTo>
                  <a:pt x="174" y="0"/>
                  <a:pt x="172" y="0"/>
                  <a:pt x="171" y="0"/>
                </a:cubicBezTo>
                <a:cubicBezTo>
                  <a:pt x="67" y="24"/>
                  <a:pt x="67" y="24"/>
                  <a:pt x="67" y="24"/>
                </a:cubicBezTo>
                <a:cubicBezTo>
                  <a:pt x="65" y="24"/>
                  <a:pt x="64" y="26"/>
                  <a:pt x="64" y="28"/>
                </a:cubicBezTo>
                <a:cubicBezTo>
                  <a:pt x="64" y="133"/>
                  <a:pt x="64" y="133"/>
                  <a:pt x="64" y="133"/>
                </a:cubicBezTo>
                <a:cubicBezTo>
                  <a:pt x="58" y="125"/>
                  <a:pt x="47" y="120"/>
                  <a:pt x="36" y="120"/>
                </a:cubicBezTo>
                <a:cubicBezTo>
                  <a:pt x="16" y="120"/>
                  <a:pt x="0" y="136"/>
                  <a:pt x="0" y="156"/>
                </a:cubicBezTo>
                <a:cubicBezTo>
                  <a:pt x="0" y="176"/>
                  <a:pt x="16" y="192"/>
                  <a:pt x="36" y="192"/>
                </a:cubicBezTo>
                <a:cubicBezTo>
                  <a:pt x="56" y="192"/>
                  <a:pt x="72" y="176"/>
                  <a:pt x="72" y="156"/>
                </a:cubicBezTo>
                <a:cubicBezTo>
                  <a:pt x="72" y="79"/>
                  <a:pt x="72" y="79"/>
                  <a:pt x="72" y="79"/>
                </a:cubicBezTo>
                <a:cubicBezTo>
                  <a:pt x="168" y="57"/>
                  <a:pt x="168" y="57"/>
                  <a:pt x="168" y="57"/>
                </a:cubicBezTo>
                <a:cubicBezTo>
                  <a:pt x="168" y="125"/>
                  <a:pt x="168" y="125"/>
                  <a:pt x="168" y="125"/>
                </a:cubicBezTo>
                <a:cubicBezTo>
                  <a:pt x="162" y="117"/>
                  <a:pt x="151" y="112"/>
                  <a:pt x="140" y="112"/>
                </a:cubicBezTo>
                <a:cubicBezTo>
                  <a:pt x="120" y="112"/>
                  <a:pt x="104" y="128"/>
                  <a:pt x="104" y="148"/>
                </a:cubicBezTo>
                <a:cubicBezTo>
                  <a:pt x="104" y="168"/>
                  <a:pt x="120" y="184"/>
                  <a:pt x="140" y="184"/>
                </a:cubicBezTo>
                <a:cubicBezTo>
                  <a:pt x="160" y="184"/>
                  <a:pt x="176" y="168"/>
                  <a:pt x="176" y="148"/>
                </a:cubicBezTo>
                <a:cubicBezTo>
                  <a:pt x="176" y="4"/>
                  <a:pt x="176" y="4"/>
                  <a:pt x="176" y="4"/>
                </a:cubicBezTo>
                <a:cubicBezTo>
                  <a:pt x="176" y="3"/>
                  <a:pt x="176" y="1"/>
                  <a:pt x="175" y="1"/>
                </a:cubicBezTo>
                <a:close/>
                <a:moveTo>
                  <a:pt x="36" y="144"/>
                </a:moveTo>
                <a:cubicBezTo>
                  <a:pt x="30" y="144"/>
                  <a:pt x="24" y="149"/>
                  <a:pt x="24" y="156"/>
                </a:cubicBezTo>
                <a:cubicBezTo>
                  <a:pt x="24" y="158"/>
                  <a:pt x="22" y="160"/>
                  <a:pt x="20" y="160"/>
                </a:cubicBezTo>
                <a:cubicBezTo>
                  <a:pt x="18" y="160"/>
                  <a:pt x="16" y="158"/>
                  <a:pt x="16" y="156"/>
                </a:cubicBezTo>
                <a:cubicBezTo>
                  <a:pt x="16" y="145"/>
                  <a:pt x="25" y="136"/>
                  <a:pt x="36" y="136"/>
                </a:cubicBezTo>
                <a:cubicBezTo>
                  <a:pt x="38" y="136"/>
                  <a:pt x="40" y="138"/>
                  <a:pt x="40" y="140"/>
                </a:cubicBezTo>
                <a:cubicBezTo>
                  <a:pt x="40" y="142"/>
                  <a:pt x="38" y="144"/>
                  <a:pt x="36" y="144"/>
                </a:cubicBezTo>
                <a:close/>
                <a:moveTo>
                  <a:pt x="140" y="136"/>
                </a:moveTo>
                <a:cubicBezTo>
                  <a:pt x="134" y="136"/>
                  <a:pt x="128" y="141"/>
                  <a:pt x="128" y="148"/>
                </a:cubicBezTo>
                <a:cubicBezTo>
                  <a:pt x="128" y="150"/>
                  <a:pt x="126" y="152"/>
                  <a:pt x="124" y="152"/>
                </a:cubicBezTo>
                <a:cubicBezTo>
                  <a:pt x="122" y="152"/>
                  <a:pt x="120" y="150"/>
                  <a:pt x="120" y="148"/>
                </a:cubicBezTo>
                <a:cubicBezTo>
                  <a:pt x="120" y="137"/>
                  <a:pt x="129" y="128"/>
                  <a:pt x="140" y="128"/>
                </a:cubicBezTo>
                <a:cubicBezTo>
                  <a:pt x="142" y="128"/>
                  <a:pt x="144" y="130"/>
                  <a:pt x="144" y="132"/>
                </a:cubicBezTo>
                <a:cubicBezTo>
                  <a:pt x="144" y="134"/>
                  <a:pt x="142" y="136"/>
                  <a:pt x="140" y="136"/>
                </a:cubicBez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grpSp>
        <p:nvGrpSpPr>
          <p:cNvPr id="331" name="组合 330"/>
          <p:cNvGrpSpPr/>
          <p:nvPr/>
        </p:nvGrpSpPr>
        <p:grpSpPr>
          <a:xfrm rot="900000">
            <a:off x="2000176" y="1967931"/>
            <a:ext cx="258476" cy="305145"/>
            <a:chOff x="11191876" y="4519613"/>
            <a:chExt cx="457200" cy="539750"/>
          </a:xfrm>
          <a:solidFill>
            <a:schemeClr val="bg1">
              <a:alpha val="9000"/>
            </a:schemeClr>
          </a:solidFill>
        </p:grpSpPr>
        <p:sp>
          <p:nvSpPr>
            <p:cNvPr id="380" name="Freeform 109"/>
            <p:cNvSpPr/>
            <p:nvPr/>
          </p:nvSpPr>
          <p:spPr bwMode="auto">
            <a:xfrm>
              <a:off x="11191876" y="4519613"/>
              <a:ext cx="457200" cy="134938"/>
            </a:xfrm>
            <a:custGeom>
              <a:avLst/>
              <a:gdLst>
                <a:gd name="T0" fmla="*/ 157 w 160"/>
                <a:gd name="T1" fmla="*/ 24 h 48"/>
                <a:gd name="T2" fmla="*/ 111 w 160"/>
                <a:gd name="T3" fmla="*/ 16 h 48"/>
                <a:gd name="T4" fmla="*/ 108 w 160"/>
                <a:gd name="T5" fmla="*/ 3 h 48"/>
                <a:gd name="T6" fmla="*/ 104 w 160"/>
                <a:gd name="T7" fmla="*/ 0 h 48"/>
                <a:gd name="T8" fmla="*/ 56 w 160"/>
                <a:gd name="T9" fmla="*/ 0 h 48"/>
                <a:gd name="T10" fmla="*/ 52 w 160"/>
                <a:gd name="T11" fmla="*/ 3 h 48"/>
                <a:gd name="T12" fmla="*/ 49 w 160"/>
                <a:gd name="T13" fmla="*/ 16 h 48"/>
                <a:gd name="T14" fmla="*/ 4 w 160"/>
                <a:gd name="T15" fmla="*/ 24 h 48"/>
                <a:gd name="T16" fmla="*/ 0 w 160"/>
                <a:gd name="T17" fmla="*/ 28 h 48"/>
                <a:gd name="T18" fmla="*/ 0 w 160"/>
                <a:gd name="T19" fmla="*/ 44 h 48"/>
                <a:gd name="T20" fmla="*/ 4 w 160"/>
                <a:gd name="T21" fmla="*/ 48 h 48"/>
                <a:gd name="T22" fmla="*/ 156 w 160"/>
                <a:gd name="T23" fmla="*/ 48 h 48"/>
                <a:gd name="T24" fmla="*/ 160 w 160"/>
                <a:gd name="T25" fmla="*/ 44 h 48"/>
                <a:gd name="T26" fmla="*/ 160 w 160"/>
                <a:gd name="T27" fmla="*/ 28 h 48"/>
                <a:gd name="T28" fmla="*/ 157 w 160"/>
                <a:gd name="T29"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48">
                  <a:moveTo>
                    <a:pt x="157" y="24"/>
                  </a:moveTo>
                  <a:cubicBezTo>
                    <a:pt x="111" y="16"/>
                    <a:pt x="111" y="16"/>
                    <a:pt x="111" y="16"/>
                  </a:cubicBezTo>
                  <a:cubicBezTo>
                    <a:pt x="108" y="3"/>
                    <a:pt x="108" y="3"/>
                    <a:pt x="108" y="3"/>
                  </a:cubicBezTo>
                  <a:cubicBezTo>
                    <a:pt x="108" y="1"/>
                    <a:pt x="106" y="0"/>
                    <a:pt x="104" y="0"/>
                  </a:cubicBezTo>
                  <a:cubicBezTo>
                    <a:pt x="56" y="0"/>
                    <a:pt x="56" y="0"/>
                    <a:pt x="56" y="0"/>
                  </a:cubicBezTo>
                  <a:cubicBezTo>
                    <a:pt x="54" y="0"/>
                    <a:pt x="53" y="1"/>
                    <a:pt x="52" y="3"/>
                  </a:cubicBezTo>
                  <a:cubicBezTo>
                    <a:pt x="49" y="16"/>
                    <a:pt x="49" y="16"/>
                    <a:pt x="49" y="16"/>
                  </a:cubicBezTo>
                  <a:cubicBezTo>
                    <a:pt x="4" y="24"/>
                    <a:pt x="4" y="24"/>
                    <a:pt x="4" y="24"/>
                  </a:cubicBezTo>
                  <a:cubicBezTo>
                    <a:pt x="2" y="24"/>
                    <a:pt x="0" y="26"/>
                    <a:pt x="0" y="28"/>
                  </a:cubicBezTo>
                  <a:cubicBezTo>
                    <a:pt x="0" y="44"/>
                    <a:pt x="0" y="44"/>
                    <a:pt x="0" y="44"/>
                  </a:cubicBezTo>
                  <a:cubicBezTo>
                    <a:pt x="0" y="46"/>
                    <a:pt x="2" y="48"/>
                    <a:pt x="4" y="48"/>
                  </a:cubicBezTo>
                  <a:cubicBezTo>
                    <a:pt x="156" y="48"/>
                    <a:pt x="156" y="48"/>
                    <a:pt x="156" y="48"/>
                  </a:cubicBezTo>
                  <a:cubicBezTo>
                    <a:pt x="158" y="48"/>
                    <a:pt x="160" y="46"/>
                    <a:pt x="160" y="44"/>
                  </a:cubicBezTo>
                  <a:cubicBezTo>
                    <a:pt x="160" y="28"/>
                    <a:pt x="160" y="28"/>
                    <a:pt x="160" y="28"/>
                  </a:cubicBezTo>
                  <a:cubicBezTo>
                    <a:pt x="160" y="26"/>
                    <a:pt x="159" y="24"/>
                    <a:pt x="15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110"/>
            <p:cNvSpPr>
              <a:spLocks noEditPoints="1"/>
            </p:cNvSpPr>
            <p:nvPr/>
          </p:nvSpPr>
          <p:spPr bwMode="auto">
            <a:xfrm>
              <a:off x="11241088" y="4676775"/>
              <a:ext cx="363538" cy="382588"/>
            </a:xfrm>
            <a:custGeom>
              <a:avLst/>
              <a:gdLst>
                <a:gd name="T0" fmla="*/ 7 w 127"/>
                <a:gd name="T1" fmla="*/ 132 h 136"/>
                <a:gd name="T2" fmla="*/ 11 w 127"/>
                <a:gd name="T3" fmla="*/ 136 h 136"/>
                <a:gd name="T4" fmla="*/ 115 w 127"/>
                <a:gd name="T5" fmla="*/ 136 h 136"/>
                <a:gd name="T6" fmla="*/ 119 w 127"/>
                <a:gd name="T7" fmla="*/ 132 h 136"/>
                <a:gd name="T8" fmla="*/ 127 w 127"/>
                <a:gd name="T9" fmla="*/ 0 h 136"/>
                <a:gd name="T10" fmla="*/ 0 w 127"/>
                <a:gd name="T11" fmla="*/ 0 h 136"/>
                <a:gd name="T12" fmla="*/ 7 w 127"/>
                <a:gd name="T13" fmla="*/ 132 h 136"/>
                <a:gd name="T14" fmla="*/ 87 w 127"/>
                <a:gd name="T15" fmla="*/ 12 h 136"/>
                <a:gd name="T16" fmla="*/ 91 w 127"/>
                <a:gd name="T17" fmla="*/ 8 h 136"/>
                <a:gd name="T18" fmla="*/ 95 w 127"/>
                <a:gd name="T19" fmla="*/ 12 h 136"/>
                <a:gd name="T20" fmla="*/ 91 w 127"/>
                <a:gd name="T21" fmla="*/ 108 h 136"/>
                <a:gd name="T22" fmla="*/ 87 w 127"/>
                <a:gd name="T23" fmla="*/ 112 h 136"/>
                <a:gd name="T24" fmla="*/ 87 w 127"/>
                <a:gd name="T25" fmla="*/ 112 h 136"/>
                <a:gd name="T26" fmla="*/ 83 w 127"/>
                <a:gd name="T27" fmla="*/ 108 h 136"/>
                <a:gd name="T28" fmla="*/ 87 w 127"/>
                <a:gd name="T29" fmla="*/ 12 h 136"/>
                <a:gd name="T30" fmla="*/ 59 w 127"/>
                <a:gd name="T31" fmla="*/ 12 h 136"/>
                <a:gd name="T32" fmla="*/ 63 w 127"/>
                <a:gd name="T33" fmla="*/ 8 h 136"/>
                <a:gd name="T34" fmla="*/ 67 w 127"/>
                <a:gd name="T35" fmla="*/ 12 h 136"/>
                <a:gd name="T36" fmla="*/ 67 w 127"/>
                <a:gd name="T37" fmla="*/ 108 h 136"/>
                <a:gd name="T38" fmla="*/ 63 w 127"/>
                <a:gd name="T39" fmla="*/ 112 h 136"/>
                <a:gd name="T40" fmla="*/ 59 w 127"/>
                <a:gd name="T41" fmla="*/ 108 h 136"/>
                <a:gd name="T42" fmla="*/ 59 w 127"/>
                <a:gd name="T43" fmla="*/ 12 h 136"/>
                <a:gd name="T44" fmla="*/ 35 w 127"/>
                <a:gd name="T45" fmla="*/ 8 h 136"/>
                <a:gd name="T46" fmla="*/ 39 w 127"/>
                <a:gd name="T47" fmla="*/ 12 h 136"/>
                <a:gd name="T48" fmla="*/ 43 w 127"/>
                <a:gd name="T49" fmla="*/ 108 h 136"/>
                <a:gd name="T50" fmla="*/ 39 w 127"/>
                <a:gd name="T51" fmla="*/ 112 h 136"/>
                <a:gd name="T52" fmla="*/ 39 w 127"/>
                <a:gd name="T53" fmla="*/ 112 h 136"/>
                <a:gd name="T54" fmla="*/ 35 w 127"/>
                <a:gd name="T55" fmla="*/ 108 h 136"/>
                <a:gd name="T56" fmla="*/ 31 w 127"/>
                <a:gd name="T57" fmla="*/ 12 h 136"/>
                <a:gd name="T58" fmla="*/ 35 w 127"/>
                <a:gd name="T5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136">
                  <a:moveTo>
                    <a:pt x="7" y="132"/>
                  </a:moveTo>
                  <a:cubicBezTo>
                    <a:pt x="7" y="134"/>
                    <a:pt x="9" y="136"/>
                    <a:pt x="11" y="136"/>
                  </a:cubicBezTo>
                  <a:cubicBezTo>
                    <a:pt x="115" y="136"/>
                    <a:pt x="115" y="136"/>
                    <a:pt x="115" y="136"/>
                  </a:cubicBezTo>
                  <a:cubicBezTo>
                    <a:pt x="117" y="136"/>
                    <a:pt x="119" y="134"/>
                    <a:pt x="119" y="132"/>
                  </a:cubicBezTo>
                  <a:cubicBezTo>
                    <a:pt x="127" y="0"/>
                    <a:pt x="127" y="0"/>
                    <a:pt x="127" y="0"/>
                  </a:cubicBezTo>
                  <a:cubicBezTo>
                    <a:pt x="0" y="0"/>
                    <a:pt x="0" y="0"/>
                    <a:pt x="0" y="0"/>
                  </a:cubicBezTo>
                  <a:lnTo>
                    <a:pt x="7" y="132"/>
                  </a:lnTo>
                  <a:close/>
                  <a:moveTo>
                    <a:pt x="87" y="12"/>
                  </a:moveTo>
                  <a:cubicBezTo>
                    <a:pt x="87" y="10"/>
                    <a:pt x="89" y="8"/>
                    <a:pt x="91" y="8"/>
                  </a:cubicBezTo>
                  <a:cubicBezTo>
                    <a:pt x="94" y="8"/>
                    <a:pt x="95" y="10"/>
                    <a:pt x="95" y="12"/>
                  </a:cubicBezTo>
                  <a:cubicBezTo>
                    <a:pt x="91" y="108"/>
                    <a:pt x="91" y="108"/>
                    <a:pt x="91" y="108"/>
                  </a:cubicBezTo>
                  <a:cubicBezTo>
                    <a:pt x="91" y="110"/>
                    <a:pt x="89" y="112"/>
                    <a:pt x="87" y="112"/>
                  </a:cubicBezTo>
                  <a:cubicBezTo>
                    <a:pt x="87" y="112"/>
                    <a:pt x="87" y="112"/>
                    <a:pt x="87" y="112"/>
                  </a:cubicBezTo>
                  <a:cubicBezTo>
                    <a:pt x="85" y="112"/>
                    <a:pt x="83" y="110"/>
                    <a:pt x="83" y="108"/>
                  </a:cubicBezTo>
                  <a:lnTo>
                    <a:pt x="87" y="12"/>
                  </a:lnTo>
                  <a:close/>
                  <a:moveTo>
                    <a:pt x="59" y="12"/>
                  </a:moveTo>
                  <a:cubicBezTo>
                    <a:pt x="59" y="10"/>
                    <a:pt x="61" y="8"/>
                    <a:pt x="63" y="8"/>
                  </a:cubicBezTo>
                  <a:cubicBezTo>
                    <a:pt x="66" y="8"/>
                    <a:pt x="67" y="10"/>
                    <a:pt x="67" y="12"/>
                  </a:cubicBezTo>
                  <a:cubicBezTo>
                    <a:pt x="67" y="108"/>
                    <a:pt x="67" y="108"/>
                    <a:pt x="67" y="108"/>
                  </a:cubicBezTo>
                  <a:cubicBezTo>
                    <a:pt x="67" y="110"/>
                    <a:pt x="66" y="112"/>
                    <a:pt x="63" y="112"/>
                  </a:cubicBezTo>
                  <a:cubicBezTo>
                    <a:pt x="61" y="112"/>
                    <a:pt x="59" y="110"/>
                    <a:pt x="59" y="108"/>
                  </a:cubicBezTo>
                  <a:lnTo>
                    <a:pt x="59" y="12"/>
                  </a:lnTo>
                  <a:close/>
                  <a:moveTo>
                    <a:pt x="35" y="8"/>
                  </a:moveTo>
                  <a:cubicBezTo>
                    <a:pt x="37" y="8"/>
                    <a:pt x="39" y="10"/>
                    <a:pt x="39" y="12"/>
                  </a:cubicBezTo>
                  <a:cubicBezTo>
                    <a:pt x="43" y="108"/>
                    <a:pt x="43" y="108"/>
                    <a:pt x="43" y="108"/>
                  </a:cubicBezTo>
                  <a:cubicBezTo>
                    <a:pt x="43" y="110"/>
                    <a:pt x="42" y="112"/>
                    <a:pt x="39" y="112"/>
                  </a:cubicBezTo>
                  <a:cubicBezTo>
                    <a:pt x="39" y="112"/>
                    <a:pt x="39" y="112"/>
                    <a:pt x="39" y="112"/>
                  </a:cubicBezTo>
                  <a:cubicBezTo>
                    <a:pt x="37" y="112"/>
                    <a:pt x="35" y="110"/>
                    <a:pt x="35" y="108"/>
                  </a:cubicBezTo>
                  <a:cubicBezTo>
                    <a:pt x="31" y="12"/>
                    <a:pt x="31" y="12"/>
                    <a:pt x="31" y="12"/>
                  </a:cubicBezTo>
                  <a:cubicBezTo>
                    <a:pt x="31" y="10"/>
                    <a:pt x="33" y="8"/>
                    <a:pt x="3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32" name="组合 331"/>
          <p:cNvGrpSpPr/>
          <p:nvPr/>
        </p:nvGrpSpPr>
        <p:grpSpPr>
          <a:xfrm rot="21024669">
            <a:off x="9535362" y="1759517"/>
            <a:ext cx="445639" cy="407740"/>
            <a:chOff x="5821363" y="3213100"/>
            <a:chExt cx="541338" cy="495300"/>
          </a:xfrm>
          <a:solidFill>
            <a:schemeClr val="bg1">
              <a:alpha val="9000"/>
            </a:schemeClr>
          </a:solidFill>
        </p:grpSpPr>
        <p:sp>
          <p:nvSpPr>
            <p:cNvPr id="376" name="Freeform 86"/>
            <p:cNvSpPr/>
            <p:nvPr/>
          </p:nvSpPr>
          <p:spPr bwMode="auto">
            <a:xfrm>
              <a:off x="6227763" y="3370263"/>
              <a:ext cx="134938" cy="269875"/>
            </a:xfrm>
            <a:custGeom>
              <a:avLst/>
              <a:gdLst>
                <a:gd name="T0" fmla="*/ 44 w 48"/>
                <a:gd name="T1" fmla="*/ 0 h 96"/>
                <a:gd name="T2" fmla="*/ 24 w 48"/>
                <a:gd name="T3" fmla="*/ 0 h 96"/>
                <a:gd name="T4" fmla="*/ 21 w 48"/>
                <a:gd name="T5" fmla="*/ 1 h 96"/>
                <a:gd name="T6" fmla="*/ 10 w 48"/>
                <a:gd name="T7" fmla="*/ 16 h 96"/>
                <a:gd name="T8" fmla="*/ 0 w 48"/>
                <a:gd name="T9" fmla="*/ 16 h 96"/>
                <a:gd name="T10" fmla="*/ 0 w 48"/>
                <a:gd name="T11" fmla="*/ 80 h 96"/>
                <a:gd name="T12" fmla="*/ 10 w 48"/>
                <a:gd name="T13" fmla="*/ 80 h 96"/>
                <a:gd name="T14" fmla="*/ 21 w 48"/>
                <a:gd name="T15" fmla="*/ 94 h 96"/>
                <a:gd name="T16" fmla="*/ 24 w 48"/>
                <a:gd name="T17" fmla="*/ 96 h 96"/>
                <a:gd name="T18" fmla="*/ 44 w 48"/>
                <a:gd name="T19" fmla="*/ 96 h 96"/>
                <a:gd name="T20" fmla="*/ 48 w 48"/>
                <a:gd name="T21" fmla="*/ 92 h 96"/>
                <a:gd name="T22" fmla="*/ 48 w 48"/>
                <a:gd name="T23" fmla="*/ 4 h 96"/>
                <a:gd name="T24" fmla="*/ 44 w 48"/>
                <a:gd name="T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96">
                  <a:moveTo>
                    <a:pt x="44" y="0"/>
                  </a:moveTo>
                  <a:cubicBezTo>
                    <a:pt x="24" y="0"/>
                    <a:pt x="24" y="0"/>
                    <a:pt x="24" y="0"/>
                  </a:cubicBezTo>
                  <a:cubicBezTo>
                    <a:pt x="23" y="0"/>
                    <a:pt x="22" y="0"/>
                    <a:pt x="21" y="1"/>
                  </a:cubicBezTo>
                  <a:cubicBezTo>
                    <a:pt x="10" y="16"/>
                    <a:pt x="10" y="16"/>
                    <a:pt x="10" y="16"/>
                  </a:cubicBezTo>
                  <a:cubicBezTo>
                    <a:pt x="0" y="16"/>
                    <a:pt x="0" y="16"/>
                    <a:pt x="0" y="16"/>
                  </a:cubicBezTo>
                  <a:cubicBezTo>
                    <a:pt x="0" y="80"/>
                    <a:pt x="0" y="80"/>
                    <a:pt x="0" y="80"/>
                  </a:cubicBezTo>
                  <a:cubicBezTo>
                    <a:pt x="10" y="80"/>
                    <a:pt x="10" y="80"/>
                    <a:pt x="10" y="80"/>
                  </a:cubicBezTo>
                  <a:cubicBezTo>
                    <a:pt x="21" y="94"/>
                    <a:pt x="21" y="94"/>
                    <a:pt x="21" y="94"/>
                  </a:cubicBezTo>
                  <a:cubicBezTo>
                    <a:pt x="22" y="95"/>
                    <a:pt x="23" y="96"/>
                    <a:pt x="24" y="96"/>
                  </a:cubicBezTo>
                  <a:cubicBezTo>
                    <a:pt x="44" y="96"/>
                    <a:pt x="44" y="96"/>
                    <a:pt x="44" y="96"/>
                  </a:cubicBezTo>
                  <a:cubicBezTo>
                    <a:pt x="46" y="96"/>
                    <a:pt x="48" y="94"/>
                    <a:pt x="48" y="92"/>
                  </a:cubicBezTo>
                  <a:cubicBezTo>
                    <a:pt x="48" y="4"/>
                    <a:pt x="48" y="4"/>
                    <a:pt x="48" y="4"/>
                  </a:cubicBezTo>
                  <a:cubicBezTo>
                    <a:pt x="48" y="2"/>
                    <a:pt x="46"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Oval 87"/>
            <p:cNvSpPr>
              <a:spLocks noChangeArrowheads="1"/>
            </p:cNvSpPr>
            <p:nvPr/>
          </p:nvSpPr>
          <p:spPr bwMode="auto">
            <a:xfrm>
              <a:off x="5889626" y="3438525"/>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88"/>
            <p:cNvSpPr>
              <a:spLocks noEditPoints="1"/>
            </p:cNvSpPr>
            <p:nvPr/>
          </p:nvSpPr>
          <p:spPr bwMode="auto">
            <a:xfrm>
              <a:off x="5821363" y="3213100"/>
              <a:ext cx="519113" cy="495300"/>
            </a:xfrm>
            <a:custGeom>
              <a:avLst/>
              <a:gdLst>
                <a:gd name="T0" fmla="*/ 124 w 184"/>
                <a:gd name="T1" fmla="*/ 48 h 176"/>
                <a:gd name="T2" fmla="*/ 93 w 184"/>
                <a:gd name="T3" fmla="*/ 48 h 176"/>
                <a:gd name="T4" fmla="*/ 98 w 184"/>
                <a:gd name="T5" fmla="*/ 29 h 176"/>
                <a:gd name="T6" fmla="*/ 104 w 184"/>
                <a:gd name="T7" fmla="*/ 24 h 176"/>
                <a:gd name="T8" fmla="*/ 109 w 184"/>
                <a:gd name="T9" fmla="*/ 24 h 176"/>
                <a:gd name="T10" fmla="*/ 128 w 184"/>
                <a:gd name="T11" fmla="*/ 40 h 176"/>
                <a:gd name="T12" fmla="*/ 164 w 184"/>
                <a:gd name="T13" fmla="*/ 40 h 176"/>
                <a:gd name="T14" fmla="*/ 184 w 184"/>
                <a:gd name="T15" fmla="*/ 20 h 176"/>
                <a:gd name="T16" fmla="*/ 164 w 184"/>
                <a:gd name="T17" fmla="*/ 0 h 176"/>
                <a:gd name="T18" fmla="*/ 128 w 184"/>
                <a:gd name="T19" fmla="*/ 0 h 176"/>
                <a:gd name="T20" fmla="*/ 109 w 184"/>
                <a:gd name="T21" fmla="*/ 16 h 176"/>
                <a:gd name="T22" fmla="*/ 104 w 184"/>
                <a:gd name="T23" fmla="*/ 16 h 176"/>
                <a:gd name="T24" fmla="*/ 90 w 184"/>
                <a:gd name="T25" fmla="*/ 27 h 176"/>
                <a:gd name="T26" fmla="*/ 85 w 184"/>
                <a:gd name="T27" fmla="*/ 48 h 176"/>
                <a:gd name="T28" fmla="*/ 12 w 184"/>
                <a:gd name="T29" fmla="*/ 48 h 176"/>
                <a:gd name="T30" fmla="*/ 0 w 184"/>
                <a:gd name="T31" fmla="*/ 60 h 176"/>
                <a:gd name="T32" fmla="*/ 0 w 184"/>
                <a:gd name="T33" fmla="*/ 148 h 176"/>
                <a:gd name="T34" fmla="*/ 8 w 184"/>
                <a:gd name="T35" fmla="*/ 159 h 176"/>
                <a:gd name="T36" fmla="*/ 8 w 184"/>
                <a:gd name="T37" fmla="*/ 164 h 176"/>
                <a:gd name="T38" fmla="*/ 20 w 184"/>
                <a:gd name="T39" fmla="*/ 176 h 176"/>
                <a:gd name="T40" fmla="*/ 52 w 184"/>
                <a:gd name="T41" fmla="*/ 176 h 176"/>
                <a:gd name="T42" fmla="*/ 64 w 184"/>
                <a:gd name="T43" fmla="*/ 164 h 176"/>
                <a:gd name="T44" fmla="*/ 64 w 184"/>
                <a:gd name="T45" fmla="*/ 160 h 176"/>
                <a:gd name="T46" fmla="*/ 72 w 184"/>
                <a:gd name="T47" fmla="*/ 160 h 176"/>
                <a:gd name="T48" fmla="*/ 72 w 184"/>
                <a:gd name="T49" fmla="*/ 164 h 176"/>
                <a:gd name="T50" fmla="*/ 84 w 184"/>
                <a:gd name="T51" fmla="*/ 176 h 176"/>
                <a:gd name="T52" fmla="*/ 116 w 184"/>
                <a:gd name="T53" fmla="*/ 176 h 176"/>
                <a:gd name="T54" fmla="*/ 128 w 184"/>
                <a:gd name="T55" fmla="*/ 164 h 176"/>
                <a:gd name="T56" fmla="*/ 128 w 184"/>
                <a:gd name="T57" fmla="*/ 159 h 176"/>
                <a:gd name="T58" fmla="*/ 136 w 184"/>
                <a:gd name="T59" fmla="*/ 148 h 176"/>
                <a:gd name="T60" fmla="*/ 136 w 184"/>
                <a:gd name="T61" fmla="*/ 60 h 176"/>
                <a:gd name="T62" fmla="*/ 124 w 184"/>
                <a:gd name="T63" fmla="*/ 48 h 176"/>
                <a:gd name="T64" fmla="*/ 28 w 184"/>
                <a:gd name="T65" fmla="*/ 96 h 176"/>
                <a:gd name="T66" fmla="*/ 16 w 184"/>
                <a:gd name="T67" fmla="*/ 84 h 176"/>
                <a:gd name="T68" fmla="*/ 28 w 184"/>
                <a:gd name="T69" fmla="*/ 72 h 176"/>
                <a:gd name="T70" fmla="*/ 40 w 184"/>
                <a:gd name="T71" fmla="*/ 84 h 176"/>
                <a:gd name="T72" fmla="*/ 28 w 184"/>
                <a:gd name="T73" fmla="*/ 96 h 176"/>
                <a:gd name="T74" fmla="*/ 112 w 184"/>
                <a:gd name="T75" fmla="*/ 132 h 176"/>
                <a:gd name="T76" fmla="*/ 108 w 184"/>
                <a:gd name="T77" fmla="*/ 136 h 176"/>
                <a:gd name="T78" fmla="*/ 60 w 184"/>
                <a:gd name="T79" fmla="*/ 136 h 176"/>
                <a:gd name="T80" fmla="*/ 56 w 184"/>
                <a:gd name="T81" fmla="*/ 132 h 176"/>
                <a:gd name="T82" fmla="*/ 56 w 184"/>
                <a:gd name="T83" fmla="*/ 76 h 176"/>
                <a:gd name="T84" fmla="*/ 60 w 184"/>
                <a:gd name="T85" fmla="*/ 72 h 176"/>
                <a:gd name="T86" fmla="*/ 108 w 184"/>
                <a:gd name="T87" fmla="*/ 72 h 176"/>
                <a:gd name="T88" fmla="*/ 112 w 184"/>
                <a:gd name="T89" fmla="*/ 76 h 176"/>
                <a:gd name="T90" fmla="*/ 112 w 184"/>
                <a:gd name="T91"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76">
                  <a:moveTo>
                    <a:pt x="124" y="48"/>
                  </a:moveTo>
                  <a:cubicBezTo>
                    <a:pt x="93" y="48"/>
                    <a:pt x="93" y="48"/>
                    <a:pt x="93" y="48"/>
                  </a:cubicBezTo>
                  <a:cubicBezTo>
                    <a:pt x="98" y="29"/>
                    <a:pt x="98" y="29"/>
                    <a:pt x="98" y="29"/>
                  </a:cubicBezTo>
                  <a:cubicBezTo>
                    <a:pt x="99" y="26"/>
                    <a:pt x="102" y="24"/>
                    <a:pt x="104" y="24"/>
                  </a:cubicBezTo>
                  <a:cubicBezTo>
                    <a:pt x="109" y="24"/>
                    <a:pt x="109" y="24"/>
                    <a:pt x="109" y="24"/>
                  </a:cubicBezTo>
                  <a:cubicBezTo>
                    <a:pt x="110" y="33"/>
                    <a:pt x="118" y="40"/>
                    <a:pt x="128" y="40"/>
                  </a:cubicBezTo>
                  <a:cubicBezTo>
                    <a:pt x="164" y="40"/>
                    <a:pt x="164" y="40"/>
                    <a:pt x="164" y="40"/>
                  </a:cubicBezTo>
                  <a:cubicBezTo>
                    <a:pt x="175" y="40"/>
                    <a:pt x="184" y="31"/>
                    <a:pt x="184" y="20"/>
                  </a:cubicBezTo>
                  <a:cubicBezTo>
                    <a:pt x="184" y="9"/>
                    <a:pt x="175" y="0"/>
                    <a:pt x="164" y="0"/>
                  </a:cubicBezTo>
                  <a:cubicBezTo>
                    <a:pt x="128" y="0"/>
                    <a:pt x="128" y="0"/>
                    <a:pt x="128" y="0"/>
                  </a:cubicBezTo>
                  <a:cubicBezTo>
                    <a:pt x="118" y="0"/>
                    <a:pt x="110" y="7"/>
                    <a:pt x="109" y="16"/>
                  </a:cubicBezTo>
                  <a:cubicBezTo>
                    <a:pt x="104" y="16"/>
                    <a:pt x="104" y="16"/>
                    <a:pt x="104" y="16"/>
                  </a:cubicBezTo>
                  <a:cubicBezTo>
                    <a:pt x="98" y="16"/>
                    <a:pt x="92" y="21"/>
                    <a:pt x="90" y="27"/>
                  </a:cubicBezTo>
                  <a:cubicBezTo>
                    <a:pt x="85" y="48"/>
                    <a:pt x="85" y="48"/>
                    <a:pt x="85" y="48"/>
                  </a:cubicBezTo>
                  <a:cubicBezTo>
                    <a:pt x="12" y="48"/>
                    <a:pt x="12" y="48"/>
                    <a:pt x="12" y="48"/>
                  </a:cubicBezTo>
                  <a:cubicBezTo>
                    <a:pt x="6" y="48"/>
                    <a:pt x="0" y="53"/>
                    <a:pt x="0" y="60"/>
                  </a:cubicBezTo>
                  <a:cubicBezTo>
                    <a:pt x="0" y="148"/>
                    <a:pt x="0" y="148"/>
                    <a:pt x="0" y="148"/>
                  </a:cubicBezTo>
                  <a:cubicBezTo>
                    <a:pt x="0" y="153"/>
                    <a:pt x="3" y="157"/>
                    <a:pt x="8" y="159"/>
                  </a:cubicBezTo>
                  <a:cubicBezTo>
                    <a:pt x="8" y="164"/>
                    <a:pt x="8" y="164"/>
                    <a:pt x="8" y="164"/>
                  </a:cubicBezTo>
                  <a:cubicBezTo>
                    <a:pt x="8" y="170"/>
                    <a:pt x="14" y="176"/>
                    <a:pt x="20" y="176"/>
                  </a:cubicBezTo>
                  <a:cubicBezTo>
                    <a:pt x="52" y="176"/>
                    <a:pt x="52" y="176"/>
                    <a:pt x="52" y="176"/>
                  </a:cubicBezTo>
                  <a:cubicBezTo>
                    <a:pt x="59" y="176"/>
                    <a:pt x="64" y="170"/>
                    <a:pt x="64" y="164"/>
                  </a:cubicBezTo>
                  <a:cubicBezTo>
                    <a:pt x="64" y="160"/>
                    <a:pt x="64" y="160"/>
                    <a:pt x="64" y="160"/>
                  </a:cubicBezTo>
                  <a:cubicBezTo>
                    <a:pt x="72" y="160"/>
                    <a:pt x="72" y="160"/>
                    <a:pt x="72" y="160"/>
                  </a:cubicBezTo>
                  <a:cubicBezTo>
                    <a:pt x="72" y="164"/>
                    <a:pt x="72" y="164"/>
                    <a:pt x="72" y="164"/>
                  </a:cubicBezTo>
                  <a:cubicBezTo>
                    <a:pt x="72" y="170"/>
                    <a:pt x="78" y="176"/>
                    <a:pt x="84" y="176"/>
                  </a:cubicBezTo>
                  <a:cubicBezTo>
                    <a:pt x="116" y="176"/>
                    <a:pt x="116" y="176"/>
                    <a:pt x="116" y="176"/>
                  </a:cubicBezTo>
                  <a:cubicBezTo>
                    <a:pt x="123" y="176"/>
                    <a:pt x="128" y="170"/>
                    <a:pt x="128" y="164"/>
                  </a:cubicBezTo>
                  <a:cubicBezTo>
                    <a:pt x="128" y="159"/>
                    <a:pt x="128" y="159"/>
                    <a:pt x="128" y="159"/>
                  </a:cubicBezTo>
                  <a:cubicBezTo>
                    <a:pt x="133" y="157"/>
                    <a:pt x="136" y="153"/>
                    <a:pt x="136" y="148"/>
                  </a:cubicBezTo>
                  <a:cubicBezTo>
                    <a:pt x="136" y="60"/>
                    <a:pt x="136" y="60"/>
                    <a:pt x="136" y="60"/>
                  </a:cubicBezTo>
                  <a:cubicBezTo>
                    <a:pt x="136" y="53"/>
                    <a:pt x="131" y="48"/>
                    <a:pt x="124" y="48"/>
                  </a:cubicBezTo>
                  <a:close/>
                  <a:moveTo>
                    <a:pt x="28" y="96"/>
                  </a:moveTo>
                  <a:cubicBezTo>
                    <a:pt x="22" y="96"/>
                    <a:pt x="16" y="90"/>
                    <a:pt x="16" y="84"/>
                  </a:cubicBezTo>
                  <a:cubicBezTo>
                    <a:pt x="16" y="77"/>
                    <a:pt x="22" y="72"/>
                    <a:pt x="28" y="72"/>
                  </a:cubicBezTo>
                  <a:cubicBezTo>
                    <a:pt x="35" y="72"/>
                    <a:pt x="40" y="77"/>
                    <a:pt x="40" y="84"/>
                  </a:cubicBezTo>
                  <a:cubicBezTo>
                    <a:pt x="40" y="90"/>
                    <a:pt x="35" y="96"/>
                    <a:pt x="28" y="96"/>
                  </a:cubicBezTo>
                  <a:close/>
                  <a:moveTo>
                    <a:pt x="112" y="132"/>
                  </a:moveTo>
                  <a:cubicBezTo>
                    <a:pt x="112" y="134"/>
                    <a:pt x="110" y="136"/>
                    <a:pt x="108" y="136"/>
                  </a:cubicBezTo>
                  <a:cubicBezTo>
                    <a:pt x="60" y="136"/>
                    <a:pt x="60" y="136"/>
                    <a:pt x="60" y="136"/>
                  </a:cubicBezTo>
                  <a:cubicBezTo>
                    <a:pt x="58" y="136"/>
                    <a:pt x="56" y="134"/>
                    <a:pt x="56" y="132"/>
                  </a:cubicBezTo>
                  <a:cubicBezTo>
                    <a:pt x="56" y="76"/>
                    <a:pt x="56" y="76"/>
                    <a:pt x="56" y="76"/>
                  </a:cubicBezTo>
                  <a:cubicBezTo>
                    <a:pt x="56" y="74"/>
                    <a:pt x="58" y="72"/>
                    <a:pt x="60" y="72"/>
                  </a:cubicBezTo>
                  <a:cubicBezTo>
                    <a:pt x="108" y="72"/>
                    <a:pt x="108" y="72"/>
                    <a:pt x="108" y="72"/>
                  </a:cubicBezTo>
                  <a:cubicBezTo>
                    <a:pt x="110" y="72"/>
                    <a:pt x="112" y="74"/>
                    <a:pt x="112" y="76"/>
                  </a:cubicBezTo>
                  <a:lnTo>
                    <a:pt x="112"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Rectangle 89"/>
            <p:cNvSpPr>
              <a:spLocks noChangeArrowheads="1"/>
            </p:cNvSpPr>
            <p:nvPr/>
          </p:nvSpPr>
          <p:spPr bwMode="auto">
            <a:xfrm>
              <a:off x="6002338" y="3438525"/>
              <a:ext cx="112713" cy="134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333" name="组合 332"/>
          <p:cNvGrpSpPr/>
          <p:nvPr/>
        </p:nvGrpSpPr>
        <p:grpSpPr>
          <a:xfrm rot="16200000">
            <a:off x="10721058" y="1377100"/>
            <a:ext cx="796757" cy="787544"/>
            <a:chOff x="11145838" y="3187700"/>
            <a:chExt cx="549276" cy="542925"/>
          </a:xfrm>
          <a:solidFill>
            <a:schemeClr val="bg1">
              <a:alpha val="9000"/>
            </a:schemeClr>
          </a:solidFill>
        </p:grpSpPr>
        <p:sp>
          <p:nvSpPr>
            <p:cNvPr id="374" name="Freeform 107"/>
            <p:cNvSpPr>
              <a:spLocks noEditPoints="1"/>
            </p:cNvSpPr>
            <p:nvPr/>
          </p:nvSpPr>
          <p:spPr bwMode="auto">
            <a:xfrm>
              <a:off x="11145838" y="3187700"/>
              <a:ext cx="369888" cy="363538"/>
            </a:xfrm>
            <a:custGeom>
              <a:avLst/>
              <a:gdLst>
                <a:gd name="T0" fmla="*/ 99 w 129"/>
                <a:gd name="T1" fmla="*/ 118 h 129"/>
                <a:gd name="T2" fmla="*/ 95 w 129"/>
                <a:gd name="T3" fmla="*/ 102 h 129"/>
                <a:gd name="T4" fmla="*/ 101 w 129"/>
                <a:gd name="T5" fmla="*/ 96 h 129"/>
                <a:gd name="T6" fmla="*/ 117 w 129"/>
                <a:gd name="T7" fmla="*/ 100 h 129"/>
                <a:gd name="T8" fmla="*/ 122 w 129"/>
                <a:gd name="T9" fmla="*/ 98 h 129"/>
                <a:gd name="T10" fmla="*/ 128 w 129"/>
                <a:gd name="T11" fmla="*/ 83 h 129"/>
                <a:gd name="T12" fmla="*/ 126 w 129"/>
                <a:gd name="T13" fmla="*/ 78 h 129"/>
                <a:gd name="T14" fmla="*/ 112 w 129"/>
                <a:gd name="T15" fmla="*/ 70 h 129"/>
                <a:gd name="T16" fmla="*/ 113 w 129"/>
                <a:gd name="T17" fmla="*/ 65 h 129"/>
                <a:gd name="T18" fmla="*/ 112 w 129"/>
                <a:gd name="T19" fmla="*/ 61 h 129"/>
                <a:gd name="T20" fmla="*/ 126 w 129"/>
                <a:gd name="T21" fmla="*/ 52 h 129"/>
                <a:gd name="T22" fmla="*/ 128 w 129"/>
                <a:gd name="T23" fmla="*/ 47 h 129"/>
                <a:gd name="T24" fmla="*/ 122 w 129"/>
                <a:gd name="T25" fmla="*/ 33 h 129"/>
                <a:gd name="T26" fmla="*/ 117 w 129"/>
                <a:gd name="T27" fmla="*/ 30 h 129"/>
                <a:gd name="T28" fmla="*/ 102 w 129"/>
                <a:gd name="T29" fmla="*/ 34 h 129"/>
                <a:gd name="T30" fmla="*/ 95 w 129"/>
                <a:gd name="T31" fmla="*/ 28 h 129"/>
                <a:gd name="T32" fmla="*/ 99 w 129"/>
                <a:gd name="T33" fmla="*/ 12 h 129"/>
                <a:gd name="T34" fmla="*/ 97 w 129"/>
                <a:gd name="T35" fmla="*/ 8 h 129"/>
                <a:gd name="T36" fmla="*/ 82 w 129"/>
                <a:gd name="T37" fmla="*/ 1 h 129"/>
                <a:gd name="T38" fmla="*/ 77 w 129"/>
                <a:gd name="T39" fmla="*/ 3 h 129"/>
                <a:gd name="T40" fmla="*/ 69 w 129"/>
                <a:gd name="T41" fmla="*/ 17 h 129"/>
                <a:gd name="T42" fmla="*/ 60 w 129"/>
                <a:gd name="T43" fmla="*/ 17 h 129"/>
                <a:gd name="T44" fmla="*/ 52 w 129"/>
                <a:gd name="T45" fmla="*/ 3 h 129"/>
                <a:gd name="T46" fmla="*/ 47 w 129"/>
                <a:gd name="T47" fmla="*/ 1 h 129"/>
                <a:gd name="T48" fmla="*/ 32 w 129"/>
                <a:gd name="T49" fmla="*/ 7 h 129"/>
                <a:gd name="T50" fmla="*/ 30 w 129"/>
                <a:gd name="T51" fmla="*/ 12 h 129"/>
                <a:gd name="T52" fmla="*/ 34 w 129"/>
                <a:gd name="T53" fmla="*/ 27 h 129"/>
                <a:gd name="T54" fmla="*/ 27 w 129"/>
                <a:gd name="T55" fmla="*/ 34 h 129"/>
                <a:gd name="T56" fmla="*/ 12 w 129"/>
                <a:gd name="T57" fmla="*/ 30 h 129"/>
                <a:gd name="T58" fmla="*/ 7 w 129"/>
                <a:gd name="T59" fmla="*/ 32 h 129"/>
                <a:gd name="T60" fmla="*/ 1 w 129"/>
                <a:gd name="T61" fmla="*/ 47 h 129"/>
                <a:gd name="T62" fmla="*/ 2 w 129"/>
                <a:gd name="T63" fmla="*/ 52 h 129"/>
                <a:gd name="T64" fmla="*/ 16 w 129"/>
                <a:gd name="T65" fmla="*/ 60 h 129"/>
                <a:gd name="T66" fmla="*/ 16 w 129"/>
                <a:gd name="T67" fmla="*/ 65 h 129"/>
                <a:gd name="T68" fmla="*/ 16 w 129"/>
                <a:gd name="T69" fmla="*/ 69 h 129"/>
                <a:gd name="T70" fmla="*/ 2 w 129"/>
                <a:gd name="T71" fmla="*/ 77 h 129"/>
                <a:gd name="T72" fmla="*/ 0 w 129"/>
                <a:gd name="T73" fmla="*/ 82 h 129"/>
                <a:gd name="T74" fmla="*/ 7 w 129"/>
                <a:gd name="T75" fmla="*/ 97 h 129"/>
                <a:gd name="T76" fmla="*/ 11 w 129"/>
                <a:gd name="T77" fmla="*/ 99 h 129"/>
                <a:gd name="T78" fmla="*/ 27 w 129"/>
                <a:gd name="T79" fmla="*/ 95 h 129"/>
                <a:gd name="T80" fmla="*/ 33 w 129"/>
                <a:gd name="T81" fmla="*/ 102 h 129"/>
                <a:gd name="T82" fmla="*/ 29 w 129"/>
                <a:gd name="T83" fmla="*/ 118 h 129"/>
                <a:gd name="T84" fmla="*/ 31 w 129"/>
                <a:gd name="T85" fmla="*/ 122 h 129"/>
                <a:gd name="T86" fmla="*/ 46 w 129"/>
                <a:gd name="T87" fmla="*/ 128 h 129"/>
                <a:gd name="T88" fmla="*/ 51 w 129"/>
                <a:gd name="T89" fmla="*/ 127 h 129"/>
                <a:gd name="T90" fmla="*/ 59 w 129"/>
                <a:gd name="T91" fmla="*/ 113 h 129"/>
                <a:gd name="T92" fmla="*/ 68 w 129"/>
                <a:gd name="T93" fmla="*/ 113 h 129"/>
                <a:gd name="T94" fmla="*/ 77 w 129"/>
                <a:gd name="T95" fmla="*/ 127 h 129"/>
                <a:gd name="T96" fmla="*/ 80 w 129"/>
                <a:gd name="T97" fmla="*/ 129 h 129"/>
                <a:gd name="T98" fmla="*/ 82 w 129"/>
                <a:gd name="T99" fmla="*/ 129 h 129"/>
                <a:gd name="T100" fmla="*/ 96 w 129"/>
                <a:gd name="T101" fmla="*/ 123 h 129"/>
                <a:gd name="T102" fmla="*/ 99 w 129"/>
                <a:gd name="T103" fmla="*/ 118 h 129"/>
                <a:gd name="T104" fmla="*/ 75 w 129"/>
                <a:gd name="T105" fmla="*/ 76 h 129"/>
                <a:gd name="T106" fmla="*/ 53 w 129"/>
                <a:gd name="T107" fmla="*/ 76 h 129"/>
                <a:gd name="T108" fmla="*/ 48 w 129"/>
                <a:gd name="T109" fmla="*/ 65 h 129"/>
                <a:gd name="T110" fmla="*/ 53 w 129"/>
                <a:gd name="T111" fmla="*/ 54 h 129"/>
                <a:gd name="T112" fmla="*/ 64 w 129"/>
                <a:gd name="T113" fmla="*/ 49 h 129"/>
                <a:gd name="T114" fmla="*/ 75 w 129"/>
                <a:gd name="T115" fmla="*/ 54 h 129"/>
                <a:gd name="T116" fmla="*/ 80 w 129"/>
                <a:gd name="T117" fmla="*/ 65 h 129"/>
                <a:gd name="T118" fmla="*/ 75 w 129"/>
                <a:gd name="T119"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29">
                  <a:moveTo>
                    <a:pt x="99" y="118"/>
                  </a:moveTo>
                  <a:cubicBezTo>
                    <a:pt x="95" y="102"/>
                    <a:pt x="95" y="102"/>
                    <a:pt x="95" y="102"/>
                  </a:cubicBezTo>
                  <a:cubicBezTo>
                    <a:pt x="97" y="100"/>
                    <a:pt x="99" y="98"/>
                    <a:pt x="101" y="96"/>
                  </a:cubicBezTo>
                  <a:cubicBezTo>
                    <a:pt x="117" y="100"/>
                    <a:pt x="117" y="100"/>
                    <a:pt x="117" y="100"/>
                  </a:cubicBezTo>
                  <a:cubicBezTo>
                    <a:pt x="119" y="100"/>
                    <a:pt x="121" y="99"/>
                    <a:pt x="122" y="98"/>
                  </a:cubicBezTo>
                  <a:cubicBezTo>
                    <a:pt x="128" y="83"/>
                    <a:pt x="128" y="83"/>
                    <a:pt x="128" y="83"/>
                  </a:cubicBezTo>
                  <a:cubicBezTo>
                    <a:pt x="128" y="81"/>
                    <a:pt x="128" y="79"/>
                    <a:pt x="126" y="78"/>
                  </a:cubicBezTo>
                  <a:cubicBezTo>
                    <a:pt x="112" y="70"/>
                    <a:pt x="112" y="70"/>
                    <a:pt x="112" y="70"/>
                  </a:cubicBezTo>
                  <a:cubicBezTo>
                    <a:pt x="112" y="68"/>
                    <a:pt x="113" y="66"/>
                    <a:pt x="113" y="65"/>
                  </a:cubicBezTo>
                  <a:cubicBezTo>
                    <a:pt x="113" y="64"/>
                    <a:pt x="112" y="62"/>
                    <a:pt x="112" y="61"/>
                  </a:cubicBezTo>
                  <a:cubicBezTo>
                    <a:pt x="126" y="52"/>
                    <a:pt x="126" y="52"/>
                    <a:pt x="126" y="52"/>
                  </a:cubicBezTo>
                  <a:cubicBezTo>
                    <a:pt x="128" y="51"/>
                    <a:pt x="129" y="49"/>
                    <a:pt x="128" y="47"/>
                  </a:cubicBezTo>
                  <a:cubicBezTo>
                    <a:pt x="122" y="33"/>
                    <a:pt x="122" y="33"/>
                    <a:pt x="122" y="33"/>
                  </a:cubicBezTo>
                  <a:cubicBezTo>
                    <a:pt x="121" y="31"/>
                    <a:pt x="119" y="30"/>
                    <a:pt x="117" y="30"/>
                  </a:cubicBezTo>
                  <a:cubicBezTo>
                    <a:pt x="102" y="34"/>
                    <a:pt x="102" y="34"/>
                    <a:pt x="102" y="34"/>
                  </a:cubicBezTo>
                  <a:cubicBezTo>
                    <a:pt x="100" y="32"/>
                    <a:pt x="97" y="30"/>
                    <a:pt x="95" y="28"/>
                  </a:cubicBezTo>
                  <a:cubicBezTo>
                    <a:pt x="99" y="12"/>
                    <a:pt x="99" y="12"/>
                    <a:pt x="99" y="12"/>
                  </a:cubicBezTo>
                  <a:cubicBezTo>
                    <a:pt x="100" y="10"/>
                    <a:pt x="99" y="8"/>
                    <a:pt x="97" y="8"/>
                  </a:cubicBezTo>
                  <a:cubicBezTo>
                    <a:pt x="82" y="1"/>
                    <a:pt x="82" y="1"/>
                    <a:pt x="82" y="1"/>
                  </a:cubicBezTo>
                  <a:cubicBezTo>
                    <a:pt x="80" y="1"/>
                    <a:pt x="78" y="1"/>
                    <a:pt x="77" y="3"/>
                  </a:cubicBezTo>
                  <a:cubicBezTo>
                    <a:pt x="69" y="17"/>
                    <a:pt x="69" y="17"/>
                    <a:pt x="69" y="17"/>
                  </a:cubicBezTo>
                  <a:cubicBezTo>
                    <a:pt x="66" y="16"/>
                    <a:pt x="63" y="16"/>
                    <a:pt x="60" y="17"/>
                  </a:cubicBezTo>
                  <a:cubicBezTo>
                    <a:pt x="52" y="3"/>
                    <a:pt x="52" y="3"/>
                    <a:pt x="52" y="3"/>
                  </a:cubicBezTo>
                  <a:cubicBezTo>
                    <a:pt x="51" y="1"/>
                    <a:pt x="49" y="0"/>
                    <a:pt x="47" y="1"/>
                  </a:cubicBezTo>
                  <a:cubicBezTo>
                    <a:pt x="32" y="7"/>
                    <a:pt x="32" y="7"/>
                    <a:pt x="32" y="7"/>
                  </a:cubicBezTo>
                  <a:cubicBezTo>
                    <a:pt x="30" y="8"/>
                    <a:pt x="29" y="10"/>
                    <a:pt x="30" y="12"/>
                  </a:cubicBezTo>
                  <a:cubicBezTo>
                    <a:pt x="34" y="27"/>
                    <a:pt x="34" y="27"/>
                    <a:pt x="34" y="27"/>
                  </a:cubicBezTo>
                  <a:cubicBezTo>
                    <a:pt x="31" y="29"/>
                    <a:pt x="29" y="32"/>
                    <a:pt x="27" y="34"/>
                  </a:cubicBezTo>
                  <a:cubicBezTo>
                    <a:pt x="12" y="30"/>
                    <a:pt x="12" y="30"/>
                    <a:pt x="12" y="30"/>
                  </a:cubicBezTo>
                  <a:cubicBezTo>
                    <a:pt x="10" y="29"/>
                    <a:pt x="8" y="30"/>
                    <a:pt x="7" y="32"/>
                  </a:cubicBezTo>
                  <a:cubicBezTo>
                    <a:pt x="1" y="47"/>
                    <a:pt x="1" y="47"/>
                    <a:pt x="1" y="47"/>
                  </a:cubicBezTo>
                  <a:cubicBezTo>
                    <a:pt x="0" y="49"/>
                    <a:pt x="1" y="51"/>
                    <a:pt x="2" y="52"/>
                  </a:cubicBezTo>
                  <a:cubicBezTo>
                    <a:pt x="16" y="60"/>
                    <a:pt x="16" y="60"/>
                    <a:pt x="16" y="60"/>
                  </a:cubicBezTo>
                  <a:cubicBezTo>
                    <a:pt x="16" y="62"/>
                    <a:pt x="16" y="63"/>
                    <a:pt x="16" y="65"/>
                  </a:cubicBezTo>
                  <a:cubicBezTo>
                    <a:pt x="16" y="66"/>
                    <a:pt x="16" y="68"/>
                    <a:pt x="16" y="69"/>
                  </a:cubicBezTo>
                  <a:cubicBezTo>
                    <a:pt x="2" y="77"/>
                    <a:pt x="2" y="77"/>
                    <a:pt x="2" y="77"/>
                  </a:cubicBezTo>
                  <a:cubicBezTo>
                    <a:pt x="0" y="78"/>
                    <a:pt x="0" y="80"/>
                    <a:pt x="0" y="82"/>
                  </a:cubicBezTo>
                  <a:cubicBezTo>
                    <a:pt x="7" y="97"/>
                    <a:pt x="7" y="97"/>
                    <a:pt x="7" y="97"/>
                  </a:cubicBezTo>
                  <a:cubicBezTo>
                    <a:pt x="7" y="99"/>
                    <a:pt x="9" y="100"/>
                    <a:pt x="11" y="99"/>
                  </a:cubicBezTo>
                  <a:cubicBezTo>
                    <a:pt x="27" y="95"/>
                    <a:pt x="27" y="95"/>
                    <a:pt x="27" y="95"/>
                  </a:cubicBezTo>
                  <a:cubicBezTo>
                    <a:pt x="29" y="98"/>
                    <a:pt x="31" y="100"/>
                    <a:pt x="33" y="102"/>
                  </a:cubicBezTo>
                  <a:cubicBezTo>
                    <a:pt x="29" y="118"/>
                    <a:pt x="29" y="118"/>
                    <a:pt x="29" y="118"/>
                  </a:cubicBezTo>
                  <a:cubicBezTo>
                    <a:pt x="29" y="119"/>
                    <a:pt x="30" y="121"/>
                    <a:pt x="31" y="122"/>
                  </a:cubicBezTo>
                  <a:cubicBezTo>
                    <a:pt x="46" y="128"/>
                    <a:pt x="46" y="128"/>
                    <a:pt x="46" y="128"/>
                  </a:cubicBezTo>
                  <a:cubicBezTo>
                    <a:pt x="48" y="129"/>
                    <a:pt x="50" y="129"/>
                    <a:pt x="51" y="127"/>
                  </a:cubicBezTo>
                  <a:cubicBezTo>
                    <a:pt x="59" y="113"/>
                    <a:pt x="59" y="113"/>
                    <a:pt x="59" y="113"/>
                  </a:cubicBezTo>
                  <a:cubicBezTo>
                    <a:pt x="62" y="113"/>
                    <a:pt x="65" y="113"/>
                    <a:pt x="68" y="113"/>
                  </a:cubicBezTo>
                  <a:cubicBezTo>
                    <a:pt x="77" y="127"/>
                    <a:pt x="77" y="127"/>
                    <a:pt x="77" y="127"/>
                  </a:cubicBezTo>
                  <a:cubicBezTo>
                    <a:pt x="77" y="128"/>
                    <a:pt x="79" y="129"/>
                    <a:pt x="80" y="129"/>
                  </a:cubicBezTo>
                  <a:cubicBezTo>
                    <a:pt x="81" y="129"/>
                    <a:pt x="81" y="129"/>
                    <a:pt x="82" y="129"/>
                  </a:cubicBezTo>
                  <a:cubicBezTo>
                    <a:pt x="96" y="123"/>
                    <a:pt x="96" y="123"/>
                    <a:pt x="96" y="123"/>
                  </a:cubicBezTo>
                  <a:cubicBezTo>
                    <a:pt x="98" y="122"/>
                    <a:pt x="99" y="120"/>
                    <a:pt x="99" y="118"/>
                  </a:cubicBezTo>
                  <a:close/>
                  <a:moveTo>
                    <a:pt x="75" y="76"/>
                  </a:moveTo>
                  <a:cubicBezTo>
                    <a:pt x="69" y="82"/>
                    <a:pt x="59" y="82"/>
                    <a:pt x="53" y="76"/>
                  </a:cubicBezTo>
                  <a:cubicBezTo>
                    <a:pt x="50" y="73"/>
                    <a:pt x="48" y="69"/>
                    <a:pt x="48" y="65"/>
                  </a:cubicBezTo>
                  <a:cubicBezTo>
                    <a:pt x="48" y="61"/>
                    <a:pt x="50" y="57"/>
                    <a:pt x="53" y="54"/>
                  </a:cubicBezTo>
                  <a:cubicBezTo>
                    <a:pt x="56" y="51"/>
                    <a:pt x="60" y="49"/>
                    <a:pt x="64" y="49"/>
                  </a:cubicBezTo>
                  <a:cubicBezTo>
                    <a:pt x="68" y="49"/>
                    <a:pt x="72" y="51"/>
                    <a:pt x="75" y="54"/>
                  </a:cubicBezTo>
                  <a:cubicBezTo>
                    <a:pt x="78" y="57"/>
                    <a:pt x="80" y="61"/>
                    <a:pt x="80" y="65"/>
                  </a:cubicBezTo>
                  <a:cubicBezTo>
                    <a:pt x="80" y="69"/>
                    <a:pt x="78" y="73"/>
                    <a:pt x="75"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108"/>
            <p:cNvSpPr>
              <a:spLocks noEditPoints="1"/>
            </p:cNvSpPr>
            <p:nvPr/>
          </p:nvSpPr>
          <p:spPr bwMode="auto">
            <a:xfrm>
              <a:off x="11420476" y="3460750"/>
              <a:ext cx="274638" cy="269875"/>
            </a:xfrm>
            <a:custGeom>
              <a:avLst/>
              <a:gdLst>
                <a:gd name="T0" fmla="*/ 96 w 96"/>
                <a:gd name="T1" fmla="*/ 42 h 96"/>
                <a:gd name="T2" fmla="*/ 93 w 96"/>
                <a:gd name="T3" fmla="*/ 38 h 96"/>
                <a:gd name="T4" fmla="*/ 82 w 96"/>
                <a:gd name="T5" fmla="*/ 36 h 96"/>
                <a:gd name="T6" fmla="*/ 81 w 96"/>
                <a:gd name="T7" fmla="*/ 34 h 96"/>
                <a:gd name="T8" fmla="*/ 80 w 96"/>
                <a:gd name="T9" fmla="*/ 32 h 96"/>
                <a:gd name="T10" fmla="*/ 86 w 96"/>
                <a:gd name="T11" fmla="*/ 23 h 96"/>
                <a:gd name="T12" fmla="*/ 86 w 96"/>
                <a:gd name="T13" fmla="*/ 18 h 96"/>
                <a:gd name="T14" fmla="*/ 78 w 96"/>
                <a:gd name="T15" fmla="*/ 10 h 96"/>
                <a:gd name="T16" fmla="*/ 73 w 96"/>
                <a:gd name="T17" fmla="*/ 9 h 96"/>
                <a:gd name="T18" fmla="*/ 64 w 96"/>
                <a:gd name="T19" fmla="*/ 16 h 96"/>
                <a:gd name="T20" fmla="*/ 59 w 96"/>
                <a:gd name="T21" fmla="*/ 14 h 96"/>
                <a:gd name="T22" fmla="*/ 58 w 96"/>
                <a:gd name="T23" fmla="*/ 3 h 96"/>
                <a:gd name="T24" fmla="*/ 54 w 96"/>
                <a:gd name="T25" fmla="*/ 0 h 96"/>
                <a:gd name="T26" fmla="*/ 42 w 96"/>
                <a:gd name="T27" fmla="*/ 0 h 96"/>
                <a:gd name="T28" fmla="*/ 38 w 96"/>
                <a:gd name="T29" fmla="*/ 3 h 96"/>
                <a:gd name="T30" fmla="*/ 37 w 96"/>
                <a:gd name="T31" fmla="*/ 14 h 96"/>
                <a:gd name="T32" fmla="*/ 34 w 96"/>
                <a:gd name="T33" fmla="*/ 15 h 96"/>
                <a:gd name="T34" fmla="*/ 32 w 96"/>
                <a:gd name="T35" fmla="*/ 16 h 96"/>
                <a:gd name="T36" fmla="*/ 23 w 96"/>
                <a:gd name="T37" fmla="*/ 10 h 96"/>
                <a:gd name="T38" fmla="*/ 18 w 96"/>
                <a:gd name="T39" fmla="*/ 10 h 96"/>
                <a:gd name="T40" fmla="*/ 10 w 96"/>
                <a:gd name="T41" fmla="*/ 18 h 96"/>
                <a:gd name="T42" fmla="*/ 10 w 96"/>
                <a:gd name="T43" fmla="*/ 24 h 96"/>
                <a:gd name="T44" fmla="*/ 16 w 96"/>
                <a:gd name="T45" fmla="*/ 32 h 96"/>
                <a:gd name="T46" fmla="*/ 14 w 96"/>
                <a:gd name="T47" fmla="*/ 37 h 96"/>
                <a:gd name="T48" fmla="*/ 4 w 96"/>
                <a:gd name="T49" fmla="*/ 38 h 96"/>
                <a:gd name="T50" fmla="*/ 0 w 96"/>
                <a:gd name="T51" fmla="*/ 42 h 96"/>
                <a:gd name="T52" fmla="*/ 0 w 96"/>
                <a:gd name="T53" fmla="*/ 54 h 96"/>
                <a:gd name="T54" fmla="*/ 4 w 96"/>
                <a:gd name="T55" fmla="*/ 58 h 96"/>
                <a:gd name="T56" fmla="*/ 14 w 96"/>
                <a:gd name="T57" fmla="*/ 59 h 96"/>
                <a:gd name="T58" fmla="*/ 15 w 96"/>
                <a:gd name="T59" fmla="*/ 62 h 96"/>
                <a:gd name="T60" fmla="*/ 16 w 96"/>
                <a:gd name="T61" fmla="*/ 64 h 96"/>
                <a:gd name="T62" fmla="*/ 10 w 96"/>
                <a:gd name="T63" fmla="*/ 73 h 96"/>
                <a:gd name="T64" fmla="*/ 10 w 96"/>
                <a:gd name="T65" fmla="*/ 78 h 96"/>
                <a:gd name="T66" fmla="*/ 19 w 96"/>
                <a:gd name="T67" fmla="*/ 86 h 96"/>
                <a:gd name="T68" fmla="*/ 24 w 96"/>
                <a:gd name="T69" fmla="*/ 86 h 96"/>
                <a:gd name="T70" fmla="*/ 32 w 96"/>
                <a:gd name="T71" fmla="*/ 80 h 96"/>
                <a:gd name="T72" fmla="*/ 37 w 96"/>
                <a:gd name="T73" fmla="*/ 82 h 96"/>
                <a:gd name="T74" fmla="*/ 39 w 96"/>
                <a:gd name="T75" fmla="*/ 93 h 96"/>
                <a:gd name="T76" fmla="*/ 43 w 96"/>
                <a:gd name="T77" fmla="*/ 96 h 96"/>
                <a:gd name="T78" fmla="*/ 43 w 96"/>
                <a:gd name="T79" fmla="*/ 96 h 96"/>
                <a:gd name="T80" fmla="*/ 54 w 96"/>
                <a:gd name="T81" fmla="*/ 96 h 96"/>
                <a:gd name="T82" fmla="*/ 58 w 96"/>
                <a:gd name="T83" fmla="*/ 92 h 96"/>
                <a:gd name="T84" fmla="*/ 60 w 96"/>
                <a:gd name="T85" fmla="*/ 82 h 96"/>
                <a:gd name="T86" fmla="*/ 62 w 96"/>
                <a:gd name="T87" fmla="*/ 81 h 96"/>
                <a:gd name="T88" fmla="*/ 64 w 96"/>
                <a:gd name="T89" fmla="*/ 80 h 96"/>
                <a:gd name="T90" fmla="*/ 73 w 96"/>
                <a:gd name="T91" fmla="*/ 86 h 96"/>
                <a:gd name="T92" fmla="*/ 78 w 96"/>
                <a:gd name="T93" fmla="*/ 86 h 96"/>
                <a:gd name="T94" fmla="*/ 86 w 96"/>
                <a:gd name="T95" fmla="*/ 77 h 96"/>
                <a:gd name="T96" fmla="*/ 87 w 96"/>
                <a:gd name="T97" fmla="*/ 72 h 96"/>
                <a:gd name="T98" fmla="*/ 80 w 96"/>
                <a:gd name="T99" fmla="*/ 64 h 96"/>
                <a:gd name="T100" fmla="*/ 82 w 96"/>
                <a:gd name="T101" fmla="*/ 59 h 96"/>
                <a:gd name="T102" fmla="*/ 93 w 96"/>
                <a:gd name="T103" fmla="*/ 57 h 96"/>
                <a:gd name="T104" fmla="*/ 96 w 96"/>
                <a:gd name="T105" fmla="*/ 53 h 96"/>
                <a:gd name="T106" fmla="*/ 96 w 96"/>
                <a:gd name="T107" fmla="*/ 42 h 96"/>
                <a:gd name="T108" fmla="*/ 56 w 96"/>
                <a:gd name="T109" fmla="*/ 51 h 96"/>
                <a:gd name="T110" fmla="*/ 45 w 96"/>
                <a:gd name="T111" fmla="*/ 55 h 96"/>
                <a:gd name="T112" fmla="*/ 41 w 96"/>
                <a:gd name="T113" fmla="*/ 45 h 96"/>
                <a:gd name="T114" fmla="*/ 48 w 96"/>
                <a:gd name="T115" fmla="*/ 40 h 96"/>
                <a:gd name="T116" fmla="*/ 51 w 96"/>
                <a:gd name="T117" fmla="*/ 40 h 96"/>
                <a:gd name="T118" fmla="*/ 56 w 96"/>
                <a:gd name="T119" fmla="*/ 45 h 96"/>
                <a:gd name="T120" fmla="*/ 56 w 96"/>
                <a:gd name="T121" fmla="*/ 5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96">
                  <a:moveTo>
                    <a:pt x="96" y="42"/>
                  </a:moveTo>
                  <a:cubicBezTo>
                    <a:pt x="96" y="40"/>
                    <a:pt x="95" y="38"/>
                    <a:pt x="93" y="38"/>
                  </a:cubicBezTo>
                  <a:cubicBezTo>
                    <a:pt x="82" y="36"/>
                    <a:pt x="82" y="36"/>
                    <a:pt x="82" y="36"/>
                  </a:cubicBezTo>
                  <a:cubicBezTo>
                    <a:pt x="82" y="36"/>
                    <a:pt x="81" y="35"/>
                    <a:pt x="81" y="34"/>
                  </a:cubicBezTo>
                  <a:cubicBezTo>
                    <a:pt x="81" y="33"/>
                    <a:pt x="80" y="32"/>
                    <a:pt x="80" y="32"/>
                  </a:cubicBezTo>
                  <a:cubicBezTo>
                    <a:pt x="86" y="23"/>
                    <a:pt x="86" y="23"/>
                    <a:pt x="86" y="23"/>
                  </a:cubicBezTo>
                  <a:cubicBezTo>
                    <a:pt x="88" y="21"/>
                    <a:pt x="87" y="19"/>
                    <a:pt x="86" y="18"/>
                  </a:cubicBezTo>
                  <a:cubicBezTo>
                    <a:pt x="78" y="10"/>
                    <a:pt x="78" y="10"/>
                    <a:pt x="78" y="10"/>
                  </a:cubicBezTo>
                  <a:cubicBezTo>
                    <a:pt x="76" y="8"/>
                    <a:pt x="74" y="8"/>
                    <a:pt x="73" y="9"/>
                  </a:cubicBezTo>
                  <a:cubicBezTo>
                    <a:pt x="64" y="16"/>
                    <a:pt x="64" y="16"/>
                    <a:pt x="64" y="16"/>
                  </a:cubicBezTo>
                  <a:cubicBezTo>
                    <a:pt x="62" y="15"/>
                    <a:pt x="61" y="14"/>
                    <a:pt x="59" y="14"/>
                  </a:cubicBezTo>
                  <a:cubicBezTo>
                    <a:pt x="58" y="3"/>
                    <a:pt x="58" y="3"/>
                    <a:pt x="58" y="3"/>
                  </a:cubicBezTo>
                  <a:cubicBezTo>
                    <a:pt x="57" y="1"/>
                    <a:pt x="55" y="0"/>
                    <a:pt x="54" y="0"/>
                  </a:cubicBezTo>
                  <a:cubicBezTo>
                    <a:pt x="42" y="0"/>
                    <a:pt x="42" y="0"/>
                    <a:pt x="42" y="0"/>
                  </a:cubicBezTo>
                  <a:cubicBezTo>
                    <a:pt x="40" y="0"/>
                    <a:pt x="38" y="1"/>
                    <a:pt x="38" y="3"/>
                  </a:cubicBezTo>
                  <a:cubicBezTo>
                    <a:pt x="37" y="14"/>
                    <a:pt x="37" y="14"/>
                    <a:pt x="37" y="14"/>
                  </a:cubicBezTo>
                  <a:cubicBezTo>
                    <a:pt x="36" y="14"/>
                    <a:pt x="35" y="15"/>
                    <a:pt x="34" y="15"/>
                  </a:cubicBezTo>
                  <a:cubicBezTo>
                    <a:pt x="33" y="15"/>
                    <a:pt x="33" y="16"/>
                    <a:pt x="32" y="16"/>
                  </a:cubicBezTo>
                  <a:cubicBezTo>
                    <a:pt x="23" y="10"/>
                    <a:pt x="23" y="10"/>
                    <a:pt x="23" y="10"/>
                  </a:cubicBezTo>
                  <a:cubicBezTo>
                    <a:pt x="22" y="9"/>
                    <a:pt x="19" y="9"/>
                    <a:pt x="18" y="10"/>
                  </a:cubicBezTo>
                  <a:cubicBezTo>
                    <a:pt x="10" y="18"/>
                    <a:pt x="10" y="18"/>
                    <a:pt x="10" y="18"/>
                  </a:cubicBezTo>
                  <a:cubicBezTo>
                    <a:pt x="9" y="20"/>
                    <a:pt x="8" y="22"/>
                    <a:pt x="10" y="24"/>
                  </a:cubicBezTo>
                  <a:cubicBezTo>
                    <a:pt x="16" y="32"/>
                    <a:pt x="16" y="32"/>
                    <a:pt x="16" y="32"/>
                  </a:cubicBezTo>
                  <a:cubicBezTo>
                    <a:pt x="15" y="34"/>
                    <a:pt x="15" y="35"/>
                    <a:pt x="14" y="37"/>
                  </a:cubicBezTo>
                  <a:cubicBezTo>
                    <a:pt x="4" y="38"/>
                    <a:pt x="4" y="38"/>
                    <a:pt x="4" y="38"/>
                  </a:cubicBezTo>
                  <a:cubicBezTo>
                    <a:pt x="2" y="39"/>
                    <a:pt x="0" y="40"/>
                    <a:pt x="0" y="42"/>
                  </a:cubicBezTo>
                  <a:cubicBezTo>
                    <a:pt x="0" y="54"/>
                    <a:pt x="0" y="54"/>
                    <a:pt x="0" y="54"/>
                  </a:cubicBezTo>
                  <a:cubicBezTo>
                    <a:pt x="0" y="56"/>
                    <a:pt x="2" y="58"/>
                    <a:pt x="4" y="58"/>
                  </a:cubicBezTo>
                  <a:cubicBezTo>
                    <a:pt x="14" y="59"/>
                    <a:pt x="14" y="59"/>
                    <a:pt x="14" y="59"/>
                  </a:cubicBezTo>
                  <a:cubicBezTo>
                    <a:pt x="15" y="60"/>
                    <a:pt x="15" y="61"/>
                    <a:pt x="15" y="62"/>
                  </a:cubicBezTo>
                  <a:cubicBezTo>
                    <a:pt x="16" y="63"/>
                    <a:pt x="16" y="63"/>
                    <a:pt x="16" y="64"/>
                  </a:cubicBezTo>
                  <a:cubicBezTo>
                    <a:pt x="10" y="73"/>
                    <a:pt x="10" y="73"/>
                    <a:pt x="10" y="73"/>
                  </a:cubicBezTo>
                  <a:cubicBezTo>
                    <a:pt x="9" y="74"/>
                    <a:pt x="9" y="77"/>
                    <a:pt x="10" y="78"/>
                  </a:cubicBezTo>
                  <a:cubicBezTo>
                    <a:pt x="19" y="86"/>
                    <a:pt x="19" y="86"/>
                    <a:pt x="19" y="86"/>
                  </a:cubicBezTo>
                  <a:cubicBezTo>
                    <a:pt x="20" y="87"/>
                    <a:pt x="22" y="88"/>
                    <a:pt x="24" y="86"/>
                  </a:cubicBezTo>
                  <a:cubicBezTo>
                    <a:pt x="32" y="80"/>
                    <a:pt x="32" y="80"/>
                    <a:pt x="32" y="80"/>
                  </a:cubicBezTo>
                  <a:cubicBezTo>
                    <a:pt x="34" y="81"/>
                    <a:pt x="35" y="81"/>
                    <a:pt x="37" y="82"/>
                  </a:cubicBezTo>
                  <a:cubicBezTo>
                    <a:pt x="39" y="93"/>
                    <a:pt x="39" y="93"/>
                    <a:pt x="39" y="93"/>
                  </a:cubicBezTo>
                  <a:cubicBezTo>
                    <a:pt x="39" y="94"/>
                    <a:pt x="41" y="96"/>
                    <a:pt x="43" y="96"/>
                  </a:cubicBezTo>
                  <a:cubicBezTo>
                    <a:pt x="43" y="96"/>
                    <a:pt x="43" y="96"/>
                    <a:pt x="43" y="96"/>
                  </a:cubicBezTo>
                  <a:cubicBezTo>
                    <a:pt x="54" y="96"/>
                    <a:pt x="54" y="96"/>
                    <a:pt x="54" y="96"/>
                  </a:cubicBezTo>
                  <a:cubicBezTo>
                    <a:pt x="56" y="96"/>
                    <a:pt x="58" y="94"/>
                    <a:pt x="58" y="92"/>
                  </a:cubicBezTo>
                  <a:cubicBezTo>
                    <a:pt x="60" y="82"/>
                    <a:pt x="60" y="82"/>
                    <a:pt x="60" y="82"/>
                  </a:cubicBezTo>
                  <a:cubicBezTo>
                    <a:pt x="60" y="81"/>
                    <a:pt x="61" y="81"/>
                    <a:pt x="62" y="81"/>
                  </a:cubicBezTo>
                  <a:cubicBezTo>
                    <a:pt x="63" y="80"/>
                    <a:pt x="64" y="80"/>
                    <a:pt x="64" y="80"/>
                  </a:cubicBezTo>
                  <a:cubicBezTo>
                    <a:pt x="73" y="86"/>
                    <a:pt x="73" y="86"/>
                    <a:pt x="73" y="86"/>
                  </a:cubicBezTo>
                  <a:cubicBezTo>
                    <a:pt x="75" y="87"/>
                    <a:pt x="77" y="87"/>
                    <a:pt x="78" y="86"/>
                  </a:cubicBezTo>
                  <a:cubicBezTo>
                    <a:pt x="86" y="77"/>
                    <a:pt x="86" y="77"/>
                    <a:pt x="86" y="77"/>
                  </a:cubicBezTo>
                  <a:cubicBezTo>
                    <a:pt x="88" y="76"/>
                    <a:pt x="88" y="74"/>
                    <a:pt x="87" y="72"/>
                  </a:cubicBezTo>
                  <a:cubicBezTo>
                    <a:pt x="80" y="64"/>
                    <a:pt x="80" y="64"/>
                    <a:pt x="80" y="64"/>
                  </a:cubicBezTo>
                  <a:cubicBezTo>
                    <a:pt x="81" y="62"/>
                    <a:pt x="82" y="61"/>
                    <a:pt x="82" y="59"/>
                  </a:cubicBezTo>
                  <a:cubicBezTo>
                    <a:pt x="93" y="57"/>
                    <a:pt x="93" y="57"/>
                    <a:pt x="93" y="57"/>
                  </a:cubicBezTo>
                  <a:cubicBezTo>
                    <a:pt x="95" y="57"/>
                    <a:pt x="96" y="55"/>
                    <a:pt x="96" y="53"/>
                  </a:cubicBezTo>
                  <a:lnTo>
                    <a:pt x="96" y="42"/>
                  </a:lnTo>
                  <a:close/>
                  <a:moveTo>
                    <a:pt x="56" y="51"/>
                  </a:moveTo>
                  <a:cubicBezTo>
                    <a:pt x="54" y="55"/>
                    <a:pt x="49" y="57"/>
                    <a:pt x="45" y="55"/>
                  </a:cubicBezTo>
                  <a:cubicBezTo>
                    <a:pt x="41" y="54"/>
                    <a:pt x="39" y="49"/>
                    <a:pt x="41" y="45"/>
                  </a:cubicBezTo>
                  <a:cubicBezTo>
                    <a:pt x="42" y="42"/>
                    <a:pt x="45" y="40"/>
                    <a:pt x="48" y="40"/>
                  </a:cubicBezTo>
                  <a:cubicBezTo>
                    <a:pt x="49" y="40"/>
                    <a:pt x="50" y="40"/>
                    <a:pt x="51" y="40"/>
                  </a:cubicBezTo>
                  <a:cubicBezTo>
                    <a:pt x="53" y="41"/>
                    <a:pt x="55" y="43"/>
                    <a:pt x="56" y="45"/>
                  </a:cubicBezTo>
                  <a:cubicBezTo>
                    <a:pt x="56" y="47"/>
                    <a:pt x="56" y="49"/>
                    <a:pt x="56"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34" name="Freeform 101"/>
          <p:cNvSpPr>
            <a:spLocks noEditPoints="1"/>
          </p:cNvSpPr>
          <p:nvPr/>
        </p:nvSpPr>
        <p:spPr bwMode="auto">
          <a:xfrm>
            <a:off x="10919636" y="2718667"/>
            <a:ext cx="639463" cy="628374"/>
          </a:xfrm>
          <a:custGeom>
            <a:avLst/>
            <a:gdLst>
              <a:gd name="T0" fmla="*/ 129 w 192"/>
              <a:gd name="T1" fmla="*/ 87 h 192"/>
              <a:gd name="T2" fmla="*/ 132 w 192"/>
              <a:gd name="T3" fmla="*/ 88 h 192"/>
              <a:gd name="T4" fmla="*/ 135 w 192"/>
              <a:gd name="T5" fmla="*/ 87 h 192"/>
              <a:gd name="T6" fmla="*/ 186 w 192"/>
              <a:gd name="T7" fmla="*/ 34 h 192"/>
              <a:gd name="T8" fmla="*/ 192 w 192"/>
              <a:gd name="T9" fmla="*/ 20 h 192"/>
              <a:gd name="T10" fmla="*/ 186 w 192"/>
              <a:gd name="T11" fmla="*/ 6 h 192"/>
              <a:gd name="T12" fmla="*/ 172 w 192"/>
              <a:gd name="T13" fmla="*/ 0 h 192"/>
              <a:gd name="T14" fmla="*/ 158 w 192"/>
              <a:gd name="T15" fmla="*/ 6 h 192"/>
              <a:gd name="T16" fmla="*/ 105 w 192"/>
              <a:gd name="T17" fmla="*/ 57 h 192"/>
              <a:gd name="T18" fmla="*/ 104 w 192"/>
              <a:gd name="T19" fmla="*/ 60 h 192"/>
              <a:gd name="T20" fmla="*/ 105 w 192"/>
              <a:gd name="T21" fmla="*/ 63 h 192"/>
              <a:gd name="T22" fmla="*/ 114 w 192"/>
              <a:gd name="T23" fmla="*/ 72 h 192"/>
              <a:gd name="T24" fmla="*/ 101 w 192"/>
              <a:gd name="T25" fmla="*/ 85 h 192"/>
              <a:gd name="T26" fmla="*/ 101 w 192"/>
              <a:gd name="T27" fmla="*/ 91 h 192"/>
              <a:gd name="T28" fmla="*/ 166 w 192"/>
              <a:gd name="T29" fmla="*/ 156 h 192"/>
              <a:gd name="T30" fmla="*/ 140 w 192"/>
              <a:gd name="T31" fmla="*/ 182 h 192"/>
              <a:gd name="T32" fmla="*/ 139 w 192"/>
              <a:gd name="T33" fmla="*/ 181 h 192"/>
              <a:gd name="T34" fmla="*/ 137 w 192"/>
              <a:gd name="T35" fmla="*/ 167 h 192"/>
              <a:gd name="T36" fmla="*/ 136 w 192"/>
              <a:gd name="T37" fmla="*/ 167 h 192"/>
              <a:gd name="T38" fmla="*/ 143 w 192"/>
              <a:gd name="T39" fmla="*/ 160 h 192"/>
              <a:gd name="T40" fmla="*/ 143 w 192"/>
              <a:gd name="T41" fmla="*/ 154 h 192"/>
              <a:gd name="T42" fmla="*/ 38 w 192"/>
              <a:gd name="T43" fmla="*/ 49 h 192"/>
              <a:gd name="T44" fmla="*/ 32 w 192"/>
              <a:gd name="T45" fmla="*/ 49 h 192"/>
              <a:gd name="T46" fmla="*/ 1 w 192"/>
              <a:gd name="T47" fmla="*/ 80 h 192"/>
              <a:gd name="T48" fmla="*/ 1 w 192"/>
              <a:gd name="T49" fmla="*/ 85 h 192"/>
              <a:gd name="T50" fmla="*/ 106 w 192"/>
              <a:gd name="T51" fmla="*/ 191 h 192"/>
              <a:gd name="T52" fmla="*/ 109 w 192"/>
              <a:gd name="T53" fmla="*/ 192 h 192"/>
              <a:gd name="T54" fmla="*/ 112 w 192"/>
              <a:gd name="T55" fmla="*/ 191 h 192"/>
              <a:gd name="T56" fmla="*/ 119 w 192"/>
              <a:gd name="T57" fmla="*/ 184 h 192"/>
              <a:gd name="T58" fmla="*/ 120 w 192"/>
              <a:gd name="T59" fmla="*/ 184 h 192"/>
              <a:gd name="T60" fmla="*/ 128 w 192"/>
              <a:gd name="T61" fmla="*/ 188 h 192"/>
              <a:gd name="T62" fmla="*/ 133 w 192"/>
              <a:gd name="T63" fmla="*/ 187 h 192"/>
              <a:gd name="T64" fmla="*/ 137 w 192"/>
              <a:gd name="T65" fmla="*/ 191 h 192"/>
              <a:gd name="T66" fmla="*/ 140 w 192"/>
              <a:gd name="T67" fmla="*/ 192 h 192"/>
              <a:gd name="T68" fmla="*/ 143 w 192"/>
              <a:gd name="T69" fmla="*/ 191 h 192"/>
              <a:gd name="T70" fmla="*/ 175 w 192"/>
              <a:gd name="T71" fmla="*/ 159 h 192"/>
              <a:gd name="T72" fmla="*/ 175 w 192"/>
              <a:gd name="T73" fmla="*/ 153 h 192"/>
              <a:gd name="T74" fmla="*/ 110 w 192"/>
              <a:gd name="T75" fmla="*/ 88 h 192"/>
              <a:gd name="T76" fmla="*/ 120 w 192"/>
              <a:gd name="T77" fmla="*/ 77 h 192"/>
              <a:gd name="T78" fmla="*/ 129 w 192"/>
              <a:gd name="T79" fmla="*/ 87 h 192"/>
              <a:gd name="T80" fmla="*/ 128 w 192"/>
              <a:gd name="T81" fmla="*/ 57 h 192"/>
              <a:gd name="T82" fmla="*/ 169 w 192"/>
              <a:gd name="T83" fmla="*/ 17 h 192"/>
              <a:gd name="T84" fmla="*/ 175 w 192"/>
              <a:gd name="T85" fmla="*/ 17 h 192"/>
              <a:gd name="T86" fmla="*/ 175 w 192"/>
              <a:gd name="T87" fmla="*/ 23 h 192"/>
              <a:gd name="T88" fmla="*/ 134 w 192"/>
              <a:gd name="T89" fmla="*/ 63 h 192"/>
              <a:gd name="T90" fmla="*/ 131 w 192"/>
              <a:gd name="T91" fmla="*/ 64 h 192"/>
              <a:gd name="T92" fmla="*/ 128 w 192"/>
              <a:gd name="T93" fmla="*/ 63 h 192"/>
              <a:gd name="T94" fmla="*/ 128 w 192"/>
              <a:gd name="T95" fmla="*/ 5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2" h="192">
                <a:moveTo>
                  <a:pt x="129" y="87"/>
                </a:moveTo>
                <a:cubicBezTo>
                  <a:pt x="130" y="87"/>
                  <a:pt x="131" y="88"/>
                  <a:pt x="132" y="88"/>
                </a:cubicBezTo>
                <a:cubicBezTo>
                  <a:pt x="133" y="88"/>
                  <a:pt x="134" y="87"/>
                  <a:pt x="135" y="87"/>
                </a:cubicBezTo>
                <a:cubicBezTo>
                  <a:pt x="186" y="34"/>
                  <a:pt x="186" y="34"/>
                  <a:pt x="186" y="34"/>
                </a:cubicBezTo>
                <a:cubicBezTo>
                  <a:pt x="190" y="30"/>
                  <a:pt x="192" y="25"/>
                  <a:pt x="192" y="20"/>
                </a:cubicBezTo>
                <a:cubicBezTo>
                  <a:pt x="192" y="15"/>
                  <a:pt x="190" y="9"/>
                  <a:pt x="186" y="6"/>
                </a:cubicBezTo>
                <a:cubicBezTo>
                  <a:pt x="182" y="2"/>
                  <a:pt x="177" y="0"/>
                  <a:pt x="172" y="0"/>
                </a:cubicBezTo>
                <a:cubicBezTo>
                  <a:pt x="167" y="0"/>
                  <a:pt x="162" y="2"/>
                  <a:pt x="158" y="6"/>
                </a:cubicBezTo>
                <a:cubicBezTo>
                  <a:pt x="105" y="57"/>
                  <a:pt x="105" y="57"/>
                  <a:pt x="105" y="57"/>
                </a:cubicBezTo>
                <a:cubicBezTo>
                  <a:pt x="105" y="58"/>
                  <a:pt x="104" y="59"/>
                  <a:pt x="104" y="60"/>
                </a:cubicBezTo>
                <a:cubicBezTo>
                  <a:pt x="104" y="61"/>
                  <a:pt x="105" y="62"/>
                  <a:pt x="105" y="63"/>
                </a:cubicBezTo>
                <a:cubicBezTo>
                  <a:pt x="114" y="72"/>
                  <a:pt x="114" y="72"/>
                  <a:pt x="114" y="72"/>
                </a:cubicBezTo>
                <a:cubicBezTo>
                  <a:pt x="101" y="85"/>
                  <a:pt x="101" y="85"/>
                  <a:pt x="101" y="85"/>
                </a:cubicBezTo>
                <a:cubicBezTo>
                  <a:pt x="100" y="87"/>
                  <a:pt x="100" y="89"/>
                  <a:pt x="101" y="91"/>
                </a:cubicBezTo>
                <a:cubicBezTo>
                  <a:pt x="166" y="156"/>
                  <a:pt x="166" y="156"/>
                  <a:pt x="166" y="156"/>
                </a:cubicBezTo>
                <a:cubicBezTo>
                  <a:pt x="140" y="182"/>
                  <a:pt x="140" y="182"/>
                  <a:pt x="140" y="182"/>
                </a:cubicBezTo>
                <a:cubicBezTo>
                  <a:pt x="139" y="181"/>
                  <a:pt x="139" y="181"/>
                  <a:pt x="139" y="181"/>
                </a:cubicBezTo>
                <a:cubicBezTo>
                  <a:pt x="141" y="177"/>
                  <a:pt x="140" y="171"/>
                  <a:pt x="137" y="167"/>
                </a:cubicBezTo>
                <a:cubicBezTo>
                  <a:pt x="136" y="167"/>
                  <a:pt x="136" y="167"/>
                  <a:pt x="136" y="167"/>
                </a:cubicBezTo>
                <a:cubicBezTo>
                  <a:pt x="143" y="160"/>
                  <a:pt x="143" y="160"/>
                  <a:pt x="143" y="160"/>
                </a:cubicBezTo>
                <a:cubicBezTo>
                  <a:pt x="144" y="158"/>
                  <a:pt x="144" y="156"/>
                  <a:pt x="143" y="154"/>
                </a:cubicBezTo>
                <a:cubicBezTo>
                  <a:pt x="38" y="49"/>
                  <a:pt x="38" y="49"/>
                  <a:pt x="38" y="49"/>
                </a:cubicBezTo>
                <a:cubicBezTo>
                  <a:pt x="36" y="47"/>
                  <a:pt x="34" y="47"/>
                  <a:pt x="32" y="49"/>
                </a:cubicBezTo>
                <a:cubicBezTo>
                  <a:pt x="1" y="80"/>
                  <a:pt x="1" y="80"/>
                  <a:pt x="1" y="80"/>
                </a:cubicBezTo>
                <a:cubicBezTo>
                  <a:pt x="0" y="81"/>
                  <a:pt x="0" y="84"/>
                  <a:pt x="1" y="85"/>
                </a:cubicBezTo>
                <a:cubicBezTo>
                  <a:pt x="106" y="191"/>
                  <a:pt x="106" y="191"/>
                  <a:pt x="106" y="191"/>
                </a:cubicBezTo>
                <a:cubicBezTo>
                  <a:pt x="107" y="191"/>
                  <a:pt x="108" y="192"/>
                  <a:pt x="109" y="192"/>
                </a:cubicBezTo>
                <a:cubicBezTo>
                  <a:pt x="110" y="192"/>
                  <a:pt x="111" y="191"/>
                  <a:pt x="112" y="191"/>
                </a:cubicBezTo>
                <a:cubicBezTo>
                  <a:pt x="119" y="184"/>
                  <a:pt x="119" y="184"/>
                  <a:pt x="119" y="184"/>
                </a:cubicBezTo>
                <a:cubicBezTo>
                  <a:pt x="119" y="184"/>
                  <a:pt x="119" y="184"/>
                  <a:pt x="120" y="184"/>
                </a:cubicBezTo>
                <a:cubicBezTo>
                  <a:pt x="122" y="187"/>
                  <a:pt x="125" y="188"/>
                  <a:pt x="128" y="188"/>
                </a:cubicBezTo>
                <a:cubicBezTo>
                  <a:pt x="130" y="188"/>
                  <a:pt x="132" y="187"/>
                  <a:pt x="133" y="187"/>
                </a:cubicBezTo>
                <a:cubicBezTo>
                  <a:pt x="137" y="191"/>
                  <a:pt x="137" y="191"/>
                  <a:pt x="137" y="191"/>
                </a:cubicBezTo>
                <a:cubicBezTo>
                  <a:pt x="138" y="191"/>
                  <a:pt x="139" y="192"/>
                  <a:pt x="140" y="192"/>
                </a:cubicBezTo>
                <a:cubicBezTo>
                  <a:pt x="141" y="192"/>
                  <a:pt x="142" y="191"/>
                  <a:pt x="143" y="191"/>
                </a:cubicBezTo>
                <a:cubicBezTo>
                  <a:pt x="175" y="159"/>
                  <a:pt x="175" y="159"/>
                  <a:pt x="175" y="159"/>
                </a:cubicBezTo>
                <a:cubicBezTo>
                  <a:pt x="176" y="157"/>
                  <a:pt x="176" y="155"/>
                  <a:pt x="175" y="153"/>
                </a:cubicBezTo>
                <a:cubicBezTo>
                  <a:pt x="110" y="88"/>
                  <a:pt x="110" y="88"/>
                  <a:pt x="110" y="88"/>
                </a:cubicBezTo>
                <a:cubicBezTo>
                  <a:pt x="120" y="77"/>
                  <a:pt x="120" y="77"/>
                  <a:pt x="120" y="77"/>
                </a:cubicBezTo>
                <a:lnTo>
                  <a:pt x="129" y="87"/>
                </a:lnTo>
                <a:close/>
                <a:moveTo>
                  <a:pt x="128" y="57"/>
                </a:moveTo>
                <a:cubicBezTo>
                  <a:pt x="169" y="17"/>
                  <a:pt x="169" y="17"/>
                  <a:pt x="169" y="17"/>
                </a:cubicBezTo>
                <a:cubicBezTo>
                  <a:pt x="171" y="16"/>
                  <a:pt x="173" y="16"/>
                  <a:pt x="175" y="17"/>
                </a:cubicBezTo>
                <a:cubicBezTo>
                  <a:pt x="176" y="19"/>
                  <a:pt x="176" y="21"/>
                  <a:pt x="175" y="23"/>
                </a:cubicBezTo>
                <a:cubicBezTo>
                  <a:pt x="134" y="63"/>
                  <a:pt x="134" y="63"/>
                  <a:pt x="134" y="63"/>
                </a:cubicBezTo>
                <a:cubicBezTo>
                  <a:pt x="133" y="64"/>
                  <a:pt x="132" y="64"/>
                  <a:pt x="131" y="64"/>
                </a:cubicBezTo>
                <a:cubicBezTo>
                  <a:pt x="130" y="64"/>
                  <a:pt x="129" y="64"/>
                  <a:pt x="128" y="63"/>
                </a:cubicBezTo>
                <a:cubicBezTo>
                  <a:pt x="126" y="61"/>
                  <a:pt x="126" y="59"/>
                  <a:pt x="128" y="57"/>
                </a:cubicBez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sp>
        <p:nvSpPr>
          <p:cNvPr id="335" name="Freeform 66"/>
          <p:cNvSpPr>
            <a:spLocks noEditPoints="1"/>
          </p:cNvSpPr>
          <p:nvPr/>
        </p:nvSpPr>
        <p:spPr bwMode="auto">
          <a:xfrm rot="20843717">
            <a:off x="10855864" y="3754653"/>
            <a:ext cx="439859" cy="403635"/>
          </a:xfrm>
          <a:custGeom>
            <a:avLst/>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grpSp>
        <p:nvGrpSpPr>
          <p:cNvPr id="336" name="组合 335"/>
          <p:cNvGrpSpPr/>
          <p:nvPr/>
        </p:nvGrpSpPr>
        <p:grpSpPr>
          <a:xfrm rot="900000">
            <a:off x="5145440" y="4084144"/>
            <a:ext cx="258476" cy="305145"/>
            <a:chOff x="11191876" y="4519613"/>
            <a:chExt cx="457200" cy="539750"/>
          </a:xfrm>
          <a:solidFill>
            <a:schemeClr val="bg1">
              <a:alpha val="9000"/>
            </a:schemeClr>
          </a:solidFill>
        </p:grpSpPr>
        <p:sp>
          <p:nvSpPr>
            <p:cNvPr id="372" name="Freeform 109"/>
            <p:cNvSpPr/>
            <p:nvPr/>
          </p:nvSpPr>
          <p:spPr bwMode="auto">
            <a:xfrm>
              <a:off x="11191876" y="4519613"/>
              <a:ext cx="457200" cy="134938"/>
            </a:xfrm>
            <a:custGeom>
              <a:avLst/>
              <a:gdLst>
                <a:gd name="T0" fmla="*/ 157 w 160"/>
                <a:gd name="T1" fmla="*/ 24 h 48"/>
                <a:gd name="T2" fmla="*/ 111 w 160"/>
                <a:gd name="T3" fmla="*/ 16 h 48"/>
                <a:gd name="T4" fmla="*/ 108 w 160"/>
                <a:gd name="T5" fmla="*/ 3 h 48"/>
                <a:gd name="T6" fmla="*/ 104 w 160"/>
                <a:gd name="T7" fmla="*/ 0 h 48"/>
                <a:gd name="T8" fmla="*/ 56 w 160"/>
                <a:gd name="T9" fmla="*/ 0 h 48"/>
                <a:gd name="T10" fmla="*/ 52 w 160"/>
                <a:gd name="T11" fmla="*/ 3 h 48"/>
                <a:gd name="T12" fmla="*/ 49 w 160"/>
                <a:gd name="T13" fmla="*/ 16 h 48"/>
                <a:gd name="T14" fmla="*/ 4 w 160"/>
                <a:gd name="T15" fmla="*/ 24 h 48"/>
                <a:gd name="T16" fmla="*/ 0 w 160"/>
                <a:gd name="T17" fmla="*/ 28 h 48"/>
                <a:gd name="T18" fmla="*/ 0 w 160"/>
                <a:gd name="T19" fmla="*/ 44 h 48"/>
                <a:gd name="T20" fmla="*/ 4 w 160"/>
                <a:gd name="T21" fmla="*/ 48 h 48"/>
                <a:gd name="T22" fmla="*/ 156 w 160"/>
                <a:gd name="T23" fmla="*/ 48 h 48"/>
                <a:gd name="T24" fmla="*/ 160 w 160"/>
                <a:gd name="T25" fmla="*/ 44 h 48"/>
                <a:gd name="T26" fmla="*/ 160 w 160"/>
                <a:gd name="T27" fmla="*/ 28 h 48"/>
                <a:gd name="T28" fmla="*/ 157 w 160"/>
                <a:gd name="T29"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48">
                  <a:moveTo>
                    <a:pt x="157" y="24"/>
                  </a:moveTo>
                  <a:cubicBezTo>
                    <a:pt x="111" y="16"/>
                    <a:pt x="111" y="16"/>
                    <a:pt x="111" y="16"/>
                  </a:cubicBezTo>
                  <a:cubicBezTo>
                    <a:pt x="108" y="3"/>
                    <a:pt x="108" y="3"/>
                    <a:pt x="108" y="3"/>
                  </a:cubicBezTo>
                  <a:cubicBezTo>
                    <a:pt x="108" y="1"/>
                    <a:pt x="106" y="0"/>
                    <a:pt x="104" y="0"/>
                  </a:cubicBezTo>
                  <a:cubicBezTo>
                    <a:pt x="56" y="0"/>
                    <a:pt x="56" y="0"/>
                    <a:pt x="56" y="0"/>
                  </a:cubicBezTo>
                  <a:cubicBezTo>
                    <a:pt x="54" y="0"/>
                    <a:pt x="53" y="1"/>
                    <a:pt x="52" y="3"/>
                  </a:cubicBezTo>
                  <a:cubicBezTo>
                    <a:pt x="49" y="16"/>
                    <a:pt x="49" y="16"/>
                    <a:pt x="49" y="16"/>
                  </a:cubicBezTo>
                  <a:cubicBezTo>
                    <a:pt x="4" y="24"/>
                    <a:pt x="4" y="24"/>
                    <a:pt x="4" y="24"/>
                  </a:cubicBezTo>
                  <a:cubicBezTo>
                    <a:pt x="2" y="24"/>
                    <a:pt x="0" y="26"/>
                    <a:pt x="0" y="28"/>
                  </a:cubicBezTo>
                  <a:cubicBezTo>
                    <a:pt x="0" y="44"/>
                    <a:pt x="0" y="44"/>
                    <a:pt x="0" y="44"/>
                  </a:cubicBezTo>
                  <a:cubicBezTo>
                    <a:pt x="0" y="46"/>
                    <a:pt x="2" y="48"/>
                    <a:pt x="4" y="48"/>
                  </a:cubicBezTo>
                  <a:cubicBezTo>
                    <a:pt x="156" y="48"/>
                    <a:pt x="156" y="48"/>
                    <a:pt x="156" y="48"/>
                  </a:cubicBezTo>
                  <a:cubicBezTo>
                    <a:pt x="158" y="48"/>
                    <a:pt x="160" y="46"/>
                    <a:pt x="160" y="44"/>
                  </a:cubicBezTo>
                  <a:cubicBezTo>
                    <a:pt x="160" y="28"/>
                    <a:pt x="160" y="28"/>
                    <a:pt x="160" y="28"/>
                  </a:cubicBezTo>
                  <a:cubicBezTo>
                    <a:pt x="160" y="26"/>
                    <a:pt x="159" y="24"/>
                    <a:pt x="15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110"/>
            <p:cNvSpPr>
              <a:spLocks noEditPoints="1"/>
            </p:cNvSpPr>
            <p:nvPr/>
          </p:nvSpPr>
          <p:spPr bwMode="auto">
            <a:xfrm>
              <a:off x="11241088" y="4676775"/>
              <a:ext cx="363538" cy="382588"/>
            </a:xfrm>
            <a:custGeom>
              <a:avLst/>
              <a:gdLst>
                <a:gd name="T0" fmla="*/ 7 w 127"/>
                <a:gd name="T1" fmla="*/ 132 h 136"/>
                <a:gd name="T2" fmla="*/ 11 w 127"/>
                <a:gd name="T3" fmla="*/ 136 h 136"/>
                <a:gd name="T4" fmla="*/ 115 w 127"/>
                <a:gd name="T5" fmla="*/ 136 h 136"/>
                <a:gd name="T6" fmla="*/ 119 w 127"/>
                <a:gd name="T7" fmla="*/ 132 h 136"/>
                <a:gd name="T8" fmla="*/ 127 w 127"/>
                <a:gd name="T9" fmla="*/ 0 h 136"/>
                <a:gd name="T10" fmla="*/ 0 w 127"/>
                <a:gd name="T11" fmla="*/ 0 h 136"/>
                <a:gd name="T12" fmla="*/ 7 w 127"/>
                <a:gd name="T13" fmla="*/ 132 h 136"/>
                <a:gd name="T14" fmla="*/ 87 w 127"/>
                <a:gd name="T15" fmla="*/ 12 h 136"/>
                <a:gd name="T16" fmla="*/ 91 w 127"/>
                <a:gd name="T17" fmla="*/ 8 h 136"/>
                <a:gd name="T18" fmla="*/ 95 w 127"/>
                <a:gd name="T19" fmla="*/ 12 h 136"/>
                <a:gd name="T20" fmla="*/ 91 w 127"/>
                <a:gd name="T21" fmla="*/ 108 h 136"/>
                <a:gd name="T22" fmla="*/ 87 w 127"/>
                <a:gd name="T23" fmla="*/ 112 h 136"/>
                <a:gd name="T24" fmla="*/ 87 w 127"/>
                <a:gd name="T25" fmla="*/ 112 h 136"/>
                <a:gd name="T26" fmla="*/ 83 w 127"/>
                <a:gd name="T27" fmla="*/ 108 h 136"/>
                <a:gd name="T28" fmla="*/ 87 w 127"/>
                <a:gd name="T29" fmla="*/ 12 h 136"/>
                <a:gd name="T30" fmla="*/ 59 w 127"/>
                <a:gd name="T31" fmla="*/ 12 h 136"/>
                <a:gd name="T32" fmla="*/ 63 w 127"/>
                <a:gd name="T33" fmla="*/ 8 h 136"/>
                <a:gd name="T34" fmla="*/ 67 w 127"/>
                <a:gd name="T35" fmla="*/ 12 h 136"/>
                <a:gd name="T36" fmla="*/ 67 w 127"/>
                <a:gd name="T37" fmla="*/ 108 h 136"/>
                <a:gd name="T38" fmla="*/ 63 w 127"/>
                <a:gd name="T39" fmla="*/ 112 h 136"/>
                <a:gd name="T40" fmla="*/ 59 w 127"/>
                <a:gd name="T41" fmla="*/ 108 h 136"/>
                <a:gd name="T42" fmla="*/ 59 w 127"/>
                <a:gd name="T43" fmla="*/ 12 h 136"/>
                <a:gd name="T44" fmla="*/ 35 w 127"/>
                <a:gd name="T45" fmla="*/ 8 h 136"/>
                <a:gd name="T46" fmla="*/ 39 w 127"/>
                <a:gd name="T47" fmla="*/ 12 h 136"/>
                <a:gd name="T48" fmla="*/ 43 w 127"/>
                <a:gd name="T49" fmla="*/ 108 h 136"/>
                <a:gd name="T50" fmla="*/ 39 w 127"/>
                <a:gd name="T51" fmla="*/ 112 h 136"/>
                <a:gd name="T52" fmla="*/ 39 w 127"/>
                <a:gd name="T53" fmla="*/ 112 h 136"/>
                <a:gd name="T54" fmla="*/ 35 w 127"/>
                <a:gd name="T55" fmla="*/ 108 h 136"/>
                <a:gd name="T56" fmla="*/ 31 w 127"/>
                <a:gd name="T57" fmla="*/ 12 h 136"/>
                <a:gd name="T58" fmla="*/ 35 w 127"/>
                <a:gd name="T5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136">
                  <a:moveTo>
                    <a:pt x="7" y="132"/>
                  </a:moveTo>
                  <a:cubicBezTo>
                    <a:pt x="7" y="134"/>
                    <a:pt x="9" y="136"/>
                    <a:pt x="11" y="136"/>
                  </a:cubicBezTo>
                  <a:cubicBezTo>
                    <a:pt x="115" y="136"/>
                    <a:pt x="115" y="136"/>
                    <a:pt x="115" y="136"/>
                  </a:cubicBezTo>
                  <a:cubicBezTo>
                    <a:pt x="117" y="136"/>
                    <a:pt x="119" y="134"/>
                    <a:pt x="119" y="132"/>
                  </a:cubicBezTo>
                  <a:cubicBezTo>
                    <a:pt x="127" y="0"/>
                    <a:pt x="127" y="0"/>
                    <a:pt x="127" y="0"/>
                  </a:cubicBezTo>
                  <a:cubicBezTo>
                    <a:pt x="0" y="0"/>
                    <a:pt x="0" y="0"/>
                    <a:pt x="0" y="0"/>
                  </a:cubicBezTo>
                  <a:lnTo>
                    <a:pt x="7" y="132"/>
                  </a:lnTo>
                  <a:close/>
                  <a:moveTo>
                    <a:pt x="87" y="12"/>
                  </a:moveTo>
                  <a:cubicBezTo>
                    <a:pt x="87" y="10"/>
                    <a:pt x="89" y="8"/>
                    <a:pt x="91" y="8"/>
                  </a:cubicBezTo>
                  <a:cubicBezTo>
                    <a:pt x="94" y="8"/>
                    <a:pt x="95" y="10"/>
                    <a:pt x="95" y="12"/>
                  </a:cubicBezTo>
                  <a:cubicBezTo>
                    <a:pt x="91" y="108"/>
                    <a:pt x="91" y="108"/>
                    <a:pt x="91" y="108"/>
                  </a:cubicBezTo>
                  <a:cubicBezTo>
                    <a:pt x="91" y="110"/>
                    <a:pt x="89" y="112"/>
                    <a:pt x="87" y="112"/>
                  </a:cubicBezTo>
                  <a:cubicBezTo>
                    <a:pt x="87" y="112"/>
                    <a:pt x="87" y="112"/>
                    <a:pt x="87" y="112"/>
                  </a:cubicBezTo>
                  <a:cubicBezTo>
                    <a:pt x="85" y="112"/>
                    <a:pt x="83" y="110"/>
                    <a:pt x="83" y="108"/>
                  </a:cubicBezTo>
                  <a:lnTo>
                    <a:pt x="87" y="12"/>
                  </a:lnTo>
                  <a:close/>
                  <a:moveTo>
                    <a:pt x="59" y="12"/>
                  </a:moveTo>
                  <a:cubicBezTo>
                    <a:pt x="59" y="10"/>
                    <a:pt x="61" y="8"/>
                    <a:pt x="63" y="8"/>
                  </a:cubicBezTo>
                  <a:cubicBezTo>
                    <a:pt x="66" y="8"/>
                    <a:pt x="67" y="10"/>
                    <a:pt x="67" y="12"/>
                  </a:cubicBezTo>
                  <a:cubicBezTo>
                    <a:pt x="67" y="108"/>
                    <a:pt x="67" y="108"/>
                    <a:pt x="67" y="108"/>
                  </a:cubicBezTo>
                  <a:cubicBezTo>
                    <a:pt x="67" y="110"/>
                    <a:pt x="66" y="112"/>
                    <a:pt x="63" y="112"/>
                  </a:cubicBezTo>
                  <a:cubicBezTo>
                    <a:pt x="61" y="112"/>
                    <a:pt x="59" y="110"/>
                    <a:pt x="59" y="108"/>
                  </a:cubicBezTo>
                  <a:lnTo>
                    <a:pt x="59" y="12"/>
                  </a:lnTo>
                  <a:close/>
                  <a:moveTo>
                    <a:pt x="35" y="8"/>
                  </a:moveTo>
                  <a:cubicBezTo>
                    <a:pt x="37" y="8"/>
                    <a:pt x="39" y="10"/>
                    <a:pt x="39" y="12"/>
                  </a:cubicBezTo>
                  <a:cubicBezTo>
                    <a:pt x="43" y="108"/>
                    <a:pt x="43" y="108"/>
                    <a:pt x="43" y="108"/>
                  </a:cubicBezTo>
                  <a:cubicBezTo>
                    <a:pt x="43" y="110"/>
                    <a:pt x="42" y="112"/>
                    <a:pt x="39" y="112"/>
                  </a:cubicBezTo>
                  <a:cubicBezTo>
                    <a:pt x="39" y="112"/>
                    <a:pt x="39" y="112"/>
                    <a:pt x="39" y="112"/>
                  </a:cubicBezTo>
                  <a:cubicBezTo>
                    <a:pt x="37" y="112"/>
                    <a:pt x="35" y="110"/>
                    <a:pt x="35" y="108"/>
                  </a:cubicBezTo>
                  <a:cubicBezTo>
                    <a:pt x="31" y="12"/>
                    <a:pt x="31" y="12"/>
                    <a:pt x="31" y="12"/>
                  </a:cubicBezTo>
                  <a:cubicBezTo>
                    <a:pt x="31" y="10"/>
                    <a:pt x="33" y="8"/>
                    <a:pt x="3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37" name="组合 336"/>
          <p:cNvGrpSpPr/>
          <p:nvPr/>
        </p:nvGrpSpPr>
        <p:grpSpPr>
          <a:xfrm>
            <a:off x="4059309" y="3864172"/>
            <a:ext cx="887879" cy="857783"/>
            <a:chOff x="549275" y="533400"/>
            <a:chExt cx="561975" cy="542926"/>
          </a:xfrm>
          <a:solidFill>
            <a:schemeClr val="bg1">
              <a:alpha val="9000"/>
            </a:schemeClr>
          </a:solidFill>
        </p:grpSpPr>
        <p:sp>
          <p:nvSpPr>
            <p:cNvPr id="365" name="Freeform 16"/>
            <p:cNvSpPr>
              <a:spLocks noEditPoints="1"/>
            </p:cNvSpPr>
            <p:nvPr/>
          </p:nvSpPr>
          <p:spPr bwMode="auto">
            <a:xfrm>
              <a:off x="549275" y="649288"/>
              <a:ext cx="463550" cy="427038"/>
            </a:xfrm>
            <a:custGeom>
              <a:avLst/>
              <a:gdLst>
                <a:gd name="T0" fmla="*/ 149 w 165"/>
                <a:gd name="T1" fmla="*/ 38 h 152"/>
                <a:gd name="T2" fmla="*/ 147 w 165"/>
                <a:gd name="T3" fmla="*/ 34 h 152"/>
                <a:gd name="T4" fmla="*/ 137 w 165"/>
                <a:gd name="T5" fmla="*/ 22 h 152"/>
                <a:gd name="T6" fmla="*/ 125 w 165"/>
                <a:gd name="T7" fmla="*/ 12 h 152"/>
                <a:gd name="T8" fmla="*/ 121 w 165"/>
                <a:gd name="T9" fmla="*/ 10 h 152"/>
                <a:gd name="T10" fmla="*/ 118 w 165"/>
                <a:gd name="T11" fmla="*/ 8 h 152"/>
                <a:gd name="T12" fmla="*/ 83 w 165"/>
                <a:gd name="T13" fmla="*/ 0 h 152"/>
                <a:gd name="T14" fmla="*/ 29 w 165"/>
                <a:gd name="T15" fmla="*/ 22 h 152"/>
                <a:gd name="T16" fmla="*/ 29 w 165"/>
                <a:gd name="T17" fmla="*/ 130 h 152"/>
                <a:gd name="T18" fmla="*/ 83 w 165"/>
                <a:gd name="T19" fmla="*/ 152 h 152"/>
                <a:gd name="T20" fmla="*/ 137 w 165"/>
                <a:gd name="T21" fmla="*/ 130 h 152"/>
                <a:gd name="T22" fmla="*/ 151 w 165"/>
                <a:gd name="T23" fmla="*/ 41 h 152"/>
                <a:gd name="T24" fmla="*/ 149 w 165"/>
                <a:gd name="T25" fmla="*/ 38 h 152"/>
                <a:gd name="T26" fmla="*/ 83 w 165"/>
                <a:gd name="T27" fmla="*/ 32 h 152"/>
                <a:gd name="T28" fmla="*/ 52 w 165"/>
                <a:gd name="T29" fmla="*/ 45 h 152"/>
                <a:gd name="T30" fmla="*/ 39 w 165"/>
                <a:gd name="T31" fmla="*/ 76 h 152"/>
                <a:gd name="T32" fmla="*/ 52 w 165"/>
                <a:gd name="T33" fmla="*/ 107 h 152"/>
                <a:gd name="T34" fmla="*/ 52 w 165"/>
                <a:gd name="T35" fmla="*/ 113 h 152"/>
                <a:gd name="T36" fmla="*/ 49 w 165"/>
                <a:gd name="T37" fmla="*/ 114 h 152"/>
                <a:gd name="T38" fmla="*/ 46 w 165"/>
                <a:gd name="T39" fmla="*/ 113 h 152"/>
                <a:gd name="T40" fmla="*/ 31 w 165"/>
                <a:gd name="T41" fmla="*/ 76 h 152"/>
                <a:gd name="T42" fmla="*/ 46 w 165"/>
                <a:gd name="T43" fmla="*/ 39 h 152"/>
                <a:gd name="T44" fmla="*/ 83 w 165"/>
                <a:gd name="T45" fmla="*/ 24 h 152"/>
                <a:gd name="T46" fmla="*/ 87 w 165"/>
                <a:gd name="T47" fmla="*/ 28 h 152"/>
                <a:gd name="T48" fmla="*/ 83 w 165"/>
                <a:gd name="T49" fmla="*/ 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5" h="152">
                  <a:moveTo>
                    <a:pt x="149" y="38"/>
                  </a:moveTo>
                  <a:cubicBezTo>
                    <a:pt x="148" y="37"/>
                    <a:pt x="147" y="35"/>
                    <a:pt x="147" y="34"/>
                  </a:cubicBezTo>
                  <a:cubicBezTo>
                    <a:pt x="144" y="30"/>
                    <a:pt x="141" y="26"/>
                    <a:pt x="137" y="22"/>
                  </a:cubicBezTo>
                  <a:cubicBezTo>
                    <a:pt x="133" y="18"/>
                    <a:pt x="129" y="15"/>
                    <a:pt x="125" y="12"/>
                  </a:cubicBezTo>
                  <a:cubicBezTo>
                    <a:pt x="124" y="12"/>
                    <a:pt x="122" y="11"/>
                    <a:pt x="121" y="10"/>
                  </a:cubicBezTo>
                  <a:cubicBezTo>
                    <a:pt x="120" y="9"/>
                    <a:pt x="119" y="9"/>
                    <a:pt x="118" y="8"/>
                  </a:cubicBezTo>
                  <a:cubicBezTo>
                    <a:pt x="107" y="3"/>
                    <a:pt x="95" y="0"/>
                    <a:pt x="83" y="0"/>
                  </a:cubicBezTo>
                  <a:cubicBezTo>
                    <a:pt x="63" y="0"/>
                    <a:pt x="44" y="8"/>
                    <a:pt x="29" y="22"/>
                  </a:cubicBezTo>
                  <a:cubicBezTo>
                    <a:pt x="0" y="52"/>
                    <a:pt x="0" y="100"/>
                    <a:pt x="29" y="130"/>
                  </a:cubicBezTo>
                  <a:cubicBezTo>
                    <a:pt x="44" y="144"/>
                    <a:pt x="63" y="152"/>
                    <a:pt x="83" y="152"/>
                  </a:cubicBezTo>
                  <a:cubicBezTo>
                    <a:pt x="103" y="152"/>
                    <a:pt x="123" y="144"/>
                    <a:pt x="137" y="130"/>
                  </a:cubicBezTo>
                  <a:cubicBezTo>
                    <a:pt x="161" y="106"/>
                    <a:pt x="165" y="70"/>
                    <a:pt x="151" y="41"/>
                  </a:cubicBezTo>
                  <a:cubicBezTo>
                    <a:pt x="150" y="40"/>
                    <a:pt x="150" y="39"/>
                    <a:pt x="149" y="38"/>
                  </a:cubicBezTo>
                  <a:close/>
                  <a:moveTo>
                    <a:pt x="83" y="32"/>
                  </a:moveTo>
                  <a:cubicBezTo>
                    <a:pt x="71" y="32"/>
                    <a:pt x="60" y="36"/>
                    <a:pt x="52" y="45"/>
                  </a:cubicBezTo>
                  <a:cubicBezTo>
                    <a:pt x="44" y="53"/>
                    <a:pt x="39" y="64"/>
                    <a:pt x="39" y="76"/>
                  </a:cubicBezTo>
                  <a:cubicBezTo>
                    <a:pt x="39" y="88"/>
                    <a:pt x="44" y="99"/>
                    <a:pt x="52" y="107"/>
                  </a:cubicBezTo>
                  <a:cubicBezTo>
                    <a:pt x="54" y="109"/>
                    <a:pt x="54" y="111"/>
                    <a:pt x="52" y="113"/>
                  </a:cubicBezTo>
                  <a:cubicBezTo>
                    <a:pt x="51" y="113"/>
                    <a:pt x="50" y="114"/>
                    <a:pt x="49" y="114"/>
                  </a:cubicBezTo>
                  <a:cubicBezTo>
                    <a:pt x="48" y="114"/>
                    <a:pt x="47" y="113"/>
                    <a:pt x="46" y="113"/>
                  </a:cubicBezTo>
                  <a:cubicBezTo>
                    <a:pt x="37" y="103"/>
                    <a:pt x="31" y="90"/>
                    <a:pt x="31" y="76"/>
                  </a:cubicBezTo>
                  <a:cubicBezTo>
                    <a:pt x="31" y="62"/>
                    <a:pt x="37" y="49"/>
                    <a:pt x="46" y="39"/>
                  </a:cubicBezTo>
                  <a:cubicBezTo>
                    <a:pt x="56" y="29"/>
                    <a:pt x="69" y="24"/>
                    <a:pt x="83" y="24"/>
                  </a:cubicBezTo>
                  <a:cubicBezTo>
                    <a:pt x="85" y="24"/>
                    <a:pt x="87" y="26"/>
                    <a:pt x="87" y="28"/>
                  </a:cubicBezTo>
                  <a:cubicBezTo>
                    <a:pt x="87" y="30"/>
                    <a:pt x="85" y="32"/>
                    <a:pt x="83"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17"/>
            <p:cNvSpPr/>
            <p:nvPr/>
          </p:nvSpPr>
          <p:spPr bwMode="auto">
            <a:xfrm>
              <a:off x="896938" y="623888"/>
              <a:ext cx="123825" cy="123825"/>
            </a:xfrm>
            <a:custGeom>
              <a:avLst/>
              <a:gdLst>
                <a:gd name="T0" fmla="*/ 31 w 44"/>
                <a:gd name="T1" fmla="*/ 19 h 44"/>
                <a:gd name="T2" fmla="*/ 31 w 44"/>
                <a:gd name="T3" fmla="*/ 19 h 44"/>
                <a:gd name="T4" fmla="*/ 42 w 44"/>
                <a:gd name="T5" fmla="*/ 8 h 44"/>
                <a:gd name="T6" fmla="*/ 42 w 44"/>
                <a:gd name="T7" fmla="*/ 2 h 44"/>
                <a:gd name="T8" fmla="*/ 36 w 44"/>
                <a:gd name="T9" fmla="*/ 2 h 44"/>
                <a:gd name="T10" fmla="*/ 25 w 44"/>
                <a:gd name="T11" fmla="*/ 13 h 44"/>
                <a:gd name="T12" fmla="*/ 25 w 44"/>
                <a:gd name="T13" fmla="*/ 13 h 44"/>
                <a:gd name="T14" fmla="*/ 15 w 44"/>
                <a:gd name="T15" fmla="*/ 2 h 44"/>
                <a:gd name="T16" fmla="*/ 9 w 44"/>
                <a:gd name="T17" fmla="*/ 2 h 44"/>
                <a:gd name="T18" fmla="*/ 0 w 44"/>
                <a:gd name="T19" fmla="*/ 11 h 44"/>
                <a:gd name="T20" fmla="*/ 1 w 44"/>
                <a:gd name="T21" fmla="*/ 12 h 44"/>
                <a:gd name="T22" fmla="*/ 7 w 44"/>
                <a:gd name="T23" fmla="*/ 16 h 44"/>
                <a:gd name="T24" fmla="*/ 19 w 44"/>
                <a:gd name="T25" fmla="*/ 26 h 44"/>
                <a:gd name="T26" fmla="*/ 28 w 44"/>
                <a:gd name="T27" fmla="*/ 37 h 44"/>
                <a:gd name="T28" fmla="*/ 31 w 44"/>
                <a:gd name="T29" fmla="*/ 41 h 44"/>
                <a:gd name="T30" fmla="*/ 33 w 44"/>
                <a:gd name="T31" fmla="*/ 44 h 44"/>
                <a:gd name="T32" fmla="*/ 42 w 44"/>
                <a:gd name="T33" fmla="*/ 35 h 44"/>
                <a:gd name="T34" fmla="*/ 42 w 44"/>
                <a:gd name="T35" fmla="*/ 29 h 44"/>
                <a:gd name="T36" fmla="*/ 31 w 44"/>
                <a:gd name="T37"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4">
                  <a:moveTo>
                    <a:pt x="31" y="19"/>
                  </a:moveTo>
                  <a:cubicBezTo>
                    <a:pt x="31" y="19"/>
                    <a:pt x="31" y="19"/>
                    <a:pt x="31" y="19"/>
                  </a:cubicBezTo>
                  <a:cubicBezTo>
                    <a:pt x="42" y="8"/>
                    <a:pt x="42" y="8"/>
                    <a:pt x="42" y="8"/>
                  </a:cubicBezTo>
                  <a:cubicBezTo>
                    <a:pt x="44" y="6"/>
                    <a:pt x="44" y="4"/>
                    <a:pt x="42" y="2"/>
                  </a:cubicBezTo>
                  <a:cubicBezTo>
                    <a:pt x="40" y="0"/>
                    <a:pt x="38" y="0"/>
                    <a:pt x="36" y="2"/>
                  </a:cubicBezTo>
                  <a:cubicBezTo>
                    <a:pt x="25" y="13"/>
                    <a:pt x="25" y="13"/>
                    <a:pt x="25" y="13"/>
                  </a:cubicBezTo>
                  <a:cubicBezTo>
                    <a:pt x="25" y="13"/>
                    <a:pt x="25" y="13"/>
                    <a:pt x="25" y="13"/>
                  </a:cubicBezTo>
                  <a:cubicBezTo>
                    <a:pt x="15" y="2"/>
                    <a:pt x="15" y="2"/>
                    <a:pt x="15" y="2"/>
                  </a:cubicBezTo>
                  <a:cubicBezTo>
                    <a:pt x="13" y="0"/>
                    <a:pt x="10" y="0"/>
                    <a:pt x="9" y="2"/>
                  </a:cubicBezTo>
                  <a:cubicBezTo>
                    <a:pt x="0" y="11"/>
                    <a:pt x="0" y="11"/>
                    <a:pt x="0" y="11"/>
                  </a:cubicBezTo>
                  <a:cubicBezTo>
                    <a:pt x="0" y="12"/>
                    <a:pt x="1" y="12"/>
                    <a:pt x="1" y="12"/>
                  </a:cubicBezTo>
                  <a:cubicBezTo>
                    <a:pt x="3" y="13"/>
                    <a:pt x="5" y="14"/>
                    <a:pt x="7" y="16"/>
                  </a:cubicBezTo>
                  <a:cubicBezTo>
                    <a:pt x="11" y="19"/>
                    <a:pt x="15" y="22"/>
                    <a:pt x="19" y="26"/>
                  </a:cubicBezTo>
                  <a:cubicBezTo>
                    <a:pt x="22" y="29"/>
                    <a:pt x="26" y="33"/>
                    <a:pt x="28" y="37"/>
                  </a:cubicBezTo>
                  <a:cubicBezTo>
                    <a:pt x="29" y="39"/>
                    <a:pt x="30" y="40"/>
                    <a:pt x="31" y="41"/>
                  </a:cubicBezTo>
                  <a:cubicBezTo>
                    <a:pt x="31" y="42"/>
                    <a:pt x="32" y="43"/>
                    <a:pt x="33" y="44"/>
                  </a:cubicBezTo>
                  <a:cubicBezTo>
                    <a:pt x="42" y="35"/>
                    <a:pt x="42" y="35"/>
                    <a:pt x="42" y="35"/>
                  </a:cubicBezTo>
                  <a:cubicBezTo>
                    <a:pt x="44" y="34"/>
                    <a:pt x="44" y="31"/>
                    <a:pt x="42" y="29"/>
                  </a:cubicBezTo>
                  <a:lnTo>
                    <a:pt x="31"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18"/>
            <p:cNvSpPr/>
            <p:nvPr/>
          </p:nvSpPr>
          <p:spPr bwMode="auto">
            <a:xfrm>
              <a:off x="1041400" y="533400"/>
              <a:ext cx="69850" cy="69850"/>
            </a:xfrm>
            <a:custGeom>
              <a:avLst/>
              <a:gdLst>
                <a:gd name="T0" fmla="*/ 4 w 25"/>
                <a:gd name="T1" fmla="*/ 25 h 25"/>
                <a:gd name="T2" fmla="*/ 7 w 25"/>
                <a:gd name="T3" fmla="*/ 24 h 25"/>
                <a:gd name="T4" fmla="*/ 23 w 25"/>
                <a:gd name="T5" fmla="*/ 8 h 25"/>
                <a:gd name="T6" fmla="*/ 23 w 25"/>
                <a:gd name="T7" fmla="*/ 2 h 25"/>
                <a:gd name="T8" fmla="*/ 17 w 25"/>
                <a:gd name="T9" fmla="*/ 2 h 25"/>
                <a:gd name="T10" fmla="*/ 1 w 25"/>
                <a:gd name="T11" fmla="*/ 18 h 25"/>
                <a:gd name="T12" fmla="*/ 1 w 25"/>
                <a:gd name="T13" fmla="*/ 24 h 25"/>
                <a:gd name="T14" fmla="*/ 4 w 25"/>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4" y="25"/>
                  </a:moveTo>
                  <a:cubicBezTo>
                    <a:pt x="5" y="25"/>
                    <a:pt x="6" y="24"/>
                    <a:pt x="7" y="24"/>
                  </a:cubicBezTo>
                  <a:cubicBezTo>
                    <a:pt x="23" y="8"/>
                    <a:pt x="23" y="8"/>
                    <a:pt x="23" y="8"/>
                  </a:cubicBezTo>
                  <a:cubicBezTo>
                    <a:pt x="25" y="6"/>
                    <a:pt x="25" y="4"/>
                    <a:pt x="23" y="2"/>
                  </a:cubicBezTo>
                  <a:cubicBezTo>
                    <a:pt x="21" y="0"/>
                    <a:pt x="19" y="0"/>
                    <a:pt x="17" y="2"/>
                  </a:cubicBezTo>
                  <a:cubicBezTo>
                    <a:pt x="1" y="18"/>
                    <a:pt x="1" y="18"/>
                    <a:pt x="1" y="18"/>
                  </a:cubicBezTo>
                  <a:cubicBezTo>
                    <a:pt x="0" y="20"/>
                    <a:pt x="0" y="22"/>
                    <a:pt x="1" y="24"/>
                  </a:cubicBezTo>
                  <a:cubicBezTo>
                    <a:pt x="2" y="24"/>
                    <a:pt x="3" y="25"/>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19"/>
            <p:cNvSpPr/>
            <p:nvPr/>
          </p:nvSpPr>
          <p:spPr bwMode="auto">
            <a:xfrm>
              <a:off x="1041400" y="625475"/>
              <a:ext cx="66675" cy="23813"/>
            </a:xfrm>
            <a:custGeom>
              <a:avLst/>
              <a:gdLst>
                <a:gd name="T0" fmla="*/ 20 w 24"/>
                <a:gd name="T1" fmla="*/ 0 h 8"/>
                <a:gd name="T2" fmla="*/ 4 w 24"/>
                <a:gd name="T3" fmla="*/ 0 h 8"/>
                <a:gd name="T4" fmla="*/ 0 w 24"/>
                <a:gd name="T5" fmla="*/ 4 h 8"/>
                <a:gd name="T6" fmla="*/ 4 w 24"/>
                <a:gd name="T7" fmla="*/ 8 h 8"/>
                <a:gd name="T8" fmla="*/ 20 w 24"/>
                <a:gd name="T9" fmla="*/ 8 h 8"/>
                <a:gd name="T10" fmla="*/ 24 w 24"/>
                <a:gd name="T11" fmla="*/ 4 h 8"/>
                <a:gd name="T12" fmla="*/ 20 w 2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0"/>
                  </a:moveTo>
                  <a:cubicBezTo>
                    <a:pt x="4" y="0"/>
                    <a:pt x="4" y="0"/>
                    <a:pt x="4" y="0"/>
                  </a:cubicBezTo>
                  <a:cubicBezTo>
                    <a:pt x="2" y="0"/>
                    <a:pt x="0" y="2"/>
                    <a:pt x="0" y="4"/>
                  </a:cubicBezTo>
                  <a:cubicBezTo>
                    <a:pt x="0" y="6"/>
                    <a:pt x="2" y="8"/>
                    <a:pt x="4" y="8"/>
                  </a:cubicBezTo>
                  <a:cubicBezTo>
                    <a:pt x="20" y="8"/>
                    <a:pt x="20" y="8"/>
                    <a:pt x="20" y="8"/>
                  </a:cubicBezTo>
                  <a:cubicBezTo>
                    <a:pt x="22" y="8"/>
                    <a:pt x="24" y="6"/>
                    <a:pt x="24" y="4"/>
                  </a:cubicBezTo>
                  <a:cubicBezTo>
                    <a:pt x="24" y="2"/>
                    <a:pt x="22"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20"/>
            <p:cNvSpPr/>
            <p:nvPr/>
          </p:nvSpPr>
          <p:spPr bwMode="auto">
            <a:xfrm>
              <a:off x="1041400" y="668338"/>
              <a:ext cx="69850" cy="58738"/>
            </a:xfrm>
            <a:custGeom>
              <a:avLst/>
              <a:gdLst>
                <a:gd name="T0" fmla="*/ 7 w 25"/>
                <a:gd name="T1" fmla="*/ 2 h 21"/>
                <a:gd name="T2" fmla="*/ 1 w 25"/>
                <a:gd name="T3" fmla="*/ 2 h 21"/>
                <a:gd name="T4" fmla="*/ 2 w 25"/>
                <a:gd name="T5" fmla="*/ 8 h 21"/>
                <a:gd name="T6" fmla="*/ 18 w 25"/>
                <a:gd name="T7" fmla="*/ 20 h 21"/>
                <a:gd name="T8" fmla="*/ 20 w 25"/>
                <a:gd name="T9" fmla="*/ 21 h 21"/>
                <a:gd name="T10" fmla="*/ 23 w 25"/>
                <a:gd name="T11" fmla="*/ 19 h 21"/>
                <a:gd name="T12" fmla="*/ 23 w 25"/>
                <a:gd name="T13" fmla="*/ 14 h 21"/>
                <a:gd name="T14" fmla="*/ 7 w 25"/>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1">
                  <a:moveTo>
                    <a:pt x="7" y="2"/>
                  </a:moveTo>
                  <a:cubicBezTo>
                    <a:pt x="5" y="0"/>
                    <a:pt x="2" y="1"/>
                    <a:pt x="1" y="2"/>
                  </a:cubicBezTo>
                  <a:cubicBezTo>
                    <a:pt x="0" y="4"/>
                    <a:pt x="0" y="7"/>
                    <a:pt x="2" y="8"/>
                  </a:cubicBezTo>
                  <a:cubicBezTo>
                    <a:pt x="18" y="20"/>
                    <a:pt x="18" y="20"/>
                    <a:pt x="18" y="20"/>
                  </a:cubicBezTo>
                  <a:cubicBezTo>
                    <a:pt x="18" y="21"/>
                    <a:pt x="19" y="21"/>
                    <a:pt x="20" y="21"/>
                  </a:cubicBezTo>
                  <a:cubicBezTo>
                    <a:pt x="21" y="21"/>
                    <a:pt x="23" y="20"/>
                    <a:pt x="23" y="19"/>
                  </a:cubicBezTo>
                  <a:cubicBezTo>
                    <a:pt x="25" y="17"/>
                    <a:pt x="24" y="15"/>
                    <a:pt x="23" y="14"/>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21"/>
            <p:cNvSpPr/>
            <p:nvPr/>
          </p:nvSpPr>
          <p:spPr bwMode="auto">
            <a:xfrm>
              <a:off x="995363" y="536575"/>
              <a:ext cx="23813" cy="66675"/>
            </a:xfrm>
            <a:custGeom>
              <a:avLst/>
              <a:gdLst>
                <a:gd name="T0" fmla="*/ 4 w 8"/>
                <a:gd name="T1" fmla="*/ 24 h 24"/>
                <a:gd name="T2" fmla="*/ 8 w 8"/>
                <a:gd name="T3" fmla="*/ 20 h 24"/>
                <a:gd name="T4" fmla="*/ 8 w 8"/>
                <a:gd name="T5" fmla="*/ 4 h 24"/>
                <a:gd name="T6" fmla="*/ 4 w 8"/>
                <a:gd name="T7" fmla="*/ 0 h 24"/>
                <a:gd name="T8" fmla="*/ 0 w 8"/>
                <a:gd name="T9" fmla="*/ 4 h 24"/>
                <a:gd name="T10" fmla="*/ 0 w 8"/>
                <a:gd name="T11" fmla="*/ 20 h 24"/>
                <a:gd name="T12" fmla="*/ 4 w 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4" y="24"/>
                  </a:moveTo>
                  <a:cubicBezTo>
                    <a:pt x="6" y="24"/>
                    <a:pt x="8" y="22"/>
                    <a:pt x="8" y="20"/>
                  </a:cubicBezTo>
                  <a:cubicBezTo>
                    <a:pt x="8" y="4"/>
                    <a:pt x="8" y="4"/>
                    <a:pt x="8" y="4"/>
                  </a:cubicBezTo>
                  <a:cubicBezTo>
                    <a:pt x="8" y="2"/>
                    <a:pt x="6" y="0"/>
                    <a:pt x="4" y="0"/>
                  </a:cubicBezTo>
                  <a:cubicBezTo>
                    <a:pt x="2" y="0"/>
                    <a:pt x="0" y="2"/>
                    <a:pt x="0" y="4"/>
                  </a:cubicBezTo>
                  <a:cubicBezTo>
                    <a:pt x="0" y="20"/>
                    <a:pt x="0" y="20"/>
                    <a:pt x="0" y="20"/>
                  </a:cubicBezTo>
                  <a:cubicBezTo>
                    <a:pt x="0" y="22"/>
                    <a:pt x="2" y="24"/>
                    <a:pt x="4"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22"/>
            <p:cNvSpPr/>
            <p:nvPr/>
          </p:nvSpPr>
          <p:spPr bwMode="auto">
            <a:xfrm>
              <a:off x="917575" y="533400"/>
              <a:ext cx="58738" cy="69850"/>
            </a:xfrm>
            <a:custGeom>
              <a:avLst/>
              <a:gdLst>
                <a:gd name="T0" fmla="*/ 13 w 21"/>
                <a:gd name="T1" fmla="*/ 23 h 25"/>
                <a:gd name="T2" fmla="*/ 16 w 21"/>
                <a:gd name="T3" fmla="*/ 25 h 25"/>
                <a:gd name="T4" fmla="*/ 19 w 21"/>
                <a:gd name="T5" fmla="*/ 24 h 25"/>
                <a:gd name="T6" fmla="*/ 19 w 21"/>
                <a:gd name="T7" fmla="*/ 18 h 25"/>
                <a:gd name="T8" fmla="*/ 7 w 21"/>
                <a:gd name="T9" fmla="*/ 2 h 25"/>
                <a:gd name="T10" fmla="*/ 2 w 21"/>
                <a:gd name="T11" fmla="*/ 2 h 25"/>
                <a:gd name="T12" fmla="*/ 1 w 21"/>
                <a:gd name="T13" fmla="*/ 7 h 25"/>
                <a:gd name="T14" fmla="*/ 13 w 21"/>
                <a:gd name="T15" fmla="*/ 2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5">
                  <a:moveTo>
                    <a:pt x="13" y="23"/>
                  </a:moveTo>
                  <a:cubicBezTo>
                    <a:pt x="14" y="24"/>
                    <a:pt x="15" y="25"/>
                    <a:pt x="16" y="25"/>
                  </a:cubicBezTo>
                  <a:cubicBezTo>
                    <a:pt x="17" y="25"/>
                    <a:pt x="18" y="25"/>
                    <a:pt x="19" y="24"/>
                  </a:cubicBezTo>
                  <a:cubicBezTo>
                    <a:pt x="20" y="23"/>
                    <a:pt x="21" y="20"/>
                    <a:pt x="19" y="18"/>
                  </a:cubicBezTo>
                  <a:cubicBezTo>
                    <a:pt x="7" y="2"/>
                    <a:pt x="7" y="2"/>
                    <a:pt x="7" y="2"/>
                  </a:cubicBezTo>
                  <a:cubicBezTo>
                    <a:pt x="6" y="1"/>
                    <a:pt x="3" y="0"/>
                    <a:pt x="2" y="2"/>
                  </a:cubicBezTo>
                  <a:cubicBezTo>
                    <a:pt x="0" y="3"/>
                    <a:pt x="0" y="5"/>
                    <a:pt x="1" y="7"/>
                  </a:cubicBezTo>
                  <a:lnTo>
                    <a:pt x="13"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38" name="组合 337"/>
          <p:cNvGrpSpPr/>
          <p:nvPr/>
        </p:nvGrpSpPr>
        <p:grpSpPr>
          <a:xfrm>
            <a:off x="5973653" y="4072161"/>
            <a:ext cx="547710" cy="547710"/>
            <a:chOff x="1895475" y="4516438"/>
            <a:chExt cx="539750" cy="539750"/>
          </a:xfrm>
          <a:solidFill>
            <a:schemeClr val="bg1">
              <a:alpha val="9000"/>
            </a:schemeClr>
          </a:solidFill>
        </p:grpSpPr>
        <p:sp>
          <p:nvSpPr>
            <p:cNvPr id="363" name="Freeform 51"/>
            <p:cNvSpPr>
              <a:spLocks noEditPoints="1"/>
            </p:cNvSpPr>
            <p:nvPr/>
          </p:nvSpPr>
          <p:spPr bwMode="auto">
            <a:xfrm>
              <a:off x="1895475" y="4516438"/>
              <a:ext cx="539750" cy="269875"/>
            </a:xfrm>
            <a:custGeom>
              <a:avLst/>
              <a:gdLst>
                <a:gd name="T0" fmla="*/ 189 w 192"/>
                <a:gd name="T1" fmla="*/ 39 h 96"/>
                <a:gd name="T2" fmla="*/ 191 w 192"/>
                <a:gd name="T3" fmla="*/ 38 h 96"/>
                <a:gd name="T4" fmla="*/ 192 w 192"/>
                <a:gd name="T5" fmla="*/ 36 h 96"/>
                <a:gd name="T6" fmla="*/ 189 w 192"/>
                <a:gd name="T7" fmla="*/ 4 h 96"/>
                <a:gd name="T8" fmla="*/ 185 w 192"/>
                <a:gd name="T9" fmla="*/ 0 h 96"/>
                <a:gd name="T10" fmla="*/ 102 w 192"/>
                <a:gd name="T11" fmla="*/ 7 h 96"/>
                <a:gd name="T12" fmla="*/ 55 w 192"/>
                <a:gd name="T13" fmla="*/ 12 h 96"/>
                <a:gd name="T14" fmla="*/ 4 w 192"/>
                <a:gd name="T15" fmla="*/ 16 h 96"/>
                <a:gd name="T16" fmla="*/ 2 w 192"/>
                <a:gd name="T17" fmla="*/ 17 h 96"/>
                <a:gd name="T18" fmla="*/ 1 w 192"/>
                <a:gd name="T19" fmla="*/ 18 h 96"/>
                <a:gd name="T20" fmla="*/ 0 w 192"/>
                <a:gd name="T21" fmla="*/ 19 h 96"/>
                <a:gd name="T22" fmla="*/ 0 w 192"/>
                <a:gd name="T23" fmla="*/ 19 h 96"/>
                <a:gd name="T24" fmla="*/ 0 w 192"/>
                <a:gd name="T25" fmla="*/ 21 h 96"/>
                <a:gd name="T26" fmla="*/ 4 w 192"/>
                <a:gd name="T27" fmla="*/ 55 h 96"/>
                <a:gd name="T28" fmla="*/ 4 w 192"/>
                <a:gd name="T29" fmla="*/ 56 h 96"/>
                <a:gd name="T30" fmla="*/ 3 w 192"/>
                <a:gd name="T31" fmla="*/ 56 h 96"/>
                <a:gd name="T32" fmla="*/ 0 w 192"/>
                <a:gd name="T33" fmla="*/ 58 h 96"/>
                <a:gd name="T34" fmla="*/ 0 w 192"/>
                <a:gd name="T35" fmla="*/ 60 h 96"/>
                <a:gd name="T36" fmla="*/ 0 w 192"/>
                <a:gd name="T37" fmla="*/ 96 h 96"/>
                <a:gd name="T38" fmla="*/ 8 w 192"/>
                <a:gd name="T39" fmla="*/ 96 h 96"/>
                <a:gd name="T40" fmla="*/ 188 w 192"/>
                <a:gd name="T41" fmla="*/ 96 h 96"/>
                <a:gd name="T42" fmla="*/ 192 w 192"/>
                <a:gd name="T43" fmla="*/ 92 h 96"/>
                <a:gd name="T44" fmla="*/ 188 w 192"/>
                <a:gd name="T45" fmla="*/ 56 h 96"/>
                <a:gd name="T46" fmla="*/ 188 w 192"/>
                <a:gd name="T47" fmla="*/ 40 h 96"/>
                <a:gd name="T48" fmla="*/ 184 w 192"/>
                <a:gd name="T49" fmla="*/ 82 h 96"/>
                <a:gd name="T50" fmla="*/ 178 w 192"/>
                <a:gd name="T51" fmla="*/ 88 h 96"/>
                <a:gd name="T52" fmla="*/ 166 w 192"/>
                <a:gd name="T53" fmla="*/ 64 h 96"/>
                <a:gd name="T54" fmla="*/ 138 w 192"/>
                <a:gd name="T55" fmla="*/ 88 h 96"/>
                <a:gd name="T56" fmla="*/ 102 w 192"/>
                <a:gd name="T57" fmla="*/ 64 h 96"/>
                <a:gd name="T58" fmla="*/ 66 w 192"/>
                <a:gd name="T59" fmla="*/ 64 h 96"/>
                <a:gd name="T60" fmla="*/ 78 w 192"/>
                <a:gd name="T61" fmla="*/ 88 h 96"/>
                <a:gd name="T62" fmla="*/ 66 w 192"/>
                <a:gd name="T63" fmla="*/ 64 h 96"/>
                <a:gd name="T64" fmla="*/ 26 w 192"/>
                <a:gd name="T65" fmla="*/ 88 h 96"/>
                <a:gd name="T66" fmla="*/ 8 w 192"/>
                <a:gd name="T67" fmla="*/ 64 h 96"/>
                <a:gd name="T68" fmla="*/ 38 w 192"/>
                <a:gd name="T69" fmla="*/ 88 h 96"/>
                <a:gd name="T70" fmla="*/ 9 w 192"/>
                <a:gd name="T71" fmla="*/ 24 h 96"/>
                <a:gd name="T72" fmla="*/ 40 w 192"/>
                <a:gd name="T73" fmla="*/ 45 h 96"/>
                <a:gd name="T74" fmla="*/ 9 w 192"/>
                <a:gd name="T75" fmla="*/ 30 h 96"/>
                <a:gd name="T76" fmla="*/ 65 w 192"/>
                <a:gd name="T77" fmla="*/ 19 h 96"/>
                <a:gd name="T78" fmla="*/ 80 w 192"/>
                <a:gd name="T79" fmla="*/ 41 h 96"/>
                <a:gd name="T80" fmla="*/ 101 w 192"/>
                <a:gd name="T81" fmla="*/ 15 h 96"/>
                <a:gd name="T82" fmla="*/ 138 w 192"/>
                <a:gd name="T83" fmla="*/ 36 h 96"/>
                <a:gd name="T84" fmla="*/ 101 w 192"/>
                <a:gd name="T85" fmla="*/ 15 h 96"/>
                <a:gd name="T86" fmla="*/ 164 w 192"/>
                <a:gd name="T87" fmla="*/ 10 h 96"/>
                <a:gd name="T88" fmla="*/ 184 w 192"/>
                <a:gd name="T89" fmla="*/ 32 h 96"/>
                <a:gd name="T90" fmla="*/ 153 w 192"/>
                <a:gd name="T91" fmla="*/ 1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96">
                  <a:moveTo>
                    <a:pt x="188" y="40"/>
                  </a:moveTo>
                  <a:cubicBezTo>
                    <a:pt x="188" y="40"/>
                    <a:pt x="188" y="40"/>
                    <a:pt x="189" y="39"/>
                  </a:cubicBezTo>
                  <a:cubicBezTo>
                    <a:pt x="189" y="39"/>
                    <a:pt x="190" y="39"/>
                    <a:pt x="190" y="39"/>
                  </a:cubicBezTo>
                  <a:cubicBezTo>
                    <a:pt x="190" y="39"/>
                    <a:pt x="191" y="39"/>
                    <a:pt x="191" y="38"/>
                  </a:cubicBezTo>
                  <a:cubicBezTo>
                    <a:pt x="192" y="38"/>
                    <a:pt x="192" y="37"/>
                    <a:pt x="192" y="36"/>
                  </a:cubicBezTo>
                  <a:cubicBezTo>
                    <a:pt x="192" y="36"/>
                    <a:pt x="192" y="36"/>
                    <a:pt x="192" y="36"/>
                  </a:cubicBezTo>
                  <a:cubicBezTo>
                    <a:pt x="192" y="35"/>
                    <a:pt x="192" y="35"/>
                    <a:pt x="192" y="35"/>
                  </a:cubicBezTo>
                  <a:cubicBezTo>
                    <a:pt x="189" y="4"/>
                    <a:pt x="189" y="4"/>
                    <a:pt x="189" y="4"/>
                  </a:cubicBezTo>
                  <a:cubicBezTo>
                    <a:pt x="189" y="2"/>
                    <a:pt x="189" y="1"/>
                    <a:pt x="188" y="1"/>
                  </a:cubicBezTo>
                  <a:cubicBezTo>
                    <a:pt x="187" y="0"/>
                    <a:pt x="186" y="0"/>
                    <a:pt x="185" y="0"/>
                  </a:cubicBezTo>
                  <a:cubicBezTo>
                    <a:pt x="103" y="7"/>
                    <a:pt x="103" y="7"/>
                    <a:pt x="103" y="7"/>
                  </a:cubicBezTo>
                  <a:cubicBezTo>
                    <a:pt x="102" y="7"/>
                    <a:pt x="102" y="7"/>
                    <a:pt x="102" y="7"/>
                  </a:cubicBezTo>
                  <a:cubicBezTo>
                    <a:pt x="55" y="12"/>
                    <a:pt x="55" y="12"/>
                    <a:pt x="55" y="12"/>
                  </a:cubicBezTo>
                  <a:cubicBezTo>
                    <a:pt x="55" y="12"/>
                    <a:pt x="55" y="12"/>
                    <a:pt x="55" y="12"/>
                  </a:cubicBezTo>
                  <a:cubicBezTo>
                    <a:pt x="4" y="16"/>
                    <a:pt x="4" y="16"/>
                    <a:pt x="4" y="16"/>
                  </a:cubicBezTo>
                  <a:cubicBezTo>
                    <a:pt x="4" y="16"/>
                    <a:pt x="4" y="16"/>
                    <a:pt x="4" y="16"/>
                  </a:cubicBezTo>
                  <a:cubicBezTo>
                    <a:pt x="3" y="16"/>
                    <a:pt x="3" y="16"/>
                    <a:pt x="3" y="16"/>
                  </a:cubicBezTo>
                  <a:cubicBezTo>
                    <a:pt x="3" y="17"/>
                    <a:pt x="3" y="17"/>
                    <a:pt x="2" y="17"/>
                  </a:cubicBezTo>
                  <a:cubicBezTo>
                    <a:pt x="2" y="17"/>
                    <a:pt x="2" y="17"/>
                    <a:pt x="1" y="18"/>
                  </a:cubicBezTo>
                  <a:cubicBezTo>
                    <a:pt x="1" y="18"/>
                    <a:pt x="1" y="18"/>
                    <a:pt x="1" y="18"/>
                  </a:cubicBezTo>
                  <a:cubicBezTo>
                    <a:pt x="1" y="18"/>
                    <a:pt x="1" y="18"/>
                    <a:pt x="1" y="18"/>
                  </a:cubicBezTo>
                  <a:cubicBezTo>
                    <a:pt x="1" y="18"/>
                    <a:pt x="0" y="19"/>
                    <a:pt x="0" y="19"/>
                  </a:cubicBezTo>
                  <a:cubicBezTo>
                    <a:pt x="0" y="19"/>
                    <a:pt x="0" y="19"/>
                    <a:pt x="0" y="19"/>
                  </a:cubicBezTo>
                  <a:cubicBezTo>
                    <a:pt x="0" y="19"/>
                    <a:pt x="0" y="19"/>
                    <a:pt x="0" y="19"/>
                  </a:cubicBezTo>
                  <a:cubicBezTo>
                    <a:pt x="0" y="20"/>
                    <a:pt x="0" y="20"/>
                    <a:pt x="0" y="21"/>
                  </a:cubicBezTo>
                  <a:cubicBezTo>
                    <a:pt x="0" y="21"/>
                    <a:pt x="0" y="21"/>
                    <a:pt x="0" y="21"/>
                  </a:cubicBezTo>
                  <a:cubicBezTo>
                    <a:pt x="3" y="52"/>
                    <a:pt x="3" y="52"/>
                    <a:pt x="3" y="52"/>
                  </a:cubicBezTo>
                  <a:cubicBezTo>
                    <a:pt x="3" y="53"/>
                    <a:pt x="4" y="54"/>
                    <a:pt x="4" y="55"/>
                  </a:cubicBezTo>
                  <a:cubicBezTo>
                    <a:pt x="5" y="56"/>
                    <a:pt x="6" y="56"/>
                    <a:pt x="7" y="56"/>
                  </a:cubicBezTo>
                  <a:cubicBezTo>
                    <a:pt x="4" y="56"/>
                    <a:pt x="4" y="56"/>
                    <a:pt x="4" y="56"/>
                  </a:cubicBezTo>
                  <a:cubicBezTo>
                    <a:pt x="4" y="56"/>
                    <a:pt x="3" y="56"/>
                    <a:pt x="3" y="56"/>
                  </a:cubicBezTo>
                  <a:cubicBezTo>
                    <a:pt x="3" y="56"/>
                    <a:pt x="3" y="56"/>
                    <a:pt x="3" y="56"/>
                  </a:cubicBezTo>
                  <a:cubicBezTo>
                    <a:pt x="2" y="56"/>
                    <a:pt x="2" y="57"/>
                    <a:pt x="1" y="57"/>
                  </a:cubicBezTo>
                  <a:cubicBezTo>
                    <a:pt x="1" y="57"/>
                    <a:pt x="1" y="58"/>
                    <a:pt x="0" y="58"/>
                  </a:cubicBezTo>
                  <a:cubicBezTo>
                    <a:pt x="0" y="59"/>
                    <a:pt x="0" y="59"/>
                    <a:pt x="0" y="59"/>
                  </a:cubicBezTo>
                  <a:cubicBezTo>
                    <a:pt x="0" y="59"/>
                    <a:pt x="0" y="60"/>
                    <a:pt x="0" y="60"/>
                  </a:cubicBezTo>
                  <a:cubicBezTo>
                    <a:pt x="0" y="92"/>
                    <a:pt x="0" y="92"/>
                    <a:pt x="0" y="92"/>
                  </a:cubicBezTo>
                  <a:cubicBezTo>
                    <a:pt x="0" y="96"/>
                    <a:pt x="0" y="96"/>
                    <a:pt x="0" y="96"/>
                  </a:cubicBezTo>
                  <a:cubicBezTo>
                    <a:pt x="4" y="96"/>
                    <a:pt x="4" y="96"/>
                    <a:pt x="4" y="96"/>
                  </a:cubicBezTo>
                  <a:cubicBezTo>
                    <a:pt x="8" y="96"/>
                    <a:pt x="8" y="96"/>
                    <a:pt x="8" y="96"/>
                  </a:cubicBezTo>
                  <a:cubicBezTo>
                    <a:pt x="184" y="96"/>
                    <a:pt x="184" y="96"/>
                    <a:pt x="184" y="96"/>
                  </a:cubicBezTo>
                  <a:cubicBezTo>
                    <a:pt x="188" y="96"/>
                    <a:pt x="188" y="96"/>
                    <a:pt x="188" y="96"/>
                  </a:cubicBezTo>
                  <a:cubicBezTo>
                    <a:pt x="192" y="96"/>
                    <a:pt x="192" y="96"/>
                    <a:pt x="192" y="96"/>
                  </a:cubicBezTo>
                  <a:cubicBezTo>
                    <a:pt x="192" y="92"/>
                    <a:pt x="192" y="92"/>
                    <a:pt x="192" y="92"/>
                  </a:cubicBezTo>
                  <a:cubicBezTo>
                    <a:pt x="192" y="60"/>
                    <a:pt x="192" y="60"/>
                    <a:pt x="192" y="60"/>
                  </a:cubicBezTo>
                  <a:cubicBezTo>
                    <a:pt x="192" y="58"/>
                    <a:pt x="190" y="56"/>
                    <a:pt x="188" y="56"/>
                  </a:cubicBezTo>
                  <a:cubicBezTo>
                    <a:pt x="7" y="56"/>
                    <a:pt x="7" y="56"/>
                    <a:pt x="7" y="56"/>
                  </a:cubicBezTo>
                  <a:cubicBezTo>
                    <a:pt x="188" y="40"/>
                    <a:pt x="188" y="40"/>
                    <a:pt x="188" y="40"/>
                  </a:cubicBezTo>
                  <a:close/>
                  <a:moveTo>
                    <a:pt x="166" y="64"/>
                  </a:moveTo>
                  <a:cubicBezTo>
                    <a:pt x="184" y="82"/>
                    <a:pt x="184" y="82"/>
                    <a:pt x="184" y="82"/>
                  </a:cubicBezTo>
                  <a:cubicBezTo>
                    <a:pt x="184" y="88"/>
                    <a:pt x="184" y="88"/>
                    <a:pt x="184" y="88"/>
                  </a:cubicBezTo>
                  <a:cubicBezTo>
                    <a:pt x="178" y="88"/>
                    <a:pt x="178" y="88"/>
                    <a:pt x="178" y="88"/>
                  </a:cubicBezTo>
                  <a:cubicBezTo>
                    <a:pt x="154" y="64"/>
                    <a:pt x="154" y="64"/>
                    <a:pt x="154" y="64"/>
                  </a:cubicBezTo>
                  <a:lnTo>
                    <a:pt x="166" y="64"/>
                  </a:lnTo>
                  <a:close/>
                  <a:moveTo>
                    <a:pt x="114" y="64"/>
                  </a:moveTo>
                  <a:cubicBezTo>
                    <a:pt x="138" y="88"/>
                    <a:pt x="138" y="88"/>
                    <a:pt x="138" y="88"/>
                  </a:cubicBezTo>
                  <a:cubicBezTo>
                    <a:pt x="126" y="88"/>
                    <a:pt x="126" y="88"/>
                    <a:pt x="126" y="88"/>
                  </a:cubicBezTo>
                  <a:cubicBezTo>
                    <a:pt x="102" y="64"/>
                    <a:pt x="102" y="64"/>
                    <a:pt x="102" y="64"/>
                  </a:cubicBezTo>
                  <a:lnTo>
                    <a:pt x="114" y="64"/>
                  </a:lnTo>
                  <a:close/>
                  <a:moveTo>
                    <a:pt x="66" y="64"/>
                  </a:moveTo>
                  <a:cubicBezTo>
                    <a:pt x="90" y="88"/>
                    <a:pt x="90" y="88"/>
                    <a:pt x="90" y="88"/>
                  </a:cubicBezTo>
                  <a:cubicBezTo>
                    <a:pt x="78" y="88"/>
                    <a:pt x="78" y="88"/>
                    <a:pt x="78" y="88"/>
                  </a:cubicBezTo>
                  <a:cubicBezTo>
                    <a:pt x="54" y="64"/>
                    <a:pt x="54" y="64"/>
                    <a:pt x="54" y="64"/>
                  </a:cubicBezTo>
                  <a:lnTo>
                    <a:pt x="66" y="64"/>
                  </a:lnTo>
                  <a:close/>
                  <a:moveTo>
                    <a:pt x="38" y="88"/>
                  </a:moveTo>
                  <a:cubicBezTo>
                    <a:pt x="26" y="88"/>
                    <a:pt x="26" y="88"/>
                    <a:pt x="26" y="88"/>
                  </a:cubicBezTo>
                  <a:cubicBezTo>
                    <a:pt x="8" y="70"/>
                    <a:pt x="8" y="70"/>
                    <a:pt x="8" y="70"/>
                  </a:cubicBezTo>
                  <a:cubicBezTo>
                    <a:pt x="8" y="64"/>
                    <a:pt x="8" y="64"/>
                    <a:pt x="8" y="64"/>
                  </a:cubicBezTo>
                  <a:cubicBezTo>
                    <a:pt x="14" y="64"/>
                    <a:pt x="14" y="64"/>
                    <a:pt x="14" y="64"/>
                  </a:cubicBezTo>
                  <a:lnTo>
                    <a:pt x="38" y="88"/>
                  </a:lnTo>
                  <a:close/>
                  <a:moveTo>
                    <a:pt x="9" y="30"/>
                  </a:moveTo>
                  <a:cubicBezTo>
                    <a:pt x="9" y="24"/>
                    <a:pt x="9" y="24"/>
                    <a:pt x="9" y="24"/>
                  </a:cubicBezTo>
                  <a:cubicBezTo>
                    <a:pt x="14" y="23"/>
                    <a:pt x="14" y="23"/>
                    <a:pt x="14" y="23"/>
                  </a:cubicBezTo>
                  <a:cubicBezTo>
                    <a:pt x="40" y="45"/>
                    <a:pt x="40" y="45"/>
                    <a:pt x="40" y="45"/>
                  </a:cubicBezTo>
                  <a:cubicBezTo>
                    <a:pt x="29" y="46"/>
                    <a:pt x="29" y="46"/>
                    <a:pt x="29" y="46"/>
                  </a:cubicBezTo>
                  <a:lnTo>
                    <a:pt x="9" y="30"/>
                  </a:lnTo>
                  <a:close/>
                  <a:moveTo>
                    <a:pt x="54" y="20"/>
                  </a:moveTo>
                  <a:cubicBezTo>
                    <a:pt x="65" y="19"/>
                    <a:pt x="65" y="19"/>
                    <a:pt x="65" y="19"/>
                  </a:cubicBezTo>
                  <a:cubicBezTo>
                    <a:pt x="91" y="40"/>
                    <a:pt x="91" y="40"/>
                    <a:pt x="91" y="40"/>
                  </a:cubicBezTo>
                  <a:cubicBezTo>
                    <a:pt x="80" y="41"/>
                    <a:pt x="80" y="41"/>
                    <a:pt x="80" y="41"/>
                  </a:cubicBezTo>
                  <a:lnTo>
                    <a:pt x="54" y="20"/>
                  </a:lnTo>
                  <a:close/>
                  <a:moveTo>
                    <a:pt x="101" y="15"/>
                  </a:moveTo>
                  <a:cubicBezTo>
                    <a:pt x="113" y="14"/>
                    <a:pt x="113" y="14"/>
                    <a:pt x="113" y="14"/>
                  </a:cubicBezTo>
                  <a:cubicBezTo>
                    <a:pt x="138" y="36"/>
                    <a:pt x="138" y="36"/>
                    <a:pt x="138" y="36"/>
                  </a:cubicBezTo>
                  <a:cubicBezTo>
                    <a:pt x="127" y="37"/>
                    <a:pt x="127" y="37"/>
                    <a:pt x="127" y="37"/>
                  </a:cubicBezTo>
                  <a:lnTo>
                    <a:pt x="101" y="15"/>
                  </a:lnTo>
                  <a:close/>
                  <a:moveTo>
                    <a:pt x="153" y="11"/>
                  </a:moveTo>
                  <a:cubicBezTo>
                    <a:pt x="164" y="10"/>
                    <a:pt x="164" y="10"/>
                    <a:pt x="164" y="10"/>
                  </a:cubicBezTo>
                  <a:cubicBezTo>
                    <a:pt x="183" y="26"/>
                    <a:pt x="183" y="26"/>
                    <a:pt x="183" y="26"/>
                  </a:cubicBezTo>
                  <a:cubicBezTo>
                    <a:pt x="184" y="32"/>
                    <a:pt x="184" y="32"/>
                    <a:pt x="184" y="32"/>
                  </a:cubicBezTo>
                  <a:cubicBezTo>
                    <a:pt x="178" y="32"/>
                    <a:pt x="178" y="32"/>
                    <a:pt x="178" y="32"/>
                  </a:cubicBezTo>
                  <a:lnTo>
                    <a:pt x="153"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52"/>
            <p:cNvSpPr>
              <a:spLocks noEditPoints="1"/>
            </p:cNvSpPr>
            <p:nvPr/>
          </p:nvSpPr>
          <p:spPr bwMode="auto">
            <a:xfrm>
              <a:off x="1895475" y="4808538"/>
              <a:ext cx="539750" cy="247650"/>
            </a:xfrm>
            <a:custGeom>
              <a:avLst/>
              <a:gdLst>
                <a:gd name="T0" fmla="*/ 0 w 192"/>
                <a:gd name="T1" fmla="*/ 68 h 88"/>
                <a:gd name="T2" fmla="*/ 20 w 192"/>
                <a:gd name="T3" fmla="*/ 88 h 88"/>
                <a:gd name="T4" fmla="*/ 172 w 192"/>
                <a:gd name="T5" fmla="*/ 88 h 88"/>
                <a:gd name="T6" fmla="*/ 192 w 192"/>
                <a:gd name="T7" fmla="*/ 68 h 88"/>
                <a:gd name="T8" fmla="*/ 192 w 192"/>
                <a:gd name="T9" fmla="*/ 0 h 88"/>
                <a:gd name="T10" fmla="*/ 0 w 192"/>
                <a:gd name="T11" fmla="*/ 0 h 88"/>
                <a:gd name="T12" fmla="*/ 0 w 192"/>
                <a:gd name="T13" fmla="*/ 68 h 88"/>
                <a:gd name="T14" fmla="*/ 36 w 192"/>
                <a:gd name="T15" fmla="*/ 16 h 88"/>
                <a:gd name="T16" fmla="*/ 156 w 192"/>
                <a:gd name="T17" fmla="*/ 16 h 88"/>
                <a:gd name="T18" fmla="*/ 160 w 192"/>
                <a:gd name="T19" fmla="*/ 20 h 88"/>
                <a:gd name="T20" fmla="*/ 156 w 192"/>
                <a:gd name="T21" fmla="*/ 24 h 88"/>
                <a:gd name="T22" fmla="*/ 36 w 192"/>
                <a:gd name="T23" fmla="*/ 24 h 88"/>
                <a:gd name="T24" fmla="*/ 32 w 192"/>
                <a:gd name="T25" fmla="*/ 20 h 88"/>
                <a:gd name="T26" fmla="*/ 36 w 192"/>
                <a:gd name="T27" fmla="*/ 16 h 88"/>
                <a:gd name="T28" fmla="*/ 36 w 192"/>
                <a:gd name="T29" fmla="*/ 40 h 88"/>
                <a:gd name="T30" fmla="*/ 156 w 192"/>
                <a:gd name="T31" fmla="*/ 40 h 88"/>
                <a:gd name="T32" fmla="*/ 160 w 192"/>
                <a:gd name="T33" fmla="*/ 44 h 88"/>
                <a:gd name="T34" fmla="*/ 156 w 192"/>
                <a:gd name="T35" fmla="*/ 48 h 88"/>
                <a:gd name="T36" fmla="*/ 36 w 192"/>
                <a:gd name="T37" fmla="*/ 48 h 88"/>
                <a:gd name="T38" fmla="*/ 32 w 192"/>
                <a:gd name="T39" fmla="*/ 44 h 88"/>
                <a:gd name="T40" fmla="*/ 36 w 192"/>
                <a:gd name="T41"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88">
                  <a:moveTo>
                    <a:pt x="0" y="68"/>
                  </a:moveTo>
                  <a:cubicBezTo>
                    <a:pt x="0" y="79"/>
                    <a:pt x="9" y="88"/>
                    <a:pt x="20" y="88"/>
                  </a:cubicBezTo>
                  <a:cubicBezTo>
                    <a:pt x="172" y="88"/>
                    <a:pt x="172" y="88"/>
                    <a:pt x="172" y="88"/>
                  </a:cubicBezTo>
                  <a:cubicBezTo>
                    <a:pt x="183" y="88"/>
                    <a:pt x="192" y="79"/>
                    <a:pt x="192" y="68"/>
                  </a:cubicBezTo>
                  <a:cubicBezTo>
                    <a:pt x="192" y="0"/>
                    <a:pt x="192" y="0"/>
                    <a:pt x="192" y="0"/>
                  </a:cubicBezTo>
                  <a:cubicBezTo>
                    <a:pt x="0" y="0"/>
                    <a:pt x="0" y="0"/>
                    <a:pt x="0" y="0"/>
                  </a:cubicBezTo>
                  <a:lnTo>
                    <a:pt x="0" y="68"/>
                  </a:lnTo>
                  <a:close/>
                  <a:moveTo>
                    <a:pt x="36" y="16"/>
                  </a:moveTo>
                  <a:cubicBezTo>
                    <a:pt x="156" y="16"/>
                    <a:pt x="156" y="16"/>
                    <a:pt x="156" y="16"/>
                  </a:cubicBezTo>
                  <a:cubicBezTo>
                    <a:pt x="158" y="16"/>
                    <a:pt x="160" y="18"/>
                    <a:pt x="160" y="20"/>
                  </a:cubicBezTo>
                  <a:cubicBezTo>
                    <a:pt x="160" y="22"/>
                    <a:pt x="158" y="24"/>
                    <a:pt x="156" y="24"/>
                  </a:cubicBezTo>
                  <a:cubicBezTo>
                    <a:pt x="36" y="24"/>
                    <a:pt x="36" y="24"/>
                    <a:pt x="36" y="24"/>
                  </a:cubicBezTo>
                  <a:cubicBezTo>
                    <a:pt x="34" y="24"/>
                    <a:pt x="32" y="22"/>
                    <a:pt x="32" y="20"/>
                  </a:cubicBezTo>
                  <a:cubicBezTo>
                    <a:pt x="32" y="18"/>
                    <a:pt x="34" y="16"/>
                    <a:pt x="36" y="16"/>
                  </a:cubicBezTo>
                  <a:close/>
                  <a:moveTo>
                    <a:pt x="36" y="40"/>
                  </a:moveTo>
                  <a:cubicBezTo>
                    <a:pt x="156" y="40"/>
                    <a:pt x="156" y="40"/>
                    <a:pt x="156" y="40"/>
                  </a:cubicBezTo>
                  <a:cubicBezTo>
                    <a:pt x="158" y="40"/>
                    <a:pt x="160" y="42"/>
                    <a:pt x="160" y="44"/>
                  </a:cubicBezTo>
                  <a:cubicBezTo>
                    <a:pt x="160" y="46"/>
                    <a:pt x="158" y="48"/>
                    <a:pt x="156" y="48"/>
                  </a:cubicBezTo>
                  <a:cubicBezTo>
                    <a:pt x="36" y="48"/>
                    <a:pt x="36" y="48"/>
                    <a:pt x="36" y="48"/>
                  </a:cubicBezTo>
                  <a:cubicBezTo>
                    <a:pt x="34" y="48"/>
                    <a:pt x="32" y="46"/>
                    <a:pt x="32" y="44"/>
                  </a:cubicBezTo>
                  <a:cubicBezTo>
                    <a:pt x="32" y="42"/>
                    <a:pt x="34" y="40"/>
                    <a:pt x="3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39" name="组合 338"/>
          <p:cNvGrpSpPr/>
          <p:nvPr/>
        </p:nvGrpSpPr>
        <p:grpSpPr>
          <a:xfrm>
            <a:off x="6090306" y="4764197"/>
            <a:ext cx="472363" cy="520811"/>
            <a:chOff x="1917700" y="530225"/>
            <a:chExt cx="495300" cy="546100"/>
          </a:xfrm>
          <a:solidFill>
            <a:schemeClr val="bg1">
              <a:alpha val="9000"/>
            </a:schemeClr>
          </a:solidFill>
        </p:grpSpPr>
        <p:sp>
          <p:nvSpPr>
            <p:cNvPr id="361" name="Freeform 23"/>
            <p:cNvSpPr>
              <a:spLocks noEditPoints="1"/>
            </p:cNvSpPr>
            <p:nvPr/>
          </p:nvSpPr>
          <p:spPr bwMode="auto">
            <a:xfrm>
              <a:off x="1917700" y="530225"/>
              <a:ext cx="495300" cy="546100"/>
            </a:xfrm>
            <a:custGeom>
              <a:avLst/>
              <a:gdLst>
                <a:gd name="T0" fmla="*/ 160 w 176"/>
                <a:gd name="T1" fmla="*/ 130 h 194"/>
                <a:gd name="T2" fmla="*/ 176 w 176"/>
                <a:gd name="T3" fmla="*/ 114 h 194"/>
                <a:gd name="T4" fmla="*/ 160 w 176"/>
                <a:gd name="T5" fmla="*/ 98 h 194"/>
                <a:gd name="T6" fmla="*/ 152 w 176"/>
                <a:gd name="T7" fmla="*/ 100 h 194"/>
                <a:gd name="T8" fmla="*/ 90 w 176"/>
                <a:gd name="T9" fmla="*/ 34 h 194"/>
                <a:gd name="T10" fmla="*/ 91 w 176"/>
                <a:gd name="T11" fmla="*/ 32 h 194"/>
                <a:gd name="T12" fmla="*/ 91 w 176"/>
                <a:gd name="T13" fmla="*/ 7 h 194"/>
                <a:gd name="T14" fmla="*/ 66 w 176"/>
                <a:gd name="T15" fmla="*/ 7 h 194"/>
                <a:gd name="T16" fmla="*/ 51 w 176"/>
                <a:gd name="T17" fmla="*/ 21 h 194"/>
                <a:gd name="T18" fmla="*/ 34 w 176"/>
                <a:gd name="T19" fmla="*/ 18 h 194"/>
                <a:gd name="T20" fmla="*/ 1 w 176"/>
                <a:gd name="T21" fmla="*/ 31 h 194"/>
                <a:gd name="T22" fmla="*/ 1 w 176"/>
                <a:gd name="T23" fmla="*/ 37 h 194"/>
                <a:gd name="T24" fmla="*/ 61 w 176"/>
                <a:gd name="T25" fmla="*/ 97 h 194"/>
                <a:gd name="T26" fmla="*/ 64 w 176"/>
                <a:gd name="T27" fmla="*/ 98 h 194"/>
                <a:gd name="T28" fmla="*/ 67 w 176"/>
                <a:gd name="T29" fmla="*/ 97 h 194"/>
                <a:gd name="T30" fmla="*/ 77 w 176"/>
                <a:gd name="T31" fmla="*/ 47 h 194"/>
                <a:gd name="T32" fmla="*/ 84 w 176"/>
                <a:gd name="T33" fmla="*/ 39 h 194"/>
                <a:gd name="T34" fmla="*/ 146 w 176"/>
                <a:gd name="T35" fmla="*/ 106 h 194"/>
                <a:gd name="T36" fmla="*/ 144 w 176"/>
                <a:gd name="T37" fmla="*/ 114 h 194"/>
                <a:gd name="T38" fmla="*/ 146 w 176"/>
                <a:gd name="T39" fmla="*/ 122 h 194"/>
                <a:gd name="T40" fmla="*/ 126 w 176"/>
                <a:gd name="T41" fmla="*/ 142 h 194"/>
                <a:gd name="T42" fmla="*/ 112 w 176"/>
                <a:gd name="T43" fmla="*/ 138 h 194"/>
                <a:gd name="T44" fmla="*/ 88 w 176"/>
                <a:gd name="T45" fmla="*/ 162 h 194"/>
                <a:gd name="T46" fmla="*/ 52 w 176"/>
                <a:gd name="T47" fmla="*/ 162 h 194"/>
                <a:gd name="T48" fmla="*/ 32 w 176"/>
                <a:gd name="T49" fmla="*/ 182 h 194"/>
                <a:gd name="T50" fmla="*/ 32 w 176"/>
                <a:gd name="T51" fmla="*/ 190 h 194"/>
                <a:gd name="T52" fmla="*/ 36 w 176"/>
                <a:gd name="T53" fmla="*/ 194 h 194"/>
                <a:gd name="T54" fmla="*/ 156 w 176"/>
                <a:gd name="T55" fmla="*/ 194 h 194"/>
                <a:gd name="T56" fmla="*/ 160 w 176"/>
                <a:gd name="T57" fmla="*/ 190 h 194"/>
                <a:gd name="T58" fmla="*/ 160 w 176"/>
                <a:gd name="T59" fmla="*/ 182 h 194"/>
                <a:gd name="T60" fmla="*/ 140 w 176"/>
                <a:gd name="T61" fmla="*/ 162 h 194"/>
                <a:gd name="T62" fmla="*/ 136 w 176"/>
                <a:gd name="T63" fmla="*/ 162 h 194"/>
                <a:gd name="T64" fmla="*/ 132 w 176"/>
                <a:gd name="T65" fmla="*/ 148 h 194"/>
                <a:gd name="T66" fmla="*/ 152 w 176"/>
                <a:gd name="T67" fmla="*/ 128 h 194"/>
                <a:gd name="T68" fmla="*/ 160 w 176"/>
                <a:gd name="T69" fmla="*/ 130 h 194"/>
                <a:gd name="T70" fmla="*/ 55 w 176"/>
                <a:gd name="T71" fmla="*/ 48 h 194"/>
                <a:gd name="T72" fmla="*/ 52 w 176"/>
                <a:gd name="T73" fmla="*/ 50 h 194"/>
                <a:gd name="T74" fmla="*/ 50 w 176"/>
                <a:gd name="T75" fmla="*/ 48 h 194"/>
                <a:gd name="T76" fmla="*/ 31 w 176"/>
                <a:gd name="T77" fmla="*/ 42 h 194"/>
                <a:gd name="T78" fmla="*/ 27 w 176"/>
                <a:gd name="T79" fmla="*/ 39 h 194"/>
                <a:gd name="T80" fmla="*/ 30 w 176"/>
                <a:gd name="T81" fmla="*/ 34 h 194"/>
                <a:gd name="T82" fmla="*/ 34 w 176"/>
                <a:gd name="T83" fmla="*/ 34 h 194"/>
                <a:gd name="T84" fmla="*/ 55 w 176"/>
                <a:gd name="T85" fmla="*/ 43 h 194"/>
                <a:gd name="T86" fmla="*/ 55 w 176"/>
                <a:gd name="T87" fmla="*/ 4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94">
                  <a:moveTo>
                    <a:pt x="160" y="130"/>
                  </a:moveTo>
                  <a:cubicBezTo>
                    <a:pt x="169" y="130"/>
                    <a:pt x="176" y="123"/>
                    <a:pt x="176" y="114"/>
                  </a:cubicBezTo>
                  <a:cubicBezTo>
                    <a:pt x="176" y="105"/>
                    <a:pt x="169" y="98"/>
                    <a:pt x="160" y="98"/>
                  </a:cubicBezTo>
                  <a:cubicBezTo>
                    <a:pt x="157" y="98"/>
                    <a:pt x="155" y="99"/>
                    <a:pt x="152" y="100"/>
                  </a:cubicBezTo>
                  <a:cubicBezTo>
                    <a:pt x="90" y="34"/>
                    <a:pt x="90" y="34"/>
                    <a:pt x="90" y="34"/>
                  </a:cubicBezTo>
                  <a:cubicBezTo>
                    <a:pt x="91" y="32"/>
                    <a:pt x="91" y="32"/>
                    <a:pt x="91" y="32"/>
                  </a:cubicBezTo>
                  <a:cubicBezTo>
                    <a:pt x="98" y="25"/>
                    <a:pt x="98" y="14"/>
                    <a:pt x="91" y="7"/>
                  </a:cubicBezTo>
                  <a:cubicBezTo>
                    <a:pt x="84" y="0"/>
                    <a:pt x="73" y="0"/>
                    <a:pt x="66" y="7"/>
                  </a:cubicBezTo>
                  <a:cubicBezTo>
                    <a:pt x="51" y="21"/>
                    <a:pt x="51" y="21"/>
                    <a:pt x="51" y="21"/>
                  </a:cubicBezTo>
                  <a:cubicBezTo>
                    <a:pt x="46" y="19"/>
                    <a:pt x="40" y="18"/>
                    <a:pt x="34" y="18"/>
                  </a:cubicBezTo>
                  <a:cubicBezTo>
                    <a:pt x="22" y="18"/>
                    <a:pt x="10" y="23"/>
                    <a:pt x="1" y="31"/>
                  </a:cubicBezTo>
                  <a:cubicBezTo>
                    <a:pt x="0" y="33"/>
                    <a:pt x="0" y="35"/>
                    <a:pt x="1" y="37"/>
                  </a:cubicBezTo>
                  <a:cubicBezTo>
                    <a:pt x="61" y="97"/>
                    <a:pt x="61" y="97"/>
                    <a:pt x="61" y="97"/>
                  </a:cubicBezTo>
                  <a:cubicBezTo>
                    <a:pt x="62" y="97"/>
                    <a:pt x="63" y="98"/>
                    <a:pt x="64" y="98"/>
                  </a:cubicBezTo>
                  <a:cubicBezTo>
                    <a:pt x="65" y="98"/>
                    <a:pt x="66" y="97"/>
                    <a:pt x="67" y="97"/>
                  </a:cubicBezTo>
                  <a:cubicBezTo>
                    <a:pt x="80" y="83"/>
                    <a:pt x="84" y="63"/>
                    <a:pt x="77" y="47"/>
                  </a:cubicBezTo>
                  <a:cubicBezTo>
                    <a:pt x="84" y="39"/>
                    <a:pt x="84" y="39"/>
                    <a:pt x="84" y="39"/>
                  </a:cubicBezTo>
                  <a:cubicBezTo>
                    <a:pt x="146" y="106"/>
                    <a:pt x="146" y="106"/>
                    <a:pt x="146" y="106"/>
                  </a:cubicBezTo>
                  <a:cubicBezTo>
                    <a:pt x="145" y="108"/>
                    <a:pt x="144" y="111"/>
                    <a:pt x="144" y="114"/>
                  </a:cubicBezTo>
                  <a:cubicBezTo>
                    <a:pt x="144" y="117"/>
                    <a:pt x="145" y="120"/>
                    <a:pt x="146" y="122"/>
                  </a:cubicBezTo>
                  <a:cubicBezTo>
                    <a:pt x="126" y="142"/>
                    <a:pt x="126" y="142"/>
                    <a:pt x="126" y="142"/>
                  </a:cubicBezTo>
                  <a:cubicBezTo>
                    <a:pt x="122" y="140"/>
                    <a:pt x="117" y="138"/>
                    <a:pt x="112" y="138"/>
                  </a:cubicBezTo>
                  <a:cubicBezTo>
                    <a:pt x="99" y="138"/>
                    <a:pt x="88" y="149"/>
                    <a:pt x="88" y="162"/>
                  </a:cubicBezTo>
                  <a:cubicBezTo>
                    <a:pt x="52" y="162"/>
                    <a:pt x="52" y="162"/>
                    <a:pt x="52" y="162"/>
                  </a:cubicBezTo>
                  <a:cubicBezTo>
                    <a:pt x="41" y="162"/>
                    <a:pt x="32" y="171"/>
                    <a:pt x="32" y="182"/>
                  </a:cubicBezTo>
                  <a:cubicBezTo>
                    <a:pt x="32" y="190"/>
                    <a:pt x="32" y="190"/>
                    <a:pt x="32" y="190"/>
                  </a:cubicBezTo>
                  <a:cubicBezTo>
                    <a:pt x="32" y="192"/>
                    <a:pt x="34" y="194"/>
                    <a:pt x="36" y="194"/>
                  </a:cubicBezTo>
                  <a:cubicBezTo>
                    <a:pt x="156" y="194"/>
                    <a:pt x="156" y="194"/>
                    <a:pt x="156" y="194"/>
                  </a:cubicBezTo>
                  <a:cubicBezTo>
                    <a:pt x="158" y="194"/>
                    <a:pt x="160" y="192"/>
                    <a:pt x="160" y="190"/>
                  </a:cubicBezTo>
                  <a:cubicBezTo>
                    <a:pt x="160" y="182"/>
                    <a:pt x="160" y="182"/>
                    <a:pt x="160" y="182"/>
                  </a:cubicBezTo>
                  <a:cubicBezTo>
                    <a:pt x="160" y="171"/>
                    <a:pt x="151" y="162"/>
                    <a:pt x="140" y="162"/>
                  </a:cubicBezTo>
                  <a:cubicBezTo>
                    <a:pt x="136" y="162"/>
                    <a:pt x="136" y="162"/>
                    <a:pt x="136" y="162"/>
                  </a:cubicBezTo>
                  <a:cubicBezTo>
                    <a:pt x="136" y="157"/>
                    <a:pt x="134" y="152"/>
                    <a:pt x="132" y="148"/>
                  </a:cubicBezTo>
                  <a:cubicBezTo>
                    <a:pt x="152" y="128"/>
                    <a:pt x="152" y="128"/>
                    <a:pt x="152" y="128"/>
                  </a:cubicBezTo>
                  <a:cubicBezTo>
                    <a:pt x="154" y="129"/>
                    <a:pt x="157" y="130"/>
                    <a:pt x="160" y="130"/>
                  </a:cubicBezTo>
                  <a:close/>
                  <a:moveTo>
                    <a:pt x="55" y="48"/>
                  </a:moveTo>
                  <a:cubicBezTo>
                    <a:pt x="55" y="49"/>
                    <a:pt x="53" y="50"/>
                    <a:pt x="52" y="50"/>
                  </a:cubicBezTo>
                  <a:cubicBezTo>
                    <a:pt x="51" y="50"/>
                    <a:pt x="50" y="49"/>
                    <a:pt x="50" y="48"/>
                  </a:cubicBezTo>
                  <a:cubicBezTo>
                    <a:pt x="45" y="43"/>
                    <a:pt x="38" y="41"/>
                    <a:pt x="31" y="42"/>
                  </a:cubicBezTo>
                  <a:cubicBezTo>
                    <a:pt x="29" y="42"/>
                    <a:pt x="27" y="41"/>
                    <a:pt x="27" y="39"/>
                  </a:cubicBezTo>
                  <a:cubicBezTo>
                    <a:pt x="26" y="36"/>
                    <a:pt x="28" y="34"/>
                    <a:pt x="30" y="34"/>
                  </a:cubicBezTo>
                  <a:cubicBezTo>
                    <a:pt x="31" y="34"/>
                    <a:pt x="33" y="34"/>
                    <a:pt x="34" y="34"/>
                  </a:cubicBezTo>
                  <a:cubicBezTo>
                    <a:pt x="42" y="34"/>
                    <a:pt x="50" y="37"/>
                    <a:pt x="55" y="43"/>
                  </a:cubicBezTo>
                  <a:cubicBezTo>
                    <a:pt x="57" y="44"/>
                    <a:pt x="57" y="47"/>
                    <a:pt x="55"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24"/>
            <p:cNvSpPr/>
            <p:nvPr/>
          </p:nvSpPr>
          <p:spPr bwMode="auto">
            <a:xfrm>
              <a:off x="1935163" y="690563"/>
              <a:ext cx="98425" cy="93663"/>
            </a:xfrm>
            <a:custGeom>
              <a:avLst/>
              <a:gdLst>
                <a:gd name="T0" fmla="*/ 4 w 35"/>
                <a:gd name="T1" fmla="*/ 0 h 33"/>
                <a:gd name="T2" fmla="*/ 9 w 35"/>
                <a:gd name="T3" fmla="*/ 26 h 33"/>
                <a:gd name="T4" fmla="*/ 25 w 35"/>
                <a:gd name="T5" fmla="*/ 33 h 33"/>
                <a:gd name="T6" fmla="*/ 35 w 35"/>
                <a:gd name="T7" fmla="*/ 31 h 33"/>
                <a:gd name="T8" fmla="*/ 4 w 35"/>
                <a:gd name="T9" fmla="*/ 0 h 33"/>
              </a:gdLst>
              <a:ahLst/>
              <a:cxnLst>
                <a:cxn ang="0">
                  <a:pos x="T0" y="T1"/>
                </a:cxn>
                <a:cxn ang="0">
                  <a:pos x="T2" y="T3"/>
                </a:cxn>
                <a:cxn ang="0">
                  <a:pos x="T4" y="T5"/>
                </a:cxn>
                <a:cxn ang="0">
                  <a:pos x="T6" y="T7"/>
                </a:cxn>
                <a:cxn ang="0">
                  <a:pos x="T8" y="T9"/>
                </a:cxn>
              </a:cxnLst>
              <a:rect l="0" t="0" r="r" b="b"/>
              <a:pathLst>
                <a:path w="35" h="33">
                  <a:moveTo>
                    <a:pt x="4" y="0"/>
                  </a:moveTo>
                  <a:cubicBezTo>
                    <a:pt x="0" y="9"/>
                    <a:pt x="2" y="19"/>
                    <a:pt x="9" y="26"/>
                  </a:cubicBezTo>
                  <a:cubicBezTo>
                    <a:pt x="13" y="31"/>
                    <a:pt x="19" y="33"/>
                    <a:pt x="25" y="33"/>
                  </a:cubicBezTo>
                  <a:cubicBezTo>
                    <a:pt x="28" y="33"/>
                    <a:pt x="32" y="32"/>
                    <a:pt x="35" y="31"/>
                  </a:cubicBez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40" name="Freeform 6"/>
          <p:cNvSpPr>
            <a:spLocks noEditPoints="1"/>
          </p:cNvSpPr>
          <p:nvPr/>
        </p:nvSpPr>
        <p:spPr bwMode="auto">
          <a:xfrm>
            <a:off x="8093670" y="4956824"/>
            <a:ext cx="321783" cy="552557"/>
          </a:xfrm>
          <a:custGeom>
            <a:avLst/>
            <a:gdLst>
              <a:gd name="T0" fmla="*/ 100 w 112"/>
              <a:gd name="T1" fmla="*/ 0 h 192"/>
              <a:gd name="T2" fmla="*/ 12 w 112"/>
              <a:gd name="T3" fmla="*/ 0 h 192"/>
              <a:gd name="T4" fmla="*/ 0 w 112"/>
              <a:gd name="T5" fmla="*/ 12 h 192"/>
              <a:gd name="T6" fmla="*/ 0 w 112"/>
              <a:gd name="T7" fmla="*/ 180 h 192"/>
              <a:gd name="T8" fmla="*/ 12 w 112"/>
              <a:gd name="T9" fmla="*/ 192 h 192"/>
              <a:gd name="T10" fmla="*/ 100 w 112"/>
              <a:gd name="T11" fmla="*/ 192 h 192"/>
              <a:gd name="T12" fmla="*/ 112 w 112"/>
              <a:gd name="T13" fmla="*/ 180 h 192"/>
              <a:gd name="T14" fmla="*/ 112 w 112"/>
              <a:gd name="T15" fmla="*/ 12 h 192"/>
              <a:gd name="T16" fmla="*/ 100 w 112"/>
              <a:gd name="T17" fmla="*/ 0 h 192"/>
              <a:gd name="T18" fmla="*/ 52 w 112"/>
              <a:gd name="T19" fmla="*/ 16 h 192"/>
              <a:gd name="T20" fmla="*/ 60 w 112"/>
              <a:gd name="T21" fmla="*/ 16 h 192"/>
              <a:gd name="T22" fmla="*/ 64 w 112"/>
              <a:gd name="T23" fmla="*/ 20 h 192"/>
              <a:gd name="T24" fmla="*/ 60 w 112"/>
              <a:gd name="T25" fmla="*/ 24 h 192"/>
              <a:gd name="T26" fmla="*/ 52 w 112"/>
              <a:gd name="T27" fmla="*/ 24 h 192"/>
              <a:gd name="T28" fmla="*/ 48 w 112"/>
              <a:gd name="T29" fmla="*/ 20 h 192"/>
              <a:gd name="T30" fmla="*/ 52 w 112"/>
              <a:gd name="T31" fmla="*/ 16 h 192"/>
              <a:gd name="T32" fmla="*/ 33 w 112"/>
              <a:gd name="T33" fmla="*/ 17 h 192"/>
              <a:gd name="T34" fmla="*/ 39 w 112"/>
              <a:gd name="T35" fmla="*/ 17 h 192"/>
              <a:gd name="T36" fmla="*/ 40 w 112"/>
              <a:gd name="T37" fmla="*/ 20 h 192"/>
              <a:gd name="T38" fmla="*/ 39 w 112"/>
              <a:gd name="T39" fmla="*/ 23 h 192"/>
              <a:gd name="T40" fmla="*/ 36 w 112"/>
              <a:gd name="T41" fmla="*/ 24 h 192"/>
              <a:gd name="T42" fmla="*/ 33 w 112"/>
              <a:gd name="T43" fmla="*/ 23 h 192"/>
              <a:gd name="T44" fmla="*/ 32 w 112"/>
              <a:gd name="T45" fmla="*/ 20 h 192"/>
              <a:gd name="T46" fmla="*/ 33 w 112"/>
              <a:gd name="T47" fmla="*/ 17 h 192"/>
              <a:gd name="T48" fmla="*/ 56 w 112"/>
              <a:gd name="T49" fmla="*/ 176 h 192"/>
              <a:gd name="T50" fmla="*/ 44 w 112"/>
              <a:gd name="T51" fmla="*/ 164 h 192"/>
              <a:gd name="T52" fmla="*/ 56 w 112"/>
              <a:gd name="T53" fmla="*/ 152 h 192"/>
              <a:gd name="T54" fmla="*/ 68 w 112"/>
              <a:gd name="T55" fmla="*/ 164 h 192"/>
              <a:gd name="T56" fmla="*/ 56 w 112"/>
              <a:gd name="T57" fmla="*/ 176 h 192"/>
              <a:gd name="T58" fmla="*/ 96 w 112"/>
              <a:gd name="T59" fmla="*/ 140 h 192"/>
              <a:gd name="T60" fmla="*/ 92 w 112"/>
              <a:gd name="T61" fmla="*/ 144 h 192"/>
              <a:gd name="T62" fmla="*/ 20 w 112"/>
              <a:gd name="T63" fmla="*/ 144 h 192"/>
              <a:gd name="T64" fmla="*/ 16 w 112"/>
              <a:gd name="T65" fmla="*/ 140 h 192"/>
              <a:gd name="T66" fmla="*/ 16 w 112"/>
              <a:gd name="T67" fmla="*/ 36 h 192"/>
              <a:gd name="T68" fmla="*/ 20 w 112"/>
              <a:gd name="T69" fmla="*/ 32 h 192"/>
              <a:gd name="T70" fmla="*/ 92 w 112"/>
              <a:gd name="T71" fmla="*/ 32 h 192"/>
              <a:gd name="T72" fmla="*/ 96 w 112"/>
              <a:gd name="T73" fmla="*/ 36 h 192"/>
              <a:gd name="T74" fmla="*/ 96 w 112"/>
              <a:gd name="T75"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92">
                <a:moveTo>
                  <a:pt x="100" y="0"/>
                </a:moveTo>
                <a:cubicBezTo>
                  <a:pt x="12" y="0"/>
                  <a:pt x="12" y="0"/>
                  <a:pt x="12" y="0"/>
                </a:cubicBezTo>
                <a:cubicBezTo>
                  <a:pt x="6" y="0"/>
                  <a:pt x="0" y="5"/>
                  <a:pt x="0" y="12"/>
                </a:cubicBezTo>
                <a:cubicBezTo>
                  <a:pt x="0" y="180"/>
                  <a:pt x="0" y="180"/>
                  <a:pt x="0" y="180"/>
                </a:cubicBezTo>
                <a:cubicBezTo>
                  <a:pt x="0" y="186"/>
                  <a:pt x="6" y="192"/>
                  <a:pt x="12" y="192"/>
                </a:cubicBezTo>
                <a:cubicBezTo>
                  <a:pt x="100" y="192"/>
                  <a:pt x="100" y="192"/>
                  <a:pt x="100" y="192"/>
                </a:cubicBezTo>
                <a:cubicBezTo>
                  <a:pt x="107" y="192"/>
                  <a:pt x="112" y="186"/>
                  <a:pt x="112" y="180"/>
                </a:cubicBezTo>
                <a:cubicBezTo>
                  <a:pt x="112" y="12"/>
                  <a:pt x="112" y="12"/>
                  <a:pt x="112" y="12"/>
                </a:cubicBezTo>
                <a:cubicBezTo>
                  <a:pt x="112" y="5"/>
                  <a:pt x="107" y="0"/>
                  <a:pt x="100" y="0"/>
                </a:cubicBezTo>
                <a:close/>
                <a:moveTo>
                  <a:pt x="52" y="16"/>
                </a:moveTo>
                <a:cubicBezTo>
                  <a:pt x="60" y="16"/>
                  <a:pt x="60" y="16"/>
                  <a:pt x="60" y="16"/>
                </a:cubicBezTo>
                <a:cubicBezTo>
                  <a:pt x="62" y="16"/>
                  <a:pt x="64" y="18"/>
                  <a:pt x="64" y="20"/>
                </a:cubicBezTo>
                <a:cubicBezTo>
                  <a:pt x="64" y="22"/>
                  <a:pt x="62" y="24"/>
                  <a:pt x="60" y="24"/>
                </a:cubicBezTo>
                <a:cubicBezTo>
                  <a:pt x="52" y="24"/>
                  <a:pt x="52" y="24"/>
                  <a:pt x="52" y="24"/>
                </a:cubicBezTo>
                <a:cubicBezTo>
                  <a:pt x="50" y="24"/>
                  <a:pt x="48" y="22"/>
                  <a:pt x="48" y="20"/>
                </a:cubicBezTo>
                <a:cubicBezTo>
                  <a:pt x="48" y="18"/>
                  <a:pt x="50" y="16"/>
                  <a:pt x="52" y="16"/>
                </a:cubicBezTo>
                <a:close/>
                <a:moveTo>
                  <a:pt x="33" y="17"/>
                </a:moveTo>
                <a:cubicBezTo>
                  <a:pt x="35" y="16"/>
                  <a:pt x="38" y="16"/>
                  <a:pt x="39" y="17"/>
                </a:cubicBezTo>
                <a:cubicBezTo>
                  <a:pt x="40" y="18"/>
                  <a:pt x="40" y="19"/>
                  <a:pt x="40" y="20"/>
                </a:cubicBezTo>
                <a:cubicBezTo>
                  <a:pt x="40" y="21"/>
                  <a:pt x="40" y="22"/>
                  <a:pt x="39" y="23"/>
                </a:cubicBezTo>
                <a:cubicBezTo>
                  <a:pt x="38" y="23"/>
                  <a:pt x="37" y="24"/>
                  <a:pt x="36" y="24"/>
                </a:cubicBezTo>
                <a:cubicBezTo>
                  <a:pt x="35" y="24"/>
                  <a:pt x="34" y="23"/>
                  <a:pt x="33" y="23"/>
                </a:cubicBezTo>
                <a:cubicBezTo>
                  <a:pt x="33" y="22"/>
                  <a:pt x="32" y="21"/>
                  <a:pt x="32" y="20"/>
                </a:cubicBezTo>
                <a:cubicBezTo>
                  <a:pt x="32" y="19"/>
                  <a:pt x="33" y="18"/>
                  <a:pt x="33" y="17"/>
                </a:cubicBezTo>
                <a:close/>
                <a:moveTo>
                  <a:pt x="56" y="176"/>
                </a:moveTo>
                <a:cubicBezTo>
                  <a:pt x="50" y="176"/>
                  <a:pt x="44" y="170"/>
                  <a:pt x="44" y="164"/>
                </a:cubicBezTo>
                <a:cubicBezTo>
                  <a:pt x="44" y="157"/>
                  <a:pt x="50" y="152"/>
                  <a:pt x="56" y="152"/>
                </a:cubicBezTo>
                <a:cubicBezTo>
                  <a:pt x="63" y="152"/>
                  <a:pt x="68" y="157"/>
                  <a:pt x="68" y="164"/>
                </a:cubicBezTo>
                <a:cubicBezTo>
                  <a:pt x="68" y="170"/>
                  <a:pt x="63" y="176"/>
                  <a:pt x="56" y="176"/>
                </a:cubicBezTo>
                <a:close/>
                <a:moveTo>
                  <a:pt x="96" y="140"/>
                </a:moveTo>
                <a:cubicBezTo>
                  <a:pt x="96" y="142"/>
                  <a:pt x="94" y="144"/>
                  <a:pt x="92" y="144"/>
                </a:cubicBezTo>
                <a:cubicBezTo>
                  <a:pt x="20" y="144"/>
                  <a:pt x="20" y="144"/>
                  <a:pt x="20" y="144"/>
                </a:cubicBezTo>
                <a:cubicBezTo>
                  <a:pt x="18" y="144"/>
                  <a:pt x="16" y="142"/>
                  <a:pt x="16" y="140"/>
                </a:cubicBezTo>
                <a:cubicBezTo>
                  <a:pt x="16" y="36"/>
                  <a:pt x="16" y="36"/>
                  <a:pt x="16" y="36"/>
                </a:cubicBezTo>
                <a:cubicBezTo>
                  <a:pt x="16" y="34"/>
                  <a:pt x="18" y="32"/>
                  <a:pt x="20" y="32"/>
                </a:cubicBezTo>
                <a:cubicBezTo>
                  <a:pt x="92" y="32"/>
                  <a:pt x="92" y="32"/>
                  <a:pt x="92" y="32"/>
                </a:cubicBezTo>
                <a:cubicBezTo>
                  <a:pt x="94" y="32"/>
                  <a:pt x="96" y="34"/>
                  <a:pt x="96" y="36"/>
                </a:cubicBezTo>
                <a:lnTo>
                  <a:pt x="96" y="140"/>
                </a:lnTo>
                <a:close/>
              </a:path>
            </a:pathLst>
          </a:custGeom>
          <a:solidFill>
            <a:schemeClr val="bg1">
              <a:alpha val="9000"/>
            </a:schemeClr>
          </a:solidFill>
          <a:ln>
            <a:noFill/>
          </a:ln>
        </p:spPr>
        <p:txBody>
          <a:bodyPr vert="horz" wrap="square" lIns="91440" tIns="45720" rIns="91440" bIns="45720" numCol="1" anchor="t" anchorCtr="0" compatLnSpc="1"/>
          <a:lstStyle/>
          <a:p>
            <a:endParaRPr lang="zh-CN" altLang="en-US"/>
          </a:p>
        </p:txBody>
      </p:sp>
      <p:grpSp>
        <p:nvGrpSpPr>
          <p:cNvPr id="341" name="组合 340"/>
          <p:cNvGrpSpPr/>
          <p:nvPr/>
        </p:nvGrpSpPr>
        <p:grpSpPr>
          <a:xfrm rot="20700000">
            <a:off x="6840968" y="1031441"/>
            <a:ext cx="587407" cy="587407"/>
            <a:chOff x="4549775" y="1862138"/>
            <a:chExt cx="539750" cy="539750"/>
          </a:xfrm>
          <a:solidFill>
            <a:schemeClr val="bg1">
              <a:alpha val="9000"/>
            </a:schemeClr>
          </a:solidFill>
        </p:grpSpPr>
        <p:sp>
          <p:nvSpPr>
            <p:cNvPr id="359" name="Freeform 33"/>
            <p:cNvSpPr/>
            <p:nvPr/>
          </p:nvSpPr>
          <p:spPr bwMode="auto">
            <a:xfrm>
              <a:off x="4549775" y="1862138"/>
              <a:ext cx="539750" cy="269875"/>
            </a:xfrm>
            <a:custGeom>
              <a:avLst/>
              <a:gdLst>
                <a:gd name="T0" fmla="*/ 188 w 192"/>
                <a:gd name="T1" fmla="*/ 32 h 96"/>
                <a:gd name="T2" fmla="*/ 132 w 192"/>
                <a:gd name="T3" fmla="*/ 32 h 96"/>
                <a:gd name="T4" fmla="*/ 136 w 192"/>
                <a:gd name="T5" fmla="*/ 20 h 96"/>
                <a:gd name="T6" fmla="*/ 116 w 192"/>
                <a:gd name="T7" fmla="*/ 0 h 96"/>
                <a:gd name="T8" fmla="*/ 96 w 192"/>
                <a:gd name="T9" fmla="*/ 20 h 96"/>
                <a:gd name="T10" fmla="*/ 100 w 192"/>
                <a:gd name="T11" fmla="*/ 32 h 96"/>
                <a:gd name="T12" fmla="*/ 92 w 192"/>
                <a:gd name="T13" fmla="*/ 32 h 96"/>
                <a:gd name="T14" fmla="*/ 96 w 192"/>
                <a:gd name="T15" fmla="*/ 20 h 96"/>
                <a:gd name="T16" fmla="*/ 76 w 192"/>
                <a:gd name="T17" fmla="*/ 0 h 96"/>
                <a:gd name="T18" fmla="*/ 56 w 192"/>
                <a:gd name="T19" fmla="*/ 20 h 96"/>
                <a:gd name="T20" fmla="*/ 60 w 192"/>
                <a:gd name="T21" fmla="*/ 32 h 96"/>
                <a:gd name="T22" fmla="*/ 4 w 192"/>
                <a:gd name="T23" fmla="*/ 32 h 96"/>
                <a:gd name="T24" fmla="*/ 0 w 192"/>
                <a:gd name="T25" fmla="*/ 36 h 96"/>
                <a:gd name="T26" fmla="*/ 0 w 192"/>
                <a:gd name="T27" fmla="*/ 92 h 96"/>
                <a:gd name="T28" fmla="*/ 4 w 192"/>
                <a:gd name="T29" fmla="*/ 96 h 96"/>
                <a:gd name="T30" fmla="*/ 16 w 192"/>
                <a:gd name="T31" fmla="*/ 96 h 96"/>
                <a:gd name="T32" fmla="*/ 24 w 192"/>
                <a:gd name="T33" fmla="*/ 96 h 96"/>
                <a:gd name="T34" fmla="*/ 80 w 192"/>
                <a:gd name="T35" fmla="*/ 96 h 96"/>
                <a:gd name="T36" fmla="*/ 88 w 192"/>
                <a:gd name="T37" fmla="*/ 96 h 96"/>
                <a:gd name="T38" fmla="*/ 88 w 192"/>
                <a:gd name="T39" fmla="*/ 88 h 96"/>
                <a:gd name="T40" fmla="*/ 88 w 192"/>
                <a:gd name="T41" fmla="*/ 40 h 96"/>
                <a:gd name="T42" fmla="*/ 104 w 192"/>
                <a:gd name="T43" fmla="*/ 40 h 96"/>
                <a:gd name="T44" fmla="*/ 104 w 192"/>
                <a:gd name="T45" fmla="*/ 88 h 96"/>
                <a:gd name="T46" fmla="*/ 104 w 192"/>
                <a:gd name="T47" fmla="*/ 96 h 96"/>
                <a:gd name="T48" fmla="*/ 112 w 192"/>
                <a:gd name="T49" fmla="*/ 96 h 96"/>
                <a:gd name="T50" fmla="*/ 168 w 192"/>
                <a:gd name="T51" fmla="*/ 96 h 96"/>
                <a:gd name="T52" fmla="*/ 176 w 192"/>
                <a:gd name="T53" fmla="*/ 96 h 96"/>
                <a:gd name="T54" fmla="*/ 188 w 192"/>
                <a:gd name="T55" fmla="*/ 96 h 96"/>
                <a:gd name="T56" fmla="*/ 192 w 192"/>
                <a:gd name="T57" fmla="*/ 92 h 96"/>
                <a:gd name="T58" fmla="*/ 192 w 192"/>
                <a:gd name="T59" fmla="*/ 36 h 96"/>
                <a:gd name="T60" fmla="*/ 188 w 192"/>
                <a:gd name="T61" fmla="*/ 3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2" h="96">
                  <a:moveTo>
                    <a:pt x="188" y="32"/>
                  </a:moveTo>
                  <a:cubicBezTo>
                    <a:pt x="132" y="32"/>
                    <a:pt x="132" y="32"/>
                    <a:pt x="132" y="32"/>
                  </a:cubicBezTo>
                  <a:cubicBezTo>
                    <a:pt x="135" y="29"/>
                    <a:pt x="136" y="24"/>
                    <a:pt x="136" y="20"/>
                  </a:cubicBezTo>
                  <a:cubicBezTo>
                    <a:pt x="136" y="9"/>
                    <a:pt x="127" y="0"/>
                    <a:pt x="116" y="0"/>
                  </a:cubicBezTo>
                  <a:cubicBezTo>
                    <a:pt x="105" y="0"/>
                    <a:pt x="96" y="9"/>
                    <a:pt x="96" y="20"/>
                  </a:cubicBezTo>
                  <a:cubicBezTo>
                    <a:pt x="96" y="24"/>
                    <a:pt x="98" y="29"/>
                    <a:pt x="100" y="32"/>
                  </a:cubicBezTo>
                  <a:cubicBezTo>
                    <a:pt x="92" y="32"/>
                    <a:pt x="92" y="32"/>
                    <a:pt x="92" y="32"/>
                  </a:cubicBezTo>
                  <a:cubicBezTo>
                    <a:pt x="95" y="29"/>
                    <a:pt x="96" y="24"/>
                    <a:pt x="96" y="20"/>
                  </a:cubicBezTo>
                  <a:cubicBezTo>
                    <a:pt x="96" y="9"/>
                    <a:pt x="87" y="0"/>
                    <a:pt x="76" y="0"/>
                  </a:cubicBezTo>
                  <a:cubicBezTo>
                    <a:pt x="65" y="0"/>
                    <a:pt x="56" y="9"/>
                    <a:pt x="56" y="20"/>
                  </a:cubicBezTo>
                  <a:cubicBezTo>
                    <a:pt x="56" y="24"/>
                    <a:pt x="58" y="29"/>
                    <a:pt x="60" y="32"/>
                  </a:cubicBezTo>
                  <a:cubicBezTo>
                    <a:pt x="4" y="32"/>
                    <a:pt x="4" y="32"/>
                    <a:pt x="4" y="32"/>
                  </a:cubicBezTo>
                  <a:cubicBezTo>
                    <a:pt x="2" y="32"/>
                    <a:pt x="0" y="34"/>
                    <a:pt x="0" y="36"/>
                  </a:cubicBezTo>
                  <a:cubicBezTo>
                    <a:pt x="0" y="92"/>
                    <a:pt x="0" y="92"/>
                    <a:pt x="0" y="92"/>
                  </a:cubicBezTo>
                  <a:cubicBezTo>
                    <a:pt x="0" y="94"/>
                    <a:pt x="2" y="96"/>
                    <a:pt x="4" y="96"/>
                  </a:cubicBezTo>
                  <a:cubicBezTo>
                    <a:pt x="16" y="96"/>
                    <a:pt x="16" y="96"/>
                    <a:pt x="16" y="96"/>
                  </a:cubicBezTo>
                  <a:cubicBezTo>
                    <a:pt x="24" y="96"/>
                    <a:pt x="24" y="96"/>
                    <a:pt x="24" y="96"/>
                  </a:cubicBezTo>
                  <a:cubicBezTo>
                    <a:pt x="80" y="96"/>
                    <a:pt x="80" y="96"/>
                    <a:pt x="80" y="96"/>
                  </a:cubicBezTo>
                  <a:cubicBezTo>
                    <a:pt x="88" y="96"/>
                    <a:pt x="88" y="96"/>
                    <a:pt x="88" y="96"/>
                  </a:cubicBezTo>
                  <a:cubicBezTo>
                    <a:pt x="88" y="88"/>
                    <a:pt x="88" y="88"/>
                    <a:pt x="88" y="88"/>
                  </a:cubicBezTo>
                  <a:cubicBezTo>
                    <a:pt x="88" y="40"/>
                    <a:pt x="88" y="40"/>
                    <a:pt x="88" y="40"/>
                  </a:cubicBezTo>
                  <a:cubicBezTo>
                    <a:pt x="104" y="40"/>
                    <a:pt x="104" y="40"/>
                    <a:pt x="104" y="40"/>
                  </a:cubicBezTo>
                  <a:cubicBezTo>
                    <a:pt x="104" y="88"/>
                    <a:pt x="104" y="88"/>
                    <a:pt x="104" y="88"/>
                  </a:cubicBezTo>
                  <a:cubicBezTo>
                    <a:pt x="104" y="96"/>
                    <a:pt x="104" y="96"/>
                    <a:pt x="104" y="96"/>
                  </a:cubicBezTo>
                  <a:cubicBezTo>
                    <a:pt x="112" y="96"/>
                    <a:pt x="112" y="96"/>
                    <a:pt x="112" y="96"/>
                  </a:cubicBezTo>
                  <a:cubicBezTo>
                    <a:pt x="168" y="96"/>
                    <a:pt x="168" y="96"/>
                    <a:pt x="168" y="96"/>
                  </a:cubicBezTo>
                  <a:cubicBezTo>
                    <a:pt x="176" y="96"/>
                    <a:pt x="176" y="96"/>
                    <a:pt x="176" y="96"/>
                  </a:cubicBezTo>
                  <a:cubicBezTo>
                    <a:pt x="188" y="96"/>
                    <a:pt x="188" y="96"/>
                    <a:pt x="188" y="96"/>
                  </a:cubicBezTo>
                  <a:cubicBezTo>
                    <a:pt x="190" y="96"/>
                    <a:pt x="192" y="94"/>
                    <a:pt x="192" y="92"/>
                  </a:cubicBezTo>
                  <a:cubicBezTo>
                    <a:pt x="192" y="36"/>
                    <a:pt x="192" y="36"/>
                    <a:pt x="192" y="36"/>
                  </a:cubicBezTo>
                  <a:cubicBezTo>
                    <a:pt x="192" y="34"/>
                    <a:pt x="190" y="32"/>
                    <a:pt x="18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34"/>
            <p:cNvSpPr>
              <a:spLocks noEditPoints="1"/>
            </p:cNvSpPr>
            <p:nvPr/>
          </p:nvSpPr>
          <p:spPr bwMode="auto">
            <a:xfrm>
              <a:off x="4594225" y="2155825"/>
              <a:ext cx="450850" cy="246063"/>
            </a:xfrm>
            <a:custGeom>
              <a:avLst/>
              <a:gdLst>
                <a:gd name="T0" fmla="*/ 96 w 160"/>
                <a:gd name="T1" fmla="*/ 0 h 88"/>
                <a:gd name="T2" fmla="*/ 88 w 160"/>
                <a:gd name="T3" fmla="*/ 0 h 88"/>
                <a:gd name="T4" fmla="*/ 88 w 160"/>
                <a:gd name="T5" fmla="*/ 80 h 88"/>
                <a:gd name="T6" fmla="*/ 72 w 160"/>
                <a:gd name="T7" fmla="*/ 80 h 88"/>
                <a:gd name="T8" fmla="*/ 72 w 160"/>
                <a:gd name="T9" fmla="*/ 0 h 88"/>
                <a:gd name="T10" fmla="*/ 64 w 160"/>
                <a:gd name="T11" fmla="*/ 0 h 88"/>
                <a:gd name="T12" fmla="*/ 8 w 160"/>
                <a:gd name="T13" fmla="*/ 0 h 88"/>
                <a:gd name="T14" fmla="*/ 0 w 160"/>
                <a:gd name="T15" fmla="*/ 0 h 88"/>
                <a:gd name="T16" fmla="*/ 0 w 160"/>
                <a:gd name="T17" fmla="*/ 84 h 88"/>
                <a:gd name="T18" fmla="*/ 4 w 160"/>
                <a:gd name="T19" fmla="*/ 88 h 88"/>
                <a:gd name="T20" fmla="*/ 68 w 160"/>
                <a:gd name="T21" fmla="*/ 88 h 88"/>
                <a:gd name="T22" fmla="*/ 156 w 160"/>
                <a:gd name="T23" fmla="*/ 88 h 88"/>
                <a:gd name="T24" fmla="*/ 160 w 160"/>
                <a:gd name="T25" fmla="*/ 84 h 88"/>
                <a:gd name="T26" fmla="*/ 160 w 160"/>
                <a:gd name="T27" fmla="*/ 0 h 88"/>
                <a:gd name="T28" fmla="*/ 152 w 160"/>
                <a:gd name="T29" fmla="*/ 0 h 88"/>
                <a:gd name="T30" fmla="*/ 96 w 160"/>
                <a:gd name="T31" fmla="*/ 0 h 88"/>
                <a:gd name="T32" fmla="*/ 96 w 160"/>
                <a:gd name="T33" fmla="*/ 80 h 88"/>
                <a:gd name="T34" fmla="*/ 96 w 160"/>
                <a:gd name="T35" fmla="*/ 80 h 88"/>
                <a:gd name="T36" fmla="*/ 96 w 160"/>
                <a:gd name="T37" fmla="*/ 76 h 88"/>
                <a:gd name="T38" fmla="*/ 96 w 160"/>
                <a:gd name="T39"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0" h="88">
                  <a:moveTo>
                    <a:pt x="96" y="0"/>
                  </a:moveTo>
                  <a:cubicBezTo>
                    <a:pt x="88" y="0"/>
                    <a:pt x="88" y="0"/>
                    <a:pt x="88" y="0"/>
                  </a:cubicBezTo>
                  <a:cubicBezTo>
                    <a:pt x="88" y="80"/>
                    <a:pt x="88" y="80"/>
                    <a:pt x="88" y="80"/>
                  </a:cubicBezTo>
                  <a:cubicBezTo>
                    <a:pt x="72" y="80"/>
                    <a:pt x="72" y="80"/>
                    <a:pt x="72" y="80"/>
                  </a:cubicBezTo>
                  <a:cubicBezTo>
                    <a:pt x="72" y="0"/>
                    <a:pt x="72" y="0"/>
                    <a:pt x="72" y="0"/>
                  </a:cubicBezTo>
                  <a:cubicBezTo>
                    <a:pt x="64" y="0"/>
                    <a:pt x="64" y="0"/>
                    <a:pt x="64" y="0"/>
                  </a:cubicBezTo>
                  <a:cubicBezTo>
                    <a:pt x="8" y="0"/>
                    <a:pt x="8" y="0"/>
                    <a:pt x="8" y="0"/>
                  </a:cubicBezTo>
                  <a:cubicBezTo>
                    <a:pt x="0" y="0"/>
                    <a:pt x="0" y="0"/>
                    <a:pt x="0" y="0"/>
                  </a:cubicBezTo>
                  <a:cubicBezTo>
                    <a:pt x="0" y="84"/>
                    <a:pt x="0" y="84"/>
                    <a:pt x="0" y="84"/>
                  </a:cubicBezTo>
                  <a:cubicBezTo>
                    <a:pt x="0" y="86"/>
                    <a:pt x="2" y="88"/>
                    <a:pt x="4" y="88"/>
                  </a:cubicBezTo>
                  <a:cubicBezTo>
                    <a:pt x="68" y="88"/>
                    <a:pt x="68" y="88"/>
                    <a:pt x="68" y="88"/>
                  </a:cubicBezTo>
                  <a:cubicBezTo>
                    <a:pt x="156" y="88"/>
                    <a:pt x="156" y="88"/>
                    <a:pt x="156" y="88"/>
                  </a:cubicBezTo>
                  <a:cubicBezTo>
                    <a:pt x="158" y="88"/>
                    <a:pt x="160" y="86"/>
                    <a:pt x="160" y="84"/>
                  </a:cubicBezTo>
                  <a:cubicBezTo>
                    <a:pt x="160" y="0"/>
                    <a:pt x="160" y="0"/>
                    <a:pt x="160" y="0"/>
                  </a:cubicBezTo>
                  <a:cubicBezTo>
                    <a:pt x="152" y="0"/>
                    <a:pt x="152" y="0"/>
                    <a:pt x="152" y="0"/>
                  </a:cubicBezTo>
                  <a:lnTo>
                    <a:pt x="96" y="0"/>
                  </a:lnTo>
                  <a:close/>
                  <a:moveTo>
                    <a:pt x="96" y="80"/>
                  </a:moveTo>
                  <a:cubicBezTo>
                    <a:pt x="96" y="80"/>
                    <a:pt x="96" y="80"/>
                    <a:pt x="96" y="80"/>
                  </a:cubicBezTo>
                  <a:cubicBezTo>
                    <a:pt x="96" y="79"/>
                    <a:pt x="96" y="77"/>
                    <a:pt x="96" y="76"/>
                  </a:cubicBezTo>
                  <a:lnTo>
                    <a:pt x="96"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42" name="组合 341"/>
          <p:cNvGrpSpPr/>
          <p:nvPr/>
        </p:nvGrpSpPr>
        <p:grpSpPr>
          <a:xfrm>
            <a:off x="2551459" y="4794059"/>
            <a:ext cx="484045" cy="484046"/>
            <a:chOff x="568325" y="5842000"/>
            <a:chExt cx="539750" cy="539751"/>
          </a:xfrm>
          <a:solidFill>
            <a:schemeClr val="bg1">
              <a:alpha val="9000"/>
            </a:schemeClr>
          </a:solidFill>
        </p:grpSpPr>
        <p:sp>
          <p:nvSpPr>
            <p:cNvPr id="356" name="Freeform 7"/>
            <p:cNvSpPr/>
            <p:nvPr/>
          </p:nvSpPr>
          <p:spPr bwMode="auto">
            <a:xfrm>
              <a:off x="568325" y="6180138"/>
              <a:ext cx="539750" cy="66675"/>
            </a:xfrm>
            <a:custGeom>
              <a:avLst/>
              <a:gdLst>
                <a:gd name="T0" fmla="*/ 0 w 192"/>
                <a:gd name="T1" fmla="*/ 12 h 24"/>
                <a:gd name="T2" fmla="*/ 13 w 192"/>
                <a:gd name="T3" fmla="*/ 24 h 24"/>
                <a:gd name="T4" fmla="*/ 80 w 192"/>
                <a:gd name="T5" fmla="*/ 24 h 24"/>
                <a:gd name="T6" fmla="*/ 88 w 192"/>
                <a:gd name="T7" fmla="*/ 24 h 24"/>
                <a:gd name="T8" fmla="*/ 104 w 192"/>
                <a:gd name="T9" fmla="*/ 24 h 24"/>
                <a:gd name="T10" fmla="*/ 112 w 192"/>
                <a:gd name="T11" fmla="*/ 24 h 24"/>
                <a:gd name="T12" fmla="*/ 181 w 192"/>
                <a:gd name="T13" fmla="*/ 24 h 24"/>
                <a:gd name="T14" fmla="*/ 192 w 192"/>
                <a:gd name="T15" fmla="*/ 12 h 24"/>
                <a:gd name="T16" fmla="*/ 192 w 192"/>
                <a:gd name="T17" fmla="*/ 0 h 24"/>
                <a:gd name="T18" fmla="*/ 0 w 192"/>
                <a:gd name="T19" fmla="*/ 0 h 24"/>
                <a:gd name="T20" fmla="*/ 0 w 192"/>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24">
                  <a:moveTo>
                    <a:pt x="0" y="12"/>
                  </a:moveTo>
                  <a:cubicBezTo>
                    <a:pt x="0" y="19"/>
                    <a:pt x="6" y="24"/>
                    <a:pt x="13" y="24"/>
                  </a:cubicBezTo>
                  <a:cubicBezTo>
                    <a:pt x="80" y="24"/>
                    <a:pt x="80" y="24"/>
                    <a:pt x="80" y="24"/>
                  </a:cubicBezTo>
                  <a:cubicBezTo>
                    <a:pt x="88" y="24"/>
                    <a:pt x="88" y="24"/>
                    <a:pt x="88" y="24"/>
                  </a:cubicBezTo>
                  <a:cubicBezTo>
                    <a:pt x="104" y="24"/>
                    <a:pt x="104" y="24"/>
                    <a:pt x="104" y="24"/>
                  </a:cubicBezTo>
                  <a:cubicBezTo>
                    <a:pt x="112" y="24"/>
                    <a:pt x="112" y="24"/>
                    <a:pt x="112" y="24"/>
                  </a:cubicBezTo>
                  <a:cubicBezTo>
                    <a:pt x="181" y="24"/>
                    <a:pt x="181" y="24"/>
                    <a:pt x="181" y="24"/>
                  </a:cubicBezTo>
                  <a:cubicBezTo>
                    <a:pt x="187" y="24"/>
                    <a:pt x="192" y="18"/>
                    <a:pt x="192" y="12"/>
                  </a:cubicBezTo>
                  <a:cubicBezTo>
                    <a:pt x="192" y="0"/>
                    <a:pt x="192" y="0"/>
                    <a:pt x="192" y="0"/>
                  </a:cubicBezTo>
                  <a:cubicBezTo>
                    <a:pt x="0" y="0"/>
                    <a:pt x="0" y="0"/>
                    <a:pt x="0" y="0"/>
                  </a:cubicBez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8"/>
            <p:cNvSpPr/>
            <p:nvPr/>
          </p:nvSpPr>
          <p:spPr bwMode="auto">
            <a:xfrm>
              <a:off x="568325" y="5842000"/>
              <a:ext cx="539750" cy="315913"/>
            </a:xfrm>
            <a:custGeom>
              <a:avLst/>
              <a:gdLst>
                <a:gd name="T0" fmla="*/ 180 w 192"/>
                <a:gd name="T1" fmla="*/ 0 h 112"/>
                <a:gd name="T2" fmla="*/ 12 w 192"/>
                <a:gd name="T3" fmla="*/ 0 h 112"/>
                <a:gd name="T4" fmla="*/ 0 w 192"/>
                <a:gd name="T5" fmla="*/ 12 h 112"/>
                <a:gd name="T6" fmla="*/ 0 w 192"/>
                <a:gd name="T7" fmla="*/ 112 h 112"/>
                <a:gd name="T8" fmla="*/ 192 w 192"/>
                <a:gd name="T9" fmla="*/ 112 h 112"/>
                <a:gd name="T10" fmla="*/ 192 w 192"/>
                <a:gd name="T11" fmla="*/ 12 h 112"/>
                <a:gd name="T12" fmla="*/ 180 w 192"/>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192" h="112">
                  <a:moveTo>
                    <a:pt x="180" y="0"/>
                  </a:moveTo>
                  <a:cubicBezTo>
                    <a:pt x="12" y="0"/>
                    <a:pt x="12" y="0"/>
                    <a:pt x="12" y="0"/>
                  </a:cubicBezTo>
                  <a:cubicBezTo>
                    <a:pt x="6" y="0"/>
                    <a:pt x="0" y="5"/>
                    <a:pt x="0" y="12"/>
                  </a:cubicBezTo>
                  <a:cubicBezTo>
                    <a:pt x="0" y="112"/>
                    <a:pt x="0" y="112"/>
                    <a:pt x="0" y="112"/>
                  </a:cubicBezTo>
                  <a:cubicBezTo>
                    <a:pt x="192" y="112"/>
                    <a:pt x="192" y="112"/>
                    <a:pt x="192" y="112"/>
                  </a:cubicBezTo>
                  <a:cubicBezTo>
                    <a:pt x="192" y="12"/>
                    <a:pt x="192" y="12"/>
                    <a:pt x="192" y="12"/>
                  </a:cubicBezTo>
                  <a:cubicBezTo>
                    <a:pt x="192" y="5"/>
                    <a:pt x="187"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9"/>
            <p:cNvSpPr/>
            <p:nvPr/>
          </p:nvSpPr>
          <p:spPr bwMode="auto">
            <a:xfrm>
              <a:off x="725488" y="6269038"/>
              <a:ext cx="225425" cy="112713"/>
            </a:xfrm>
            <a:custGeom>
              <a:avLst/>
              <a:gdLst>
                <a:gd name="T0" fmla="*/ 56 w 80"/>
                <a:gd name="T1" fmla="*/ 2 h 40"/>
                <a:gd name="T2" fmla="*/ 56 w 80"/>
                <a:gd name="T3" fmla="*/ 2 h 40"/>
                <a:gd name="T4" fmla="*/ 56 w 80"/>
                <a:gd name="T5" fmla="*/ 0 h 40"/>
                <a:gd name="T6" fmla="*/ 48 w 80"/>
                <a:gd name="T7" fmla="*/ 0 h 40"/>
                <a:gd name="T8" fmla="*/ 32 w 80"/>
                <a:gd name="T9" fmla="*/ 0 h 40"/>
                <a:gd name="T10" fmla="*/ 24 w 80"/>
                <a:gd name="T11" fmla="*/ 0 h 40"/>
                <a:gd name="T12" fmla="*/ 24 w 80"/>
                <a:gd name="T13" fmla="*/ 1 h 40"/>
                <a:gd name="T14" fmla="*/ 24 w 80"/>
                <a:gd name="T15" fmla="*/ 1 h 40"/>
                <a:gd name="T16" fmla="*/ 0 w 80"/>
                <a:gd name="T17" fmla="*/ 20 h 40"/>
                <a:gd name="T18" fmla="*/ 13 w 80"/>
                <a:gd name="T19" fmla="*/ 35 h 40"/>
                <a:gd name="T20" fmla="*/ 40 w 80"/>
                <a:gd name="T21" fmla="*/ 40 h 40"/>
                <a:gd name="T22" fmla="*/ 80 w 80"/>
                <a:gd name="T23" fmla="*/ 20 h 40"/>
                <a:gd name="T24" fmla="*/ 80 w 80"/>
                <a:gd name="T25" fmla="*/ 20 h 40"/>
                <a:gd name="T26" fmla="*/ 80 w 80"/>
                <a:gd name="T27" fmla="*/ 20 h 40"/>
                <a:gd name="T28" fmla="*/ 80 w 80"/>
                <a:gd name="T29" fmla="*/ 20 h 40"/>
                <a:gd name="T30" fmla="*/ 80 w 80"/>
                <a:gd name="T31" fmla="*/ 20 h 40"/>
                <a:gd name="T32" fmla="*/ 56 w 80"/>
                <a:gd name="T3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40">
                  <a:moveTo>
                    <a:pt x="56" y="2"/>
                  </a:moveTo>
                  <a:cubicBezTo>
                    <a:pt x="56" y="2"/>
                    <a:pt x="56" y="2"/>
                    <a:pt x="56" y="2"/>
                  </a:cubicBezTo>
                  <a:cubicBezTo>
                    <a:pt x="56" y="0"/>
                    <a:pt x="56" y="0"/>
                    <a:pt x="56" y="0"/>
                  </a:cubicBezTo>
                  <a:cubicBezTo>
                    <a:pt x="48" y="0"/>
                    <a:pt x="48" y="0"/>
                    <a:pt x="48" y="0"/>
                  </a:cubicBezTo>
                  <a:cubicBezTo>
                    <a:pt x="32" y="0"/>
                    <a:pt x="32" y="0"/>
                    <a:pt x="32" y="0"/>
                  </a:cubicBezTo>
                  <a:cubicBezTo>
                    <a:pt x="24" y="0"/>
                    <a:pt x="24" y="0"/>
                    <a:pt x="24" y="0"/>
                  </a:cubicBezTo>
                  <a:cubicBezTo>
                    <a:pt x="24" y="1"/>
                    <a:pt x="24" y="1"/>
                    <a:pt x="24" y="1"/>
                  </a:cubicBezTo>
                  <a:cubicBezTo>
                    <a:pt x="24" y="1"/>
                    <a:pt x="24" y="1"/>
                    <a:pt x="24" y="1"/>
                  </a:cubicBezTo>
                  <a:cubicBezTo>
                    <a:pt x="9" y="5"/>
                    <a:pt x="0" y="11"/>
                    <a:pt x="0" y="20"/>
                  </a:cubicBezTo>
                  <a:cubicBezTo>
                    <a:pt x="0" y="26"/>
                    <a:pt x="5" y="31"/>
                    <a:pt x="13" y="35"/>
                  </a:cubicBezTo>
                  <a:cubicBezTo>
                    <a:pt x="20" y="38"/>
                    <a:pt x="30" y="40"/>
                    <a:pt x="40" y="40"/>
                  </a:cubicBezTo>
                  <a:cubicBezTo>
                    <a:pt x="63" y="40"/>
                    <a:pt x="80" y="31"/>
                    <a:pt x="80" y="20"/>
                  </a:cubicBezTo>
                  <a:cubicBezTo>
                    <a:pt x="80" y="20"/>
                    <a:pt x="80" y="20"/>
                    <a:pt x="80" y="20"/>
                  </a:cubicBezTo>
                  <a:cubicBezTo>
                    <a:pt x="80" y="20"/>
                    <a:pt x="80" y="20"/>
                    <a:pt x="80" y="20"/>
                  </a:cubicBezTo>
                  <a:cubicBezTo>
                    <a:pt x="80" y="20"/>
                    <a:pt x="80" y="20"/>
                    <a:pt x="80" y="20"/>
                  </a:cubicBezTo>
                  <a:cubicBezTo>
                    <a:pt x="80" y="20"/>
                    <a:pt x="80" y="20"/>
                    <a:pt x="80" y="20"/>
                  </a:cubicBezTo>
                  <a:cubicBezTo>
                    <a:pt x="80" y="11"/>
                    <a:pt x="71" y="5"/>
                    <a:pt x="5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43" name="组合 342"/>
          <p:cNvGrpSpPr/>
          <p:nvPr/>
        </p:nvGrpSpPr>
        <p:grpSpPr>
          <a:xfrm>
            <a:off x="3385128" y="4628073"/>
            <a:ext cx="612599" cy="605516"/>
            <a:chOff x="11145838" y="3187700"/>
            <a:chExt cx="549276" cy="542925"/>
          </a:xfrm>
          <a:solidFill>
            <a:schemeClr val="bg1">
              <a:alpha val="9000"/>
            </a:schemeClr>
          </a:solidFill>
        </p:grpSpPr>
        <p:sp>
          <p:nvSpPr>
            <p:cNvPr id="354" name="Freeform 107"/>
            <p:cNvSpPr>
              <a:spLocks noEditPoints="1"/>
            </p:cNvSpPr>
            <p:nvPr/>
          </p:nvSpPr>
          <p:spPr bwMode="auto">
            <a:xfrm>
              <a:off x="11145838" y="3187700"/>
              <a:ext cx="369888" cy="363538"/>
            </a:xfrm>
            <a:custGeom>
              <a:avLst/>
              <a:gdLst>
                <a:gd name="T0" fmla="*/ 99 w 129"/>
                <a:gd name="T1" fmla="*/ 118 h 129"/>
                <a:gd name="T2" fmla="*/ 95 w 129"/>
                <a:gd name="T3" fmla="*/ 102 h 129"/>
                <a:gd name="T4" fmla="*/ 101 w 129"/>
                <a:gd name="T5" fmla="*/ 96 h 129"/>
                <a:gd name="T6" fmla="*/ 117 w 129"/>
                <a:gd name="T7" fmla="*/ 100 h 129"/>
                <a:gd name="T8" fmla="*/ 122 w 129"/>
                <a:gd name="T9" fmla="*/ 98 h 129"/>
                <a:gd name="T10" fmla="*/ 128 w 129"/>
                <a:gd name="T11" fmla="*/ 83 h 129"/>
                <a:gd name="T12" fmla="*/ 126 w 129"/>
                <a:gd name="T13" fmla="*/ 78 h 129"/>
                <a:gd name="T14" fmla="*/ 112 w 129"/>
                <a:gd name="T15" fmla="*/ 70 h 129"/>
                <a:gd name="T16" fmla="*/ 113 w 129"/>
                <a:gd name="T17" fmla="*/ 65 h 129"/>
                <a:gd name="T18" fmla="*/ 112 w 129"/>
                <a:gd name="T19" fmla="*/ 61 h 129"/>
                <a:gd name="T20" fmla="*/ 126 w 129"/>
                <a:gd name="T21" fmla="*/ 52 h 129"/>
                <a:gd name="T22" fmla="*/ 128 w 129"/>
                <a:gd name="T23" fmla="*/ 47 h 129"/>
                <a:gd name="T24" fmla="*/ 122 w 129"/>
                <a:gd name="T25" fmla="*/ 33 h 129"/>
                <a:gd name="T26" fmla="*/ 117 w 129"/>
                <a:gd name="T27" fmla="*/ 30 h 129"/>
                <a:gd name="T28" fmla="*/ 102 w 129"/>
                <a:gd name="T29" fmla="*/ 34 h 129"/>
                <a:gd name="T30" fmla="*/ 95 w 129"/>
                <a:gd name="T31" fmla="*/ 28 h 129"/>
                <a:gd name="T32" fmla="*/ 99 w 129"/>
                <a:gd name="T33" fmla="*/ 12 h 129"/>
                <a:gd name="T34" fmla="*/ 97 w 129"/>
                <a:gd name="T35" fmla="*/ 8 h 129"/>
                <a:gd name="T36" fmla="*/ 82 w 129"/>
                <a:gd name="T37" fmla="*/ 1 h 129"/>
                <a:gd name="T38" fmla="*/ 77 w 129"/>
                <a:gd name="T39" fmla="*/ 3 h 129"/>
                <a:gd name="T40" fmla="*/ 69 w 129"/>
                <a:gd name="T41" fmla="*/ 17 h 129"/>
                <a:gd name="T42" fmla="*/ 60 w 129"/>
                <a:gd name="T43" fmla="*/ 17 h 129"/>
                <a:gd name="T44" fmla="*/ 52 w 129"/>
                <a:gd name="T45" fmla="*/ 3 h 129"/>
                <a:gd name="T46" fmla="*/ 47 w 129"/>
                <a:gd name="T47" fmla="*/ 1 h 129"/>
                <a:gd name="T48" fmla="*/ 32 w 129"/>
                <a:gd name="T49" fmla="*/ 7 h 129"/>
                <a:gd name="T50" fmla="*/ 30 w 129"/>
                <a:gd name="T51" fmla="*/ 12 h 129"/>
                <a:gd name="T52" fmla="*/ 34 w 129"/>
                <a:gd name="T53" fmla="*/ 27 h 129"/>
                <a:gd name="T54" fmla="*/ 27 w 129"/>
                <a:gd name="T55" fmla="*/ 34 h 129"/>
                <a:gd name="T56" fmla="*/ 12 w 129"/>
                <a:gd name="T57" fmla="*/ 30 h 129"/>
                <a:gd name="T58" fmla="*/ 7 w 129"/>
                <a:gd name="T59" fmla="*/ 32 h 129"/>
                <a:gd name="T60" fmla="*/ 1 w 129"/>
                <a:gd name="T61" fmla="*/ 47 h 129"/>
                <a:gd name="T62" fmla="*/ 2 w 129"/>
                <a:gd name="T63" fmla="*/ 52 h 129"/>
                <a:gd name="T64" fmla="*/ 16 w 129"/>
                <a:gd name="T65" fmla="*/ 60 h 129"/>
                <a:gd name="T66" fmla="*/ 16 w 129"/>
                <a:gd name="T67" fmla="*/ 65 h 129"/>
                <a:gd name="T68" fmla="*/ 16 w 129"/>
                <a:gd name="T69" fmla="*/ 69 h 129"/>
                <a:gd name="T70" fmla="*/ 2 w 129"/>
                <a:gd name="T71" fmla="*/ 77 h 129"/>
                <a:gd name="T72" fmla="*/ 0 w 129"/>
                <a:gd name="T73" fmla="*/ 82 h 129"/>
                <a:gd name="T74" fmla="*/ 7 w 129"/>
                <a:gd name="T75" fmla="*/ 97 h 129"/>
                <a:gd name="T76" fmla="*/ 11 w 129"/>
                <a:gd name="T77" fmla="*/ 99 h 129"/>
                <a:gd name="T78" fmla="*/ 27 w 129"/>
                <a:gd name="T79" fmla="*/ 95 h 129"/>
                <a:gd name="T80" fmla="*/ 33 w 129"/>
                <a:gd name="T81" fmla="*/ 102 h 129"/>
                <a:gd name="T82" fmla="*/ 29 w 129"/>
                <a:gd name="T83" fmla="*/ 118 h 129"/>
                <a:gd name="T84" fmla="*/ 31 w 129"/>
                <a:gd name="T85" fmla="*/ 122 h 129"/>
                <a:gd name="T86" fmla="*/ 46 w 129"/>
                <a:gd name="T87" fmla="*/ 128 h 129"/>
                <a:gd name="T88" fmla="*/ 51 w 129"/>
                <a:gd name="T89" fmla="*/ 127 h 129"/>
                <a:gd name="T90" fmla="*/ 59 w 129"/>
                <a:gd name="T91" fmla="*/ 113 h 129"/>
                <a:gd name="T92" fmla="*/ 68 w 129"/>
                <a:gd name="T93" fmla="*/ 113 h 129"/>
                <a:gd name="T94" fmla="*/ 77 w 129"/>
                <a:gd name="T95" fmla="*/ 127 h 129"/>
                <a:gd name="T96" fmla="*/ 80 w 129"/>
                <a:gd name="T97" fmla="*/ 129 h 129"/>
                <a:gd name="T98" fmla="*/ 82 w 129"/>
                <a:gd name="T99" fmla="*/ 129 h 129"/>
                <a:gd name="T100" fmla="*/ 96 w 129"/>
                <a:gd name="T101" fmla="*/ 123 h 129"/>
                <a:gd name="T102" fmla="*/ 99 w 129"/>
                <a:gd name="T103" fmla="*/ 118 h 129"/>
                <a:gd name="T104" fmla="*/ 75 w 129"/>
                <a:gd name="T105" fmla="*/ 76 h 129"/>
                <a:gd name="T106" fmla="*/ 53 w 129"/>
                <a:gd name="T107" fmla="*/ 76 h 129"/>
                <a:gd name="T108" fmla="*/ 48 w 129"/>
                <a:gd name="T109" fmla="*/ 65 h 129"/>
                <a:gd name="T110" fmla="*/ 53 w 129"/>
                <a:gd name="T111" fmla="*/ 54 h 129"/>
                <a:gd name="T112" fmla="*/ 64 w 129"/>
                <a:gd name="T113" fmla="*/ 49 h 129"/>
                <a:gd name="T114" fmla="*/ 75 w 129"/>
                <a:gd name="T115" fmla="*/ 54 h 129"/>
                <a:gd name="T116" fmla="*/ 80 w 129"/>
                <a:gd name="T117" fmla="*/ 65 h 129"/>
                <a:gd name="T118" fmla="*/ 75 w 129"/>
                <a:gd name="T119"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29">
                  <a:moveTo>
                    <a:pt x="99" y="118"/>
                  </a:moveTo>
                  <a:cubicBezTo>
                    <a:pt x="95" y="102"/>
                    <a:pt x="95" y="102"/>
                    <a:pt x="95" y="102"/>
                  </a:cubicBezTo>
                  <a:cubicBezTo>
                    <a:pt x="97" y="100"/>
                    <a:pt x="99" y="98"/>
                    <a:pt x="101" y="96"/>
                  </a:cubicBezTo>
                  <a:cubicBezTo>
                    <a:pt x="117" y="100"/>
                    <a:pt x="117" y="100"/>
                    <a:pt x="117" y="100"/>
                  </a:cubicBezTo>
                  <a:cubicBezTo>
                    <a:pt x="119" y="100"/>
                    <a:pt x="121" y="99"/>
                    <a:pt x="122" y="98"/>
                  </a:cubicBezTo>
                  <a:cubicBezTo>
                    <a:pt x="128" y="83"/>
                    <a:pt x="128" y="83"/>
                    <a:pt x="128" y="83"/>
                  </a:cubicBezTo>
                  <a:cubicBezTo>
                    <a:pt x="128" y="81"/>
                    <a:pt x="128" y="79"/>
                    <a:pt x="126" y="78"/>
                  </a:cubicBezTo>
                  <a:cubicBezTo>
                    <a:pt x="112" y="70"/>
                    <a:pt x="112" y="70"/>
                    <a:pt x="112" y="70"/>
                  </a:cubicBezTo>
                  <a:cubicBezTo>
                    <a:pt x="112" y="68"/>
                    <a:pt x="113" y="66"/>
                    <a:pt x="113" y="65"/>
                  </a:cubicBezTo>
                  <a:cubicBezTo>
                    <a:pt x="113" y="64"/>
                    <a:pt x="112" y="62"/>
                    <a:pt x="112" y="61"/>
                  </a:cubicBezTo>
                  <a:cubicBezTo>
                    <a:pt x="126" y="52"/>
                    <a:pt x="126" y="52"/>
                    <a:pt x="126" y="52"/>
                  </a:cubicBezTo>
                  <a:cubicBezTo>
                    <a:pt x="128" y="51"/>
                    <a:pt x="129" y="49"/>
                    <a:pt x="128" y="47"/>
                  </a:cubicBezTo>
                  <a:cubicBezTo>
                    <a:pt x="122" y="33"/>
                    <a:pt x="122" y="33"/>
                    <a:pt x="122" y="33"/>
                  </a:cubicBezTo>
                  <a:cubicBezTo>
                    <a:pt x="121" y="31"/>
                    <a:pt x="119" y="30"/>
                    <a:pt x="117" y="30"/>
                  </a:cubicBezTo>
                  <a:cubicBezTo>
                    <a:pt x="102" y="34"/>
                    <a:pt x="102" y="34"/>
                    <a:pt x="102" y="34"/>
                  </a:cubicBezTo>
                  <a:cubicBezTo>
                    <a:pt x="100" y="32"/>
                    <a:pt x="97" y="30"/>
                    <a:pt x="95" y="28"/>
                  </a:cubicBezTo>
                  <a:cubicBezTo>
                    <a:pt x="99" y="12"/>
                    <a:pt x="99" y="12"/>
                    <a:pt x="99" y="12"/>
                  </a:cubicBezTo>
                  <a:cubicBezTo>
                    <a:pt x="100" y="10"/>
                    <a:pt x="99" y="8"/>
                    <a:pt x="97" y="8"/>
                  </a:cubicBezTo>
                  <a:cubicBezTo>
                    <a:pt x="82" y="1"/>
                    <a:pt x="82" y="1"/>
                    <a:pt x="82" y="1"/>
                  </a:cubicBezTo>
                  <a:cubicBezTo>
                    <a:pt x="80" y="1"/>
                    <a:pt x="78" y="1"/>
                    <a:pt x="77" y="3"/>
                  </a:cubicBezTo>
                  <a:cubicBezTo>
                    <a:pt x="69" y="17"/>
                    <a:pt x="69" y="17"/>
                    <a:pt x="69" y="17"/>
                  </a:cubicBezTo>
                  <a:cubicBezTo>
                    <a:pt x="66" y="16"/>
                    <a:pt x="63" y="16"/>
                    <a:pt x="60" y="17"/>
                  </a:cubicBezTo>
                  <a:cubicBezTo>
                    <a:pt x="52" y="3"/>
                    <a:pt x="52" y="3"/>
                    <a:pt x="52" y="3"/>
                  </a:cubicBezTo>
                  <a:cubicBezTo>
                    <a:pt x="51" y="1"/>
                    <a:pt x="49" y="0"/>
                    <a:pt x="47" y="1"/>
                  </a:cubicBezTo>
                  <a:cubicBezTo>
                    <a:pt x="32" y="7"/>
                    <a:pt x="32" y="7"/>
                    <a:pt x="32" y="7"/>
                  </a:cubicBezTo>
                  <a:cubicBezTo>
                    <a:pt x="30" y="8"/>
                    <a:pt x="29" y="10"/>
                    <a:pt x="30" y="12"/>
                  </a:cubicBezTo>
                  <a:cubicBezTo>
                    <a:pt x="34" y="27"/>
                    <a:pt x="34" y="27"/>
                    <a:pt x="34" y="27"/>
                  </a:cubicBezTo>
                  <a:cubicBezTo>
                    <a:pt x="31" y="29"/>
                    <a:pt x="29" y="32"/>
                    <a:pt x="27" y="34"/>
                  </a:cubicBezTo>
                  <a:cubicBezTo>
                    <a:pt x="12" y="30"/>
                    <a:pt x="12" y="30"/>
                    <a:pt x="12" y="30"/>
                  </a:cubicBezTo>
                  <a:cubicBezTo>
                    <a:pt x="10" y="29"/>
                    <a:pt x="8" y="30"/>
                    <a:pt x="7" y="32"/>
                  </a:cubicBezTo>
                  <a:cubicBezTo>
                    <a:pt x="1" y="47"/>
                    <a:pt x="1" y="47"/>
                    <a:pt x="1" y="47"/>
                  </a:cubicBezTo>
                  <a:cubicBezTo>
                    <a:pt x="0" y="49"/>
                    <a:pt x="1" y="51"/>
                    <a:pt x="2" y="52"/>
                  </a:cubicBezTo>
                  <a:cubicBezTo>
                    <a:pt x="16" y="60"/>
                    <a:pt x="16" y="60"/>
                    <a:pt x="16" y="60"/>
                  </a:cubicBezTo>
                  <a:cubicBezTo>
                    <a:pt x="16" y="62"/>
                    <a:pt x="16" y="63"/>
                    <a:pt x="16" y="65"/>
                  </a:cubicBezTo>
                  <a:cubicBezTo>
                    <a:pt x="16" y="66"/>
                    <a:pt x="16" y="68"/>
                    <a:pt x="16" y="69"/>
                  </a:cubicBezTo>
                  <a:cubicBezTo>
                    <a:pt x="2" y="77"/>
                    <a:pt x="2" y="77"/>
                    <a:pt x="2" y="77"/>
                  </a:cubicBezTo>
                  <a:cubicBezTo>
                    <a:pt x="0" y="78"/>
                    <a:pt x="0" y="80"/>
                    <a:pt x="0" y="82"/>
                  </a:cubicBezTo>
                  <a:cubicBezTo>
                    <a:pt x="7" y="97"/>
                    <a:pt x="7" y="97"/>
                    <a:pt x="7" y="97"/>
                  </a:cubicBezTo>
                  <a:cubicBezTo>
                    <a:pt x="7" y="99"/>
                    <a:pt x="9" y="100"/>
                    <a:pt x="11" y="99"/>
                  </a:cubicBezTo>
                  <a:cubicBezTo>
                    <a:pt x="27" y="95"/>
                    <a:pt x="27" y="95"/>
                    <a:pt x="27" y="95"/>
                  </a:cubicBezTo>
                  <a:cubicBezTo>
                    <a:pt x="29" y="98"/>
                    <a:pt x="31" y="100"/>
                    <a:pt x="33" y="102"/>
                  </a:cubicBezTo>
                  <a:cubicBezTo>
                    <a:pt x="29" y="118"/>
                    <a:pt x="29" y="118"/>
                    <a:pt x="29" y="118"/>
                  </a:cubicBezTo>
                  <a:cubicBezTo>
                    <a:pt x="29" y="119"/>
                    <a:pt x="30" y="121"/>
                    <a:pt x="31" y="122"/>
                  </a:cubicBezTo>
                  <a:cubicBezTo>
                    <a:pt x="46" y="128"/>
                    <a:pt x="46" y="128"/>
                    <a:pt x="46" y="128"/>
                  </a:cubicBezTo>
                  <a:cubicBezTo>
                    <a:pt x="48" y="129"/>
                    <a:pt x="50" y="129"/>
                    <a:pt x="51" y="127"/>
                  </a:cubicBezTo>
                  <a:cubicBezTo>
                    <a:pt x="59" y="113"/>
                    <a:pt x="59" y="113"/>
                    <a:pt x="59" y="113"/>
                  </a:cubicBezTo>
                  <a:cubicBezTo>
                    <a:pt x="62" y="113"/>
                    <a:pt x="65" y="113"/>
                    <a:pt x="68" y="113"/>
                  </a:cubicBezTo>
                  <a:cubicBezTo>
                    <a:pt x="77" y="127"/>
                    <a:pt x="77" y="127"/>
                    <a:pt x="77" y="127"/>
                  </a:cubicBezTo>
                  <a:cubicBezTo>
                    <a:pt x="77" y="128"/>
                    <a:pt x="79" y="129"/>
                    <a:pt x="80" y="129"/>
                  </a:cubicBezTo>
                  <a:cubicBezTo>
                    <a:pt x="81" y="129"/>
                    <a:pt x="81" y="129"/>
                    <a:pt x="82" y="129"/>
                  </a:cubicBezTo>
                  <a:cubicBezTo>
                    <a:pt x="96" y="123"/>
                    <a:pt x="96" y="123"/>
                    <a:pt x="96" y="123"/>
                  </a:cubicBezTo>
                  <a:cubicBezTo>
                    <a:pt x="98" y="122"/>
                    <a:pt x="99" y="120"/>
                    <a:pt x="99" y="118"/>
                  </a:cubicBezTo>
                  <a:close/>
                  <a:moveTo>
                    <a:pt x="75" y="76"/>
                  </a:moveTo>
                  <a:cubicBezTo>
                    <a:pt x="69" y="82"/>
                    <a:pt x="59" y="82"/>
                    <a:pt x="53" y="76"/>
                  </a:cubicBezTo>
                  <a:cubicBezTo>
                    <a:pt x="50" y="73"/>
                    <a:pt x="48" y="69"/>
                    <a:pt x="48" y="65"/>
                  </a:cubicBezTo>
                  <a:cubicBezTo>
                    <a:pt x="48" y="61"/>
                    <a:pt x="50" y="57"/>
                    <a:pt x="53" y="54"/>
                  </a:cubicBezTo>
                  <a:cubicBezTo>
                    <a:pt x="56" y="51"/>
                    <a:pt x="60" y="49"/>
                    <a:pt x="64" y="49"/>
                  </a:cubicBezTo>
                  <a:cubicBezTo>
                    <a:pt x="68" y="49"/>
                    <a:pt x="72" y="51"/>
                    <a:pt x="75" y="54"/>
                  </a:cubicBezTo>
                  <a:cubicBezTo>
                    <a:pt x="78" y="57"/>
                    <a:pt x="80" y="61"/>
                    <a:pt x="80" y="65"/>
                  </a:cubicBezTo>
                  <a:cubicBezTo>
                    <a:pt x="80" y="69"/>
                    <a:pt x="78" y="73"/>
                    <a:pt x="75"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108"/>
            <p:cNvSpPr>
              <a:spLocks noEditPoints="1"/>
            </p:cNvSpPr>
            <p:nvPr/>
          </p:nvSpPr>
          <p:spPr bwMode="auto">
            <a:xfrm>
              <a:off x="11420476" y="3460750"/>
              <a:ext cx="274638" cy="269875"/>
            </a:xfrm>
            <a:custGeom>
              <a:avLst/>
              <a:gdLst>
                <a:gd name="T0" fmla="*/ 96 w 96"/>
                <a:gd name="T1" fmla="*/ 42 h 96"/>
                <a:gd name="T2" fmla="*/ 93 w 96"/>
                <a:gd name="T3" fmla="*/ 38 h 96"/>
                <a:gd name="T4" fmla="*/ 82 w 96"/>
                <a:gd name="T5" fmla="*/ 36 h 96"/>
                <a:gd name="T6" fmla="*/ 81 w 96"/>
                <a:gd name="T7" fmla="*/ 34 h 96"/>
                <a:gd name="T8" fmla="*/ 80 w 96"/>
                <a:gd name="T9" fmla="*/ 32 h 96"/>
                <a:gd name="T10" fmla="*/ 86 w 96"/>
                <a:gd name="T11" fmla="*/ 23 h 96"/>
                <a:gd name="T12" fmla="*/ 86 w 96"/>
                <a:gd name="T13" fmla="*/ 18 h 96"/>
                <a:gd name="T14" fmla="*/ 78 w 96"/>
                <a:gd name="T15" fmla="*/ 10 h 96"/>
                <a:gd name="T16" fmla="*/ 73 w 96"/>
                <a:gd name="T17" fmla="*/ 9 h 96"/>
                <a:gd name="T18" fmla="*/ 64 w 96"/>
                <a:gd name="T19" fmla="*/ 16 h 96"/>
                <a:gd name="T20" fmla="*/ 59 w 96"/>
                <a:gd name="T21" fmla="*/ 14 h 96"/>
                <a:gd name="T22" fmla="*/ 58 w 96"/>
                <a:gd name="T23" fmla="*/ 3 h 96"/>
                <a:gd name="T24" fmla="*/ 54 w 96"/>
                <a:gd name="T25" fmla="*/ 0 h 96"/>
                <a:gd name="T26" fmla="*/ 42 w 96"/>
                <a:gd name="T27" fmla="*/ 0 h 96"/>
                <a:gd name="T28" fmla="*/ 38 w 96"/>
                <a:gd name="T29" fmla="*/ 3 h 96"/>
                <a:gd name="T30" fmla="*/ 37 w 96"/>
                <a:gd name="T31" fmla="*/ 14 h 96"/>
                <a:gd name="T32" fmla="*/ 34 w 96"/>
                <a:gd name="T33" fmla="*/ 15 h 96"/>
                <a:gd name="T34" fmla="*/ 32 w 96"/>
                <a:gd name="T35" fmla="*/ 16 h 96"/>
                <a:gd name="T36" fmla="*/ 23 w 96"/>
                <a:gd name="T37" fmla="*/ 10 h 96"/>
                <a:gd name="T38" fmla="*/ 18 w 96"/>
                <a:gd name="T39" fmla="*/ 10 h 96"/>
                <a:gd name="T40" fmla="*/ 10 w 96"/>
                <a:gd name="T41" fmla="*/ 18 h 96"/>
                <a:gd name="T42" fmla="*/ 10 w 96"/>
                <a:gd name="T43" fmla="*/ 24 h 96"/>
                <a:gd name="T44" fmla="*/ 16 w 96"/>
                <a:gd name="T45" fmla="*/ 32 h 96"/>
                <a:gd name="T46" fmla="*/ 14 w 96"/>
                <a:gd name="T47" fmla="*/ 37 h 96"/>
                <a:gd name="T48" fmla="*/ 4 w 96"/>
                <a:gd name="T49" fmla="*/ 38 h 96"/>
                <a:gd name="T50" fmla="*/ 0 w 96"/>
                <a:gd name="T51" fmla="*/ 42 h 96"/>
                <a:gd name="T52" fmla="*/ 0 w 96"/>
                <a:gd name="T53" fmla="*/ 54 h 96"/>
                <a:gd name="T54" fmla="*/ 4 w 96"/>
                <a:gd name="T55" fmla="*/ 58 h 96"/>
                <a:gd name="T56" fmla="*/ 14 w 96"/>
                <a:gd name="T57" fmla="*/ 59 h 96"/>
                <a:gd name="T58" fmla="*/ 15 w 96"/>
                <a:gd name="T59" fmla="*/ 62 h 96"/>
                <a:gd name="T60" fmla="*/ 16 w 96"/>
                <a:gd name="T61" fmla="*/ 64 h 96"/>
                <a:gd name="T62" fmla="*/ 10 w 96"/>
                <a:gd name="T63" fmla="*/ 73 h 96"/>
                <a:gd name="T64" fmla="*/ 10 w 96"/>
                <a:gd name="T65" fmla="*/ 78 h 96"/>
                <a:gd name="T66" fmla="*/ 19 w 96"/>
                <a:gd name="T67" fmla="*/ 86 h 96"/>
                <a:gd name="T68" fmla="*/ 24 w 96"/>
                <a:gd name="T69" fmla="*/ 86 h 96"/>
                <a:gd name="T70" fmla="*/ 32 w 96"/>
                <a:gd name="T71" fmla="*/ 80 h 96"/>
                <a:gd name="T72" fmla="*/ 37 w 96"/>
                <a:gd name="T73" fmla="*/ 82 h 96"/>
                <a:gd name="T74" fmla="*/ 39 w 96"/>
                <a:gd name="T75" fmla="*/ 93 h 96"/>
                <a:gd name="T76" fmla="*/ 43 w 96"/>
                <a:gd name="T77" fmla="*/ 96 h 96"/>
                <a:gd name="T78" fmla="*/ 43 w 96"/>
                <a:gd name="T79" fmla="*/ 96 h 96"/>
                <a:gd name="T80" fmla="*/ 54 w 96"/>
                <a:gd name="T81" fmla="*/ 96 h 96"/>
                <a:gd name="T82" fmla="*/ 58 w 96"/>
                <a:gd name="T83" fmla="*/ 92 h 96"/>
                <a:gd name="T84" fmla="*/ 60 w 96"/>
                <a:gd name="T85" fmla="*/ 82 h 96"/>
                <a:gd name="T86" fmla="*/ 62 w 96"/>
                <a:gd name="T87" fmla="*/ 81 h 96"/>
                <a:gd name="T88" fmla="*/ 64 w 96"/>
                <a:gd name="T89" fmla="*/ 80 h 96"/>
                <a:gd name="T90" fmla="*/ 73 w 96"/>
                <a:gd name="T91" fmla="*/ 86 h 96"/>
                <a:gd name="T92" fmla="*/ 78 w 96"/>
                <a:gd name="T93" fmla="*/ 86 h 96"/>
                <a:gd name="T94" fmla="*/ 86 w 96"/>
                <a:gd name="T95" fmla="*/ 77 h 96"/>
                <a:gd name="T96" fmla="*/ 87 w 96"/>
                <a:gd name="T97" fmla="*/ 72 h 96"/>
                <a:gd name="T98" fmla="*/ 80 w 96"/>
                <a:gd name="T99" fmla="*/ 64 h 96"/>
                <a:gd name="T100" fmla="*/ 82 w 96"/>
                <a:gd name="T101" fmla="*/ 59 h 96"/>
                <a:gd name="T102" fmla="*/ 93 w 96"/>
                <a:gd name="T103" fmla="*/ 57 h 96"/>
                <a:gd name="T104" fmla="*/ 96 w 96"/>
                <a:gd name="T105" fmla="*/ 53 h 96"/>
                <a:gd name="T106" fmla="*/ 96 w 96"/>
                <a:gd name="T107" fmla="*/ 42 h 96"/>
                <a:gd name="T108" fmla="*/ 56 w 96"/>
                <a:gd name="T109" fmla="*/ 51 h 96"/>
                <a:gd name="T110" fmla="*/ 45 w 96"/>
                <a:gd name="T111" fmla="*/ 55 h 96"/>
                <a:gd name="T112" fmla="*/ 41 w 96"/>
                <a:gd name="T113" fmla="*/ 45 h 96"/>
                <a:gd name="T114" fmla="*/ 48 w 96"/>
                <a:gd name="T115" fmla="*/ 40 h 96"/>
                <a:gd name="T116" fmla="*/ 51 w 96"/>
                <a:gd name="T117" fmla="*/ 40 h 96"/>
                <a:gd name="T118" fmla="*/ 56 w 96"/>
                <a:gd name="T119" fmla="*/ 45 h 96"/>
                <a:gd name="T120" fmla="*/ 56 w 96"/>
                <a:gd name="T121" fmla="*/ 5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96">
                  <a:moveTo>
                    <a:pt x="96" y="42"/>
                  </a:moveTo>
                  <a:cubicBezTo>
                    <a:pt x="96" y="40"/>
                    <a:pt x="95" y="38"/>
                    <a:pt x="93" y="38"/>
                  </a:cubicBezTo>
                  <a:cubicBezTo>
                    <a:pt x="82" y="36"/>
                    <a:pt x="82" y="36"/>
                    <a:pt x="82" y="36"/>
                  </a:cubicBezTo>
                  <a:cubicBezTo>
                    <a:pt x="82" y="36"/>
                    <a:pt x="81" y="35"/>
                    <a:pt x="81" y="34"/>
                  </a:cubicBezTo>
                  <a:cubicBezTo>
                    <a:pt x="81" y="33"/>
                    <a:pt x="80" y="32"/>
                    <a:pt x="80" y="32"/>
                  </a:cubicBezTo>
                  <a:cubicBezTo>
                    <a:pt x="86" y="23"/>
                    <a:pt x="86" y="23"/>
                    <a:pt x="86" y="23"/>
                  </a:cubicBezTo>
                  <a:cubicBezTo>
                    <a:pt x="88" y="21"/>
                    <a:pt x="87" y="19"/>
                    <a:pt x="86" y="18"/>
                  </a:cubicBezTo>
                  <a:cubicBezTo>
                    <a:pt x="78" y="10"/>
                    <a:pt x="78" y="10"/>
                    <a:pt x="78" y="10"/>
                  </a:cubicBezTo>
                  <a:cubicBezTo>
                    <a:pt x="76" y="8"/>
                    <a:pt x="74" y="8"/>
                    <a:pt x="73" y="9"/>
                  </a:cubicBezTo>
                  <a:cubicBezTo>
                    <a:pt x="64" y="16"/>
                    <a:pt x="64" y="16"/>
                    <a:pt x="64" y="16"/>
                  </a:cubicBezTo>
                  <a:cubicBezTo>
                    <a:pt x="62" y="15"/>
                    <a:pt x="61" y="14"/>
                    <a:pt x="59" y="14"/>
                  </a:cubicBezTo>
                  <a:cubicBezTo>
                    <a:pt x="58" y="3"/>
                    <a:pt x="58" y="3"/>
                    <a:pt x="58" y="3"/>
                  </a:cubicBezTo>
                  <a:cubicBezTo>
                    <a:pt x="57" y="1"/>
                    <a:pt x="55" y="0"/>
                    <a:pt x="54" y="0"/>
                  </a:cubicBezTo>
                  <a:cubicBezTo>
                    <a:pt x="42" y="0"/>
                    <a:pt x="42" y="0"/>
                    <a:pt x="42" y="0"/>
                  </a:cubicBezTo>
                  <a:cubicBezTo>
                    <a:pt x="40" y="0"/>
                    <a:pt x="38" y="1"/>
                    <a:pt x="38" y="3"/>
                  </a:cubicBezTo>
                  <a:cubicBezTo>
                    <a:pt x="37" y="14"/>
                    <a:pt x="37" y="14"/>
                    <a:pt x="37" y="14"/>
                  </a:cubicBezTo>
                  <a:cubicBezTo>
                    <a:pt x="36" y="14"/>
                    <a:pt x="35" y="15"/>
                    <a:pt x="34" y="15"/>
                  </a:cubicBezTo>
                  <a:cubicBezTo>
                    <a:pt x="33" y="15"/>
                    <a:pt x="33" y="16"/>
                    <a:pt x="32" y="16"/>
                  </a:cubicBezTo>
                  <a:cubicBezTo>
                    <a:pt x="23" y="10"/>
                    <a:pt x="23" y="10"/>
                    <a:pt x="23" y="10"/>
                  </a:cubicBezTo>
                  <a:cubicBezTo>
                    <a:pt x="22" y="9"/>
                    <a:pt x="19" y="9"/>
                    <a:pt x="18" y="10"/>
                  </a:cubicBezTo>
                  <a:cubicBezTo>
                    <a:pt x="10" y="18"/>
                    <a:pt x="10" y="18"/>
                    <a:pt x="10" y="18"/>
                  </a:cubicBezTo>
                  <a:cubicBezTo>
                    <a:pt x="9" y="20"/>
                    <a:pt x="8" y="22"/>
                    <a:pt x="10" y="24"/>
                  </a:cubicBezTo>
                  <a:cubicBezTo>
                    <a:pt x="16" y="32"/>
                    <a:pt x="16" y="32"/>
                    <a:pt x="16" y="32"/>
                  </a:cubicBezTo>
                  <a:cubicBezTo>
                    <a:pt x="15" y="34"/>
                    <a:pt x="15" y="35"/>
                    <a:pt x="14" y="37"/>
                  </a:cubicBezTo>
                  <a:cubicBezTo>
                    <a:pt x="4" y="38"/>
                    <a:pt x="4" y="38"/>
                    <a:pt x="4" y="38"/>
                  </a:cubicBezTo>
                  <a:cubicBezTo>
                    <a:pt x="2" y="39"/>
                    <a:pt x="0" y="40"/>
                    <a:pt x="0" y="42"/>
                  </a:cubicBezTo>
                  <a:cubicBezTo>
                    <a:pt x="0" y="54"/>
                    <a:pt x="0" y="54"/>
                    <a:pt x="0" y="54"/>
                  </a:cubicBezTo>
                  <a:cubicBezTo>
                    <a:pt x="0" y="56"/>
                    <a:pt x="2" y="58"/>
                    <a:pt x="4" y="58"/>
                  </a:cubicBezTo>
                  <a:cubicBezTo>
                    <a:pt x="14" y="59"/>
                    <a:pt x="14" y="59"/>
                    <a:pt x="14" y="59"/>
                  </a:cubicBezTo>
                  <a:cubicBezTo>
                    <a:pt x="15" y="60"/>
                    <a:pt x="15" y="61"/>
                    <a:pt x="15" y="62"/>
                  </a:cubicBezTo>
                  <a:cubicBezTo>
                    <a:pt x="16" y="63"/>
                    <a:pt x="16" y="63"/>
                    <a:pt x="16" y="64"/>
                  </a:cubicBezTo>
                  <a:cubicBezTo>
                    <a:pt x="10" y="73"/>
                    <a:pt x="10" y="73"/>
                    <a:pt x="10" y="73"/>
                  </a:cubicBezTo>
                  <a:cubicBezTo>
                    <a:pt x="9" y="74"/>
                    <a:pt x="9" y="77"/>
                    <a:pt x="10" y="78"/>
                  </a:cubicBezTo>
                  <a:cubicBezTo>
                    <a:pt x="19" y="86"/>
                    <a:pt x="19" y="86"/>
                    <a:pt x="19" y="86"/>
                  </a:cubicBezTo>
                  <a:cubicBezTo>
                    <a:pt x="20" y="87"/>
                    <a:pt x="22" y="88"/>
                    <a:pt x="24" y="86"/>
                  </a:cubicBezTo>
                  <a:cubicBezTo>
                    <a:pt x="32" y="80"/>
                    <a:pt x="32" y="80"/>
                    <a:pt x="32" y="80"/>
                  </a:cubicBezTo>
                  <a:cubicBezTo>
                    <a:pt x="34" y="81"/>
                    <a:pt x="35" y="81"/>
                    <a:pt x="37" y="82"/>
                  </a:cubicBezTo>
                  <a:cubicBezTo>
                    <a:pt x="39" y="93"/>
                    <a:pt x="39" y="93"/>
                    <a:pt x="39" y="93"/>
                  </a:cubicBezTo>
                  <a:cubicBezTo>
                    <a:pt x="39" y="94"/>
                    <a:pt x="41" y="96"/>
                    <a:pt x="43" y="96"/>
                  </a:cubicBezTo>
                  <a:cubicBezTo>
                    <a:pt x="43" y="96"/>
                    <a:pt x="43" y="96"/>
                    <a:pt x="43" y="96"/>
                  </a:cubicBezTo>
                  <a:cubicBezTo>
                    <a:pt x="54" y="96"/>
                    <a:pt x="54" y="96"/>
                    <a:pt x="54" y="96"/>
                  </a:cubicBezTo>
                  <a:cubicBezTo>
                    <a:pt x="56" y="96"/>
                    <a:pt x="58" y="94"/>
                    <a:pt x="58" y="92"/>
                  </a:cubicBezTo>
                  <a:cubicBezTo>
                    <a:pt x="60" y="82"/>
                    <a:pt x="60" y="82"/>
                    <a:pt x="60" y="82"/>
                  </a:cubicBezTo>
                  <a:cubicBezTo>
                    <a:pt x="60" y="81"/>
                    <a:pt x="61" y="81"/>
                    <a:pt x="62" y="81"/>
                  </a:cubicBezTo>
                  <a:cubicBezTo>
                    <a:pt x="63" y="80"/>
                    <a:pt x="64" y="80"/>
                    <a:pt x="64" y="80"/>
                  </a:cubicBezTo>
                  <a:cubicBezTo>
                    <a:pt x="73" y="86"/>
                    <a:pt x="73" y="86"/>
                    <a:pt x="73" y="86"/>
                  </a:cubicBezTo>
                  <a:cubicBezTo>
                    <a:pt x="75" y="87"/>
                    <a:pt x="77" y="87"/>
                    <a:pt x="78" y="86"/>
                  </a:cubicBezTo>
                  <a:cubicBezTo>
                    <a:pt x="86" y="77"/>
                    <a:pt x="86" y="77"/>
                    <a:pt x="86" y="77"/>
                  </a:cubicBezTo>
                  <a:cubicBezTo>
                    <a:pt x="88" y="76"/>
                    <a:pt x="88" y="74"/>
                    <a:pt x="87" y="72"/>
                  </a:cubicBezTo>
                  <a:cubicBezTo>
                    <a:pt x="80" y="64"/>
                    <a:pt x="80" y="64"/>
                    <a:pt x="80" y="64"/>
                  </a:cubicBezTo>
                  <a:cubicBezTo>
                    <a:pt x="81" y="62"/>
                    <a:pt x="82" y="61"/>
                    <a:pt x="82" y="59"/>
                  </a:cubicBezTo>
                  <a:cubicBezTo>
                    <a:pt x="93" y="57"/>
                    <a:pt x="93" y="57"/>
                    <a:pt x="93" y="57"/>
                  </a:cubicBezTo>
                  <a:cubicBezTo>
                    <a:pt x="95" y="57"/>
                    <a:pt x="96" y="55"/>
                    <a:pt x="96" y="53"/>
                  </a:cubicBezTo>
                  <a:lnTo>
                    <a:pt x="96" y="42"/>
                  </a:lnTo>
                  <a:close/>
                  <a:moveTo>
                    <a:pt x="56" y="51"/>
                  </a:moveTo>
                  <a:cubicBezTo>
                    <a:pt x="54" y="55"/>
                    <a:pt x="49" y="57"/>
                    <a:pt x="45" y="55"/>
                  </a:cubicBezTo>
                  <a:cubicBezTo>
                    <a:pt x="41" y="54"/>
                    <a:pt x="39" y="49"/>
                    <a:pt x="41" y="45"/>
                  </a:cubicBezTo>
                  <a:cubicBezTo>
                    <a:pt x="42" y="42"/>
                    <a:pt x="45" y="40"/>
                    <a:pt x="48" y="40"/>
                  </a:cubicBezTo>
                  <a:cubicBezTo>
                    <a:pt x="49" y="40"/>
                    <a:pt x="50" y="40"/>
                    <a:pt x="51" y="40"/>
                  </a:cubicBezTo>
                  <a:cubicBezTo>
                    <a:pt x="53" y="41"/>
                    <a:pt x="55" y="43"/>
                    <a:pt x="56" y="45"/>
                  </a:cubicBezTo>
                  <a:cubicBezTo>
                    <a:pt x="56" y="47"/>
                    <a:pt x="56" y="49"/>
                    <a:pt x="56"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44" name="组合 343"/>
          <p:cNvGrpSpPr/>
          <p:nvPr/>
        </p:nvGrpSpPr>
        <p:grpSpPr>
          <a:xfrm rot="19338412">
            <a:off x="2432948" y="5445831"/>
            <a:ext cx="405548" cy="436253"/>
            <a:chOff x="11169651" y="533400"/>
            <a:chExt cx="503237" cy="541338"/>
          </a:xfrm>
          <a:solidFill>
            <a:schemeClr val="bg1">
              <a:alpha val="9000"/>
            </a:schemeClr>
          </a:solidFill>
        </p:grpSpPr>
        <p:sp>
          <p:nvSpPr>
            <p:cNvPr id="351" name="Freeform 102"/>
            <p:cNvSpPr/>
            <p:nvPr/>
          </p:nvSpPr>
          <p:spPr bwMode="auto">
            <a:xfrm>
              <a:off x="11169651" y="533400"/>
              <a:ext cx="411163" cy="541338"/>
            </a:xfrm>
            <a:custGeom>
              <a:avLst/>
              <a:gdLst>
                <a:gd name="T0" fmla="*/ 88 w 144"/>
                <a:gd name="T1" fmla="*/ 152 h 192"/>
                <a:gd name="T2" fmla="*/ 136 w 144"/>
                <a:gd name="T3" fmla="*/ 104 h 192"/>
                <a:gd name="T4" fmla="*/ 144 w 144"/>
                <a:gd name="T5" fmla="*/ 105 h 192"/>
                <a:gd name="T6" fmla="*/ 144 w 144"/>
                <a:gd name="T7" fmla="*/ 48 h 192"/>
                <a:gd name="T8" fmla="*/ 100 w 144"/>
                <a:gd name="T9" fmla="*/ 48 h 192"/>
                <a:gd name="T10" fmla="*/ 96 w 144"/>
                <a:gd name="T11" fmla="*/ 44 h 192"/>
                <a:gd name="T12" fmla="*/ 96 w 144"/>
                <a:gd name="T13" fmla="*/ 0 h 192"/>
                <a:gd name="T14" fmla="*/ 4 w 144"/>
                <a:gd name="T15" fmla="*/ 0 h 192"/>
                <a:gd name="T16" fmla="*/ 0 w 144"/>
                <a:gd name="T17" fmla="*/ 4 h 192"/>
                <a:gd name="T18" fmla="*/ 0 w 144"/>
                <a:gd name="T19" fmla="*/ 188 h 192"/>
                <a:gd name="T20" fmla="*/ 4 w 144"/>
                <a:gd name="T21" fmla="*/ 192 h 192"/>
                <a:gd name="T22" fmla="*/ 110 w 144"/>
                <a:gd name="T23" fmla="*/ 192 h 192"/>
                <a:gd name="T24" fmla="*/ 88 w 144"/>
                <a:gd name="T25"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92">
                  <a:moveTo>
                    <a:pt x="88" y="152"/>
                  </a:moveTo>
                  <a:cubicBezTo>
                    <a:pt x="88" y="125"/>
                    <a:pt x="110" y="104"/>
                    <a:pt x="136" y="104"/>
                  </a:cubicBezTo>
                  <a:cubicBezTo>
                    <a:pt x="139" y="104"/>
                    <a:pt x="142" y="104"/>
                    <a:pt x="144" y="105"/>
                  </a:cubicBezTo>
                  <a:cubicBezTo>
                    <a:pt x="144" y="48"/>
                    <a:pt x="144" y="48"/>
                    <a:pt x="144" y="48"/>
                  </a:cubicBezTo>
                  <a:cubicBezTo>
                    <a:pt x="100" y="48"/>
                    <a:pt x="100" y="48"/>
                    <a:pt x="100" y="48"/>
                  </a:cubicBezTo>
                  <a:cubicBezTo>
                    <a:pt x="98" y="48"/>
                    <a:pt x="96" y="46"/>
                    <a:pt x="96" y="44"/>
                  </a:cubicBezTo>
                  <a:cubicBezTo>
                    <a:pt x="96" y="0"/>
                    <a:pt x="96" y="0"/>
                    <a:pt x="96" y="0"/>
                  </a:cubicBezTo>
                  <a:cubicBezTo>
                    <a:pt x="4" y="0"/>
                    <a:pt x="4" y="0"/>
                    <a:pt x="4" y="0"/>
                  </a:cubicBezTo>
                  <a:cubicBezTo>
                    <a:pt x="2" y="0"/>
                    <a:pt x="0" y="2"/>
                    <a:pt x="0" y="4"/>
                  </a:cubicBezTo>
                  <a:cubicBezTo>
                    <a:pt x="0" y="188"/>
                    <a:pt x="0" y="188"/>
                    <a:pt x="0" y="188"/>
                  </a:cubicBezTo>
                  <a:cubicBezTo>
                    <a:pt x="0" y="190"/>
                    <a:pt x="2" y="192"/>
                    <a:pt x="4" y="192"/>
                  </a:cubicBezTo>
                  <a:cubicBezTo>
                    <a:pt x="110" y="192"/>
                    <a:pt x="110" y="192"/>
                    <a:pt x="110" y="192"/>
                  </a:cubicBezTo>
                  <a:cubicBezTo>
                    <a:pt x="97" y="183"/>
                    <a:pt x="88" y="169"/>
                    <a:pt x="88" y="1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103"/>
            <p:cNvSpPr/>
            <p:nvPr/>
          </p:nvSpPr>
          <p:spPr bwMode="auto">
            <a:xfrm>
              <a:off x="11466513" y="539750"/>
              <a:ext cx="107950" cy="106363"/>
            </a:xfrm>
            <a:custGeom>
              <a:avLst/>
              <a:gdLst>
                <a:gd name="T0" fmla="*/ 0 w 68"/>
                <a:gd name="T1" fmla="*/ 0 h 67"/>
                <a:gd name="T2" fmla="*/ 0 w 68"/>
                <a:gd name="T3" fmla="*/ 67 h 67"/>
                <a:gd name="T4" fmla="*/ 68 w 68"/>
                <a:gd name="T5" fmla="*/ 67 h 67"/>
                <a:gd name="T6" fmla="*/ 0 w 68"/>
                <a:gd name="T7" fmla="*/ 0 h 67"/>
              </a:gdLst>
              <a:ahLst/>
              <a:cxnLst>
                <a:cxn ang="0">
                  <a:pos x="T0" y="T1"/>
                </a:cxn>
                <a:cxn ang="0">
                  <a:pos x="T2" y="T3"/>
                </a:cxn>
                <a:cxn ang="0">
                  <a:pos x="T4" y="T5"/>
                </a:cxn>
                <a:cxn ang="0">
                  <a:pos x="T6" y="T7"/>
                </a:cxn>
              </a:cxnLst>
              <a:rect l="0" t="0" r="r" b="b"/>
              <a:pathLst>
                <a:path w="68" h="67">
                  <a:moveTo>
                    <a:pt x="0" y="0"/>
                  </a:moveTo>
                  <a:lnTo>
                    <a:pt x="0" y="67"/>
                  </a:lnTo>
                  <a:lnTo>
                    <a:pt x="68" y="6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104"/>
            <p:cNvSpPr>
              <a:spLocks noEditPoints="1"/>
            </p:cNvSpPr>
            <p:nvPr/>
          </p:nvSpPr>
          <p:spPr bwMode="auto">
            <a:xfrm>
              <a:off x="11444288" y="849313"/>
              <a:ext cx="228600" cy="225425"/>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9 h 80"/>
                <a:gd name="T12" fmla="*/ 55 w 80"/>
                <a:gd name="T13" fmla="*/ 55 h 80"/>
                <a:gd name="T14" fmla="*/ 52 w 80"/>
                <a:gd name="T15" fmla="*/ 56 h 80"/>
                <a:gd name="T16" fmla="*/ 49 w 80"/>
                <a:gd name="T17" fmla="*/ 55 h 80"/>
                <a:gd name="T18" fmla="*/ 40 w 80"/>
                <a:gd name="T19" fmla="*/ 46 h 80"/>
                <a:gd name="T20" fmla="*/ 31 w 80"/>
                <a:gd name="T21" fmla="*/ 55 h 80"/>
                <a:gd name="T22" fmla="*/ 28 w 80"/>
                <a:gd name="T23" fmla="*/ 56 h 80"/>
                <a:gd name="T24" fmla="*/ 25 w 80"/>
                <a:gd name="T25" fmla="*/ 55 h 80"/>
                <a:gd name="T26" fmla="*/ 25 w 80"/>
                <a:gd name="T27" fmla="*/ 49 h 80"/>
                <a:gd name="T28" fmla="*/ 34 w 80"/>
                <a:gd name="T29" fmla="*/ 40 h 80"/>
                <a:gd name="T30" fmla="*/ 25 w 80"/>
                <a:gd name="T31" fmla="*/ 31 h 80"/>
                <a:gd name="T32" fmla="*/ 25 w 80"/>
                <a:gd name="T33" fmla="*/ 25 h 80"/>
                <a:gd name="T34" fmla="*/ 31 w 80"/>
                <a:gd name="T35" fmla="*/ 25 h 80"/>
                <a:gd name="T36" fmla="*/ 40 w 80"/>
                <a:gd name="T37" fmla="*/ 34 h 80"/>
                <a:gd name="T38" fmla="*/ 49 w 80"/>
                <a:gd name="T39" fmla="*/ 25 h 80"/>
                <a:gd name="T40" fmla="*/ 55 w 80"/>
                <a:gd name="T41" fmla="*/ 25 h 80"/>
                <a:gd name="T42" fmla="*/ 55 w 80"/>
                <a:gd name="T43" fmla="*/ 31 h 80"/>
                <a:gd name="T44" fmla="*/ 46 w 80"/>
                <a:gd name="T45" fmla="*/ 40 h 80"/>
                <a:gd name="T46" fmla="*/ 55 w 80"/>
                <a:gd name="T47" fmla="*/ 4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9"/>
                  </a:moveTo>
                  <a:cubicBezTo>
                    <a:pt x="57" y="51"/>
                    <a:pt x="57" y="53"/>
                    <a:pt x="55" y="55"/>
                  </a:cubicBezTo>
                  <a:cubicBezTo>
                    <a:pt x="54" y="55"/>
                    <a:pt x="53" y="56"/>
                    <a:pt x="52" y="56"/>
                  </a:cubicBezTo>
                  <a:cubicBezTo>
                    <a:pt x="51" y="56"/>
                    <a:pt x="50" y="55"/>
                    <a:pt x="49" y="55"/>
                  </a:cubicBezTo>
                  <a:cubicBezTo>
                    <a:pt x="40" y="46"/>
                    <a:pt x="40" y="46"/>
                    <a:pt x="40" y="46"/>
                  </a:cubicBezTo>
                  <a:cubicBezTo>
                    <a:pt x="31" y="55"/>
                    <a:pt x="31" y="55"/>
                    <a:pt x="31" y="55"/>
                  </a:cubicBezTo>
                  <a:cubicBezTo>
                    <a:pt x="30" y="55"/>
                    <a:pt x="29" y="56"/>
                    <a:pt x="28" y="56"/>
                  </a:cubicBezTo>
                  <a:cubicBezTo>
                    <a:pt x="27" y="56"/>
                    <a:pt x="26" y="55"/>
                    <a:pt x="25" y="55"/>
                  </a:cubicBezTo>
                  <a:cubicBezTo>
                    <a:pt x="24" y="53"/>
                    <a:pt x="24" y="51"/>
                    <a:pt x="25" y="49"/>
                  </a:cubicBezTo>
                  <a:cubicBezTo>
                    <a:pt x="34" y="40"/>
                    <a:pt x="34" y="40"/>
                    <a:pt x="34" y="40"/>
                  </a:cubicBezTo>
                  <a:cubicBezTo>
                    <a:pt x="25" y="31"/>
                    <a:pt x="25" y="31"/>
                    <a:pt x="25" y="31"/>
                  </a:cubicBezTo>
                  <a:cubicBezTo>
                    <a:pt x="24" y="29"/>
                    <a:pt x="24" y="27"/>
                    <a:pt x="25" y="25"/>
                  </a:cubicBezTo>
                  <a:cubicBezTo>
                    <a:pt x="27" y="23"/>
                    <a:pt x="29" y="23"/>
                    <a:pt x="31" y="25"/>
                  </a:cubicBezTo>
                  <a:cubicBezTo>
                    <a:pt x="40" y="34"/>
                    <a:pt x="40" y="34"/>
                    <a:pt x="40" y="34"/>
                  </a:cubicBezTo>
                  <a:cubicBezTo>
                    <a:pt x="49" y="25"/>
                    <a:pt x="49" y="25"/>
                    <a:pt x="49" y="25"/>
                  </a:cubicBezTo>
                  <a:cubicBezTo>
                    <a:pt x="51" y="23"/>
                    <a:pt x="53" y="23"/>
                    <a:pt x="55" y="25"/>
                  </a:cubicBezTo>
                  <a:cubicBezTo>
                    <a:pt x="57" y="27"/>
                    <a:pt x="57" y="29"/>
                    <a:pt x="55" y="31"/>
                  </a:cubicBezTo>
                  <a:cubicBezTo>
                    <a:pt x="46" y="40"/>
                    <a:pt x="46" y="40"/>
                    <a:pt x="46" y="40"/>
                  </a:cubicBezTo>
                  <a:lnTo>
                    <a:pt x="55"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45" name="组合 344"/>
          <p:cNvGrpSpPr/>
          <p:nvPr/>
        </p:nvGrpSpPr>
        <p:grpSpPr>
          <a:xfrm rot="900000">
            <a:off x="1190949" y="3087953"/>
            <a:ext cx="449099" cy="356638"/>
            <a:chOff x="1895475" y="3244850"/>
            <a:chExt cx="539750" cy="428626"/>
          </a:xfrm>
          <a:solidFill>
            <a:schemeClr val="bg1">
              <a:alpha val="9000"/>
            </a:schemeClr>
          </a:solidFill>
        </p:grpSpPr>
        <p:sp>
          <p:nvSpPr>
            <p:cNvPr id="346" name="Freeform 37"/>
            <p:cNvSpPr/>
            <p:nvPr/>
          </p:nvSpPr>
          <p:spPr bwMode="auto">
            <a:xfrm>
              <a:off x="2359025" y="3492500"/>
              <a:ext cx="76200" cy="157163"/>
            </a:xfrm>
            <a:custGeom>
              <a:avLst/>
              <a:gdLst>
                <a:gd name="T0" fmla="*/ 0 w 27"/>
                <a:gd name="T1" fmla="*/ 56 h 56"/>
                <a:gd name="T2" fmla="*/ 23 w 27"/>
                <a:gd name="T3" fmla="*/ 56 h 56"/>
                <a:gd name="T4" fmla="*/ 27 w 27"/>
                <a:gd name="T5" fmla="*/ 52 h 56"/>
                <a:gd name="T6" fmla="*/ 27 w 27"/>
                <a:gd name="T7" fmla="*/ 0 h 56"/>
                <a:gd name="T8" fmla="*/ 0 w 27"/>
                <a:gd name="T9" fmla="*/ 56 h 56"/>
              </a:gdLst>
              <a:ahLst/>
              <a:cxnLst>
                <a:cxn ang="0">
                  <a:pos x="T0" y="T1"/>
                </a:cxn>
                <a:cxn ang="0">
                  <a:pos x="T2" y="T3"/>
                </a:cxn>
                <a:cxn ang="0">
                  <a:pos x="T4" y="T5"/>
                </a:cxn>
                <a:cxn ang="0">
                  <a:pos x="T6" y="T7"/>
                </a:cxn>
                <a:cxn ang="0">
                  <a:pos x="T8" y="T9"/>
                </a:cxn>
              </a:cxnLst>
              <a:rect l="0" t="0" r="r" b="b"/>
              <a:pathLst>
                <a:path w="27" h="56">
                  <a:moveTo>
                    <a:pt x="0" y="56"/>
                  </a:moveTo>
                  <a:cubicBezTo>
                    <a:pt x="23" y="56"/>
                    <a:pt x="23" y="56"/>
                    <a:pt x="23" y="56"/>
                  </a:cubicBezTo>
                  <a:cubicBezTo>
                    <a:pt x="25" y="56"/>
                    <a:pt x="27" y="54"/>
                    <a:pt x="27" y="52"/>
                  </a:cubicBezTo>
                  <a:cubicBezTo>
                    <a:pt x="27" y="0"/>
                    <a:pt x="27" y="0"/>
                    <a:pt x="27" y="0"/>
                  </a:cubicBezTo>
                  <a:cubicBezTo>
                    <a:pt x="27" y="22"/>
                    <a:pt x="17" y="43"/>
                    <a:pt x="0"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Freeform 38"/>
            <p:cNvSpPr>
              <a:spLocks noEditPoints="1"/>
            </p:cNvSpPr>
            <p:nvPr/>
          </p:nvSpPr>
          <p:spPr bwMode="auto">
            <a:xfrm>
              <a:off x="1895475" y="3244850"/>
              <a:ext cx="539750" cy="404813"/>
            </a:xfrm>
            <a:custGeom>
              <a:avLst/>
              <a:gdLst>
                <a:gd name="T0" fmla="*/ 188 w 192"/>
                <a:gd name="T1" fmla="*/ 24 h 144"/>
                <a:gd name="T2" fmla="*/ 167 w 192"/>
                <a:gd name="T3" fmla="*/ 24 h 144"/>
                <a:gd name="T4" fmla="*/ 156 w 192"/>
                <a:gd name="T5" fmla="*/ 2 h 144"/>
                <a:gd name="T6" fmla="*/ 152 w 192"/>
                <a:gd name="T7" fmla="*/ 0 h 144"/>
                <a:gd name="T8" fmla="*/ 88 w 192"/>
                <a:gd name="T9" fmla="*/ 0 h 144"/>
                <a:gd name="T10" fmla="*/ 85 w 192"/>
                <a:gd name="T11" fmla="*/ 2 h 144"/>
                <a:gd name="T12" fmla="*/ 74 w 192"/>
                <a:gd name="T13" fmla="*/ 24 h 144"/>
                <a:gd name="T14" fmla="*/ 64 w 192"/>
                <a:gd name="T15" fmla="*/ 24 h 144"/>
                <a:gd name="T16" fmla="*/ 64 w 192"/>
                <a:gd name="T17" fmla="*/ 24 h 144"/>
                <a:gd name="T18" fmla="*/ 56 w 192"/>
                <a:gd name="T19" fmla="*/ 24 h 144"/>
                <a:gd name="T20" fmla="*/ 56 w 192"/>
                <a:gd name="T21" fmla="*/ 24 h 144"/>
                <a:gd name="T22" fmla="*/ 24 w 192"/>
                <a:gd name="T23" fmla="*/ 24 h 144"/>
                <a:gd name="T24" fmla="*/ 24 w 192"/>
                <a:gd name="T25" fmla="*/ 24 h 144"/>
                <a:gd name="T26" fmla="*/ 16 w 192"/>
                <a:gd name="T27" fmla="*/ 24 h 144"/>
                <a:gd name="T28" fmla="*/ 16 w 192"/>
                <a:gd name="T29" fmla="*/ 24 h 144"/>
                <a:gd name="T30" fmla="*/ 4 w 192"/>
                <a:gd name="T31" fmla="*/ 24 h 144"/>
                <a:gd name="T32" fmla="*/ 0 w 192"/>
                <a:gd name="T33" fmla="*/ 28 h 144"/>
                <a:gd name="T34" fmla="*/ 0 w 192"/>
                <a:gd name="T35" fmla="*/ 140 h 144"/>
                <a:gd name="T36" fmla="*/ 4 w 192"/>
                <a:gd name="T37" fmla="*/ 144 h 144"/>
                <a:gd name="T38" fmla="*/ 75 w 192"/>
                <a:gd name="T39" fmla="*/ 144 h 144"/>
                <a:gd name="T40" fmla="*/ 48 w 192"/>
                <a:gd name="T41" fmla="*/ 88 h 144"/>
                <a:gd name="T42" fmla="*/ 120 w 192"/>
                <a:gd name="T43" fmla="*/ 16 h 144"/>
                <a:gd name="T44" fmla="*/ 192 w 192"/>
                <a:gd name="T45" fmla="*/ 88 h 144"/>
                <a:gd name="T46" fmla="*/ 192 w 192"/>
                <a:gd name="T47" fmla="*/ 28 h 144"/>
                <a:gd name="T48" fmla="*/ 188 w 192"/>
                <a:gd name="T49" fmla="*/ 24 h 144"/>
                <a:gd name="T50" fmla="*/ 36 w 192"/>
                <a:gd name="T51" fmla="*/ 56 h 144"/>
                <a:gd name="T52" fmla="*/ 20 w 192"/>
                <a:gd name="T53" fmla="*/ 56 h 144"/>
                <a:gd name="T54" fmla="*/ 16 w 192"/>
                <a:gd name="T55" fmla="*/ 52 h 144"/>
                <a:gd name="T56" fmla="*/ 20 w 192"/>
                <a:gd name="T57" fmla="*/ 48 h 144"/>
                <a:gd name="T58" fmla="*/ 36 w 192"/>
                <a:gd name="T59" fmla="*/ 48 h 144"/>
                <a:gd name="T60" fmla="*/ 40 w 192"/>
                <a:gd name="T61" fmla="*/ 52 h 144"/>
                <a:gd name="T62" fmla="*/ 36 w 192"/>
                <a:gd name="T63" fmla="*/ 5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144">
                  <a:moveTo>
                    <a:pt x="188" y="24"/>
                  </a:moveTo>
                  <a:cubicBezTo>
                    <a:pt x="167" y="24"/>
                    <a:pt x="167" y="24"/>
                    <a:pt x="167" y="24"/>
                  </a:cubicBezTo>
                  <a:cubicBezTo>
                    <a:pt x="156" y="2"/>
                    <a:pt x="156" y="2"/>
                    <a:pt x="156" y="2"/>
                  </a:cubicBezTo>
                  <a:cubicBezTo>
                    <a:pt x="155" y="1"/>
                    <a:pt x="154" y="0"/>
                    <a:pt x="152" y="0"/>
                  </a:cubicBezTo>
                  <a:cubicBezTo>
                    <a:pt x="88" y="0"/>
                    <a:pt x="88" y="0"/>
                    <a:pt x="88" y="0"/>
                  </a:cubicBezTo>
                  <a:cubicBezTo>
                    <a:pt x="87" y="0"/>
                    <a:pt x="85" y="1"/>
                    <a:pt x="85" y="2"/>
                  </a:cubicBezTo>
                  <a:cubicBezTo>
                    <a:pt x="74" y="24"/>
                    <a:pt x="74" y="24"/>
                    <a:pt x="74" y="24"/>
                  </a:cubicBezTo>
                  <a:cubicBezTo>
                    <a:pt x="64" y="24"/>
                    <a:pt x="64" y="24"/>
                    <a:pt x="64" y="24"/>
                  </a:cubicBezTo>
                  <a:cubicBezTo>
                    <a:pt x="64" y="24"/>
                    <a:pt x="64" y="24"/>
                    <a:pt x="64" y="24"/>
                  </a:cubicBezTo>
                  <a:cubicBezTo>
                    <a:pt x="56" y="24"/>
                    <a:pt x="56" y="24"/>
                    <a:pt x="56" y="24"/>
                  </a:cubicBezTo>
                  <a:cubicBezTo>
                    <a:pt x="56" y="24"/>
                    <a:pt x="56" y="24"/>
                    <a:pt x="56" y="24"/>
                  </a:cubicBezTo>
                  <a:cubicBezTo>
                    <a:pt x="24" y="24"/>
                    <a:pt x="24" y="24"/>
                    <a:pt x="24" y="24"/>
                  </a:cubicBezTo>
                  <a:cubicBezTo>
                    <a:pt x="24" y="24"/>
                    <a:pt x="24" y="24"/>
                    <a:pt x="24" y="24"/>
                  </a:cubicBezTo>
                  <a:cubicBezTo>
                    <a:pt x="16" y="24"/>
                    <a:pt x="16" y="24"/>
                    <a:pt x="16" y="24"/>
                  </a:cubicBezTo>
                  <a:cubicBezTo>
                    <a:pt x="16" y="24"/>
                    <a:pt x="16" y="24"/>
                    <a:pt x="16" y="24"/>
                  </a:cubicBezTo>
                  <a:cubicBezTo>
                    <a:pt x="4" y="24"/>
                    <a:pt x="4" y="24"/>
                    <a:pt x="4" y="24"/>
                  </a:cubicBezTo>
                  <a:cubicBezTo>
                    <a:pt x="2" y="24"/>
                    <a:pt x="0" y="26"/>
                    <a:pt x="0" y="28"/>
                  </a:cubicBezTo>
                  <a:cubicBezTo>
                    <a:pt x="0" y="140"/>
                    <a:pt x="0" y="140"/>
                    <a:pt x="0" y="140"/>
                  </a:cubicBezTo>
                  <a:cubicBezTo>
                    <a:pt x="0" y="142"/>
                    <a:pt x="2" y="144"/>
                    <a:pt x="4" y="144"/>
                  </a:cubicBezTo>
                  <a:cubicBezTo>
                    <a:pt x="75" y="144"/>
                    <a:pt x="75" y="144"/>
                    <a:pt x="75" y="144"/>
                  </a:cubicBezTo>
                  <a:cubicBezTo>
                    <a:pt x="59" y="131"/>
                    <a:pt x="48" y="110"/>
                    <a:pt x="48" y="88"/>
                  </a:cubicBezTo>
                  <a:cubicBezTo>
                    <a:pt x="48" y="48"/>
                    <a:pt x="80" y="16"/>
                    <a:pt x="120" y="16"/>
                  </a:cubicBezTo>
                  <a:cubicBezTo>
                    <a:pt x="160" y="16"/>
                    <a:pt x="192" y="48"/>
                    <a:pt x="192" y="88"/>
                  </a:cubicBezTo>
                  <a:cubicBezTo>
                    <a:pt x="192" y="28"/>
                    <a:pt x="192" y="28"/>
                    <a:pt x="192" y="28"/>
                  </a:cubicBezTo>
                  <a:cubicBezTo>
                    <a:pt x="192" y="26"/>
                    <a:pt x="190" y="24"/>
                    <a:pt x="188" y="24"/>
                  </a:cubicBezTo>
                  <a:close/>
                  <a:moveTo>
                    <a:pt x="36" y="56"/>
                  </a:moveTo>
                  <a:cubicBezTo>
                    <a:pt x="20" y="56"/>
                    <a:pt x="20" y="56"/>
                    <a:pt x="20" y="56"/>
                  </a:cubicBezTo>
                  <a:cubicBezTo>
                    <a:pt x="18" y="56"/>
                    <a:pt x="16" y="54"/>
                    <a:pt x="16" y="52"/>
                  </a:cubicBezTo>
                  <a:cubicBezTo>
                    <a:pt x="16" y="50"/>
                    <a:pt x="18" y="48"/>
                    <a:pt x="20" y="48"/>
                  </a:cubicBezTo>
                  <a:cubicBezTo>
                    <a:pt x="36" y="48"/>
                    <a:pt x="36" y="48"/>
                    <a:pt x="36" y="48"/>
                  </a:cubicBezTo>
                  <a:cubicBezTo>
                    <a:pt x="38" y="48"/>
                    <a:pt x="40" y="50"/>
                    <a:pt x="40" y="52"/>
                  </a:cubicBezTo>
                  <a:cubicBezTo>
                    <a:pt x="40" y="54"/>
                    <a:pt x="38" y="56"/>
                    <a:pt x="3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39"/>
            <p:cNvSpPr/>
            <p:nvPr/>
          </p:nvSpPr>
          <p:spPr bwMode="auto">
            <a:xfrm>
              <a:off x="1939925" y="3268663"/>
              <a:ext cx="134938" cy="22225"/>
            </a:xfrm>
            <a:custGeom>
              <a:avLst/>
              <a:gdLst>
                <a:gd name="T0" fmla="*/ 48 w 48"/>
                <a:gd name="T1" fmla="*/ 4 h 8"/>
                <a:gd name="T2" fmla="*/ 44 w 48"/>
                <a:gd name="T3" fmla="*/ 0 h 8"/>
                <a:gd name="T4" fmla="*/ 4 w 48"/>
                <a:gd name="T5" fmla="*/ 0 h 8"/>
                <a:gd name="T6" fmla="*/ 0 w 48"/>
                <a:gd name="T7" fmla="*/ 4 h 8"/>
                <a:gd name="T8" fmla="*/ 0 w 48"/>
                <a:gd name="T9" fmla="*/ 8 h 8"/>
                <a:gd name="T10" fmla="*/ 48 w 48"/>
                <a:gd name="T11" fmla="*/ 8 h 8"/>
                <a:gd name="T12" fmla="*/ 48 w 4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8" y="4"/>
                  </a:moveTo>
                  <a:cubicBezTo>
                    <a:pt x="48" y="2"/>
                    <a:pt x="46" y="0"/>
                    <a:pt x="44" y="0"/>
                  </a:cubicBezTo>
                  <a:cubicBezTo>
                    <a:pt x="4" y="0"/>
                    <a:pt x="4" y="0"/>
                    <a:pt x="4" y="0"/>
                  </a:cubicBezTo>
                  <a:cubicBezTo>
                    <a:pt x="2" y="0"/>
                    <a:pt x="0" y="2"/>
                    <a:pt x="0" y="4"/>
                  </a:cubicBezTo>
                  <a:cubicBezTo>
                    <a:pt x="0" y="8"/>
                    <a:pt x="0" y="8"/>
                    <a:pt x="0" y="8"/>
                  </a:cubicBezTo>
                  <a:cubicBezTo>
                    <a:pt x="48" y="8"/>
                    <a:pt x="48" y="8"/>
                    <a:pt x="48" y="8"/>
                  </a:cubicBezTo>
                  <a:lnTo>
                    <a:pt x="48"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40"/>
            <p:cNvSpPr>
              <a:spLocks noEditPoints="1"/>
            </p:cNvSpPr>
            <p:nvPr/>
          </p:nvSpPr>
          <p:spPr bwMode="auto">
            <a:xfrm>
              <a:off x="2120900" y="3379788"/>
              <a:ext cx="225425" cy="225425"/>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37 w 80"/>
                <a:gd name="T11" fmla="*/ 24 h 80"/>
                <a:gd name="T12" fmla="*/ 24 w 80"/>
                <a:gd name="T13" fmla="*/ 37 h 80"/>
                <a:gd name="T14" fmla="*/ 21 w 80"/>
                <a:gd name="T15" fmla="*/ 40 h 80"/>
                <a:gd name="T16" fmla="*/ 20 w 80"/>
                <a:gd name="T17" fmla="*/ 40 h 80"/>
                <a:gd name="T18" fmla="*/ 17 w 80"/>
                <a:gd name="T19" fmla="*/ 35 h 80"/>
                <a:gd name="T20" fmla="*/ 35 w 80"/>
                <a:gd name="T21" fmla="*/ 16 h 80"/>
                <a:gd name="T22" fmla="*/ 40 w 80"/>
                <a:gd name="T23" fmla="*/ 19 h 80"/>
                <a:gd name="T24" fmla="*/ 37 w 80"/>
                <a:gd name="T25"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37" y="24"/>
                  </a:moveTo>
                  <a:cubicBezTo>
                    <a:pt x="31" y="25"/>
                    <a:pt x="26" y="30"/>
                    <a:pt x="24" y="37"/>
                  </a:cubicBezTo>
                  <a:cubicBezTo>
                    <a:pt x="24" y="39"/>
                    <a:pt x="22" y="40"/>
                    <a:pt x="21" y="40"/>
                  </a:cubicBezTo>
                  <a:cubicBezTo>
                    <a:pt x="20" y="40"/>
                    <a:pt x="20" y="40"/>
                    <a:pt x="20" y="40"/>
                  </a:cubicBezTo>
                  <a:cubicBezTo>
                    <a:pt x="18" y="39"/>
                    <a:pt x="16" y="37"/>
                    <a:pt x="17" y="35"/>
                  </a:cubicBezTo>
                  <a:cubicBezTo>
                    <a:pt x="19" y="26"/>
                    <a:pt x="26" y="18"/>
                    <a:pt x="35" y="16"/>
                  </a:cubicBezTo>
                  <a:cubicBezTo>
                    <a:pt x="37" y="16"/>
                    <a:pt x="40" y="17"/>
                    <a:pt x="40" y="19"/>
                  </a:cubicBezTo>
                  <a:cubicBezTo>
                    <a:pt x="40" y="22"/>
                    <a:pt x="39" y="24"/>
                    <a:pt x="3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41"/>
            <p:cNvSpPr>
              <a:spLocks noEditPoints="1"/>
            </p:cNvSpPr>
            <p:nvPr/>
          </p:nvSpPr>
          <p:spPr bwMode="auto">
            <a:xfrm>
              <a:off x="2052638" y="3313113"/>
              <a:ext cx="360363" cy="360363"/>
            </a:xfrm>
            <a:custGeom>
              <a:avLst/>
              <a:gdLst>
                <a:gd name="T0" fmla="*/ 114 w 128"/>
                <a:gd name="T1" fmla="*/ 104 h 128"/>
                <a:gd name="T2" fmla="*/ 117 w 128"/>
                <a:gd name="T3" fmla="*/ 100 h 128"/>
                <a:gd name="T4" fmla="*/ 119 w 128"/>
                <a:gd name="T5" fmla="*/ 97 h 128"/>
                <a:gd name="T6" fmla="*/ 121 w 128"/>
                <a:gd name="T7" fmla="*/ 93 h 128"/>
                <a:gd name="T8" fmla="*/ 123 w 128"/>
                <a:gd name="T9" fmla="*/ 89 h 128"/>
                <a:gd name="T10" fmla="*/ 124 w 128"/>
                <a:gd name="T11" fmla="*/ 85 h 128"/>
                <a:gd name="T12" fmla="*/ 126 w 128"/>
                <a:gd name="T13" fmla="*/ 82 h 128"/>
                <a:gd name="T14" fmla="*/ 126 w 128"/>
                <a:gd name="T15" fmla="*/ 80 h 128"/>
                <a:gd name="T16" fmla="*/ 126 w 128"/>
                <a:gd name="T17" fmla="*/ 79 h 128"/>
                <a:gd name="T18" fmla="*/ 127 w 128"/>
                <a:gd name="T19" fmla="*/ 77 h 128"/>
                <a:gd name="T20" fmla="*/ 127 w 128"/>
                <a:gd name="T21" fmla="*/ 74 h 128"/>
                <a:gd name="T22" fmla="*/ 128 w 128"/>
                <a:gd name="T23" fmla="*/ 72 h 128"/>
                <a:gd name="T24" fmla="*/ 128 w 128"/>
                <a:gd name="T25" fmla="*/ 69 h 128"/>
                <a:gd name="T26" fmla="*/ 128 w 128"/>
                <a:gd name="T27" fmla="*/ 68 h 128"/>
                <a:gd name="T28" fmla="*/ 128 w 128"/>
                <a:gd name="T29" fmla="*/ 64 h 128"/>
                <a:gd name="T30" fmla="*/ 64 w 128"/>
                <a:gd name="T31" fmla="*/ 0 h 128"/>
                <a:gd name="T32" fmla="*/ 0 w 128"/>
                <a:gd name="T33" fmla="*/ 64 h 128"/>
                <a:gd name="T34" fmla="*/ 0 w 128"/>
                <a:gd name="T35" fmla="*/ 68 h 128"/>
                <a:gd name="T36" fmla="*/ 0 w 128"/>
                <a:gd name="T37" fmla="*/ 69 h 128"/>
                <a:gd name="T38" fmla="*/ 1 w 128"/>
                <a:gd name="T39" fmla="*/ 72 h 128"/>
                <a:gd name="T40" fmla="*/ 1 w 128"/>
                <a:gd name="T41" fmla="*/ 74 h 128"/>
                <a:gd name="T42" fmla="*/ 1 w 128"/>
                <a:gd name="T43" fmla="*/ 77 h 128"/>
                <a:gd name="T44" fmla="*/ 2 w 128"/>
                <a:gd name="T45" fmla="*/ 79 h 128"/>
                <a:gd name="T46" fmla="*/ 2 w 128"/>
                <a:gd name="T47" fmla="*/ 80 h 128"/>
                <a:gd name="T48" fmla="*/ 3 w 128"/>
                <a:gd name="T49" fmla="*/ 82 h 128"/>
                <a:gd name="T50" fmla="*/ 4 w 128"/>
                <a:gd name="T51" fmla="*/ 85 h 128"/>
                <a:gd name="T52" fmla="*/ 5 w 128"/>
                <a:gd name="T53" fmla="*/ 89 h 128"/>
                <a:gd name="T54" fmla="*/ 7 w 128"/>
                <a:gd name="T55" fmla="*/ 93 h 128"/>
                <a:gd name="T56" fmla="*/ 9 w 128"/>
                <a:gd name="T57" fmla="*/ 97 h 128"/>
                <a:gd name="T58" fmla="*/ 12 w 128"/>
                <a:gd name="T59" fmla="*/ 100 h 128"/>
                <a:gd name="T60" fmla="*/ 14 w 128"/>
                <a:gd name="T61" fmla="*/ 104 h 128"/>
                <a:gd name="T62" fmla="*/ 17 w 128"/>
                <a:gd name="T63" fmla="*/ 107 h 128"/>
                <a:gd name="T64" fmla="*/ 20 w 128"/>
                <a:gd name="T65" fmla="*/ 110 h 128"/>
                <a:gd name="T66" fmla="*/ 20 w 128"/>
                <a:gd name="T67" fmla="*/ 110 h 128"/>
                <a:gd name="T68" fmla="*/ 22 w 128"/>
                <a:gd name="T69" fmla="*/ 112 h 128"/>
                <a:gd name="T70" fmla="*/ 23 w 128"/>
                <a:gd name="T71" fmla="*/ 113 h 128"/>
                <a:gd name="T72" fmla="*/ 29 w 128"/>
                <a:gd name="T73" fmla="*/ 117 h 128"/>
                <a:gd name="T74" fmla="*/ 30 w 128"/>
                <a:gd name="T75" fmla="*/ 118 h 128"/>
                <a:gd name="T76" fmla="*/ 33 w 128"/>
                <a:gd name="T77" fmla="*/ 120 h 128"/>
                <a:gd name="T78" fmla="*/ 33 w 128"/>
                <a:gd name="T79" fmla="*/ 120 h 128"/>
                <a:gd name="T80" fmla="*/ 64 w 128"/>
                <a:gd name="T81" fmla="*/ 128 h 128"/>
                <a:gd name="T82" fmla="*/ 95 w 128"/>
                <a:gd name="T83" fmla="*/ 120 h 128"/>
                <a:gd name="T84" fmla="*/ 95 w 128"/>
                <a:gd name="T85" fmla="*/ 120 h 128"/>
                <a:gd name="T86" fmla="*/ 98 w 128"/>
                <a:gd name="T87" fmla="*/ 118 h 128"/>
                <a:gd name="T88" fmla="*/ 99 w 128"/>
                <a:gd name="T89" fmla="*/ 117 h 128"/>
                <a:gd name="T90" fmla="*/ 105 w 128"/>
                <a:gd name="T91" fmla="*/ 113 h 128"/>
                <a:gd name="T92" fmla="*/ 106 w 128"/>
                <a:gd name="T93" fmla="*/ 112 h 128"/>
                <a:gd name="T94" fmla="*/ 108 w 128"/>
                <a:gd name="T95" fmla="*/ 110 h 128"/>
                <a:gd name="T96" fmla="*/ 109 w 128"/>
                <a:gd name="T97" fmla="*/ 110 h 128"/>
                <a:gd name="T98" fmla="*/ 111 w 128"/>
                <a:gd name="T99" fmla="*/ 107 h 128"/>
                <a:gd name="T100" fmla="*/ 114 w 128"/>
                <a:gd name="T101" fmla="*/ 104 h 128"/>
                <a:gd name="T102" fmla="*/ 64 w 128"/>
                <a:gd name="T103" fmla="*/ 112 h 128"/>
                <a:gd name="T104" fmla="*/ 16 w 128"/>
                <a:gd name="T105" fmla="*/ 64 h 128"/>
                <a:gd name="T106" fmla="*/ 64 w 128"/>
                <a:gd name="T107" fmla="*/ 16 h 128"/>
                <a:gd name="T108" fmla="*/ 112 w 128"/>
                <a:gd name="T109" fmla="*/ 64 h 128"/>
                <a:gd name="T110" fmla="*/ 64 w 128"/>
                <a:gd name="T111"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 h="128">
                  <a:moveTo>
                    <a:pt x="114" y="104"/>
                  </a:moveTo>
                  <a:cubicBezTo>
                    <a:pt x="115" y="103"/>
                    <a:pt x="116" y="101"/>
                    <a:pt x="117" y="100"/>
                  </a:cubicBezTo>
                  <a:cubicBezTo>
                    <a:pt x="118" y="99"/>
                    <a:pt x="118" y="98"/>
                    <a:pt x="119" y="97"/>
                  </a:cubicBezTo>
                  <a:cubicBezTo>
                    <a:pt x="120" y="96"/>
                    <a:pt x="120" y="94"/>
                    <a:pt x="121" y="93"/>
                  </a:cubicBezTo>
                  <a:cubicBezTo>
                    <a:pt x="122" y="92"/>
                    <a:pt x="122" y="91"/>
                    <a:pt x="123" y="89"/>
                  </a:cubicBezTo>
                  <a:cubicBezTo>
                    <a:pt x="123" y="88"/>
                    <a:pt x="124" y="87"/>
                    <a:pt x="124" y="85"/>
                  </a:cubicBezTo>
                  <a:cubicBezTo>
                    <a:pt x="125" y="84"/>
                    <a:pt x="125" y="83"/>
                    <a:pt x="126" y="82"/>
                  </a:cubicBezTo>
                  <a:cubicBezTo>
                    <a:pt x="126" y="81"/>
                    <a:pt x="126" y="81"/>
                    <a:pt x="126" y="80"/>
                  </a:cubicBezTo>
                  <a:cubicBezTo>
                    <a:pt x="126" y="80"/>
                    <a:pt x="126" y="79"/>
                    <a:pt x="126" y="79"/>
                  </a:cubicBezTo>
                  <a:cubicBezTo>
                    <a:pt x="127" y="78"/>
                    <a:pt x="127" y="77"/>
                    <a:pt x="127" y="77"/>
                  </a:cubicBezTo>
                  <a:cubicBezTo>
                    <a:pt x="127" y="76"/>
                    <a:pt x="127" y="75"/>
                    <a:pt x="127" y="74"/>
                  </a:cubicBezTo>
                  <a:cubicBezTo>
                    <a:pt x="128" y="73"/>
                    <a:pt x="128" y="72"/>
                    <a:pt x="128" y="72"/>
                  </a:cubicBezTo>
                  <a:cubicBezTo>
                    <a:pt x="128" y="71"/>
                    <a:pt x="128" y="70"/>
                    <a:pt x="128" y="69"/>
                  </a:cubicBezTo>
                  <a:cubicBezTo>
                    <a:pt x="128" y="69"/>
                    <a:pt x="128" y="68"/>
                    <a:pt x="128" y="68"/>
                  </a:cubicBezTo>
                  <a:cubicBezTo>
                    <a:pt x="128" y="67"/>
                    <a:pt x="128" y="65"/>
                    <a:pt x="128" y="64"/>
                  </a:cubicBezTo>
                  <a:cubicBezTo>
                    <a:pt x="128" y="29"/>
                    <a:pt x="99" y="0"/>
                    <a:pt x="64" y="0"/>
                  </a:cubicBezTo>
                  <a:cubicBezTo>
                    <a:pt x="29" y="0"/>
                    <a:pt x="0" y="29"/>
                    <a:pt x="0" y="64"/>
                  </a:cubicBezTo>
                  <a:cubicBezTo>
                    <a:pt x="0" y="65"/>
                    <a:pt x="0" y="67"/>
                    <a:pt x="0" y="68"/>
                  </a:cubicBezTo>
                  <a:cubicBezTo>
                    <a:pt x="0" y="68"/>
                    <a:pt x="0" y="69"/>
                    <a:pt x="0" y="69"/>
                  </a:cubicBezTo>
                  <a:cubicBezTo>
                    <a:pt x="0" y="70"/>
                    <a:pt x="1" y="71"/>
                    <a:pt x="1" y="72"/>
                  </a:cubicBezTo>
                  <a:cubicBezTo>
                    <a:pt x="1" y="72"/>
                    <a:pt x="1" y="73"/>
                    <a:pt x="1" y="74"/>
                  </a:cubicBezTo>
                  <a:cubicBezTo>
                    <a:pt x="1" y="75"/>
                    <a:pt x="1" y="76"/>
                    <a:pt x="1" y="77"/>
                  </a:cubicBezTo>
                  <a:cubicBezTo>
                    <a:pt x="2" y="77"/>
                    <a:pt x="2" y="78"/>
                    <a:pt x="2" y="79"/>
                  </a:cubicBezTo>
                  <a:cubicBezTo>
                    <a:pt x="2" y="79"/>
                    <a:pt x="2" y="80"/>
                    <a:pt x="2" y="80"/>
                  </a:cubicBezTo>
                  <a:cubicBezTo>
                    <a:pt x="2" y="81"/>
                    <a:pt x="3" y="81"/>
                    <a:pt x="3" y="82"/>
                  </a:cubicBezTo>
                  <a:cubicBezTo>
                    <a:pt x="3" y="83"/>
                    <a:pt x="3" y="84"/>
                    <a:pt x="4" y="85"/>
                  </a:cubicBezTo>
                  <a:cubicBezTo>
                    <a:pt x="4" y="87"/>
                    <a:pt x="5" y="88"/>
                    <a:pt x="5" y="89"/>
                  </a:cubicBezTo>
                  <a:cubicBezTo>
                    <a:pt x="6" y="91"/>
                    <a:pt x="7" y="92"/>
                    <a:pt x="7" y="93"/>
                  </a:cubicBezTo>
                  <a:cubicBezTo>
                    <a:pt x="8" y="94"/>
                    <a:pt x="9" y="96"/>
                    <a:pt x="9" y="97"/>
                  </a:cubicBezTo>
                  <a:cubicBezTo>
                    <a:pt x="10" y="98"/>
                    <a:pt x="11" y="99"/>
                    <a:pt x="12" y="100"/>
                  </a:cubicBezTo>
                  <a:cubicBezTo>
                    <a:pt x="12" y="101"/>
                    <a:pt x="13" y="103"/>
                    <a:pt x="14" y="104"/>
                  </a:cubicBezTo>
                  <a:cubicBezTo>
                    <a:pt x="15" y="105"/>
                    <a:pt x="16" y="106"/>
                    <a:pt x="17" y="107"/>
                  </a:cubicBezTo>
                  <a:cubicBezTo>
                    <a:pt x="18" y="108"/>
                    <a:pt x="19" y="109"/>
                    <a:pt x="20" y="110"/>
                  </a:cubicBezTo>
                  <a:cubicBezTo>
                    <a:pt x="20" y="110"/>
                    <a:pt x="20" y="110"/>
                    <a:pt x="20" y="110"/>
                  </a:cubicBezTo>
                  <a:cubicBezTo>
                    <a:pt x="21" y="111"/>
                    <a:pt x="21" y="111"/>
                    <a:pt x="22" y="112"/>
                  </a:cubicBezTo>
                  <a:cubicBezTo>
                    <a:pt x="23" y="113"/>
                    <a:pt x="23" y="113"/>
                    <a:pt x="23" y="113"/>
                  </a:cubicBezTo>
                  <a:cubicBezTo>
                    <a:pt x="25" y="115"/>
                    <a:pt x="27" y="116"/>
                    <a:pt x="29" y="117"/>
                  </a:cubicBezTo>
                  <a:cubicBezTo>
                    <a:pt x="29" y="118"/>
                    <a:pt x="30" y="118"/>
                    <a:pt x="30" y="118"/>
                  </a:cubicBezTo>
                  <a:cubicBezTo>
                    <a:pt x="31" y="119"/>
                    <a:pt x="32" y="119"/>
                    <a:pt x="33" y="120"/>
                  </a:cubicBezTo>
                  <a:cubicBezTo>
                    <a:pt x="33" y="120"/>
                    <a:pt x="33" y="120"/>
                    <a:pt x="33" y="120"/>
                  </a:cubicBezTo>
                  <a:cubicBezTo>
                    <a:pt x="42" y="125"/>
                    <a:pt x="53" y="128"/>
                    <a:pt x="64" y="128"/>
                  </a:cubicBezTo>
                  <a:cubicBezTo>
                    <a:pt x="75" y="128"/>
                    <a:pt x="86" y="125"/>
                    <a:pt x="95" y="120"/>
                  </a:cubicBezTo>
                  <a:cubicBezTo>
                    <a:pt x="95" y="120"/>
                    <a:pt x="95" y="120"/>
                    <a:pt x="95" y="120"/>
                  </a:cubicBezTo>
                  <a:cubicBezTo>
                    <a:pt x="96" y="119"/>
                    <a:pt x="97" y="119"/>
                    <a:pt x="98" y="118"/>
                  </a:cubicBezTo>
                  <a:cubicBezTo>
                    <a:pt x="99" y="118"/>
                    <a:pt x="99" y="118"/>
                    <a:pt x="99" y="117"/>
                  </a:cubicBezTo>
                  <a:cubicBezTo>
                    <a:pt x="101" y="116"/>
                    <a:pt x="103" y="115"/>
                    <a:pt x="105" y="113"/>
                  </a:cubicBezTo>
                  <a:cubicBezTo>
                    <a:pt x="105" y="113"/>
                    <a:pt x="106" y="113"/>
                    <a:pt x="106" y="112"/>
                  </a:cubicBezTo>
                  <a:cubicBezTo>
                    <a:pt x="107" y="111"/>
                    <a:pt x="108" y="111"/>
                    <a:pt x="108" y="110"/>
                  </a:cubicBezTo>
                  <a:cubicBezTo>
                    <a:pt x="109" y="110"/>
                    <a:pt x="109" y="110"/>
                    <a:pt x="109" y="110"/>
                  </a:cubicBezTo>
                  <a:cubicBezTo>
                    <a:pt x="110" y="109"/>
                    <a:pt x="111" y="108"/>
                    <a:pt x="111" y="107"/>
                  </a:cubicBezTo>
                  <a:cubicBezTo>
                    <a:pt x="112" y="106"/>
                    <a:pt x="113" y="105"/>
                    <a:pt x="114" y="104"/>
                  </a:cubicBezTo>
                  <a:close/>
                  <a:moveTo>
                    <a:pt x="64" y="112"/>
                  </a:moveTo>
                  <a:cubicBezTo>
                    <a:pt x="38" y="112"/>
                    <a:pt x="16" y="90"/>
                    <a:pt x="16" y="64"/>
                  </a:cubicBezTo>
                  <a:cubicBezTo>
                    <a:pt x="16" y="37"/>
                    <a:pt x="38" y="16"/>
                    <a:pt x="64" y="16"/>
                  </a:cubicBezTo>
                  <a:cubicBezTo>
                    <a:pt x="91" y="16"/>
                    <a:pt x="112" y="37"/>
                    <a:pt x="112" y="64"/>
                  </a:cubicBezTo>
                  <a:cubicBezTo>
                    <a:pt x="112" y="90"/>
                    <a:pt x="91" y="112"/>
                    <a:pt x="64"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11" name="矩形 510"/>
          <p:cNvSpPr/>
          <p:nvPr userDrawn="1"/>
        </p:nvSpPr>
        <p:spPr>
          <a:xfrm>
            <a:off x="0" y="6702468"/>
            <a:ext cx="12192000" cy="24288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55" name="组合 254"/>
          <p:cNvGrpSpPr/>
          <p:nvPr userDrawn="1"/>
        </p:nvGrpSpPr>
        <p:grpSpPr>
          <a:xfrm>
            <a:off x="8757570" y="143598"/>
            <a:ext cx="612599" cy="605516"/>
            <a:chOff x="11145838" y="3187700"/>
            <a:chExt cx="549276" cy="542925"/>
          </a:xfrm>
          <a:solidFill>
            <a:schemeClr val="bg1">
              <a:alpha val="9000"/>
            </a:schemeClr>
          </a:solidFill>
        </p:grpSpPr>
        <p:sp>
          <p:nvSpPr>
            <p:cNvPr id="256" name="Freeform 107"/>
            <p:cNvSpPr>
              <a:spLocks noEditPoints="1"/>
            </p:cNvSpPr>
            <p:nvPr/>
          </p:nvSpPr>
          <p:spPr bwMode="auto">
            <a:xfrm>
              <a:off x="11145838" y="3187700"/>
              <a:ext cx="369888" cy="363538"/>
            </a:xfrm>
            <a:custGeom>
              <a:avLst/>
              <a:gdLst>
                <a:gd name="T0" fmla="*/ 99 w 129"/>
                <a:gd name="T1" fmla="*/ 118 h 129"/>
                <a:gd name="T2" fmla="*/ 95 w 129"/>
                <a:gd name="T3" fmla="*/ 102 h 129"/>
                <a:gd name="T4" fmla="*/ 101 w 129"/>
                <a:gd name="T5" fmla="*/ 96 h 129"/>
                <a:gd name="T6" fmla="*/ 117 w 129"/>
                <a:gd name="T7" fmla="*/ 100 h 129"/>
                <a:gd name="T8" fmla="*/ 122 w 129"/>
                <a:gd name="T9" fmla="*/ 98 h 129"/>
                <a:gd name="T10" fmla="*/ 128 w 129"/>
                <a:gd name="T11" fmla="*/ 83 h 129"/>
                <a:gd name="T12" fmla="*/ 126 w 129"/>
                <a:gd name="T13" fmla="*/ 78 h 129"/>
                <a:gd name="T14" fmla="*/ 112 w 129"/>
                <a:gd name="T15" fmla="*/ 70 h 129"/>
                <a:gd name="T16" fmla="*/ 113 w 129"/>
                <a:gd name="T17" fmla="*/ 65 h 129"/>
                <a:gd name="T18" fmla="*/ 112 w 129"/>
                <a:gd name="T19" fmla="*/ 61 h 129"/>
                <a:gd name="T20" fmla="*/ 126 w 129"/>
                <a:gd name="T21" fmla="*/ 52 h 129"/>
                <a:gd name="T22" fmla="*/ 128 w 129"/>
                <a:gd name="T23" fmla="*/ 47 h 129"/>
                <a:gd name="T24" fmla="*/ 122 w 129"/>
                <a:gd name="T25" fmla="*/ 33 h 129"/>
                <a:gd name="T26" fmla="*/ 117 w 129"/>
                <a:gd name="T27" fmla="*/ 30 h 129"/>
                <a:gd name="T28" fmla="*/ 102 w 129"/>
                <a:gd name="T29" fmla="*/ 34 h 129"/>
                <a:gd name="T30" fmla="*/ 95 w 129"/>
                <a:gd name="T31" fmla="*/ 28 h 129"/>
                <a:gd name="T32" fmla="*/ 99 w 129"/>
                <a:gd name="T33" fmla="*/ 12 h 129"/>
                <a:gd name="T34" fmla="*/ 97 w 129"/>
                <a:gd name="T35" fmla="*/ 8 h 129"/>
                <a:gd name="T36" fmla="*/ 82 w 129"/>
                <a:gd name="T37" fmla="*/ 1 h 129"/>
                <a:gd name="T38" fmla="*/ 77 w 129"/>
                <a:gd name="T39" fmla="*/ 3 h 129"/>
                <a:gd name="T40" fmla="*/ 69 w 129"/>
                <a:gd name="T41" fmla="*/ 17 h 129"/>
                <a:gd name="T42" fmla="*/ 60 w 129"/>
                <a:gd name="T43" fmla="*/ 17 h 129"/>
                <a:gd name="T44" fmla="*/ 52 w 129"/>
                <a:gd name="T45" fmla="*/ 3 h 129"/>
                <a:gd name="T46" fmla="*/ 47 w 129"/>
                <a:gd name="T47" fmla="*/ 1 h 129"/>
                <a:gd name="T48" fmla="*/ 32 w 129"/>
                <a:gd name="T49" fmla="*/ 7 h 129"/>
                <a:gd name="T50" fmla="*/ 30 w 129"/>
                <a:gd name="T51" fmla="*/ 12 h 129"/>
                <a:gd name="T52" fmla="*/ 34 w 129"/>
                <a:gd name="T53" fmla="*/ 27 h 129"/>
                <a:gd name="T54" fmla="*/ 27 w 129"/>
                <a:gd name="T55" fmla="*/ 34 h 129"/>
                <a:gd name="T56" fmla="*/ 12 w 129"/>
                <a:gd name="T57" fmla="*/ 30 h 129"/>
                <a:gd name="T58" fmla="*/ 7 w 129"/>
                <a:gd name="T59" fmla="*/ 32 h 129"/>
                <a:gd name="T60" fmla="*/ 1 w 129"/>
                <a:gd name="T61" fmla="*/ 47 h 129"/>
                <a:gd name="T62" fmla="*/ 2 w 129"/>
                <a:gd name="T63" fmla="*/ 52 h 129"/>
                <a:gd name="T64" fmla="*/ 16 w 129"/>
                <a:gd name="T65" fmla="*/ 60 h 129"/>
                <a:gd name="T66" fmla="*/ 16 w 129"/>
                <a:gd name="T67" fmla="*/ 65 h 129"/>
                <a:gd name="T68" fmla="*/ 16 w 129"/>
                <a:gd name="T69" fmla="*/ 69 h 129"/>
                <a:gd name="T70" fmla="*/ 2 w 129"/>
                <a:gd name="T71" fmla="*/ 77 h 129"/>
                <a:gd name="T72" fmla="*/ 0 w 129"/>
                <a:gd name="T73" fmla="*/ 82 h 129"/>
                <a:gd name="T74" fmla="*/ 7 w 129"/>
                <a:gd name="T75" fmla="*/ 97 h 129"/>
                <a:gd name="T76" fmla="*/ 11 w 129"/>
                <a:gd name="T77" fmla="*/ 99 h 129"/>
                <a:gd name="T78" fmla="*/ 27 w 129"/>
                <a:gd name="T79" fmla="*/ 95 h 129"/>
                <a:gd name="T80" fmla="*/ 33 w 129"/>
                <a:gd name="T81" fmla="*/ 102 h 129"/>
                <a:gd name="T82" fmla="*/ 29 w 129"/>
                <a:gd name="T83" fmla="*/ 118 h 129"/>
                <a:gd name="T84" fmla="*/ 31 w 129"/>
                <a:gd name="T85" fmla="*/ 122 h 129"/>
                <a:gd name="T86" fmla="*/ 46 w 129"/>
                <a:gd name="T87" fmla="*/ 128 h 129"/>
                <a:gd name="T88" fmla="*/ 51 w 129"/>
                <a:gd name="T89" fmla="*/ 127 h 129"/>
                <a:gd name="T90" fmla="*/ 59 w 129"/>
                <a:gd name="T91" fmla="*/ 113 h 129"/>
                <a:gd name="T92" fmla="*/ 68 w 129"/>
                <a:gd name="T93" fmla="*/ 113 h 129"/>
                <a:gd name="T94" fmla="*/ 77 w 129"/>
                <a:gd name="T95" fmla="*/ 127 h 129"/>
                <a:gd name="T96" fmla="*/ 80 w 129"/>
                <a:gd name="T97" fmla="*/ 129 h 129"/>
                <a:gd name="T98" fmla="*/ 82 w 129"/>
                <a:gd name="T99" fmla="*/ 129 h 129"/>
                <a:gd name="T100" fmla="*/ 96 w 129"/>
                <a:gd name="T101" fmla="*/ 123 h 129"/>
                <a:gd name="T102" fmla="*/ 99 w 129"/>
                <a:gd name="T103" fmla="*/ 118 h 129"/>
                <a:gd name="T104" fmla="*/ 75 w 129"/>
                <a:gd name="T105" fmla="*/ 76 h 129"/>
                <a:gd name="T106" fmla="*/ 53 w 129"/>
                <a:gd name="T107" fmla="*/ 76 h 129"/>
                <a:gd name="T108" fmla="*/ 48 w 129"/>
                <a:gd name="T109" fmla="*/ 65 h 129"/>
                <a:gd name="T110" fmla="*/ 53 w 129"/>
                <a:gd name="T111" fmla="*/ 54 h 129"/>
                <a:gd name="T112" fmla="*/ 64 w 129"/>
                <a:gd name="T113" fmla="*/ 49 h 129"/>
                <a:gd name="T114" fmla="*/ 75 w 129"/>
                <a:gd name="T115" fmla="*/ 54 h 129"/>
                <a:gd name="T116" fmla="*/ 80 w 129"/>
                <a:gd name="T117" fmla="*/ 65 h 129"/>
                <a:gd name="T118" fmla="*/ 75 w 129"/>
                <a:gd name="T119"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29">
                  <a:moveTo>
                    <a:pt x="99" y="118"/>
                  </a:moveTo>
                  <a:cubicBezTo>
                    <a:pt x="95" y="102"/>
                    <a:pt x="95" y="102"/>
                    <a:pt x="95" y="102"/>
                  </a:cubicBezTo>
                  <a:cubicBezTo>
                    <a:pt x="97" y="100"/>
                    <a:pt x="99" y="98"/>
                    <a:pt x="101" y="96"/>
                  </a:cubicBezTo>
                  <a:cubicBezTo>
                    <a:pt x="117" y="100"/>
                    <a:pt x="117" y="100"/>
                    <a:pt x="117" y="100"/>
                  </a:cubicBezTo>
                  <a:cubicBezTo>
                    <a:pt x="119" y="100"/>
                    <a:pt x="121" y="99"/>
                    <a:pt x="122" y="98"/>
                  </a:cubicBezTo>
                  <a:cubicBezTo>
                    <a:pt x="128" y="83"/>
                    <a:pt x="128" y="83"/>
                    <a:pt x="128" y="83"/>
                  </a:cubicBezTo>
                  <a:cubicBezTo>
                    <a:pt x="128" y="81"/>
                    <a:pt x="128" y="79"/>
                    <a:pt x="126" y="78"/>
                  </a:cubicBezTo>
                  <a:cubicBezTo>
                    <a:pt x="112" y="70"/>
                    <a:pt x="112" y="70"/>
                    <a:pt x="112" y="70"/>
                  </a:cubicBezTo>
                  <a:cubicBezTo>
                    <a:pt x="112" y="68"/>
                    <a:pt x="113" y="66"/>
                    <a:pt x="113" y="65"/>
                  </a:cubicBezTo>
                  <a:cubicBezTo>
                    <a:pt x="113" y="64"/>
                    <a:pt x="112" y="62"/>
                    <a:pt x="112" y="61"/>
                  </a:cubicBezTo>
                  <a:cubicBezTo>
                    <a:pt x="126" y="52"/>
                    <a:pt x="126" y="52"/>
                    <a:pt x="126" y="52"/>
                  </a:cubicBezTo>
                  <a:cubicBezTo>
                    <a:pt x="128" y="51"/>
                    <a:pt x="129" y="49"/>
                    <a:pt x="128" y="47"/>
                  </a:cubicBezTo>
                  <a:cubicBezTo>
                    <a:pt x="122" y="33"/>
                    <a:pt x="122" y="33"/>
                    <a:pt x="122" y="33"/>
                  </a:cubicBezTo>
                  <a:cubicBezTo>
                    <a:pt x="121" y="31"/>
                    <a:pt x="119" y="30"/>
                    <a:pt x="117" y="30"/>
                  </a:cubicBezTo>
                  <a:cubicBezTo>
                    <a:pt x="102" y="34"/>
                    <a:pt x="102" y="34"/>
                    <a:pt x="102" y="34"/>
                  </a:cubicBezTo>
                  <a:cubicBezTo>
                    <a:pt x="100" y="32"/>
                    <a:pt x="97" y="30"/>
                    <a:pt x="95" y="28"/>
                  </a:cubicBezTo>
                  <a:cubicBezTo>
                    <a:pt x="99" y="12"/>
                    <a:pt x="99" y="12"/>
                    <a:pt x="99" y="12"/>
                  </a:cubicBezTo>
                  <a:cubicBezTo>
                    <a:pt x="100" y="10"/>
                    <a:pt x="99" y="8"/>
                    <a:pt x="97" y="8"/>
                  </a:cubicBezTo>
                  <a:cubicBezTo>
                    <a:pt x="82" y="1"/>
                    <a:pt x="82" y="1"/>
                    <a:pt x="82" y="1"/>
                  </a:cubicBezTo>
                  <a:cubicBezTo>
                    <a:pt x="80" y="1"/>
                    <a:pt x="78" y="1"/>
                    <a:pt x="77" y="3"/>
                  </a:cubicBezTo>
                  <a:cubicBezTo>
                    <a:pt x="69" y="17"/>
                    <a:pt x="69" y="17"/>
                    <a:pt x="69" y="17"/>
                  </a:cubicBezTo>
                  <a:cubicBezTo>
                    <a:pt x="66" y="16"/>
                    <a:pt x="63" y="16"/>
                    <a:pt x="60" y="17"/>
                  </a:cubicBezTo>
                  <a:cubicBezTo>
                    <a:pt x="52" y="3"/>
                    <a:pt x="52" y="3"/>
                    <a:pt x="52" y="3"/>
                  </a:cubicBezTo>
                  <a:cubicBezTo>
                    <a:pt x="51" y="1"/>
                    <a:pt x="49" y="0"/>
                    <a:pt x="47" y="1"/>
                  </a:cubicBezTo>
                  <a:cubicBezTo>
                    <a:pt x="32" y="7"/>
                    <a:pt x="32" y="7"/>
                    <a:pt x="32" y="7"/>
                  </a:cubicBezTo>
                  <a:cubicBezTo>
                    <a:pt x="30" y="8"/>
                    <a:pt x="29" y="10"/>
                    <a:pt x="30" y="12"/>
                  </a:cubicBezTo>
                  <a:cubicBezTo>
                    <a:pt x="34" y="27"/>
                    <a:pt x="34" y="27"/>
                    <a:pt x="34" y="27"/>
                  </a:cubicBezTo>
                  <a:cubicBezTo>
                    <a:pt x="31" y="29"/>
                    <a:pt x="29" y="32"/>
                    <a:pt x="27" y="34"/>
                  </a:cubicBezTo>
                  <a:cubicBezTo>
                    <a:pt x="12" y="30"/>
                    <a:pt x="12" y="30"/>
                    <a:pt x="12" y="30"/>
                  </a:cubicBezTo>
                  <a:cubicBezTo>
                    <a:pt x="10" y="29"/>
                    <a:pt x="8" y="30"/>
                    <a:pt x="7" y="32"/>
                  </a:cubicBezTo>
                  <a:cubicBezTo>
                    <a:pt x="1" y="47"/>
                    <a:pt x="1" y="47"/>
                    <a:pt x="1" y="47"/>
                  </a:cubicBezTo>
                  <a:cubicBezTo>
                    <a:pt x="0" y="49"/>
                    <a:pt x="1" y="51"/>
                    <a:pt x="2" y="52"/>
                  </a:cubicBezTo>
                  <a:cubicBezTo>
                    <a:pt x="16" y="60"/>
                    <a:pt x="16" y="60"/>
                    <a:pt x="16" y="60"/>
                  </a:cubicBezTo>
                  <a:cubicBezTo>
                    <a:pt x="16" y="62"/>
                    <a:pt x="16" y="63"/>
                    <a:pt x="16" y="65"/>
                  </a:cubicBezTo>
                  <a:cubicBezTo>
                    <a:pt x="16" y="66"/>
                    <a:pt x="16" y="68"/>
                    <a:pt x="16" y="69"/>
                  </a:cubicBezTo>
                  <a:cubicBezTo>
                    <a:pt x="2" y="77"/>
                    <a:pt x="2" y="77"/>
                    <a:pt x="2" y="77"/>
                  </a:cubicBezTo>
                  <a:cubicBezTo>
                    <a:pt x="0" y="78"/>
                    <a:pt x="0" y="80"/>
                    <a:pt x="0" y="82"/>
                  </a:cubicBezTo>
                  <a:cubicBezTo>
                    <a:pt x="7" y="97"/>
                    <a:pt x="7" y="97"/>
                    <a:pt x="7" y="97"/>
                  </a:cubicBezTo>
                  <a:cubicBezTo>
                    <a:pt x="7" y="99"/>
                    <a:pt x="9" y="100"/>
                    <a:pt x="11" y="99"/>
                  </a:cubicBezTo>
                  <a:cubicBezTo>
                    <a:pt x="27" y="95"/>
                    <a:pt x="27" y="95"/>
                    <a:pt x="27" y="95"/>
                  </a:cubicBezTo>
                  <a:cubicBezTo>
                    <a:pt x="29" y="98"/>
                    <a:pt x="31" y="100"/>
                    <a:pt x="33" y="102"/>
                  </a:cubicBezTo>
                  <a:cubicBezTo>
                    <a:pt x="29" y="118"/>
                    <a:pt x="29" y="118"/>
                    <a:pt x="29" y="118"/>
                  </a:cubicBezTo>
                  <a:cubicBezTo>
                    <a:pt x="29" y="119"/>
                    <a:pt x="30" y="121"/>
                    <a:pt x="31" y="122"/>
                  </a:cubicBezTo>
                  <a:cubicBezTo>
                    <a:pt x="46" y="128"/>
                    <a:pt x="46" y="128"/>
                    <a:pt x="46" y="128"/>
                  </a:cubicBezTo>
                  <a:cubicBezTo>
                    <a:pt x="48" y="129"/>
                    <a:pt x="50" y="129"/>
                    <a:pt x="51" y="127"/>
                  </a:cubicBezTo>
                  <a:cubicBezTo>
                    <a:pt x="59" y="113"/>
                    <a:pt x="59" y="113"/>
                    <a:pt x="59" y="113"/>
                  </a:cubicBezTo>
                  <a:cubicBezTo>
                    <a:pt x="62" y="113"/>
                    <a:pt x="65" y="113"/>
                    <a:pt x="68" y="113"/>
                  </a:cubicBezTo>
                  <a:cubicBezTo>
                    <a:pt x="77" y="127"/>
                    <a:pt x="77" y="127"/>
                    <a:pt x="77" y="127"/>
                  </a:cubicBezTo>
                  <a:cubicBezTo>
                    <a:pt x="77" y="128"/>
                    <a:pt x="79" y="129"/>
                    <a:pt x="80" y="129"/>
                  </a:cubicBezTo>
                  <a:cubicBezTo>
                    <a:pt x="81" y="129"/>
                    <a:pt x="81" y="129"/>
                    <a:pt x="82" y="129"/>
                  </a:cubicBezTo>
                  <a:cubicBezTo>
                    <a:pt x="96" y="123"/>
                    <a:pt x="96" y="123"/>
                    <a:pt x="96" y="123"/>
                  </a:cubicBezTo>
                  <a:cubicBezTo>
                    <a:pt x="98" y="122"/>
                    <a:pt x="99" y="120"/>
                    <a:pt x="99" y="118"/>
                  </a:cubicBezTo>
                  <a:close/>
                  <a:moveTo>
                    <a:pt x="75" y="76"/>
                  </a:moveTo>
                  <a:cubicBezTo>
                    <a:pt x="69" y="82"/>
                    <a:pt x="59" y="82"/>
                    <a:pt x="53" y="76"/>
                  </a:cubicBezTo>
                  <a:cubicBezTo>
                    <a:pt x="50" y="73"/>
                    <a:pt x="48" y="69"/>
                    <a:pt x="48" y="65"/>
                  </a:cubicBezTo>
                  <a:cubicBezTo>
                    <a:pt x="48" y="61"/>
                    <a:pt x="50" y="57"/>
                    <a:pt x="53" y="54"/>
                  </a:cubicBezTo>
                  <a:cubicBezTo>
                    <a:pt x="56" y="51"/>
                    <a:pt x="60" y="49"/>
                    <a:pt x="64" y="49"/>
                  </a:cubicBezTo>
                  <a:cubicBezTo>
                    <a:pt x="68" y="49"/>
                    <a:pt x="72" y="51"/>
                    <a:pt x="75" y="54"/>
                  </a:cubicBezTo>
                  <a:cubicBezTo>
                    <a:pt x="78" y="57"/>
                    <a:pt x="80" y="61"/>
                    <a:pt x="80" y="65"/>
                  </a:cubicBezTo>
                  <a:cubicBezTo>
                    <a:pt x="80" y="69"/>
                    <a:pt x="78" y="73"/>
                    <a:pt x="75"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08"/>
            <p:cNvSpPr>
              <a:spLocks noEditPoints="1"/>
            </p:cNvSpPr>
            <p:nvPr/>
          </p:nvSpPr>
          <p:spPr bwMode="auto">
            <a:xfrm>
              <a:off x="11420476" y="3460750"/>
              <a:ext cx="274638" cy="269875"/>
            </a:xfrm>
            <a:custGeom>
              <a:avLst/>
              <a:gdLst>
                <a:gd name="T0" fmla="*/ 96 w 96"/>
                <a:gd name="T1" fmla="*/ 42 h 96"/>
                <a:gd name="T2" fmla="*/ 93 w 96"/>
                <a:gd name="T3" fmla="*/ 38 h 96"/>
                <a:gd name="T4" fmla="*/ 82 w 96"/>
                <a:gd name="T5" fmla="*/ 36 h 96"/>
                <a:gd name="T6" fmla="*/ 81 w 96"/>
                <a:gd name="T7" fmla="*/ 34 h 96"/>
                <a:gd name="T8" fmla="*/ 80 w 96"/>
                <a:gd name="T9" fmla="*/ 32 h 96"/>
                <a:gd name="T10" fmla="*/ 86 w 96"/>
                <a:gd name="T11" fmla="*/ 23 h 96"/>
                <a:gd name="T12" fmla="*/ 86 w 96"/>
                <a:gd name="T13" fmla="*/ 18 h 96"/>
                <a:gd name="T14" fmla="*/ 78 w 96"/>
                <a:gd name="T15" fmla="*/ 10 h 96"/>
                <a:gd name="T16" fmla="*/ 73 w 96"/>
                <a:gd name="T17" fmla="*/ 9 h 96"/>
                <a:gd name="T18" fmla="*/ 64 w 96"/>
                <a:gd name="T19" fmla="*/ 16 h 96"/>
                <a:gd name="T20" fmla="*/ 59 w 96"/>
                <a:gd name="T21" fmla="*/ 14 h 96"/>
                <a:gd name="T22" fmla="*/ 58 w 96"/>
                <a:gd name="T23" fmla="*/ 3 h 96"/>
                <a:gd name="T24" fmla="*/ 54 w 96"/>
                <a:gd name="T25" fmla="*/ 0 h 96"/>
                <a:gd name="T26" fmla="*/ 42 w 96"/>
                <a:gd name="T27" fmla="*/ 0 h 96"/>
                <a:gd name="T28" fmla="*/ 38 w 96"/>
                <a:gd name="T29" fmla="*/ 3 h 96"/>
                <a:gd name="T30" fmla="*/ 37 w 96"/>
                <a:gd name="T31" fmla="*/ 14 h 96"/>
                <a:gd name="T32" fmla="*/ 34 w 96"/>
                <a:gd name="T33" fmla="*/ 15 h 96"/>
                <a:gd name="T34" fmla="*/ 32 w 96"/>
                <a:gd name="T35" fmla="*/ 16 h 96"/>
                <a:gd name="T36" fmla="*/ 23 w 96"/>
                <a:gd name="T37" fmla="*/ 10 h 96"/>
                <a:gd name="T38" fmla="*/ 18 w 96"/>
                <a:gd name="T39" fmla="*/ 10 h 96"/>
                <a:gd name="T40" fmla="*/ 10 w 96"/>
                <a:gd name="T41" fmla="*/ 18 h 96"/>
                <a:gd name="T42" fmla="*/ 10 w 96"/>
                <a:gd name="T43" fmla="*/ 24 h 96"/>
                <a:gd name="T44" fmla="*/ 16 w 96"/>
                <a:gd name="T45" fmla="*/ 32 h 96"/>
                <a:gd name="T46" fmla="*/ 14 w 96"/>
                <a:gd name="T47" fmla="*/ 37 h 96"/>
                <a:gd name="T48" fmla="*/ 4 w 96"/>
                <a:gd name="T49" fmla="*/ 38 h 96"/>
                <a:gd name="T50" fmla="*/ 0 w 96"/>
                <a:gd name="T51" fmla="*/ 42 h 96"/>
                <a:gd name="T52" fmla="*/ 0 w 96"/>
                <a:gd name="T53" fmla="*/ 54 h 96"/>
                <a:gd name="T54" fmla="*/ 4 w 96"/>
                <a:gd name="T55" fmla="*/ 58 h 96"/>
                <a:gd name="T56" fmla="*/ 14 w 96"/>
                <a:gd name="T57" fmla="*/ 59 h 96"/>
                <a:gd name="T58" fmla="*/ 15 w 96"/>
                <a:gd name="T59" fmla="*/ 62 h 96"/>
                <a:gd name="T60" fmla="*/ 16 w 96"/>
                <a:gd name="T61" fmla="*/ 64 h 96"/>
                <a:gd name="T62" fmla="*/ 10 w 96"/>
                <a:gd name="T63" fmla="*/ 73 h 96"/>
                <a:gd name="T64" fmla="*/ 10 w 96"/>
                <a:gd name="T65" fmla="*/ 78 h 96"/>
                <a:gd name="T66" fmla="*/ 19 w 96"/>
                <a:gd name="T67" fmla="*/ 86 h 96"/>
                <a:gd name="T68" fmla="*/ 24 w 96"/>
                <a:gd name="T69" fmla="*/ 86 h 96"/>
                <a:gd name="T70" fmla="*/ 32 w 96"/>
                <a:gd name="T71" fmla="*/ 80 h 96"/>
                <a:gd name="T72" fmla="*/ 37 w 96"/>
                <a:gd name="T73" fmla="*/ 82 h 96"/>
                <a:gd name="T74" fmla="*/ 39 w 96"/>
                <a:gd name="T75" fmla="*/ 93 h 96"/>
                <a:gd name="T76" fmla="*/ 43 w 96"/>
                <a:gd name="T77" fmla="*/ 96 h 96"/>
                <a:gd name="T78" fmla="*/ 43 w 96"/>
                <a:gd name="T79" fmla="*/ 96 h 96"/>
                <a:gd name="T80" fmla="*/ 54 w 96"/>
                <a:gd name="T81" fmla="*/ 96 h 96"/>
                <a:gd name="T82" fmla="*/ 58 w 96"/>
                <a:gd name="T83" fmla="*/ 92 h 96"/>
                <a:gd name="T84" fmla="*/ 60 w 96"/>
                <a:gd name="T85" fmla="*/ 82 h 96"/>
                <a:gd name="T86" fmla="*/ 62 w 96"/>
                <a:gd name="T87" fmla="*/ 81 h 96"/>
                <a:gd name="T88" fmla="*/ 64 w 96"/>
                <a:gd name="T89" fmla="*/ 80 h 96"/>
                <a:gd name="T90" fmla="*/ 73 w 96"/>
                <a:gd name="T91" fmla="*/ 86 h 96"/>
                <a:gd name="T92" fmla="*/ 78 w 96"/>
                <a:gd name="T93" fmla="*/ 86 h 96"/>
                <a:gd name="T94" fmla="*/ 86 w 96"/>
                <a:gd name="T95" fmla="*/ 77 h 96"/>
                <a:gd name="T96" fmla="*/ 87 w 96"/>
                <a:gd name="T97" fmla="*/ 72 h 96"/>
                <a:gd name="T98" fmla="*/ 80 w 96"/>
                <a:gd name="T99" fmla="*/ 64 h 96"/>
                <a:gd name="T100" fmla="*/ 82 w 96"/>
                <a:gd name="T101" fmla="*/ 59 h 96"/>
                <a:gd name="T102" fmla="*/ 93 w 96"/>
                <a:gd name="T103" fmla="*/ 57 h 96"/>
                <a:gd name="T104" fmla="*/ 96 w 96"/>
                <a:gd name="T105" fmla="*/ 53 h 96"/>
                <a:gd name="T106" fmla="*/ 96 w 96"/>
                <a:gd name="T107" fmla="*/ 42 h 96"/>
                <a:gd name="T108" fmla="*/ 56 w 96"/>
                <a:gd name="T109" fmla="*/ 51 h 96"/>
                <a:gd name="T110" fmla="*/ 45 w 96"/>
                <a:gd name="T111" fmla="*/ 55 h 96"/>
                <a:gd name="T112" fmla="*/ 41 w 96"/>
                <a:gd name="T113" fmla="*/ 45 h 96"/>
                <a:gd name="T114" fmla="*/ 48 w 96"/>
                <a:gd name="T115" fmla="*/ 40 h 96"/>
                <a:gd name="T116" fmla="*/ 51 w 96"/>
                <a:gd name="T117" fmla="*/ 40 h 96"/>
                <a:gd name="T118" fmla="*/ 56 w 96"/>
                <a:gd name="T119" fmla="*/ 45 h 96"/>
                <a:gd name="T120" fmla="*/ 56 w 96"/>
                <a:gd name="T121" fmla="*/ 5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96">
                  <a:moveTo>
                    <a:pt x="96" y="42"/>
                  </a:moveTo>
                  <a:cubicBezTo>
                    <a:pt x="96" y="40"/>
                    <a:pt x="95" y="38"/>
                    <a:pt x="93" y="38"/>
                  </a:cubicBezTo>
                  <a:cubicBezTo>
                    <a:pt x="82" y="36"/>
                    <a:pt x="82" y="36"/>
                    <a:pt x="82" y="36"/>
                  </a:cubicBezTo>
                  <a:cubicBezTo>
                    <a:pt x="82" y="36"/>
                    <a:pt x="81" y="35"/>
                    <a:pt x="81" y="34"/>
                  </a:cubicBezTo>
                  <a:cubicBezTo>
                    <a:pt x="81" y="33"/>
                    <a:pt x="80" y="32"/>
                    <a:pt x="80" y="32"/>
                  </a:cubicBezTo>
                  <a:cubicBezTo>
                    <a:pt x="86" y="23"/>
                    <a:pt x="86" y="23"/>
                    <a:pt x="86" y="23"/>
                  </a:cubicBezTo>
                  <a:cubicBezTo>
                    <a:pt x="88" y="21"/>
                    <a:pt x="87" y="19"/>
                    <a:pt x="86" y="18"/>
                  </a:cubicBezTo>
                  <a:cubicBezTo>
                    <a:pt x="78" y="10"/>
                    <a:pt x="78" y="10"/>
                    <a:pt x="78" y="10"/>
                  </a:cubicBezTo>
                  <a:cubicBezTo>
                    <a:pt x="76" y="8"/>
                    <a:pt x="74" y="8"/>
                    <a:pt x="73" y="9"/>
                  </a:cubicBezTo>
                  <a:cubicBezTo>
                    <a:pt x="64" y="16"/>
                    <a:pt x="64" y="16"/>
                    <a:pt x="64" y="16"/>
                  </a:cubicBezTo>
                  <a:cubicBezTo>
                    <a:pt x="62" y="15"/>
                    <a:pt x="61" y="14"/>
                    <a:pt x="59" y="14"/>
                  </a:cubicBezTo>
                  <a:cubicBezTo>
                    <a:pt x="58" y="3"/>
                    <a:pt x="58" y="3"/>
                    <a:pt x="58" y="3"/>
                  </a:cubicBezTo>
                  <a:cubicBezTo>
                    <a:pt x="57" y="1"/>
                    <a:pt x="55" y="0"/>
                    <a:pt x="54" y="0"/>
                  </a:cubicBezTo>
                  <a:cubicBezTo>
                    <a:pt x="42" y="0"/>
                    <a:pt x="42" y="0"/>
                    <a:pt x="42" y="0"/>
                  </a:cubicBezTo>
                  <a:cubicBezTo>
                    <a:pt x="40" y="0"/>
                    <a:pt x="38" y="1"/>
                    <a:pt x="38" y="3"/>
                  </a:cubicBezTo>
                  <a:cubicBezTo>
                    <a:pt x="37" y="14"/>
                    <a:pt x="37" y="14"/>
                    <a:pt x="37" y="14"/>
                  </a:cubicBezTo>
                  <a:cubicBezTo>
                    <a:pt x="36" y="14"/>
                    <a:pt x="35" y="15"/>
                    <a:pt x="34" y="15"/>
                  </a:cubicBezTo>
                  <a:cubicBezTo>
                    <a:pt x="33" y="15"/>
                    <a:pt x="33" y="16"/>
                    <a:pt x="32" y="16"/>
                  </a:cubicBezTo>
                  <a:cubicBezTo>
                    <a:pt x="23" y="10"/>
                    <a:pt x="23" y="10"/>
                    <a:pt x="23" y="10"/>
                  </a:cubicBezTo>
                  <a:cubicBezTo>
                    <a:pt x="22" y="9"/>
                    <a:pt x="19" y="9"/>
                    <a:pt x="18" y="10"/>
                  </a:cubicBezTo>
                  <a:cubicBezTo>
                    <a:pt x="10" y="18"/>
                    <a:pt x="10" y="18"/>
                    <a:pt x="10" y="18"/>
                  </a:cubicBezTo>
                  <a:cubicBezTo>
                    <a:pt x="9" y="20"/>
                    <a:pt x="8" y="22"/>
                    <a:pt x="10" y="24"/>
                  </a:cubicBezTo>
                  <a:cubicBezTo>
                    <a:pt x="16" y="32"/>
                    <a:pt x="16" y="32"/>
                    <a:pt x="16" y="32"/>
                  </a:cubicBezTo>
                  <a:cubicBezTo>
                    <a:pt x="15" y="34"/>
                    <a:pt x="15" y="35"/>
                    <a:pt x="14" y="37"/>
                  </a:cubicBezTo>
                  <a:cubicBezTo>
                    <a:pt x="4" y="38"/>
                    <a:pt x="4" y="38"/>
                    <a:pt x="4" y="38"/>
                  </a:cubicBezTo>
                  <a:cubicBezTo>
                    <a:pt x="2" y="39"/>
                    <a:pt x="0" y="40"/>
                    <a:pt x="0" y="42"/>
                  </a:cubicBezTo>
                  <a:cubicBezTo>
                    <a:pt x="0" y="54"/>
                    <a:pt x="0" y="54"/>
                    <a:pt x="0" y="54"/>
                  </a:cubicBezTo>
                  <a:cubicBezTo>
                    <a:pt x="0" y="56"/>
                    <a:pt x="2" y="58"/>
                    <a:pt x="4" y="58"/>
                  </a:cubicBezTo>
                  <a:cubicBezTo>
                    <a:pt x="14" y="59"/>
                    <a:pt x="14" y="59"/>
                    <a:pt x="14" y="59"/>
                  </a:cubicBezTo>
                  <a:cubicBezTo>
                    <a:pt x="15" y="60"/>
                    <a:pt x="15" y="61"/>
                    <a:pt x="15" y="62"/>
                  </a:cubicBezTo>
                  <a:cubicBezTo>
                    <a:pt x="16" y="63"/>
                    <a:pt x="16" y="63"/>
                    <a:pt x="16" y="64"/>
                  </a:cubicBezTo>
                  <a:cubicBezTo>
                    <a:pt x="10" y="73"/>
                    <a:pt x="10" y="73"/>
                    <a:pt x="10" y="73"/>
                  </a:cubicBezTo>
                  <a:cubicBezTo>
                    <a:pt x="9" y="74"/>
                    <a:pt x="9" y="77"/>
                    <a:pt x="10" y="78"/>
                  </a:cubicBezTo>
                  <a:cubicBezTo>
                    <a:pt x="19" y="86"/>
                    <a:pt x="19" y="86"/>
                    <a:pt x="19" y="86"/>
                  </a:cubicBezTo>
                  <a:cubicBezTo>
                    <a:pt x="20" y="87"/>
                    <a:pt x="22" y="88"/>
                    <a:pt x="24" y="86"/>
                  </a:cubicBezTo>
                  <a:cubicBezTo>
                    <a:pt x="32" y="80"/>
                    <a:pt x="32" y="80"/>
                    <a:pt x="32" y="80"/>
                  </a:cubicBezTo>
                  <a:cubicBezTo>
                    <a:pt x="34" y="81"/>
                    <a:pt x="35" y="81"/>
                    <a:pt x="37" y="82"/>
                  </a:cubicBezTo>
                  <a:cubicBezTo>
                    <a:pt x="39" y="93"/>
                    <a:pt x="39" y="93"/>
                    <a:pt x="39" y="93"/>
                  </a:cubicBezTo>
                  <a:cubicBezTo>
                    <a:pt x="39" y="94"/>
                    <a:pt x="41" y="96"/>
                    <a:pt x="43" y="96"/>
                  </a:cubicBezTo>
                  <a:cubicBezTo>
                    <a:pt x="43" y="96"/>
                    <a:pt x="43" y="96"/>
                    <a:pt x="43" y="96"/>
                  </a:cubicBezTo>
                  <a:cubicBezTo>
                    <a:pt x="54" y="96"/>
                    <a:pt x="54" y="96"/>
                    <a:pt x="54" y="96"/>
                  </a:cubicBezTo>
                  <a:cubicBezTo>
                    <a:pt x="56" y="96"/>
                    <a:pt x="58" y="94"/>
                    <a:pt x="58" y="92"/>
                  </a:cubicBezTo>
                  <a:cubicBezTo>
                    <a:pt x="60" y="82"/>
                    <a:pt x="60" y="82"/>
                    <a:pt x="60" y="82"/>
                  </a:cubicBezTo>
                  <a:cubicBezTo>
                    <a:pt x="60" y="81"/>
                    <a:pt x="61" y="81"/>
                    <a:pt x="62" y="81"/>
                  </a:cubicBezTo>
                  <a:cubicBezTo>
                    <a:pt x="63" y="80"/>
                    <a:pt x="64" y="80"/>
                    <a:pt x="64" y="80"/>
                  </a:cubicBezTo>
                  <a:cubicBezTo>
                    <a:pt x="73" y="86"/>
                    <a:pt x="73" y="86"/>
                    <a:pt x="73" y="86"/>
                  </a:cubicBezTo>
                  <a:cubicBezTo>
                    <a:pt x="75" y="87"/>
                    <a:pt x="77" y="87"/>
                    <a:pt x="78" y="86"/>
                  </a:cubicBezTo>
                  <a:cubicBezTo>
                    <a:pt x="86" y="77"/>
                    <a:pt x="86" y="77"/>
                    <a:pt x="86" y="77"/>
                  </a:cubicBezTo>
                  <a:cubicBezTo>
                    <a:pt x="88" y="76"/>
                    <a:pt x="88" y="74"/>
                    <a:pt x="87" y="72"/>
                  </a:cubicBezTo>
                  <a:cubicBezTo>
                    <a:pt x="80" y="64"/>
                    <a:pt x="80" y="64"/>
                    <a:pt x="80" y="64"/>
                  </a:cubicBezTo>
                  <a:cubicBezTo>
                    <a:pt x="81" y="62"/>
                    <a:pt x="82" y="61"/>
                    <a:pt x="82" y="59"/>
                  </a:cubicBezTo>
                  <a:cubicBezTo>
                    <a:pt x="93" y="57"/>
                    <a:pt x="93" y="57"/>
                    <a:pt x="93" y="57"/>
                  </a:cubicBezTo>
                  <a:cubicBezTo>
                    <a:pt x="95" y="57"/>
                    <a:pt x="96" y="55"/>
                    <a:pt x="96" y="53"/>
                  </a:cubicBezTo>
                  <a:lnTo>
                    <a:pt x="96" y="42"/>
                  </a:lnTo>
                  <a:close/>
                  <a:moveTo>
                    <a:pt x="56" y="51"/>
                  </a:moveTo>
                  <a:cubicBezTo>
                    <a:pt x="54" y="55"/>
                    <a:pt x="49" y="57"/>
                    <a:pt x="45" y="55"/>
                  </a:cubicBezTo>
                  <a:cubicBezTo>
                    <a:pt x="41" y="54"/>
                    <a:pt x="39" y="49"/>
                    <a:pt x="41" y="45"/>
                  </a:cubicBezTo>
                  <a:cubicBezTo>
                    <a:pt x="42" y="42"/>
                    <a:pt x="45" y="40"/>
                    <a:pt x="48" y="40"/>
                  </a:cubicBezTo>
                  <a:cubicBezTo>
                    <a:pt x="49" y="40"/>
                    <a:pt x="50" y="40"/>
                    <a:pt x="51" y="40"/>
                  </a:cubicBezTo>
                  <a:cubicBezTo>
                    <a:pt x="53" y="41"/>
                    <a:pt x="55" y="43"/>
                    <a:pt x="56" y="45"/>
                  </a:cubicBezTo>
                  <a:cubicBezTo>
                    <a:pt x="56" y="47"/>
                    <a:pt x="56" y="49"/>
                    <a:pt x="56"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HK"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249FDF7-301F-49D3-90B9-01A83A137650}" type="datetimeFigureOut">
              <a:rPr lang="zh-HK" altLang="en-US" smtClean="0"/>
              <a:t>5/1/2021</a:t>
            </a:fld>
            <a:endParaRPr lang="zh-HK" altLang="en-US"/>
          </a:p>
        </p:txBody>
      </p:sp>
      <p:sp>
        <p:nvSpPr>
          <p:cNvPr id="5" name="页脚占位符 4"/>
          <p:cNvSpPr>
            <a:spLocks noGrp="1"/>
          </p:cNvSpPr>
          <p:nvPr>
            <p:ph type="ftr" sz="quarter" idx="11"/>
          </p:nvPr>
        </p:nvSpPr>
        <p:spPr/>
        <p:txBody>
          <a:bodyPr/>
          <a:lstStyle/>
          <a:p>
            <a:endParaRPr lang="zh-HK" altLang="en-US"/>
          </a:p>
        </p:txBody>
      </p:sp>
      <p:sp>
        <p:nvSpPr>
          <p:cNvPr id="6" name="灯片编号占位符 5"/>
          <p:cNvSpPr>
            <a:spLocks noGrp="1"/>
          </p:cNvSpPr>
          <p:nvPr>
            <p:ph type="sldNum" sz="quarter" idx="12"/>
          </p:nvPr>
        </p:nvSpPr>
        <p:spPr/>
        <p:txBody>
          <a:bodyPr/>
          <a:lstStyle/>
          <a:p>
            <a:fld id="{43273490-3B6B-4BC0-BB22-A21464075FF7}" type="slidenum">
              <a:rPr lang="zh-HK" altLang="en-US" smtClean="0"/>
              <a:t>‹#›</a:t>
            </a:fld>
            <a:endParaRPr lang="zh-HK"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HK"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HK"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HK" altLang="en-US"/>
          </a:p>
        </p:txBody>
      </p:sp>
      <p:sp>
        <p:nvSpPr>
          <p:cNvPr id="5" name="日期占位符 4"/>
          <p:cNvSpPr>
            <a:spLocks noGrp="1"/>
          </p:cNvSpPr>
          <p:nvPr>
            <p:ph type="dt" sz="half" idx="10"/>
          </p:nvPr>
        </p:nvSpPr>
        <p:spPr/>
        <p:txBody>
          <a:bodyPr/>
          <a:lstStyle/>
          <a:p>
            <a:fld id="{A249FDF7-301F-49D3-90B9-01A83A137650}" type="datetimeFigureOut">
              <a:rPr lang="zh-HK" altLang="en-US" smtClean="0"/>
              <a:t>5/1/2021</a:t>
            </a:fld>
            <a:endParaRPr lang="zh-HK" altLang="en-US"/>
          </a:p>
        </p:txBody>
      </p:sp>
      <p:sp>
        <p:nvSpPr>
          <p:cNvPr id="6" name="页脚占位符 5"/>
          <p:cNvSpPr>
            <a:spLocks noGrp="1"/>
          </p:cNvSpPr>
          <p:nvPr>
            <p:ph type="ftr" sz="quarter" idx="11"/>
          </p:nvPr>
        </p:nvSpPr>
        <p:spPr/>
        <p:txBody>
          <a:bodyPr/>
          <a:lstStyle/>
          <a:p>
            <a:endParaRPr lang="zh-HK" altLang="en-US"/>
          </a:p>
        </p:txBody>
      </p:sp>
      <p:sp>
        <p:nvSpPr>
          <p:cNvPr id="7" name="灯片编号占位符 6"/>
          <p:cNvSpPr>
            <a:spLocks noGrp="1"/>
          </p:cNvSpPr>
          <p:nvPr>
            <p:ph type="sldNum" sz="quarter" idx="12"/>
          </p:nvPr>
        </p:nvSpPr>
        <p:spPr/>
        <p:txBody>
          <a:bodyPr/>
          <a:lstStyle/>
          <a:p>
            <a:fld id="{43273490-3B6B-4BC0-BB22-A21464075FF7}" type="slidenum">
              <a:rPr lang="zh-HK" altLang="en-US" smtClean="0"/>
              <a:t>‹#›</a:t>
            </a:fld>
            <a:endParaRPr lang="zh-HK"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HK"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HK"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HK" altLang="en-US"/>
          </a:p>
        </p:txBody>
      </p:sp>
      <p:sp>
        <p:nvSpPr>
          <p:cNvPr id="7" name="日期占位符 6"/>
          <p:cNvSpPr>
            <a:spLocks noGrp="1"/>
          </p:cNvSpPr>
          <p:nvPr>
            <p:ph type="dt" sz="half" idx="10"/>
          </p:nvPr>
        </p:nvSpPr>
        <p:spPr/>
        <p:txBody>
          <a:bodyPr/>
          <a:lstStyle/>
          <a:p>
            <a:fld id="{A249FDF7-301F-49D3-90B9-01A83A137650}" type="datetimeFigureOut">
              <a:rPr lang="zh-HK" altLang="en-US" smtClean="0"/>
              <a:t>5/1/2021</a:t>
            </a:fld>
            <a:endParaRPr lang="zh-HK" altLang="en-US"/>
          </a:p>
        </p:txBody>
      </p:sp>
      <p:sp>
        <p:nvSpPr>
          <p:cNvPr id="8" name="页脚占位符 7"/>
          <p:cNvSpPr>
            <a:spLocks noGrp="1"/>
          </p:cNvSpPr>
          <p:nvPr>
            <p:ph type="ftr" sz="quarter" idx="11"/>
          </p:nvPr>
        </p:nvSpPr>
        <p:spPr/>
        <p:txBody>
          <a:bodyPr/>
          <a:lstStyle/>
          <a:p>
            <a:endParaRPr lang="zh-HK" altLang="en-US"/>
          </a:p>
        </p:txBody>
      </p:sp>
      <p:sp>
        <p:nvSpPr>
          <p:cNvPr id="9" name="灯片编号占位符 8"/>
          <p:cNvSpPr>
            <a:spLocks noGrp="1"/>
          </p:cNvSpPr>
          <p:nvPr>
            <p:ph type="sldNum" sz="quarter" idx="12"/>
          </p:nvPr>
        </p:nvSpPr>
        <p:spPr/>
        <p:txBody>
          <a:bodyPr/>
          <a:lstStyle/>
          <a:p>
            <a:fld id="{43273490-3B6B-4BC0-BB22-A21464075FF7}" type="slidenum">
              <a:rPr lang="zh-HK" altLang="en-US" smtClean="0"/>
              <a:t>‹#›</a:t>
            </a:fld>
            <a:endParaRPr lang="zh-HK"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HK" altLang="en-US"/>
          </a:p>
        </p:txBody>
      </p:sp>
      <p:sp>
        <p:nvSpPr>
          <p:cNvPr id="3" name="日期占位符 2"/>
          <p:cNvSpPr>
            <a:spLocks noGrp="1"/>
          </p:cNvSpPr>
          <p:nvPr>
            <p:ph type="dt" sz="half" idx="10"/>
          </p:nvPr>
        </p:nvSpPr>
        <p:spPr/>
        <p:txBody>
          <a:bodyPr/>
          <a:lstStyle/>
          <a:p>
            <a:fld id="{A249FDF7-301F-49D3-90B9-01A83A137650}" type="datetimeFigureOut">
              <a:rPr lang="zh-HK" altLang="en-US" smtClean="0"/>
              <a:t>5/1/2021</a:t>
            </a:fld>
            <a:endParaRPr lang="zh-HK" altLang="en-US"/>
          </a:p>
        </p:txBody>
      </p:sp>
      <p:sp>
        <p:nvSpPr>
          <p:cNvPr id="4" name="页脚占位符 3"/>
          <p:cNvSpPr>
            <a:spLocks noGrp="1"/>
          </p:cNvSpPr>
          <p:nvPr>
            <p:ph type="ftr" sz="quarter" idx="11"/>
          </p:nvPr>
        </p:nvSpPr>
        <p:spPr/>
        <p:txBody>
          <a:bodyPr/>
          <a:lstStyle/>
          <a:p>
            <a:endParaRPr lang="zh-HK" altLang="en-US"/>
          </a:p>
        </p:txBody>
      </p:sp>
      <p:sp>
        <p:nvSpPr>
          <p:cNvPr id="5" name="灯片编号占位符 4"/>
          <p:cNvSpPr>
            <a:spLocks noGrp="1"/>
          </p:cNvSpPr>
          <p:nvPr>
            <p:ph type="sldNum" sz="quarter" idx="12"/>
          </p:nvPr>
        </p:nvSpPr>
        <p:spPr/>
        <p:txBody>
          <a:bodyPr/>
          <a:lstStyle/>
          <a:p>
            <a:fld id="{43273490-3B6B-4BC0-BB22-A21464075FF7}" type="slidenum">
              <a:rPr lang="zh-HK" altLang="en-US" smtClean="0"/>
              <a:t>‹#›</a:t>
            </a:fld>
            <a:endParaRPr lang="zh-HK"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249FDF7-301F-49D3-90B9-01A83A137650}" type="datetimeFigureOut">
              <a:rPr lang="zh-HK" altLang="en-US" smtClean="0"/>
              <a:t>5/1/2021</a:t>
            </a:fld>
            <a:endParaRPr lang="zh-HK" altLang="en-US"/>
          </a:p>
        </p:txBody>
      </p:sp>
      <p:sp>
        <p:nvSpPr>
          <p:cNvPr id="3" name="页脚占位符 2"/>
          <p:cNvSpPr>
            <a:spLocks noGrp="1"/>
          </p:cNvSpPr>
          <p:nvPr>
            <p:ph type="ftr" sz="quarter" idx="11"/>
          </p:nvPr>
        </p:nvSpPr>
        <p:spPr/>
        <p:txBody>
          <a:bodyPr/>
          <a:lstStyle/>
          <a:p>
            <a:endParaRPr lang="zh-HK" altLang="en-US"/>
          </a:p>
        </p:txBody>
      </p:sp>
      <p:sp>
        <p:nvSpPr>
          <p:cNvPr id="4" name="灯片编号占位符 3"/>
          <p:cNvSpPr>
            <a:spLocks noGrp="1"/>
          </p:cNvSpPr>
          <p:nvPr>
            <p:ph type="sldNum" sz="quarter" idx="12"/>
          </p:nvPr>
        </p:nvSpPr>
        <p:spPr/>
        <p:txBody>
          <a:bodyPr/>
          <a:lstStyle/>
          <a:p>
            <a:fld id="{43273490-3B6B-4BC0-BB22-A21464075FF7}" type="slidenum">
              <a:rPr lang="zh-HK" altLang="en-US" smtClean="0"/>
              <a:t>‹#›</a:t>
            </a:fld>
            <a:endParaRPr lang="zh-HK"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HK"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HK"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249FDF7-301F-49D3-90B9-01A83A137650}" type="datetimeFigureOut">
              <a:rPr lang="zh-HK" altLang="en-US" smtClean="0"/>
              <a:t>5/1/2021</a:t>
            </a:fld>
            <a:endParaRPr lang="zh-HK" altLang="en-US"/>
          </a:p>
        </p:txBody>
      </p:sp>
      <p:sp>
        <p:nvSpPr>
          <p:cNvPr id="6" name="页脚占位符 5"/>
          <p:cNvSpPr>
            <a:spLocks noGrp="1"/>
          </p:cNvSpPr>
          <p:nvPr>
            <p:ph type="ftr" sz="quarter" idx="11"/>
          </p:nvPr>
        </p:nvSpPr>
        <p:spPr/>
        <p:txBody>
          <a:bodyPr/>
          <a:lstStyle/>
          <a:p>
            <a:endParaRPr lang="zh-HK" altLang="en-US"/>
          </a:p>
        </p:txBody>
      </p:sp>
      <p:sp>
        <p:nvSpPr>
          <p:cNvPr id="7" name="灯片编号占位符 6"/>
          <p:cNvSpPr>
            <a:spLocks noGrp="1"/>
          </p:cNvSpPr>
          <p:nvPr>
            <p:ph type="sldNum" sz="quarter" idx="12"/>
          </p:nvPr>
        </p:nvSpPr>
        <p:spPr/>
        <p:txBody>
          <a:bodyPr/>
          <a:lstStyle/>
          <a:p>
            <a:fld id="{43273490-3B6B-4BC0-BB22-A21464075FF7}" type="slidenum">
              <a:rPr lang="zh-HK" altLang="en-US" smtClean="0"/>
              <a:t>‹#›</a:t>
            </a:fld>
            <a:endParaRPr lang="zh-HK"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HK"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249FDF7-301F-49D3-90B9-01A83A137650}" type="datetimeFigureOut">
              <a:rPr lang="zh-HK" altLang="en-US" smtClean="0"/>
              <a:t>5/1/2021</a:t>
            </a:fld>
            <a:endParaRPr lang="zh-HK" altLang="en-US"/>
          </a:p>
        </p:txBody>
      </p:sp>
      <p:sp>
        <p:nvSpPr>
          <p:cNvPr id="6" name="页脚占位符 5"/>
          <p:cNvSpPr>
            <a:spLocks noGrp="1"/>
          </p:cNvSpPr>
          <p:nvPr>
            <p:ph type="ftr" sz="quarter" idx="11"/>
          </p:nvPr>
        </p:nvSpPr>
        <p:spPr/>
        <p:txBody>
          <a:bodyPr/>
          <a:lstStyle/>
          <a:p>
            <a:endParaRPr lang="zh-HK" altLang="en-US"/>
          </a:p>
        </p:txBody>
      </p:sp>
      <p:sp>
        <p:nvSpPr>
          <p:cNvPr id="7" name="灯片编号占位符 6"/>
          <p:cNvSpPr>
            <a:spLocks noGrp="1"/>
          </p:cNvSpPr>
          <p:nvPr>
            <p:ph type="sldNum" sz="quarter" idx="12"/>
          </p:nvPr>
        </p:nvSpPr>
        <p:spPr/>
        <p:txBody>
          <a:bodyPr/>
          <a:lstStyle/>
          <a:p>
            <a:fld id="{43273490-3B6B-4BC0-BB22-A21464075FF7}" type="slidenum">
              <a:rPr lang="zh-HK" altLang="en-US" smtClean="0"/>
              <a:t>‹#›</a:t>
            </a:fld>
            <a:endParaRPr lang="zh-HK"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HK"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HK"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49FDF7-301F-49D3-90B9-01A83A137650}" type="datetimeFigureOut">
              <a:rPr lang="zh-HK" altLang="en-US" smtClean="0"/>
              <a:t>5/1/2021</a:t>
            </a:fld>
            <a:endParaRPr lang="zh-HK"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273490-3B6B-4BC0-BB22-A21464075FF7}" type="slidenum">
              <a:rPr lang="zh-HK" altLang="en-US" smtClean="0"/>
              <a:t>‹#›</a:t>
            </a:fld>
            <a:endParaRPr lang="zh-HK"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任意多边形 12"/>
          <p:cNvSpPr/>
          <p:nvPr/>
        </p:nvSpPr>
        <p:spPr>
          <a:xfrm rot="8543505">
            <a:off x="1083456" y="1709749"/>
            <a:ext cx="2708409" cy="2906284"/>
          </a:xfrm>
          <a:custGeom>
            <a:avLst/>
            <a:gdLst>
              <a:gd name="connsiteX0" fmla="*/ 527829 w 2708409"/>
              <a:gd name="connsiteY0" fmla="*/ 2624830 h 2906284"/>
              <a:gd name="connsiteX1" fmla="*/ 281454 w 2708409"/>
              <a:gd name="connsiteY1" fmla="*/ 725704 h 2906284"/>
              <a:gd name="connsiteX2" fmla="*/ 1569504 w 2708409"/>
              <a:gd name="connsiteY2" fmla="*/ 214904 h 2906284"/>
              <a:gd name="connsiteX3" fmla="*/ 1575554 w 2708409"/>
              <a:gd name="connsiteY3" fmla="*/ 216178 h 2906284"/>
              <a:gd name="connsiteX4" fmla="*/ 1700937 w 2708409"/>
              <a:gd name="connsiteY4" fmla="*/ 0 h 2906284"/>
              <a:gd name="connsiteX5" fmla="*/ 1877605 w 2708409"/>
              <a:gd name="connsiteY5" fmla="*/ 304599 h 2906284"/>
              <a:gd name="connsiteX6" fmla="*/ 1947594 w 2708409"/>
              <a:gd name="connsiteY6" fmla="*/ 334580 h 2906284"/>
              <a:gd name="connsiteX7" fmla="*/ 2180580 w 2708409"/>
              <a:gd name="connsiteY7" fmla="*/ 479329 h 2906284"/>
              <a:gd name="connsiteX8" fmla="*/ 2426955 w 2708409"/>
              <a:gd name="connsiteY8" fmla="*/ 2378455 h 2906284"/>
              <a:gd name="connsiteX9" fmla="*/ 527829 w 2708409"/>
              <a:gd name="connsiteY9" fmla="*/ 2624830 h 2906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08409" h="2906284">
                <a:moveTo>
                  <a:pt x="527829" y="2624830"/>
                </a:moveTo>
                <a:cubicBezTo>
                  <a:pt x="-64635" y="2168436"/>
                  <a:pt x="-174941" y="1318168"/>
                  <a:pt x="281454" y="725704"/>
                </a:cubicBezTo>
                <a:cubicBezTo>
                  <a:pt x="595225" y="318385"/>
                  <a:pt x="1095163" y="138961"/>
                  <a:pt x="1569504" y="214904"/>
                </a:cubicBezTo>
                <a:lnTo>
                  <a:pt x="1575554" y="216178"/>
                </a:lnTo>
                <a:lnTo>
                  <a:pt x="1700937" y="0"/>
                </a:lnTo>
                <a:lnTo>
                  <a:pt x="1877605" y="304599"/>
                </a:lnTo>
                <a:lnTo>
                  <a:pt x="1947594" y="334580"/>
                </a:lnTo>
                <a:cubicBezTo>
                  <a:pt x="2028436" y="374085"/>
                  <a:pt x="2106522" y="422280"/>
                  <a:pt x="2180580" y="479329"/>
                </a:cubicBezTo>
                <a:cubicBezTo>
                  <a:pt x="2773044" y="935724"/>
                  <a:pt x="2883350" y="1785991"/>
                  <a:pt x="2426955" y="2378455"/>
                </a:cubicBezTo>
                <a:cubicBezTo>
                  <a:pt x="1970560" y="2970919"/>
                  <a:pt x="1120293" y="3081225"/>
                  <a:pt x="527829" y="2624830"/>
                </a:cubicBezTo>
                <a:close/>
              </a:path>
            </a:pathLst>
          </a:custGeom>
          <a:solidFill>
            <a:srgbClr val="FFA7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grpSp>
        <p:nvGrpSpPr>
          <p:cNvPr id="17" name="组合 16"/>
          <p:cNvGrpSpPr/>
          <p:nvPr/>
        </p:nvGrpSpPr>
        <p:grpSpPr>
          <a:xfrm>
            <a:off x="1268637" y="2351265"/>
            <a:ext cx="2335800" cy="1379357"/>
            <a:chOff x="1312179" y="2598003"/>
            <a:chExt cx="2335800" cy="1379357"/>
          </a:xfrm>
        </p:grpSpPr>
        <p:sp>
          <p:nvSpPr>
            <p:cNvPr id="14" name="文本框 13"/>
            <p:cNvSpPr txBox="1"/>
            <p:nvPr/>
          </p:nvSpPr>
          <p:spPr>
            <a:xfrm>
              <a:off x="1312179" y="2598003"/>
              <a:ext cx="2335800" cy="830997"/>
            </a:xfrm>
            <a:prstGeom prst="rect">
              <a:avLst/>
            </a:prstGeom>
            <a:noFill/>
          </p:spPr>
          <p:txBody>
            <a:bodyPr wrap="square" rtlCol="0">
              <a:spAutoFit/>
            </a:bodyPr>
            <a:lstStyle/>
            <a:p>
              <a:pPr algn="ctr"/>
              <a:r>
                <a:rPr lang="en-US" altLang="zh-CN" sz="4800" b="1" dirty="0">
                  <a:solidFill>
                    <a:schemeClr val="bg1"/>
                  </a:solidFill>
                  <a:effectLst>
                    <a:outerShdw blurRad="38100" dist="38100" dir="2700000" algn="tl">
                      <a:srgbClr val="000000">
                        <a:alpha val="43137"/>
                      </a:srgbClr>
                    </a:outerShdw>
                  </a:effectLst>
                  <a:latin typeface="Showcard Gothic" panose="04020904020102020604" pitchFamily="82" charset="0"/>
                  <a:ea typeface="微软雅黑" panose="020B0503020204020204" pitchFamily="34" charset="-122"/>
                </a:rPr>
                <a:t>Hello</a:t>
              </a:r>
              <a:endParaRPr lang="zh-HK" altLang="en-US" sz="4800" b="1" dirty="0">
                <a:solidFill>
                  <a:schemeClr val="bg1"/>
                </a:solidFill>
                <a:effectLst>
                  <a:outerShdw blurRad="38100" dist="38100" dir="2700000" algn="tl">
                    <a:srgbClr val="000000">
                      <a:alpha val="43137"/>
                    </a:srgbClr>
                  </a:outerShdw>
                </a:effectLst>
                <a:latin typeface="Showcard Gothic" panose="04020904020102020604" pitchFamily="82" charset="0"/>
                <a:ea typeface="微软雅黑" panose="020B0503020204020204" pitchFamily="34" charset="-122"/>
              </a:endParaRPr>
            </a:p>
          </p:txBody>
        </p:sp>
        <p:sp>
          <p:nvSpPr>
            <p:cNvPr id="15" name="矩形 14"/>
            <p:cNvSpPr/>
            <p:nvPr/>
          </p:nvSpPr>
          <p:spPr>
            <a:xfrm>
              <a:off x="1562493" y="3331029"/>
              <a:ext cx="1750335" cy="646331"/>
            </a:xfrm>
            <a:prstGeom prst="rect">
              <a:avLst/>
            </a:prstGeom>
          </p:spPr>
          <p:txBody>
            <a:bodyPr wrap="square">
              <a:spAutoFit/>
            </a:bodyPr>
            <a:lstStyle/>
            <a:p>
              <a:pPr algn="just"/>
              <a:r>
                <a:rPr lang="en-US" altLang="zh-HK" sz="9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endParaRPr lang="zh-HK" altLang="en-US" sz="9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03720"/>
          </a:xfrm>
          <a:prstGeom prst="rect">
            <a:avLst/>
          </a:prstGeom>
        </p:spPr>
      </p:pic>
      <p:sp>
        <p:nvSpPr>
          <p:cNvPr id="7" name="任意多边形 6"/>
          <p:cNvSpPr/>
          <p:nvPr/>
        </p:nvSpPr>
        <p:spPr>
          <a:xfrm>
            <a:off x="0" y="0"/>
            <a:ext cx="12192000" cy="6903720"/>
          </a:xfrm>
          <a:custGeom>
            <a:avLst/>
            <a:gdLst>
              <a:gd name="connsiteX0" fmla="*/ 8193315 w 12192000"/>
              <a:gd name="connsiteY0" fmla="*/ 537029 h 6903720"/>
              <a:gd name="connsiteX1" fmla="*/ 6400800 w 12192000"/>
              <a:gd name="connsiteY1" fmla="*/ 2329543 h 6903720"/>
              <a:gd name="connsiteX2" fmla="*/ 8193315 w 12192000"/>
              <a:gd name="connsiteY2" fmla="*/ 4122057 h 6903720"/>
              <a:gd name="connsiteX3" fmla="*/ 9985830 w 12192000"/>
              <a:gd name="connsiteY3" fmla="*/ 2329543 h 6903720"/>
              <a:gd name="connsiteX4" fmla="*/ 8193315 w 12192000"/>
              <a:gd name="connsiteY4" fmla="*/ 537029 h 6903720"/>
              <a:gd name="connsiteX5" fmla="*/ 0 w 12192000"/>
              <a:gd name="connsiteY5" fmla="*/ 0 h 6903720"/>
              <a:gd name="connsiteX6" fmla="*/ 12192000 w 12192000"/>
              <a:gd name="connsiteY6" fmla="*/ 0 h 6903720"/>
              <a:gd name="connsiteX7" fmla="*/ 12192000 w 12192000"/>
              <a:gd name="connsiteY7" fmla="*/ 6903720 h 6903720"/>
              <a:gd name="connsiteX8" fmla="*/ 0 w 12192000"/>
              <a:gd name="connsiteY8" fmla="*/ 6903720 h 690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903720">
                <a:moveTo>
                  <a:pt x="8193315" y="537029"/>
                </a:moveTo>
                <a:cubicBezTo>
                  <a:pt x="7203336" y="537029"/>
                  <a:pt x="6400800" y="1339565"/>
                  <a:pt x="6400800" y="2329543"/>
                </a:cubicBezTo>
                <a:cubicBezTo>
                  <a:pt x="6400800" y="3319521"/>
                  <a:pt x="7203336" y="4122057"/>
                  <a:pt x="8193315" y="4122057"/>
                </a:cubicBezTo>
                <a:cubicBezTo>
                  <a:pt x="9183294" y="4122057"/>
                  <a:pt x="9985830" y="3319521"/>
                  <a:pt x="9985830" y="2329543"/>
                </a:cubicBezTo>
                <a:cubicBezTo>
                  <a:pt x="9985830" y="1339565"/>
                  <a:pt x="9183294" y="537029"/>
                  <a:pt x="8193315" y="537029"/>
                </a:cubicBezTo>
                <a:close/>
                <a:moveTo>
                  <a:pt x="0" y="0"/>
                </a:moveTo>
                <a:lnTo>
                  <a:pt x="12192000" y="0"/>
                </a:lnTo>
                <a:lnTo>
                  <a:pt x="12192000" y="6903720"/>
                </a:lnTo>
                <a:lnTo>
                  <a:pt x="0" y="6903720"/>
                </a:lnTo>
                <a:close/>
              </a:path>
            </a:pathLst>
          </a:cu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8" name="文本框 7"/>
          <p:cNvSpPr txBox="1"/>
          <p:nvPr/>
        </p:nvSpPr>
        <p:spPr>
          <a:xfrm>
            <a:off x="-1207858" y="4065250"/>
            <a:ext cx="9758363" cy="1446550"/>
          </a:xfrm>
          <a:prstGeom prst="rect">
            <a:avLst/>
          </a:prstGeom>
          <a:noFill/>
        </p:spPr>
        <p:txBody>
          <a:bodyPr wrap="square" rtlCol="0">
            <a:spAutoFit/>
          </a:bodyPr>
          <a:lstStyle/>
          <a:p>
            <a:pPr algn="ctr"/>
            <a:r>
              <a:rPr lang="en-US" altLang="zh-HK" sz="8800" dirty="0">
                <a:solidFill>
                  <a:schemeClr val="bg1"/>
                </a:solidFill>
                <a:effectLst>
                  <a:outerShdw blurRad="38100" dist="38100" dir="2700000" algn="tl">
                    <a:srgbClr val="000000">
                      <a:alpha val="43137"/>
                    </a:srgbClr>
                  </a:outerShdw>
                </a:effectLst>
                <a:latin typeface="Showcard Gothic" panose="04020904020102020604" pitchFamily="82" charset="0"/>
              </a:rPr>
              <a:t>PART </a:t>
            </a:r>
            <a:r>
              <a:rPr lang="en-US" altLang="zh-CN" sz="8800" dirty="0">
                <a:solidFill>
                  <a:schemeClr val="bg1"/>
                </a:solidFill>
                <a:effectLst>
                  <a:outerShdw blurRad="38100" dist="38100" dir="2700000" algn="tl">
                    <a:srgbClr val="000000">
                      <a:alpha val="43137"/>
                    </a:srgbClr>
                  </a:outerShdw>
                </a:effectLst>
                <a:latin typeface="Showcard Gothic" panose="04020904020102020604" pitchFamily="82" charset="0"/>
              </a:rPr>
              <a:t>Three</a:t>
            </a:r>
            <a:endParaRPr lang="zh-HK" altLang="en-US" sz="8800" dirty="0">
              <a:solidFill>
                <a:schemeClr val="bg1"/>
              </a:solidFill>
              <a:effectLst>
                <a:outerShdw blurRad="38100" dist="38100" dir="2700000" algn="tl">
                  <a:srgbClr val="000000">
                    <a:alpha val="43137"/>
                  </a:srgbClr>
                </a:outerShdw>
              </a:effectLst>
              <a:latin typeface="Showcard Gothic" panose="04020904020102020604" pitchFamily="82" charset="0"/>
            </a:endParaRPr>
          </a:p>
        </p:txBody>
      </p:sp>
      <p:sp>
        <p:nvSpPr>
          <p:cNvPr id="9" name="矩形 8"/>
          <p:cNvSpPr/>
          <p:nvPr/>
        </p:nvSpPr>
        <p:spPr>
          <a:xfrm>
            <a:off x="290286" y="5299986"/>
            <a:ext cx="6647543" cy="461665"/>
          </a:xfrm>
          <a:prstGeom prst="rect">
            <a:avLst/>
          </a:prstGeom>
        </p:spPr>
        <p:txBody>
          <a:bodyPr wrap="square">
            <a:spAutoFit/>
          </a:bodyPr>
          <a:lstStyle/>
          <a:p>
            <a:pPr lvl="0" algn="just"/>
            <a:r>
              <a:rPr lang="en-US" altLang="zh-HK" sz="8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8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800" dirty="0">
              <a:solidFill>
                <a:schemeClr val="bg1"/>
              </a:solidFill>
              <a:latin typeface="微软雅黑" panose="020B0503020204020204" pitchFamily="34" charset="-122"/>
              <a:ea typeface="微软雅黑" panose="020B0503020204020204" pitchFamily="34" charset="-122"/>
            </a:endParaRPr>
          </a:p>
        </p:txBody>
      </p:sp>
      <p:sp>
        <p:nvSpPr>
          <p:cNvPr id="10" name="等腰三角形 9"/>
          <p:cNvSpPr/>
          <p:nvPr/>
        </p:nvSpPr>
        <p:spPr>
          <a:xfrm rot="1800000">
            <a:off x="5480821" y="2960110"/>
            <a:ext cx="800100" cy="857250"/>
          </a:xfrm>
          <a:prstGeom prst="triangle">
            <a:avLst/>
          </a:prstGeom>
          <a:noFill/>
          <a:ln>
            <a:solidFill>
              <a:srgbClr val="FFA725"/>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1" name="等腰三角形 10"/>
          <p:cNvSpPr/>
          <p:nvPr/>
        </p:nvSpPr>
        <p:spPr>
          <a:xfrm rot="2429154">
            <a:off x="5695950" y="3143557"/>
            <a:ext cx="800100" cy="857250"/>
          </a:xfrm>
          <a:prstGeom prst="triangle">
            <a:avLst/>
          </a:prstGeom>
          <a:noFill/>
          <a:ln>
            <a:solidFill>
              <a:srgbClr val="FFA725"/>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b="857"/>
          <a:stretch>
            <a:fillRect/>
          </a:stretch>
        </p:blipFill>
        <p:spPr>
          <a:xfrm>
            <a:off x="0" y="0"/>
            <a:ext cx="12192000" cy="6858000"/>
          </a:xfrm>
          <a:prstGeom prst="rect">
            <a:avLst/>
          </a:prstGeom>
        </p:spPr>
      </p:pic>
      <p:sp>
        <p:nvSpPr>
          <p:cNvPr id="3" name="矩形 2"/>
          <p:cNvSpPr/>
          <p:nvPr/>
        </p:nvSpPr>
        <p:spPr>
          <a:xfrm>
            <a:off x="0" y="0"/>
            <a:ext cx="12192000" cy="6858000"/>
          </a:xfrm>
          <a:prstGeom prst="rect">
            <a:avLst/>
          </a:prstGeom>
          <a:solidFill>
            <a:schemeClr val="tx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7040" y="6112223"/>
            <a:ext cx="1197920" cy="452840"/>
          </a:xfrm>
          <a:prstGeom prst="rect">
            <a:avLst/>
          </a:prstGeom>
          <a:effectLst>
            <a:outerShdw blurRad="50800" dist="38100" dir="2700000" algn="tl" rotWithShape="0">
              <a:prstClr val="black">
                <a:alpha val="40000"/>
              </a:prstClr>
            </a:outerShdw>
          </a:effectLst>
        </p:spPr>
      </p:pic>
      <p:sp>
        <p:nvSpPr>
          <p:cNvPr id="5" name="矩形 4"/>
          <p:cNvSpPr/>
          <p:nvPr/>
        </p:nvSpPr>
        <p:spPr>
          <a:xfrm>
            <a:off x="1472188" y="6538781"/>
            <a:ext cx="9247624" cy="230832"/>
          </a:xfrm>
          <a:prstGeom prst="rect">
            <a:avLst/>
          </a:prstGeom>
        </p:spPr>
        <p:txBody>
          <a:bodyPr wrap="square">
            <a:spAutoFit/>
          </a:bodyPr>
          <a:lstStyle/>
          <a:p>
            <a:pPr algn="ctr"/>
            <a:r>
              <a:rPr lang="en-US" altLang="zh-HK" sz="9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endParaRPr lang="zh-HK" altLang="en-US" sz="9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p:cNvGraphicFramePr/>
          <p:nvPr/>
        </p:nvGraphicFramePr>
        <p:xfrm>
          <a:off x="2032000" y="541262"/>
          <a:ext cx="8128000" cy="5775476"/>
        </p:xfrm>
        <a:graphic>
          <a:graphicData uri="http://schemas.openxmlformats.org/drawingml/2006/chart">
            <c:chart xmlns:c="http://schemas.openxmlformats.org/drawingml/2006/chart" xmlns:r="http://schemas.openxmlformats.org/officeDocument/2006/relationships" r:id="rId2"/>
          </a:graphicData>
        </a:graphic>
      </p:graphicFrame>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7040" y="6112223"/>
            <a:ext cx="1197920" cy="45284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b="9715"/>
          <a:stretch>
            <a:fillRect/>
          </a:stretch>
        </p:blipFill>
        <p:spPr>
          <a:xfrm>
            <a:off x="0" y="0"/>
            <a:ext cx="12192000" cy="6879771"/>
          </a:xfrm>
          <a:prstGeom prst="rect">
            <a:avLst/>
          </a:prstGeom>
        </p:spPr>
      </p:pic>
      <p:sp>
        <p:nvSpPr>
          <p:cNvPr id="3" name="文本框 2"/>
          <p:cNvSpPr txBox="1"/>
          <p:nvPr/>
        </p:nvSpPr>
        <p:spPr>
          <a:xfrm>
            <a:off x="1216819" y="4065250"/>
            <a:ext cx="9758363" cy="1446550"/>
          </a:xfrm>
          <a:prstGeom prst="rect">
            <a:avLst/>
          </a:prstGeom>
          <a:noFill/>
        </p:spPr>
        <p:txBody>
          <a:bodyPr wrap="square" rtlCol="0">
            <a:spAutoFit/>
          </a:bodyPr>
          <a:lstStyle/>
          <a:p>
            <a:pPr algn="ctr"/>
            <a:r>
              <a:rPr lang="en-US" altLang="zh-HK" sz="8800" dirty="0">
                <a:solidFill>
                  <a:schemeClr val="bg1"/>
                </a:solidFill>
                <a:effectLst>
                  <a:outerShdw blurRad="38100" dist="38100" dir="2700000" algn="tl">
                    <a:srgbClr val="000000">
                      <a:alpha val="43137"/>
                    </a:srgbClr>
                  </a:outerShdw>
                </a:effectLst>
                <a:latin typeface="Showcard Gothic" panose="04020904020102020604" pitchFamily="82" charset="0"/>
              </a:rPr>
              <a:t>PART FOUR</a:t>
            </a:r>
            <a:endParaRPr lang="zh-HK" altLang="en-US" sz="8800" dirty="0">
              <a:solidFill>
                <a:schemeClr val="bg1"/>
              </a:solidFill>
              <a:effectLst>
                <a:outerShdw blurRad="38100" dist="38100" dir="2700000" algn="tl">
                  <a:srgbClr val="000000">
                    <a:alpha val="43137"/>
                  </a:srgbClr>
                </a:outerShdw>
              </a:effectLst>
              <a:latin typeface="Showcard Gothic" panose="04020904020102020604" pitchFamily="82" charset="0"/>
            </a:endParaRPr>
          </a:p>
        </p:txBody>
      </p:sp>
      <p:sp>
        <p:nvSpPr>
          <p:cNvPr id="4" name="矩形 3"/>
          <p:cNvSpPr/>
          <p:nvPr/>
        </p:nvSpPr>
        <p:spPr>
          <a:xfrm>
            <a:off x="3120571" y="5299986"/>
            <a:ext cx="6037943" cy="461665"/>
          </a:xfrm>
          <a:prstGeom prst="rect">
            <a:avLst/>
          </a:prstGeom>
        </p:spPr>
        <p:txBody>
          <a:bodyPr wrap="square">
            <a:spAutoFit/>
          </a:bodyPr>
          <a:lstStyle/>
          <a:p>
            <a:pPr lvl="0" algn="just"/>
            <a:r>
              <a:rPr lang="en-US" altLang="zh-HK" sz="8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8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800" dirty="0">
              <a:solidFill>
                <a:schemeClr val="bg1"/>
              </a:solidFill>
              <a:latin typeface="微软雅黑" panose="020B0503020204020204" pitchFamily="34" charset="-122"/>
              <a:ea typeface="微软雅黑" panose="020B0503020204020204" pitchFamily="34" charset="-122"/>
            </a:endParaRPr>
          </a:p>
        </p:txBody>
      </p:sp>
      <p:sp>
        <p:nvSpPr>
          <p:cNvPr id="9" name="等腰三角形 8"/>
          <p:cNvSpPr/>
          <p:nvPr/>
        </p:nvSpPr>
        <p:spPr>
          <a:xfrm rot="21000000">
            <a:off x="8255809" y="3186388"/>
            <a:ext cx="406400" cy="943428"/>
          </a:xfrm>
          <a:prstGeom prst="triangl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0" name="等腰三角形 9"/>
          <p:cNvSpPr/>
          <p:nvPr/>
        </p:nvSpPr>
        <p:spPr>
          <a:xfrm rot="1800000">
            <a:off x="9111342" y="3337242"/>
            <a:ext cx="406400" cy="943428"/>
          </a:xfrm>
          <a:prstGeom prst="triangl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1" name="等腰三角形 10"/>
          <p:cNvSpPr/>
          <p:nvPr/>
        </p:nvSpPr>
        <p:spPr>
          <a:xfrm rot="4200000">
            <a:off x="9669752" y="4002728"/>
            <a:ext cx="406400" cy="943428"/>
          </a:xfrm>
          <a:prstGeom prst="triangl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50186" t="14204" r="10252" b="14360"/>
          <a:stretch>
            <a:fillRect/>
          </a:stretch>
        </p:blipFill>
        <p:spPr>
          <a:xfrm>
            <a:off x="6076949" y="0"/>
            <a:ext cx="6115051" cy="6858000"/>
          </a:xfrm>
          <a:prstGeom prst="rect">
            <a:avLst/>
          </a:prstGeom>
          <a:effectLst/>
        </p:spPr>
      </p:pic>
      <p:sp>
        <p:nvSpPr>
          <p:cNvPr id="3" name="椭圆 2"/>
          <p:cNvSpPr/>
          <p:nvPr/>
        </p:nvSpPr>
        <p:spPr>
          <a:xfrm>
            <a:off x="5919786" y="232681"/>
            <a:ext cx="314326" cy="314326"/>
          </a:xfrm>
          <a:prstGeom prst="ellipse">
            <a:avLst/>
          </a:prstGeom>
          <a:gradFill>
            <a:gsLst>
              <a:gs pos="0">
                <a:srgbClr val="FF9900"/>
              </a:gs>
              <a:gs pos="100000">
                <a:srgbClr val="FFA725"/>
              </a:gs>
            </a:gsLst>
            <a:path path="circle">
              <a:fillToRect l="50000" t="50000" r="50000" b="5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5" name="直接连接符 4"/>
          <p:cNvCxnSpPr/>
          <p:nvPr/>
        </p:nvCxnSpPr>
        <p:spPr>
          <a:xfrm>
            <a:off x="6076949" y="547007"/>
            <a:ext cx="0" cy="15723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5324475" y="2205038"/>
            <a:ext cx="1543050" cy="1543050"/>
          </a:xfrm>
          <a:prstGeom prst="ellips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3600" dirty="0">
                <a:solidFill>
                  <a:srgbClr val="FF9900"/>
                </a:solidFill>
                <a:effectLst>
                  <a:outerShdw blurRad="38100" dist="38100" dir="2700000" algn="tl">
                    <a:srgbClr val="000000">
                      <a:alpha val="43137"/>
                    </a:srgbClr>
                  </a:outerShdw>
                </a:effectLst>
                <a:latin typeface="Showcard Gothic" panose="04020904020102020604" pitchFamily="82" charset="0"/>
              </a:rPr>
              <a:t>ONE</a:t>
            </a:r>
            <a:endParaRPr lang="zh-HK" altLang="en-US" sz="3600" dirty="0">
              <a:solidFill>
                <a:srgbClr val="FF9900"/>
              </a:solidFill>
              <a:effectLst>
                <a:outerShdw blurRad="38100" dist="38100" dir="2700000" algn="tl">
                  <a:srgbClr val="000000">
                    <a:alpha val="43137"/>
                  </a:srgbClr>
                </a:outerShdw>
              </a:effectLst>
              <a:latin typeface="Showcard Gothic" panose="04020904020102020604" pitchFamily="82" charset="0"/>
            </a:endParaRPr>
          </a:p>
        </p:txBody>
      </p:sp>
      <p:sp>
        <p:nvSpPr>
          <p:cNvPr id="8" name="椭圆 7"/>
          <p:cNvSpPr/>
          <p:nvPr/>
        </p:nvSpPr>
        <p:spPr>
          <a:xfrm>
            <a:off x="5238750" y="2119313"/>
            <a:ext cx="1714500" cy="1714500"/>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1" name="矩形 10"/>
          <p:cNvSpPr/>
          <p:nvPr/>
        </p:nvSpPr>
        <p:spPr>
          <a:xfrm>
            <a:off x="1028701" y="2556540"/>
            <a:ext cx="3371849" cy="1277273"/>
          </a:xfrm>
          <a:prstGeom prst="rect">
            <a:avLst/>
          </a:prstGeom>
        </p:spPr>
        <p:txBody>
          <a:bodyPr wrap="square">
            <a:spAutoFit/>
          </a:bodyPr>
          <a:lstStyle/>
          <a:p>
            <a:pPr lvl="0" algn="just"/>
            <a:r>
              <a:rPr lang="en-US" altLang="zh-HK" sz="11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chemeClr val="bg1"/>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6076949" y="3833813"/>
            <a:ext cx="0" cy="166755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5547360" y="5562329"/>
            <a:ext cx="1097280" cy="1097280"/>
          </a:xfrm>
          <a:prstGeom prst="ellips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dirty="0">
                <a:solidFill>
                  <a:srgbClr val="FF9900"/>
                </a:solidFill>
                <a:effectLst>
                  <a:outerShdw blurRad="38100" dist="38100" dir="2700000" algn="tl">
                    <a:srgbClr val="000000">
                      <a:alpha val="43137"/>
                    </a:srgbClr>
                  </a:outerShdw>
                </a:effectLst>
                <a:latin typeface="Showcard Gothic" panose="04020904020102020604" pitchFamily="82" charset="0"/>
              </a:rPr>
              <a:t>TWO</a:t>
            </a:r>
            <a:endParaRPr lang="zh-HK" altLang="en-US" dirty="0">
              <a:solidFill>
                <a:srgbClr val="FF9900"/>
              </a:solidFill>
              <a:effectLst>
                <a:outerShdw blurRad="38100" dist="38100" dir="2700000" algn="tl">
                  <a:srgbClr val="000000">
                    <a:alpha val="43137"/>
                  </a:srgbClr>
                </a:outerShdw>
              </a:effectLst>
              <a:latin typeface="Showcard Gothic" panose="04020904020102020604" pitchFamily="82" charset="0"/>
            </a:endParaRPr>
          </a:p>
        </p:txBody>
      </p:sp>
      <p:sp>
        <p:nvSpPr>
          <p:cNvPr id="14" name="椭圆 13"/>
          <p:cNvSpPr/>
          <p:nvPr/>
        </p:nvSpPr>
        <p:spPr>
          <a:xfrm>
            <a:off x="5486400" y="5501369"/>
            <a:ext cx="1219200" cy="1219200"/>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2000"/>
          </a:p>
        </p:txBody>
      </p:sp>
      <p:cxnSp>
        <p:nvCxnSpPr>
          <p:cNvPr id="17" name="直接连接符 16"/>
          <p:cNvCxnSpPr/>
          <p:nvPr/>
        </p:nvCxnSpPr>
        <p:spPr>
          <a:xfrm>
            <a:off x="6073140" y="6720569"/>
            <a:ext cx="0" cy="1374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028701" y="5472332"/>
            <a:ext cx="3371849" cy="1277273"/>
          </a:xfrm>
          <a:prstGeom prst="rect">
            <a:avLst/>
          </a:prstGeom>
        </p:spPr>
        <p:txBody>
          <a:bodyPr wrap="square">
            <a:spAutoFit/>
          </a:bodyPr>
          <a:lstStyle/>
          <a:p>
            <a:pPr lvl="0" algn="just"/>
            <a:r>
              <a:rPr lang="en-US" altLang="zh-HK" sz="11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10500" t="14204" r="49690" b="14360"/>
          <a:stretch>
            <a:fillRect/>
          </a:stretch>
        </p:blipFill>
        <p:spPr>
          <a:xfrm>
            <a:off x="-14514" y="0"/>
            <a:ext cx="6115050" cy="6858000"/>
          </a:xfrm>
          <a:prstGeom prst="rect">
            <a:avLst/>
          </a:prstGeom>
        </p:spPr>
      </p:pic>
      <p:grpSp>
        <p:nvGrpSpPr>
          <p:cNvPr id="24" name="组合 23"/>
          <p:cNvGrpSpPr/>
          <p:nvPr/>
        </p:nvGrpSpPr>
        <p:grpSpPr>
          <a:xfrm>
            <a:off x="5486400" y="305255"/>
            <a:ext cx="1219200" cy="1219200"/>
            <a:chOff x="5486400" y="305255"/>
            <a:chExt cx="1219200" cy="1219200"/>
          </a:xfrm>
        </p:grpSpPr>
        <p:sp>
          <p:nvSpPr>
            <p:cNvPr id="13" name="椭圆 12"/>
            <p:cNvSpPr/>
            <p:nvPr/>
          </p:nvSpPr>
          <p:spPr>
            <a:xfrm>
              <a:off x="5547360" y="366215"/>
              <a:ext cx="1097280" cy="1097280"/>
            </a:xfrm>
            <a:prstGeom prst="ellips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1400" dirty="0">
                  <a:solidFill>
                    <a:srgbClr val="FF9900"/>
                  </a:solidFill>
                  <a:effectLst>
                    <a:outerShdw blurRad="38100" dist="38100" dir="2700000" algn="tl">
                      <a:srgbClr val="000000">
                        <a:alpha val="43137"/>
                      </a:srgbClr>
                    </a:outerShdw>
                  </a:effectLst>
                  <a:latin typeface="Showcard Gothic" panose="04020904020102020604" pitchFamily="82" charset="0"/>
                </a:rPr>
                <a:t>T</a:t>
              </a:r>
              <a:r>
                <a:rPr lang="en-US" altLang="zh-CN" sz="1400" dirty="0">
                  <a:solidFill>
                    <a:srgbClr val="FF9900"/>
                  </a:solidFill>
                  <a:effectLst>
                    <a:outerShdw blurRad="38100" dist="38100" dir="2700000" algn="tl">
                      <a:srgbClr val="000000">
                        <a:alpha val="43137"/>
                      </a:srgbClr>
                    </a:outerShdw>
                  </a:effectLst>
                  <a:latin typeface="Showcard Gothic" panose="04020904020102020604" pitchFamily="82" charset="0"/>
                </a:rPr>
                <a:t>hree</a:t>
              </a:r>
              <a:endParaRPr lang="zh-HK" altLang="en-US" sz="1400" dirty="0">
                <a:solidFill>
                  <a:srgbClr val="FF9900"/>
                </a:solidFill>
                <a:effectLst>
                  <a:outerShdw blurRad="38100" dist="38100" dir="2700000" algn="tl">
                    <a:srgbClr val="000000">
                      <a:alpha val="43137"/>
                    </a:srgbClr>
                  </a:outerShdw>
                </a:effectLst>
                <a:latin typeface="Showcard Gothic" panose="04020904020102020604" pitchFamily="82" charset="0"/>
              </a:endParaRPr>
            </a:p>
          </p:txBody>
        </p:sp>
        <p:sp>
          <p:nvSpPr>
            <p:cNvPr id="14" name="椭圆 13"/>
            <p:cNvSpPr/>
            <p:nvPr/>
          </p:nvSpPr>
          <p:spPr>
            <a:xfrm>
              <a:off x="5486400" y="305255"/>
              <a:ext cx="1219200" cy="1219200"/>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2000"/>
            </a:p>
          </p:txBody>
        </p:sp>
      </p:grpSp>
      <p:grpSp>
        <p:nvGrpSpPr>
          <p:cNvPr id="18" name="组合 17"/>
          <p:cNvGrpSpPr/>
          <p:nvPr/>
        </p:nvGrpSpPr>
        <p:grpSpPr>
          <a:xfrm>
            <a:off x="5238750" y="3111499"/>
            <a:ext cx="1714500" cy="1714500"/>
            <a:chOff x="5238750" y="2119313"/>
            <a:chExt cx="1714500" cy="1714500"/>
          </a:xfrm>
        </p:grpSpPr>
        <p:sp>
          <p:nvSpPr>
            <p:cNvPr id="16" name="椭圆 15"/>
            <p:cNvSpPr/>
            <p:nvPr/>
          </p:nvSpPr>
          <p:spPr>
            <a:xfrm>
              <a:off x="5324475" y="2205038"/>
              <a:ext cx="1543050" cy="1543050"/>
            </a:xfrm>
            <a:prstGeom prst="ellips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FF9900"/>
                  </a:solidFill>
                  <a:effectLst>
                    <a:outerShdw blurRad="38100" dist="38100" dir="2700000" algn="tl">
                      <a:srgbClr val="000000">
                        <a:alpha val="43137"/>
                      </a:srgbClr>
                    </a:outerShdw>
                  </a:effectLst>
                  <a:latin typeface="Showcard Gothic" panose="04020904020102020604" pitchFamily="82" charset="0"/>
                </a:rPr>
                <a:t>four</a:t>
              </a:r>
              <a:endParaRPr lang="zh-HK" altLang="en-US" sz="2400" dirty="0">
                <a:solidFill>
                  <a:srgbClr val="FF9900"/>
                </a:solidFill>
                <a:effectLst>
                  <a:outerShdw blurRad="38100" dist="38100" dir="2700000" algn="tl">
                    <a:srgbClr val="000000">
                      <a:alpha val="43137"/>
                    </a:srgbClr>
                  </a:outerShdw>
                </a:effectLst>
                <a:latin typeface="Showcard Gothic" panose="04020904020102020604" pitchFamily="82" charset="0"/>
              </a:endParaRPr>
            </a:p>
          </p:txBody>
        </p:sp>
        <p:sp>
          <p:nvSpPr>
            <p:cNvPr id="17" name="椭圆 16"/>
            <p:cNvSpPr/>
            <p:nvPr/>
          </p:nvSpPr>
          <p:spPr>
            <a:xfrm>
              <a:off x="5238750" y="2119313"/>
              <a:ext cx="1714500" cy="1714500"/>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cxnSp>
        <p:nvCxnSpPr>
          <p:cNvPr id="20" name="直接连接符 19"/>
          <p:cNvCxnSpPr/>
          <p:nvPr/>
        </p:nvCxnSpPr>
        <p:spPr>
          <a:xfrm>
            <a:off x="6096000" y="1524455"/>
            <a:ext cx="0" cy="15723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096000" y="4825999"/>
            <a:ext cx="0" cy="10522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5938837" y="5878286"/>
            <a:ext cx="314326" cy="314326"/>
          </a:xfrm>
          <a:prstGeom prst="ellipse">
            <a:avLst/>
          </a:prstGeom>
          <a:gradFill>
            <a:gsLst>
              <a:gs pos="0">
                <a:srgbClr val="FF9900"/>
              </a:gs>
              <a:gs pos="100000">
                <a:srgbClr val="FFA725"/>
              </a:gs>
            </a:gsLst>
            <a:path path="circle">
              <a:fillToRect l="50000" t="50000" r="50000" b="5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25" name="直接连接符 24"/>
          <p:cNvCxnSpPr/>
          <p:nvPr/>
        </p:nvCxnSpPr>
        <p:spPr>
          <a:xfrm>
            <a:off x="6096000" y="0"/>
            <a:ext cx="0" cy="3052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7661730" y="276218"/>
            <a:ext cx="3371849" cy="1277273"/>
          </a:xfrm>
          <a:prstGeom prst="rect">
            <a:avLst/>
          </a:prstGeom>
        </p:spPr>
        <p:txBody>
          <a:bodyPr wrap="square">
            <a:spAutoFit/>
          </a:bodyPr>
          <a:lstStyle/>
          <a:p>
            <a:pPr lvl="0" algn="just"/>
            <a:r>
              <a:rPr lang="en-US" altLang="zh-HK" sz="11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7661730" y="3330112"/>
            <a:ext cx="3371849" cy="1277273"/>
          </a:xfrm>
          <a:prstGeom prst="rect">
            <a:avLst/>
          </a:prstGeom>
        </p:spPr>
        <p:txBody>
          <a:bodyPr wrap="square">
            <a:spAutoFit/>
          </a:bodyPr>
          <a:lstStyle/>
          <a:p>
            <a:pPr lvl="0" algn="just"/>
            <a:r>
              <a:rPr lang="en-US" altLang="zh-HK" sz="11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5"/>
          <p:cNvGraphicFramePr/>
          <p:nvPr/>
        </p:nvGraphicFramePr>
        <p:xfrm>
          <a:off x="742568" y="319316"/>
          <a:ext cx="10706864" cy="5065486"/>
        </p:xfrm>
        <a:graphic>
          <a:graphicData uri="http://schemas.openxmlformats.org/drawingml/2006/chart">
            <c:chart xmlns:c="http://schemas.openxmlformats.org/drawingml/2006/chart" xmlns:r="http://schemas.openxmlformats.org/officeDocument/2006/relationships" r:id="rId2"/>
          </a:graphicData>
        </a:graphic>
      </p:graphicFrame>
      <p:sp>
        <p:nvSpPr>
          <p:cNvPr id="3" name="矩形 2"/>
          <p:cNvSpPr/>
          <p:nvPr/>
        </p:nvSpPr>
        <p:spPr>
          <a:xfrm>
            <a:off x="4601029" y="319316"/>
            <a:ext cx="2989942" cy="965198"/>
          </a:xfrm>
          <a:prstGeom prst="rect">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spc="600" dirty="0">
                <a:solidFill>
                  <a:prstClr val="white"/>
                </a:solidFill>
                <a:effectLst>
                  <a:outerShdw blurRad="38100" dist="38100" dir="2700000" algn="tl">
                    <a:srgbClr val="000000">
                      <a:alpha val="43137"/>
                    </a:srgbClr>
                  </a:outerShdw>
                </a:effectLst>
                <a:latin typeface="Showcard Gothic" panose="04020904020102020604" pitchFamily="82" charset="0"/>
                <a:ea typeface="微软雅黑" panose="020B0503020204020204" pitchFamily="34" charset="-122"/>
              </a:rPr>
              <a:t>TEXT</a:t>
            </a:r>
            <a:endParaRPr lang="zh-CN" altLang="en-US" sz="6600" spc="600" dirty="0">
              <a:solidFill>
                <a:prstClr val="white"/>
              </a:solidFill>
              <a:effectLst>
                <a:outerShdw blurRad="38100" dist="38100" dir="2700000" algn="tl">
                  <a:srgbClr val="000000">
                    <a:alpha val="43137"/>
                  </a:srgbClr>
                </a:outerShdw>
              </a:effectLst>
              <a:latin typeface="Showcard Gothic" panose="04020904020102020604" pitchFamily="82" charset="0"/>
              <a:ea typeface="微软雅黑" panose="020B0503020204020204" pitchFamily="34" charset="-122"/>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7040" y="6112223"/>
            <a:ext cx="1197920" cy="45284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7040" y="6112223"/>
            <a:ext cx="1197920" cy="452840"/>
          </a:xfrm>
          <a:prstGeom prst="rect">
            <a:avLst/>
          </a:prstGeom>
          <a:effectLst>
            <a:outerShdw blurRad="50800" dist="38100" dir="2700000" algn="tl" rotWithShape="0">
              <a:prstClr val="black">
                <a:alpha val="40000"/>
              </a:prstClr>
            </a:outerShdw>
          </a:effectLst>
        </p:spPr>
      </p:pic>
      <p:sp>
        <p:nvSpPr>
          <p:cNvPr id="3" name="矩形 2"/>
          <p:cNvSpPr/>
          <p:nvPr/>
        </p:nvSpPr>
        <p:spPr>
          <a:xfrm>
            <a:off x="0" y="0"/>
            <a:ext cx="12192000" cy="23222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spc="300" dirty="0">
              <a:solidFill>
                <a:prstClr val="white"/>
              </a:solidFill>
              <a:latin typeface="叶根友行书繁" panose="02010601030101010101" pitchFamily="2" charset="-122"/>
              <a:ea typeface="叶根友行书繁" panose="02010601030101010101" pitchFamily="2" charset="-122"/>
            </a:endParaRPr>
          </a:p>
        </p:txBody>
      </p:sp>
      <p:grpSp>
        <p:nvGrpSpPr>
          <p:cNvPr id="8" name="组合 7"/>
          <p:cNvGrpSpPr/>
          <p:nvPr/>
        </p:nvGrpSpPr>
        <p:grpSpPr>
          <a:xfrm>
            <a:off x="1364342" y="2105561"/>
            <a:ext cx="10522857" cy="2646878"/>
            <a:chOff x="1364342" y="2105561"/>
            <a:chExt cx="10522857" cy="2646878"/>
          </a:xfrm>
        </p:grpSpPr>
        <p:sp>
          <p:nvSpPr>
            <p:cNvPr id="4" name="文本框 3"/>
            <p:cNvSpPr txBox="1"/>
            <p:nvPr/>
          </p:nvSpPr>
          <p:spPr>
            <a:xfrm>
              <a:off x="1364342" y="2105561"/>
              <a:ext cx="10522857" cy="2646878"/>
            </a:xfrm>
            <a:prstGeom prst="rect">
              <a:avLst/>
            </a:prstGeom>
            <a:noFill/>
          </p:spPr>
          <p:txBody>
            <a:bodyPr wrap="square" rtlCol="0">
              <a:spAutoFit/>
            </a:bodyPr>
            <a:lstStyle/>
            <a:p>
              <a:pPr algn="ctr"/>
              <a:r>
                <a:rPr lang="en-US" altLang="zh-HK" sz="16600" spc="600" dirty="0">
                  <a:solidFill>
                    <a:schemeClr val="bg1"/>
                  </a:solidFill>
                  <a:effectLst>
                    <a:outerShdw blurRad="38100" dist="38100" dir="2700000" algn="tl">
                      <a:srgbClr val="000000">
                        <a:alpha val="43137"/>
                      </a:srgbClr>
                    </a:outerShdw>
                  </a:effectLst>
                  <a:latin typeface="Showcard Gothic" panose="04020904020102020604" pitchFamily="82" charset="0"/>
                  <a:ea typeface="S2G love" panose="02000609000000000000" pitchFamily="49" charset="-128"/>
                </a:rPr>
                <a:t>THANKS</a:t>
              </a:r>
              <a:endParaRPr lang="zh-HK" altLang="en-US" sz="16600" spc="600" dirty="0">
                <a:solidFill>
                  <a:schemeClr val="bg1"/>
                </a:solidFill>
                <a:effectLst>
                  <a:outerShdw blurRad="38100" dist="38100" dir="2700000" algn="tl">
                    <a:srgbClr val="000000">
                      <a:alpha val="43137"/>
                    </a:srgbClr>
                  </a:outerShdw>
                </a:effectLst>
                <a:latin typeface="Showcard Gothic" panose="04020904020102020604" pitchFamily="82" charset="0"/>
                <a:ea typeface="S2G love" panose="02000609000000000000" pitchFamily="49" charset="-128"/>
              </a:endParaRPr>
            </a:p>
          </p:txBody>
        </p:sp>
        <p:grpSp>
          <p:nvGrpSpPr>
            <p:cNvPr id="5" name="组合 4"/>
            <p:cNvGrpSpPr/>
            <p:nvPr/>
          </p:nvGrpSpPr>
          <p:grpSpPr>
            <a:xfrm rot="1081570">
              <a:off x="9850432" y="2399148"/>
              <a:ext cx="670040" cy="670040"/>
              <a:chOff x="4086225" y="1328738"/>
              <a:chExt cx="1843088" cy="1843088"/>
            </a:xfrm>
            <a:effectLst>
              <a:outerShdw blurRad="50800" dist="38100" dir="2700000" algn="tl" rotWithShape="0">
                <a:prstClr val="black">
                  <a:alpha val="40000"/>
                </a:prstClr>
              </a:outerShdw>
            </a:effectLst>
          </p:grpSpPr>
          <p:sp>
            <p:nvSpPr>
              <p:cNvPr id="6" name="椭圆 5"/>
              <p:cNvSpPr/>
              <p:nvPr/>
            </p:nvSpPr>
            <p:spPr>
              <a:xfrm>
                <a:off x="4086225" y="1328738"/>
                <a:ext cx="1843088" cy="1843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7" name="十字形 6"/>
              <p:cNvSpPr/>
              <p:nvPr/>
            </p:nvSpPr>
            <p:spPr>
              <a:xfrm>
                <a:off x="4350544" y="1593057"/>
                <a:ext cx="1314450" cy="1314450"/>
              </a:xfrm>
              <a:prstGeom prst="plus">
                <a:avLst>
                  <a:gd name="adj" fmla="val 37587"/>
                </a:avLst>
              </a:prstGeom>
              <a:solidFill>
                <a:srgbClr val="FF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964642" y="2429234"/>
            <a:ext cx="4262717" cy="1999532"/>
            <a:chOff x="3964642" y="2705725"/>
            <a:chExt cx="4262717" cy="1999532"/>
          </a:xfrm>
        </p:grpSpPr>
        <p:sp>
          <p:nvSpPr>
            <p:cNvPr id="2" name="文本框 1"/>
            <p:cNvSpPr txBox="1"/>
            <p:nvPr/>
          </p:nvSpPr>
          <p:spPr>
            <a:xfrm>
              <a:off x="3964642" y="2705725"/>
              <a:ext cx="4262717" cy="1446550"/>
            </a:xfrm>
            <a:prstGeom prst="rect">
              <a:avLst/>
            </a:prstGeom>
            <a:noFill/>
            <a:ln>
              <a:solidFill>
                <a:srgbClr val="0099CC"/>
              </a:solidFill>
            </a:ln>
          </p:spPr>
          <p:txBody>
            <a:bodyPr wrap="square" rtlCol="0">
              <a:spAutoFit/>
            </a:bodyPr>
            <a:lstStyle/>
            <a:p>
              <a:pPr algn="ctr"/>
              <a:r>
                <a:rPr lang="zh-CN" altLang="en-US" sz="8800" b="1" spc="600" dirty="0">
                  <a:solidFill>
                    <a:srgbClr val="0099CC"/>
                  </a:solidFill>
                  <a:latin typeface="微软雅黑" panose="020B0503020204020204" pitchFamily="34" charset="-122"/>
                  <a:ea typeface="微软雅黑" panose="020B0503020204020204" pitchFamily="34" charset="-122"/>
                </a:rPr>
                <a:t>关于我</a:t>
              </a:r>
              <a:endParaRPr lang="zh-HK" altLang="en-US" sz="8800" b="1" spc="600" dirty="0">
                <a:solidFill>
                  <a:srgbClr val="0099CC"/>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583206" y="4182037"/>
              <a:ext cx="3025589" cy="523220"/>
            </a:xfrm>
            <a:prstGeom prst="rect">
              <a:avLst/>
            </a:prstGeom>
            <a:noFill/>
          </p:spPr>
          <p:txBody>
            <a:bodyPr wrap="square" rtlCol="0">
              <a:spAutoFit/>
            </a:bodyPr>
            <a:lstStyle/>
            <a:p>
              <a:pPr algn="ctr"/>
              <a:r>
                <a:rPr lang="en-US" altLang="zh-HK" sz="2800" spc="600" dirty="0">
                  <a:solidFill>
                    <a:srgbClr val="FF9900"/>
                  </a:solidFill>
                  <a:latin typeface="Showcard Gothic" panose="04020904020102020604" pitchFamily="82" charset="0"/>
                </a:rPr>
                <a:t>A</a:t>
              </a:r>
              <a:r>
                <a:rPr lang="en-US" altLang="zh-CN" sz="2800" spc="600" dirty="0">
                  <a:solidFill>
                    <a:srgbClr val="FF9900"/>
                  </a:solidFill>
                  <a:latin typeface="Showcard Gothic" panose="04020904020102020604" pitchFamily="82" charset="0"/>
                </a:rPr>
                <a:t>bout</a:t>
              </a:r>
              <a:r>
                <a:rPr lang="zh-CN" altLang="en-US" sz="2800" spc="600" dirty="0">
                  <a:solidFill>
                    <a:srgbClr val="FF9900"/>
                  </a:solidFill>
                  <a:latin typeface="Showcard Gothic" panose="04020904020102020604" pitchFamily="82" charset="0"/>
                </a:rPr>
                <a:t> </a:t>
              </a:r>
              <a:r>
                <a:rPr lang="en-US" altLang="zh-CN" sz="2800" spc="600" dirty="0">
                  <a:solidFill>
                    <a:srgbClr val="FF9900"/>
                  </a:solidFill>
                  <a:latin typeface="Showcard Gothic" panose="04020904020102020604" pitchFamily="82" charset="0"/>
                </a:rPr>
                <a:t>me</a:t>
              </a:r>
              <a:endParaRPr lang="zh-HK" altLang="en-US" sz="2800" spc="600" dirty="0">
                <a:solidFill>
                  <a:srgbClr val="FF9900"/>
                </a:solidFill>
                <a:latin typeface="Showcard Gothic" panose="04020904020102020604" pitchFamily="82"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053353" y="1951673"/>
            <a:ext cx="10085295" cy="2953484"/>
            <a:chOff x="1053353" y="2274838"/>
            <a:chExt cx="10085295" cy="2953484"/>
          </a:xfrm>
        </p:grpSpPr>
        <p:sp>
          <p:nvSpPr>
            <p:cNvPr id="2" name="文本框 1"/>
            <p:cNvSpPr txBox="1"/>
            <p:nvPr/>
          </p:nvSpPr>
          <p:spPr>
            <a:xfrm>
              <a:off x="1053353" y="2274838"/>
              <a:ext cx="10085295" cy="2308324"/>
            </a:xfrm>
            <a:prstGeom prst="rect">
              <a:avLst/>
            </a:prstGeom>
            <a:noFill/>
          </p:spPr>
          <p:txBody>
            <a:bodyPr wrap="square" rtlCol="0">
              <a:spAutoFit/>
            </a:bodyPr>
            <a:lstStyle/>
            <a:p>
              <a:pPr algn="ctr"/>
              <a:r>
                <a:rPr lang="zh-CN" altLang="en-US" sz="7200" b="1" spc="600" dirty="0">
                  <a:solidFill>
                    <a:srgbClr val="0099CC"/>
                  </a:solidFill>
                  <a:latin typeface="微软雅黑" panose="020B0503020204020204" pitchFamily="34" charset="-122"/>
                  <a:ea typeface="微软雅黑" panose="020B0503020204020204" pitchFamily="34" charset="-122"/>
                </a:rPr>
                <a:t>愚人节</a:t>
              </a:r>
              <a:endParaRPr lang="en-US" altLang="zh-CN" sz="7200" b="1" spc="600" dirty="0">
                <a:solidFill>
                  <a:srgbClr val="0099CC"/>
                </a:solidFill>
                <a:latin typeface="微软雅黑" panose="020B0503020204020204" pitchFamily="34" charset="-122"/>
                <a:ea typeface="微软雅黑" panose="020B0503020204020204" pitchFamily="34" charset="-122"/>
              </a:endParaRPr>
            </a:p>
            <a:p>
              <a:pPr algn="ctr"/>
              <a:r>
                <a:rPr lang="zh-CN" altLang="en-US" sz="7200" b="1" spc="600" dirty="0">
                  <a:solidFill>
                    <a:srgbClr val="0099CC"/>
                  </a:solidFill>
                  <a:latin typeface="微软雅黑" panose="020B0503020204020204" pitchFamily="34" charset="-122"/>
                  <a:ea typeface="微软雅黑" panose="020B0503020204020204" pitchFamily="34" charset="-122"/>
                </a:rPr>
                <a:t>可不要被捉弄了哟？！</a:t>
              </a:r>
              <a:endParaRPr lang="zh-HK" altLang="en-US" sz="7200" b="1" spc="600" dirty="0">
                <a:solidFill>
                  <a:srgbClr val="0099CC"/>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783106" y="4583162"/>
              <a:ext cx="4625788" cy="645160"/>
            </a:xfrm>
            <a:prstGeom prst="rect">
              <a:avLst/>
            </a:prstGeom>
            <a:noFill/>
          </p:spPr>
          <p:txBody>
            <a:bodyPr wrap="square" rtlCol="0">
              <a:spAutoFit/>
            </a:bodyPr>
            <a:lstStyle/>
            <a:p>
              <a:pPr algn="ctr"/>
              <a:r>
                <a:rPr lang="en-US" altLang="zh-HK" sz="3600" b="1" spc="600" dirty="0">
                  <a:solidFill>
                    <a:srgbClr val="FF9900"/>
                  </a:solidFill>
                  <a:latin typeface="Showcard Gothic" panose="04020904020102020604" pitchFamily="82" charset="0"/>
                </a:rPr>
                <a:t>2020/3/31</a:t>
              </a:r>
              <a:endParaRPr lang="zh-HK" altLang="en-US" sz="3600" b="1" spc="600" dirty="0">
                <a:solidFill>
                  <a:srgbClr val="FF9900"/>
                </a:solidFill>
                <a:latin typeface="Showcard Gothic" panose="04020904020102020604" pitchFamily="82" charset="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128000"/>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7040" y="6112223"/>
            <a:ext cx="1197920" cy="452840"/>
          </a:xfrm>
          <a:prstGeom prst="rect">
            <a:avLst/>
          </a:prstGeom>
          <a:effectLst>
            <a:outerShdw blurRad="50800" dist="38100" dir="2700000" algn="tl" rotWithShape="0">
              <a:prstClr val="black">
                <a:alpha val="40000"/>
              </a:prstClr>
            </a:outerShdw>
          </a:effectLst>
        </p:spPr>
      </p:pic>
      <p:sp>
        <p:nvSpPr>
          <p:cNvPr id="8" name="文本框 7"/>
          <p:cNvSpPr txBox="1"/>
          <p:nvPr/>
        </p:nvSpPr>
        <p:spPr>
          <a:xfrm>
            <a:off x="1190625" y="0"/>
            <a:ext cx="9810750" cy="1015663"/>
          </a:xfrm>
          <a:prstGeom prst="rect">
            <a:avLst/>
          </a:prstGeom>
          <a:noFill/>
        </p:spPr>
        <p:txBody>
          <a:bodyPr wrap="square" rtlCol="0">
            <a:spAutoFit/>
          </a:bodyPr>
          <a:lstStyle/>
          <a:p>
            <a:pPr algn="ctr"/>
            <a:r>
              <a:rPr lang="en-US" altLang="zh-HK" sz="6000" spc="300" dirty="0">
                <a:solidFill>
                  <a:schemeClr val="bg1"/>
                </a:solidFill>
                <a:effectLst>
                  <a:outerShdw blurRad="38100" dist="38100" dir="2700000" algn="tl">
                    <a:srgbClr val="000000">
                      <a:alpha val="43137"/>
                    </a:srgbClr>
                  </a:outerShdw>
                </a:effectLst>
                <a:latin typeface="Starcraft" panose="04020500000000000000" pitchFamily="82" charset="0"/>
              </a:rPr>
              <a:t>CONTANTS</a:t>
            </a:r>
            <a:endParaRPr lang="zh-HK" altLang="en-US" sz="6000" spc="300" dirty="0">
              <a:solidFill>
                <a:schemeClr val="bg1"/>
              </a:solidFill>
              <a:effectLst>
                <a:outerShdw blurRad="38100" dist="38100" dir="2700000" algn="tl">
                  <a:srgbClr val="000000">
                    <a:alpha val="43137"/>
                  </a:srgbClr>
                </a:outerShdw>
              </a:effectLst>
              <a:latin typeface="Starcraft" panose="04020500000000000000" pitchFamily="82" charset="0"/>
            </a:endParaRPr>
          </a:p>
        </p:txBody>
      </p:sp>
      <p:sp>
        <p:nvSpPr>
          <p:cNvPr id="22" name="椭圆 21"/>
          <p:cNvSpPr/>
          <p:nvPr/>
        </p:nvSpPr>
        <p:spPr>
          <a:xfrm>
            <a:off x="2725274" y="1407259"/>
            <a:ext cx="1959155" cy="195915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2800" spc="300" dirty="0">
                <a:solidFill>
                  <a:srgbClr val="0099CC"/>
                </a:solidFill>
                <a:latin typeface="Showcard Gothic" panose="04020904020102020604" pitchFamily="82" charset="0"/>
                <a:ea typeface="微软雅黑" panose="020B0503020204020204" pitchFamily="34" charset="-122"/>
              </a:rPr>
              <a:t>TEXT</a:t>
            </a:r>
          </a:p>
          <a:p>
            <a:pPr algn="ctr"/>
            <a:r>
              <a:rPr lang="en-US" altLang="zh-HK" sz="2800" spc="300" dirty="0">
                <a:solidFill>
                  <a:srgbClr val="0099CC"/>
                </a:solidFill>
                <a:latin typeface="Showcard Gothic" panose="04020904020102020604" pitchFamily="82" charset="0"/>
                <a:ea typeface="微软雅黑" panose="020B0503020204020204" pitchFamily="34" charset="-122"/>
              </a:rPr>
              <a:t>HERE</a:t>
            </a:r>
            <a:endParaRPr lang="zh-HK" altLang="en-US" sz="2800" spc="300" dirty="0">
              <a:solidFill>
                <a:srgbClr val="0099CC"/>
              </a:solidFill>
              <a:latin typeface="Showcard Gothic" panose="04020904020102020604" pitchFamily="82" charset="0"/>
              <a:ea typeface="微软雅黑" panose="020B0503020204020204" pitchFamily="34" charset="-122"/>
            </a:endParaRPr>
          </a:p>
        </p:txBody>
      </p:sp>
      <p:sp>
        <p:nvSpPr>
          <p:cNvPr id="23" name="椭圆 22"/>
          <p:cNvSpPr/>
          <p:nvPr/>
        </p:nvSpPr>
        <p:spPr>
          <a:xfrm>
            <a:off x="2668895" y="1350880"/>
            <a:ext cx="2071912" cy="2071912"/>
          </a:xfrm>
          <a:prstGeom prst="ellipse">
            <a:avLst/>
          </a:prstGeom>
          <a:noFill/>
          <a:ln>
            <a:solidFill>
              <a:schemeClr val="bg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8" name="椭圆 27"/>
          <p:cNvSpPr/>
          <p:nvPr/>
        </p:nvSpPr>
        <p:spPr>
          <a:xfrm>
            <a:off x="7507572" y="1407259"/>
            <a:ext cx="1959155" cy="195915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2800" spc="300" dirty="0">
                <a:solidFill>
                  <a:srgbClr val="0099CC"/>
                </a:solidFill>
                <a:latin typeface="Showcard Gothic" panose="04020904020102020604" pitchFamily="82" charset="0"/>
                <a:ea typeface="微软雅黑" panose="020B0503020204020204" pitchFamily="34" charset="-122"/>
              </a:rPr>
              <a:t>TEXT</a:t>
            </a:r>
          </a:p>
          <a:p>
            <a:pPr algn="ctr"/>
            <a:r>
              <a:rPr lang="en-US" altLang="zh-HK" sz="2800" spc="300" dirty="0">
                <a:solidFill>
                  <a:srgbClr val="0099CC"/>
                </a:solidFill>
                <a:latin typeface="Showcard Gothic" panose="04020904020102020604" pitchFamily="82" charset="0"/>
                <a:ea typeface="微软雅黑" panose="020B0503020204020204" pitchFamily="34" charset="-122"/>
              </a:rPr>
              <a:t>HERE</a:t>
            </a:r>
            <a:endParaRPr lang="zh-HK" altLang="en-US" sz="2800" spc="300" dirty="0">
              <a:solidFill>
                <a:srgbClr val="0099CC"/>
              </a:solidFill>
              <a:latin typeface="Showcard Gothic" panose="04020904020102020604" pitchFamily="82" charset="0"/>
              <a:ea typeface="微软雅黑" panose="020B0503020204020204" pitchFamily="34" charset="-122"/>
            </a:endParaRPr>
          </a:p>
        </p:txBody>
      </p:sp>
      <p:sp>
        <p:nvSpPr>
          <p:cNvPr id="29" name="椭圆 28"/>
          <p:cNvSpPr/>
          <p:nvPr/>
        </p:nvSpPr>
        <p:spPr>
          <a:xfrm>
            <a:off x="7451193" y="1350880"/>
            <a:ext cx="2071912" cy="2071912"/>
          </a:xfrm>
          <a:prstGeom prst="ellipse">
            <a:avLst/>
          </a:prstGeom>
          <a:noFill/>
          <a:ln>
            <a:solidFill>
              <a:schemeClr val="bg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0" name="椭圆 9"/>
          <p:cNvSpPr/>
          <p:nvPr/>
        </p:nvSpPr>
        <p:spPr>
          <a:xfrm>
            <a:off x="334124" y="3610425"/>
            <a:ext cx="1959155" cy="195915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2800" spc="300" dirty="0">
                <a:solidFill>
                  <a:srgbClr val="0099CC"/>
                </a:solidFill>
                <a:latin typeface="Showcard Gothic" panose="04020904020102020604" pitchFamily="82" charset="0"/>
                <a:ea typeface="微软雅黑" panose="020B0503020204020204" pitchFamily="34" charset="-122"/>
              </a:rPr>
              <a:t>TEXT</a:t>
            </a:r>
          </a:p>
          <a:p>
            <a:pPr algn="ctr"/>
            <a:r>
              <a:rPr lang="en-US" altLang="zh-HK" sz="2800" spc="300" dirty="0">
                <a:solidFill>
                  <a:srgbClr val="0099CC"/>
                </a:solidFill>
                <a:latin typeface="Showcard Gothic" panose="04020904020102020604" pitchFamily="82" charset="0"/>
                <a:ea typeface="微软雅黑" panose="020B0503020204020204" pitchFamily="34" charset="-122"/>
              </a:rPr>
              <a:t>HERE</a:t>
            </a:r>
            <a:endParaRPr lang="zh-HK" altLang="en-US" sz="2800" spc="300" dirty="0">
              <a:solidFill>
                <a:srgbClr val="0099CC"/>
              </a:solidFill>
              <a:latin typeface="Showcard Gothic" panose="04020904020102020604" pitchFamily="82" charset="0"/>
              <a:ea typeface="微软雅黑" panose="020B0503020204020204" pitchFamily="34" charset="-122"/>
            </a:endParaRPr>
          </a:p>
        </p:txBody>
      </p:sp>
      <p:sp>
        <p:nvSpPr>
          <p:cNvPr id="11" name="椭圆 10"/>
          <p:cNvSpPr/>
          <p:nvPr/>
        </p:nvSpPr>
        <p:spPr>
          <a:xfrm>
            <a:off x="277745" y="3554046"/>
            <a:ext cx="2071912" cy="2071912"/>
          </a:xfrm>
          <a:prstGeom prst="ellipse">
            <a:avLst/>
          </a:prstGeom>
          <a:noFill/>
          <a:ln>
            <a:solidFill>
              <a:schemeClr val="bg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5" name="椭圆 24"/>
          <p:cNvSpPr/>
          <p:nvPr/>
        </p:nvSpPr>
        <p:spPr>
          <a:xfrm>
            <a:off x="5116423" y="3666804"/>
            <a:ext cx="1959155" cy="195915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2800" spc="300" dirty="0">
                <a:solidFill>
                  <a:srgbClr val="0099CC"/>
                </a:solidFill>
                <a:latin typeface="Showcard Gothic" panose="04020904020102020604" pitchFamily="82" charset="0"/>
                <a:ea typeface="微软雅黑" panose="020B0503020204020204" pitchFamily="34" charset="-122"/>
              </a:rPr>
              <a:t>TEXT</a:t>
            </a:r>
          </a:p>
          <a:p>
            <a:pPr algn="ctr"/>
            <a:r>
              <a:rPr lang="en-US" altLang="zh-HK" sz="2800" spc="300" dirty="0">
                <a:solidFill>
                  <a:srgbClr val="0099CC"/>
                </a:solidFill>
                <a:latin typeface="Showcard Gothic" panose="04020904020102020604" pitchFamily="82" charset="0"/>
                <a:ea typeface="微软雅黑" panose="020B0503020204020204" pitchFamily="34" charset="-122"/>
              </a:rPr>
              <a:t>HERE</a:t>
            </a:r>
            <a:endParaRPr lang="zh-HK" altLang="en-US" sz="2800" spc="300" dirty="0">
              <a:solidFill>
                <a:srgbClr val="0099CC"/>
              </a:solidFill>
              <a:latin typeface="Showcard Gothic" panose="04020904020102020604" pitchFamily="82" charset="0"/>
              <a:ea typeface="微软雅黑" panose="020B0503020204020204" pitchFamily="34" charset="-122"/>
            </a:endParaRPr>
          </a:p>
        </p:txBody>
      </p:sp>
      <p:sp>
        <p:nvSpPr>
          <p:cNvPr id="26" name="椭圆 25"/>
          <p:cNvSpPr/>
          <p:nvPr/>
        </p:nvSpPr>
        <p:spPr>
          <a:xfrm>
            <a:off x="5060044" y="3610425"/>
            <a:ext cx="2071912" cy="2071912"/>
          </a:xfrm>
          <a:prstGeom prst="ellipse">
            <a:avLst/>
          </a:prstGeom>
          <a:noFill/>
          <a:ln>
            <a:solidFill>
              <a:schemeClr val="bg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1" name="椭圆 30"/>
          <p:cNvSpPr/>
          <p:nvPr/>
        </p:nvSpPr>
        <p:spPr>
          <a:xfrm>
            <a:off x="9898722" y="3758287"/>
            <a:ext cx="1959155" cy="195915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2800" spc="300" dirty="0">
                <a:solidFill>
                  <a:srgbClr val="0099CC"/>
                </a:solidFill>
                <a:latin typeface="Showcard Gothic" panose="04020904020102020604" pitchFamily="82" charset="0"/>
                <a:ea typeface="微软雅黑" panose="020B0503020204020204" pitchFamily="34" charset="-122"/>
              </a:rPr>
              <a:t>TEXT</a:t>
            </a:r>
          </a:p>
          <a:p>
            <a:pPr algn="ctr"/>
            <a:r>
              <a:rPr lang="en-US" altLang="zh-HK" sz="2800" spc="300" dirty="0">
                <a:solidFill>
                  <a:srgbClr val="0099CC"/>
                </a:solidFill>
                <a:latin typeface="Showcard Gothic" panose="04020904020102020604" pitchFamily="82" charset="0"/>
                <a:ea typeface="微软雅黑" panose="020B0503020204020204" pitchFamily="34" charset="-122"/>
              </a:rPr>
              <a:t>HERE</a:t>
            </a:r>
            <a:endParaRPr lang="zh-HK" altLang="en-US" sz="2800" spc="300" dirty="0">
              <a:solidFill>
                <a:srgbClr val="0099CC"/>
              </a:solidFill>
              <a:latin typeface="Showcard Gothic" panose="04020904020102020604" pitchFamily="82" charset="0"/>
              <a:ea typeface="微软雅黑" panose="020B0503020204020204" pitchFamily="34" charset="-122"/>
            </a:endParaRPr>
          </a:p>
        </p:txBody>
      </p:sp>
      <p:sp>
        <p:nvSpPr>
          <p:cNvPr id="32" name="椭圆 31"/>
          <p:cNvSpPr/>
          <p:nvPr/>
        </p:nvSpPr>
        <p:spPr>
          <a:xfrm>
            <a:off x="9842343" y="3701908"/>
            <a:ext cx="2071912" cy="2071912"/>
          </a:xfrm>
          <a:prstGeom prst="ellipse">
            <a:avLst/>
          </a:prstGeom>
          <a:noFill/>
          <a:ln>
            <a:solidFill>
              <a:schemeClr val="bg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39" name="直接连接符 38"/>
          <p:cNvCxnSpPr>
            <a:endCxn id="23" idx="3"/>
          </p:cNvCxnSpPr>
          <p:nvPr/>
        </p:nvCxnSpPr>
        <p:spPr>
          <a:xfrm flipV="1">
            <a:off x="2019300" y="3119368"/>
            <a:ext cx="953019" cy="71169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6794578" y="3119368"/>
            <a:ext cx="953019" cy="71169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flipV="1">
            <a:off x="9226702" y="3119369"/>
            <a:ext cx="1034275" cy="77237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flipV="1">
            <a:off x="4395577" y="3181350"/>
            <a:ext cx="951278" cy="71039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1472188" y="6538781"/>
            <a:ext cx="9247624" cy="230832"/>
          </a:xfrm>
          <a:prstGeom prst="rect">
            <a:avLst/>
          </a:prstGeom>
        </p:spPr>
        <p:txBody>
          <a:bodyPr wrap="square">
            <a:spAutoFit/>
          </a:bodyPr>
          <a:lstStyle/>
          <a:p>
            <a:pPr algn="ctr"/>
            <a:r>
              <a:rPr lang="en-US" altLang="zh-HK" sz="9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endParaRPr lang="zh-HK" altLang="en-US" sz="9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b="10250"/>
          <a:stretch>
            <a:fillRect/>
          </a:stretch>
        </p:blipFill>
        <p:spPr>
          <a:xfrm>
            <a:off x="0" y="0"/>
            <a:ext cx="12192000" cy="6858000"/>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7040" y="6112223"/>
            <a:ext cx="1197920" cy="452840"/>
          </a:xfrm>
          <a:prstGeom prst="rect">
            <a:avLst/>
          </a:prstGeom>
          <a:effectLst>
            <a:outerShdw blurRad="50800" dist="38100" dir="2700000" algn="tl" rotWithShape="0">
              <a:prstClr val="black">
                <a:alpha val="40000"/>
              </a:prstClr>
            </a:outerShdw>
          </a:effectLst>
        </p:spPr>
      </p:pic>
      <p:sp>
        <p:nvSpPr>
          <p:cNvPr id="9" name="矩形 8"/>
          <p:cNvSpPr/>
          <p:nvPr/>
        </p:nvSpPr>
        <p:spPr>
          <a:xfrm>
            <a:off x="1472188" y="6538781"/>
            <a:ext cx="9247624" cy="230832"/>
          </a:xfrm>
          <a:prstGeom prst="rect">
            <a:avLst/>
          </a:prstGeom>
        </p:spPr>
        <p:txBody>
          <a:bodyPr wrap="square">
            <a:spAutoFit/>
          </a:bodyPr>
          <a:lstStyle/>
          <a:p>
            <a:pPr algn="ctr"/>
            <a:r>
              <a:rPr lang="en-US" altLang="zh-HK" sz="9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endParaRPr lang="zh-HK" altLang="en-US" sz="900" dirty="0">
              <a:solidFill>
                <a:schemeClr val="bg1"/>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746107" y="1983441"/>
            <a:ext cx="2891118" cy="2891118"/>
            <a:chOff x="1308847" y="1983441"/>
            <a:chExt cx="2891118" cy="2891118"/>
          </a:xfrm>
        </p:grpSpPr>
        <p:sp>
          <p:nvSpPr>
            <p:cNvPr id="3" name="椭圆 2"/>
            <p:cNvSpPr/>
            <p:nvPr/>
          </p:nvSpPr>
          <p:spPr>
            <a:xfrm>
              <a:off x="1308847" y="1983441"/>
              <a:ext cx="2891118" cy="2891118"/>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grpSp>
          <p:nvGrpSpPr>
            <p:cNvPr id="10" name="组合 9"/>
            <p:cNvGrpSpPr/>
            <p:nvPr/>
          </p:nvGrpSpPr>
          <p:grpSpPr>
            <a:xfrm>
              <a:off x="1628925" y="2739322"/>
              <a:ext cx="2250962" cy="1379357"/>
              <a:chOff x="1312179" y="2598003"/>
              <a:chExt cx="2250962" cy="1379357"/>
            </a:xfrm>
          </p:grpSpPr>
          <p:sp>
            <p:nvSpPr>
              <p:cNvPr id="11" name="文本框 10"/>
              <p:cNvSpPr txBox="1"/>
              <p:nvPr/>
            </p:nvSpPr>
            <p:spPr>
              <a:xfrm>
                <a:off x="1312179" y="2598003"/>
                <a:ext cx="2250962" cy="830997"/>
              </a:xfrm>
              <a:prstGeom prst="rect">
                <a:avLst/>
              </a:prstGeom>
              <a:noFill/>
            </p:spPr>
            <p:txBody>
              <a:bodyPr wrap="square" rtlCol="0">
                <a:spAutoFit/>
              </a:bodyPr>
              <a:lstStyle/>
              <a:p>
                <a:pPr algn="ctr"/>
                <a:r>
                  <a:rPr lang="en-US" altLang="zh-HK" sz="4800" b="1" dirty="0">
                    <a:solidFill>
                      <a:schemeClr val="bg1"/>
                    </a:solidFill>
                    <a:effectLst>
                      <a:outerShdw blurRad="38100" dist="38100" dir="2700000" algn="tl">
                        <a:srgbClr val="000000">
                          <a:alpha val="43137"/>
                        </a:srgbClr>
                      </a:outerShdw>
                    </a:effectLst>
                    <a:latin typeface="Showcard Gothic" panose="04020904020102020604" pitchFamily="82" charset="0"/>
                    <a:ea typeface="微软雅黑" panose="020B0503020204020204" pitchFamily="34" charset="-122"/>
                  </a:rPr>
                  <a:t>ONE</a:t>
                </a:r>
                <a:endParaRPr lang="zh-HK" altLang="en-US" sz="4800" b="1" dirty="0">
                  <a:solidFill>
                    <a:schemeClr val="bg1"/>
                  </a:solidFill>
                  <a:effectLst>
                    <a:outerShdw blurRad="38100" dist="38100" dir="2700000" algn="tl">
                      <a:srgbClr val="000000">
                        <a:alpha val="43137"/>
                      </a:srgbClr>
                    </a:outerShdw>
                  </a:effectLst>
                  <a:latin typeface="Showcard Gothic" panose="04020904020102020604" pitchFamily="82" charset="0"/>
                  <a:ea typeface="微软雅黑" panose="020B0503020204020204" pitchFamily="34" charset="-122"/>
                </a:endParaRPr>
              </a:p>
            </p:txBody>
          </p:sp>
          <p:sp>
            <p:nvSpPr>
              <p:cNvPr id="12" name="矩形 11"/>
              <p:cNvSpPr/>
              <p:nvPr/>
            </p:nvSpPr>
            <p:spPr>
              <a:xfrm>
                <a:off x="1562493" y="3331029"/>
                <a:ext cx="1750335" cy="646331"/>
              </a:xfrm>
              <a:prstGeom prst="rect">
                <a:avLst/>
              </a:prstGeom>
            </p:spPr>
            <p:txBody>
              <a:bodyPr wrap="square">
                <a:spAutoFit/>
              </a:bodyPr>
              <a:lstStyle/>
              <a:p>
                <a:pPr algn="just"/>
                <a:r>
                  <a:rPr lang="en-US" altLang="zh-HK" sz="9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endParaRPr lang="zh-HK" altLang="en-US" sz="900" dirty="0">
                  <a:solidFill>
                    <a:schemeClr val="bg1"/>
                  </a:solidFill>
                  <a:latin typeface="微软雅黑" panose="020B0503020204020204" pitchFamily="34" charset="-122"/>
                  <a:ea typeface="微软雅黑" panose="020B0503020204020204" pitchFamily="34" charset="-122"/>
                </a:endParaRPr>
              </a:p>
            </p:txBody>
          </p:sp>
        </p:grpSp>
      </p:grpSp>
      <p:grpSp>
        <p:nvGrpSpPr>
          <p:cNvPr id="26" name="组合 25"/>
          <p:cNvGrpSpPr/>
          <p:nvPr/>
        </p:nvGrpSpPr>
        <p:grpSpPr>
          <a:xfrm>
            <a:off x="8554776" y="1983441"/>
            <a:ext cx="2891118" cy="2891118"/>
            <a:chOff x="7992036" y="1983441"/>
            <a:chExt cx="2891118" cy="2891118"/>
          </a:xfrm>
        </p:grpSpPr>
        <p:sp>
          <p:nvSpPr>
            <p:cNvPr id="6" name="椭圆 5"/>
            <p:cNvSpPr/>
            <p:nvPr/>
          </p:nvSpPr>
          <p:spPr>
            <a:xfrm>
              <a:off x="7992036" y="1983441"/>
              <a:ext cx="2891118" cy="2891118"/>
            </a:xfrm>
            <a:prstGeom prst="ellipse">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nvGrpSpPr>
            <p:cNvPr id="20" name="组合 19"/>
            <p:cNvGrpSpPr/>
            <p:nvPr/>
          </p:nvGrpSpPr>
          <p:grpSpPr>
            <a:xfrm>
              <a:off x="8312114" y="2739322"/>
              <a:ext cx="2250962" cy="1379357"/>
              <a:chOff x="1312179" y="2598003"/>
              <a:chExt cx="2250962" cy="1379357"/>
            </a:xfrm>
          </p:grpSpPr>
          <p:sp>
            <p:nvSpPr>
              <p:cNvPr id="21" name="文本框 20"/>
              <p:cNvSpPr txBox="1"/>
              <p:nvPr/>
            </p:nvSpPr>
            <p:spPr>
              <a:xfrm>
                <a:off x="1312179" y="2598003"/>
                <a:ext cx="2250962" cy="830997"/>
              </a:xfrm>
              <a:prstGeom prst="rect">
                <a:avLst/>
              </a:prstGeom>
              <a:noFill/>
            </p:spPr>
            <p:txBody>
              <a:bodyPr wrap="square" rtlCol="0">
                <a:spAutoFit/>
              </a:bodyPr>
              <a:lstStyle/>
              <a:p>
                <a:pPr algn="ctr"/>
                <a:r>
                  <a:rPr lang="en-US" altLang="zh-HK" sz="4800" b="1" dirty="0">
                    <a:solidFill>
                      <a:schemeClr val="bg1"/>
                    </a:solidFill>
                    <a:effectLst>
                      <a:outerShdw blurRad="38100" dist="38100" dir="2700000" algn="tl">
                        <a:srgbClr val="000000">
                          <a:alpha val="43137"/>
                        </a:srgbClr>
                      </a:outerShdw>
                    </a:effectLst>
                    <a:latin typeface="Showcard Gothic" panose="04020904020102020604" pitchFamily="82" charset="0"/>
                    <a:ea typeface="微软雅黑" panose="020B0503020204020204" pitchFamily="34" charset="-122"/>
                  </a:rPr>
                  <a:t>FOUR</a:t>
                </a:r>
                <a:endParaRPr lang="zh-HK" altLang="en-US" sz="4800" b="1" dirty="0">
                  <a:solidFill>
                    <a:schemeClr val="bg1"/>
                  </a:solidFill>
                  <a:effectLst>
                    <a:outerShdw blurRad="38100" dist="38100" dir="2700000" algn="tl">
                      <a:srgbClr val="000000">
                        <a:alpha val="43137"/>
                      </a:srgbClr>
                    </a:outerShdw>
                  </a:effectLst>
                  <a:latin typeface="Showcard Gothic" panose="04020904020102020604" pitchFamily="82" charset="0"/>
                  <a:ea typeface="微软雅黑" panose="020B0503020204020204" pitchFamily="34" charset="-122"/>
                </a:endParaRPr>
              </a:p>
            </p:txBody>
          </p:sp>
          <p:sp>
            <p:nvSpPr>
              <p:cNvPr id="22" name="矩形 21"/>
              <p:cNvSpPr/>
              <p:nvPr/>
            </p:nvSpPr>
            <p:spPr>
              <a:xfrm>
                <a:off x="1562493" y="3331029"/>
                <a:ext cx="1750335" cy="646331"/>
              </a:xfrm>
              <a:prstGeom prst="rect">
                <a:avLst/>
              </a:prstGeom>
            </p:spPr>
            <p:txBody>
              <a:bodyPr wrap="square">
                <a:spAutoFit/>
              </a:bodyPr>
              <a:lstStyle/>
              <a:p>
                <a:pPr algn="just"/>
                <a:r>
                  <a:rPr lang="en-US" altLang="zh-HK" sz="9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endParaRPr lang="zh-HK" altLang="en-US" sz="900" dirty="0">
                  <a:solidFill>
                    <a:schemeClr val="bg1"/>
                  </a:solidFill>
                  <a:latin typeface="微软雅黑" panose="020B0503020204020204" pitchFamily="34" charset="-122"/>
                  <a:ea typeface="微软雅黑" panose="020B0503020204020204" pitchFamily="34" charset="-122"/>
                </a:endParaRPr>
              </a:p>
            </p:txBody>
          </p:sp>
        </p:grpSp>
      </p:grpSp>
      <p:grpSp>
        <p:nvGrpSpPr>
          <p:cNvPr id="25" name="组合 24"/>
          <p:cNvGrpSpPr/>
          <p:nvPr/>
        </p:nvGrpSpPr>
        <p:grpSpPr>
          <a:xfrm>
            <a:off x="5951887" y="1983441"/>
            <a:ext cx="2891118" cy="2891118"/>
            <a:chOff x="5764307" y="1983441"/>
            <a:chExt cx="2891118" cy="2891118"/>
          </a:xfrm>
        </p:grpSpPr>
        <p:sp>
          <p:nvSpPr>
            <p:cNvPr id="5" name="椭圆 4"/>
            <p:cNvSpPr/>
            <p:nvPr/>
          </p:nvSpPr>
          <p:spPr>
            <a:xfrm>
              <a:off x="5764307" y="1983441"/>
              <a:ext cx="2891118" cy="2891118"/>
            </a:xfrm>
            <a:prstGeom prst="ellipse">
              <a:avLst/>
            </a:prstGeom>
            <a:solidFill>
              <a:srgbClr val="FF990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nvGrpSpPr>
            <p:cNvPr id="16" name="组合 15"/>
            <p:cNvGrpSpPr/>
            <p:nvPr/>
          </p:nvGrpSpPr>
          <p:grpSpPr>
            <a:xfrm>
              <a:off x="6084385" y="2739322"/>
              <a:ext cx="2250962" cy="1379357"/>
              <a:chOff x="1312179" y="2598003"/>
              <a:chExt cx="2250962" cy="1379357"/>
            </a:xfrm>
          </p:grpSpPr>
          <p:sp>
            <p:nvSpPr>
              <p:cNvPr id="17" name="文本框 16"/>
              <p:cNvSpPr txBox="1"/>
              <p:nvPr/>
            </p:nvSpPr>
            <p:spPr>
              <a:xfrm>
                <a:off x="1312179" y="2598003"/>
                <a:ext cx="2250962" cy="830997"/>
              </a:xfrm>
              <a:prstGeom prst="rect">
                <a:avLst/>
              </a:prstGeom>
              <a:noFill/>
            </p:spPr>
            <p:txBody>
              <a:bodyPr wrap="square" rtlCol="0">
                <a:spAutoFit/>
              </a:bodyPr>
              <a:lstStyle/>
              <a:p>
                <a:pPr algn="ctr"/>
                <a:r>
                  <a:rPr lang="en-US" altLang="zh-HK" sz="4800" b="1" dirty="0">
                    <a:solidFill>
                      <a:schemeClr val="bg1"/>
                    </a:solidFill>
                    <a:effectLst>
                      <a:outerShdw blurRad="38100" dist="38100" dir="2700000" algn="tl">
                        <a:srgbClr val="000000">
                          <a:alpha val="43137"/>
                        </a:srgbClr>
                      </a:outerShdw>
                    </a:effectLst>
                    <a:latin typeface="Showcard Gothic" panose="04020904020102020604" pitchFamily="82" charset="0"/>
                    <a:ea typeface="微软雅黑" panose="020B0503020204020204" pitchFamily="34" charset="-122"/>
                  </a:rPr>
                  <a:t>THERE</a:t>
                </a:r>
                <a:endParaRPr lang="zh-HK" altLang="en-US" sz="4800" b="1" dirty="0">
                  <a:solidFill>
                    <a:schemeClr val="bg1"/>
                  </a:solidFill>
                  <a:effectLst>
                    <a:outerShdw blurRad="38100" dist="38100" dir="2700000" algn="tl">
                      <a:srgbClr val="000000">
                        <a:alpha val="43137"/>
                      </a:srgbClr>
                    </a:outerShdw>
                  </a:effectLst>
                  <a:latin typeface="Showcard Gothic" panose="04020904020102020604" pitchFamily="82" charset="0"/>
                  <a:ea typeface="微软雅黑" panose="020B0503020204020204" pitchFamily="34" charset="-122"/>
                </a:endParaRPr>
              </a:p>
            </p:txBody>
          </p:sp>
          <p:sp>
            <p:nvSpPr>
              <p:cNvPr id="18" name="矩形 17"/>
              <p:cNvSpPr/>
              <p:nvPr/>
            </p:nvSpPr>
            <p:spPr>
              <a:xfrm>
                <a:off x="1562493" y="3331029"/>
                <a:ext cx="1750335" cy="646331"/>
              </a:xfrm>
              <a:prstGeom prst="rect">
                <a:avLst/>
              </a:prstGeom>
            </p:spPr>
            <p:txBody>
              <a:bodyPr wrap="square">
                <a:spAutoFit/>
              </a:bodyPr>
              <a:lstStyle/>
              <a:p>
                <a:pPr algn="just"/>
                <a:r>
                  <a:rPr lang="en-US" altLang="zh-HK" sz="9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endParaRPr lang="zh-HK" altLang="en-US" sz="900" dirty="0">
                  <a:solidFill>
                    <a:schemeClr val="bg1"/>
                  </a:solidFill>
                  <a:latin typeface="微软雅黑" panose="020B0503020204020204" pitchFamily="34" charset="-122"/>
                  <a:ea typeface="微软雅黑" panose="020B0503020204020204" pitchFamily="34" charset="-122"/>
                </a:endParaRPr>
              </a:p>
            </p:txBody>
          </p:sp>
        </p:grpSp>
      </p:grpSp>
      <p:grpSp>
        <p:nvGrpSpPr>
          <p:cNvPr id="24" name="组合 23"/>
          <p:cNvGrpSpPr/>
          <p:nvPr/>
        </p:nvGrpSpPr>
        <p:grpSpPr>
          <a:xfrm>
            <a:off x="3348997" y="1983441"/>
            <a:ext cx="2891118" cy="2891118"/>
            <a:chOff x="3536577" y="1983441"/>
            <a:chExt cx="2891118" cy="2891118"/>
          </a:xfrm>
        </p:grpSpPr>
        <p:sp>
          <p:nvSpPr>
            <p:cNvPr id="4" name="椭圆 3"/>
            <p:cNvSpPr/>
            <p:nvPr/>
          </p:nvSpPr>
          <p:spPr>
            <a:xfrm>
              <a:off x="3536577" y="1983441"/>
              <a:ext cx="2891118" cy="2891118"/>
            </a:xfrm>
            <a:prstGeom prst="ellipse">
              <a:avLst/>
            </a:prstGeom>
            <a:solidFill>
              <a:srgbClr val="FF990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nvGrpSpPr>
            <p:cNvPr id="13" name="组合 12"/>
            <p:cNvGrpSpPr/>
            <p:nvPr/>
          </p:nvGrpSpPr>
          <p:grpSpPr>
            <a:xfrm>
              <a:off x="3856655" y="2739322"/>
              <a:ext cx="2250962" cy="1379357"/>
              <a:chOff x="1312179" y="2598003"/>
              <a:chExt cx="2250962" cy="1379357"/>
            </a:xfrm>
          </p:grpSpPr>
          <p:sp>
            <p:nvSpPr>
              <p:cNvPr id="14" name="文本框 13"/>
              <p:cNvSpPr txBox="1"/>
              <p:nvPr/>
            </p:nvSpPr>
            <p:spPr>
              <a:xfrm>
                <a:off x="1312179" y="2598003"/>
                <a:ext cx="2250962" cy="830997"/>
              </a:xfrm>
              <a:prstGeom prst="rect">
                <a:avLst/>
              </a:prstGeom>
              <a:noFill/>
            </p:spPr>
            <p:txBody>
              <a:bodyPr wrap="square" rtlCol="0">
                <a:spAutoFit/>
              </a:bodyPr>
              <a:lstStyle/>
              <a:p>
                <a:pPr algn="ctr"/>
                <a:r>
                  <a:rPr lang="en-US" altLang="zh-HK" sz="4800" b="1" dirty="0">
                    <a:solidFill>
                      <a:schemeClr val="bg1"/>
                    </a:solidFill>
                    <a:effectLst>
                      <a:outerShdw blurRad="38100" dist="38100" dir="2700000" algn="tl">
                        <a:srgbClr val="000000">
                          <a:alpha val="43137"/>
                        </a:srgbClr>
                      </a:outerShdw>
                    </a:effectLst>
                    <a:latin typeface="Showcard Gothic" panose="04020904020102020604" pitchFamily="82" charset="0"/>
                    <a:ea typeface="微软雅黑" panose="020B0503020204020204" pitchFamily="34" charset="-122"/>
                  </a:rPr>
                  <a:t>TWO</a:t>
                </a:r>
                <a:endParaRPr lang="zh-HK" altLang="en-US" sz="4800" b="1" dirty="0">
                  <a:solidFill>
                    <a:schemeClr val="bg1"/>
                  </a:solidFill>
                  <a:effectLst>
                    <a:outerShdw blurRad="38100" dist="38100" dir="2700000" algn="tl">
                      <a:srgbClr val="000000">
                        <a:alpha val="43137"/>
                      </a:srgbClr>
                    </a:outerShdw>
                  </a:effectLst>
                  <a:latin typeface="Showcard Gothic" panose="04020904020102020604" pitchFamily="82" charset="0"/>
                  <a:ea typeface="微软雅黑" panose="020B0503020204020204" pitchFamily="34" charset="-122"/>
                </a:endParaRPr>
              </a:p>
            </p:txBody>
          </p:sp>
          <p:sp>
            <p:nvSpPr>
              <p:cNvPr id="15" name="矩形 14"/>
              <p:cNvSpPr/>
              <p:nvPr/>
            </p:nvSpPr>
            <p:spPr>
              <a:xfrm>
                <a:off x="1562493" y="3331029"/>
                <a:ext cx="1750335" cy="646331"/>
              </a:xfrm>
              <a:prstGeom prst="rect">
                <a:avLst/>
              </a:prstGeom>
            </p:spPr>
            <p:txBody>
              <a:bodyPr wrap="square">
                <a:spAutoFit/>
              </a:bodyPr>
              <a:lstStyle/>
              <a:p>
                <a:pPr algn="just"/>
                <a:r>
                  <a:rPr lang="en-US" altLang="zh-HK" sz="9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endParaRPr lang="zh-HK" altLang="en-US" sz="900" dirty="0">
                  <a:solidFill>
                    <a:schemeClr val="bg1"/>
                  </a:solidFill>
                  <a:latin typeface="微软雅黑" panose="020B0503020204020204" pitchFamily="34" charset="-122"/>
                  <a:ea typeface="微软雅黑" panose="020B0503020204020204" pitchFamily="34" charset="-122"/>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615" y="0"/>
            <a:ext cx="7210428" cy="7262962"/>
          </a:xfrm>
          <a:prstGeom prst="rect">
            <a:avLst/>
          </a:prstGeom>
          <a:effectLst>
            <a:outerShdw blurRad="50800" dist="38100" dir="2700000" algn="tl" rotWithShape="0">
              <a:prstClr val="black">
                <a:alpha val="40000"/>
              </a:prstClr>
            </a:outerShdw>
          </a:effectLst>
        </p:spPr>
      </p:pic>
      <p:sp>
        <p:nvSpPr>
          <p:cNvPr id="436" name="矩形 435"/>
          <p:cNvSpPr/>
          <p:nvPr/>
        </p:nvSpPr>
        <p:spPr>
          <a:xfrm>
            <a:off x="0" y="6629626"/>
            <a:ext cx="12192000" cy="24288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4" name="文本框 433"/>
          <p:cNvSpPr txBox="1"/>
          <p:nvPr/>
        </p:nvSpPr>
        <p:spPr>
          <a:xfrm>
            <a:off x="4467225" y="2481642"/>
            <a:ext cx="9758363" cy="1446550"/>
          </a:xfrm>
          <a:prstGeom prst="rect">
            <a:avLst/>
          </a:prstGeom>
          <a:noFill/>
        </p:spPr>
        <p:txBody>
          <a:bodyPr wrap="square" rtlCol="0">
            <a:spAutoFit/>
          </a:bodyPr>
          <a:lstStyle/>
          <a:p>
            <a:pPr algn="ctr"/>
            <a:r>
              <a:rPr lang="en-US" altLang="zh-HK" sz="8800" dirty="0">
                <a:solidFill>
                  <a:schemeClr val="bg1"/>
                </a:solidFill>
                <a:effectLst>
                  <a:outerShdw blurRad="38100" dist="38100" dir="2700000" algn="tl">
                    <a:srgbClr val="000000">
                      <a:alpha val="43137"/>
                    </a:srgbClr>
                  </a:outerShdw>
                </a:effectLst>
                <a:latin typeface="Showcard Gothic" panose="04020904020102020604" pitchFamily="82" charset="0"/>
              </a:rPr>
              <a:t>PART ONE</a:t>
            </a:r>
            <a:endParaRPr lang="zh-HK" altLang="en-US" sz="8800" dirty="0">
              <a:solidFill>
                <a:schemeClr val="bg1"/>
              </a:solidFill>
              <a:effectLst>
                <a:outerShdw blurRad="38100" dist="38100" dir="2700000" algn="tl">
                  <a:srgbClr val="000000">
                    <a:alpha val="43137"/>
                  </a:srgbClr>
                </a:outerShdw>
              </a:effectLst>
              <a:latin typeface="Showcard Gothic" panose="04020904020102020604" pitchFamily="82" charset="0"/>
            </a:endParaRPr>
          </a:p>
        </p:txBody>
      </p:sp>
      <p:sp>
        <p:nvSpPr>
          <p:cNvPr id="437" name="椭圆 436"/>
          <p:cNvSpPr/>
          <p:nvPr/>
        </p:nvSpPr>
        <p:spPr>
          <a:xfrm>
            <a:off x="9805987" y="2085729"/>
            <a:ext cx="2238376" cy="2238376"/>
          </a:xfrm>
          <a:prstGeom prst="ellipse">
            <a:avLst/>
          </a:prstGeom>
          <a:noFill/>
          <a:ln>
            <a:solidFill>
              <a:schemeClr val="bg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38" name="等腰三角形 437"/>
          <p:cNvSpPr/>
          <p:nvPr/>
        </p:nvSpPr>
        <p:spPr>
          <a:xfrm rot="1800000">
            <a:off x="10999031" y="1648055"/>
            <a:ext cx="800100" cy="857250"/>
          </a:xfrm>
          <a:prstGeom prst="triangle">
            <a:avLst/>
          </a:prstGeom>
          <a:noFill/>
          <a:ln>
            <a:solidFill>
              <a:schemeClr val="bg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39" name="等腰三角形 438"/>
          <p:cNvSpPr/>
          <p:nvPr/>
        </p:nvSpPr>
        <p:spPr>
          <a:xfrm rot="2429154">
            <a:off x="11214160" y="1831502"/>
            <a:ext cx="800100" cy="857250"/>
          </a:xfrm>
          <a:prstGeom prst="triangle">
            <a:avLst/>
          </a:prstGeom>
          <a:noFill/>
          <a:ln>
            <a:solidFill>
              <a:schemeClr val="bg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40" name="矩形 439"/>
          <p:cNvSpPr/>
          <p:nvPr/>
        </p:nvSpPr>
        <p:spPr>
          <a:xfrm>
            <a:off x="6717514" y="3816274"/>
            <a:ext cx="2936072" cy="507831"/>
          </a:xfrm>
          <a:prstGeom prst="rect">
            <a:avLst/>
          </a:prstGeom>
        </p:spPr>
        <p:txBody>
          <a:bodyPr wrap="square">
            <a:spAutoFit/>
          </a:bodyPr>
          <a:lstStyle/>
          <a:p>
            <a:pPr algn="just"/>
            <a:r>
              <a:rPr lang="en-US" altLang="zh-HK" sz="9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endParaRPr lang="zh-HK" altLang="en-US" sz="9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t="-1" b="455"/>
          <a:stretch>
            <a:fillRect/>
          </a:stretch>
        </p:blipFill>
        <p:spPr>
          <a:xfrm>
            <a:off x="0" y="0"/>
            <a:ext cx="12192000" cy="6872288"/>
          </a:xfrm>
          <a:prstGeom prst="rect">
            <a:avLst/>
          </a:prstGeom>
        </p:spPr>
      </p:pic>
      <p:sp>
        <p:nvSpPr>
          <p:cNvPr id="3" name="矩形 2"/>
          <p:cNvSpPr/>
          <p:nvPr/>
        </p:nvSpPr>
        <p:spPr>
          <a:xfrm>
            <a:off x="6096000" y="0"/>
            <a:ext cx="6096000" cy="6905172"/>
          </a:xfrm>
          <a:prstGeom prst="rect">
            <a:avLst/>
          </a:prstGeom>
          <a:solidFill>
            <a:srgbClr val="FF99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247" y="712038"/>
            <a:ext cx="3949507" cy="1493000"/>
          </a:xfrm>
          <a:prstGeom prst="rect">
            <a:avLst/>
          </a:prstGeom>
          <a:effectLst>
            <a:outerShdw blurRad="50800" dist="38100" dir="2700000" algn="tl" rotWithShape="0">
              <a:prstClr val="black">
                <a:alpha val="40000"/>
              </a:prstClr>
            </a:outerShdw>
          </a:effectLst>
        </p:spPr>
      </p:pic>
      <p:grpSp>
        <p:nvGrpSpPr>
          <p:cNvPr id="9" name="组合 8"/>
          <p:cNvGrpSpPr/>
          <p:nvPr/>
        </p:nvGrpSpPr>
        <p:grpSpPr>
          <a:xfrm>
            <a:off x="4362450" y="1595812"/>
            <a:ext cx="9810750" cy="3666377"/>
            <a:chOff x="4362450" y="1286397"/>
            <a:chExt cx="9810750" cy="3666377"/>
          </a:xfrm>
        </p:grpSpPr>
        <p:grpSp>
          <p:nvGrpSpPr>
            <p:cNvPr id="8" name="组合 7"/>
            <p:cNvGrpSpPr/>
            <p:nvPr/>
          </p:nvGrpSpPr>
          <p:grpSpPr>
            <a:xfrm>
              <a:off x="7100604" y="2513867"/>
              <a:ext cx="4334442" cy="2438907"/>
              <a:chOff x="6738371" y="2513867"/>
              <a:chExt cx="4334442" cy="2438907"/>
            </a:xfrm>
          </p:grpSpPr>
          <p:sp>
            <p:nvSpPr>
              <p:cNvPr id="5" name="矩形 4"/>
              <p:cNvSpPr/>
              <p:nvPr/>
            </p:nvSpPr>
            <p:spPr>
              <a:xfrm>
                <a:off x="6738371" y="2513867"/>
                <a:ext cx="4334442" cy="938719"/>
              </a:xfrm>
              <a:prstGeom prst="rect">
                <a:avLst/>
              </a:prstGeom>
            </p:spPr>
            <p:txBody>
              <a:bodyPr wrap="square">
                <a:spAutoFit/>
              </a:bodyPr>
              <a:lstStyle/>
              <a:p>
                <a:pPr lvl="0" algn="just"/>
                <a:r>
                  <a:rPr lang="en-US" altLang="zh-HK" sz="11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6738371" y="4014055"/>
                <a:ext cx="4334442" cy="938719"/>
              </a:xfrm>
              <a:prstGeom prst="rect">
                <a:avLst/>
              </a:prstGeom>
            </p:spPr>
            <p:txBody>
              <a:bodyPr wrap="square">
                <a:spAutoFit/>
              </a:bodyPr>
              <a:lstStyle/>
              <a:p>
                <a:pPr lvl="0" algn="just"/>
                <a:r>
                  <a:rPr lang="en-US" altLang="zh-HK" sz="11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chemeClr val="bg1"/>
                  </a:solidFill>
                  <a:latin typeface="微软雅黑" panose="020B0503020204020204" pitchFamily="34" charset="-122"/>
                  <a:ea typeface="微软雅黑" panose="020B0503020204020204" pitchFamily="34" charset="-122"/>
                </a:endParaRPr>
              </a:p>
            </p:txBody>
          </p:sp>
        </p:grpSp>
        <p:sp>
          <p:nvSpPr>
            <p:cNvPr id="7" name="文本框 6"/>
            <p:cNvSpPr txBox="1"/>
            <p:nvPr/>
          </p:nvSpPr>
          <p:spPr>
            <a:xfrm>
              <a:off x="4362450" y="1286397"/>
              <a:ext cx="9810750" cy="830997"/>
            </a:xfrm>
            <a:prstGeom prst="rect">
              <a:avLst/>
            </a:prstGeom>
            <a:noFill/>
          </p:spPr>
          <p:txBody>
            <a:bodyPr wrap="square" rtlCol="0">
              <a:spAutoFit/>
            </a:bodyPr>
            <a:lstStyle/>
            <a:p>
              <a:pPr algn="ctr"/>
              <a:r>
                <a:rPr lang="en-US" altLang="zh-HK" sz="4800" spc="300" dirty="0" err="1">
                  <a:solidFill>
                    <a:schemeClr val="bg1"/>
                  </a:solidFill>
                  <a:effectLst>
                    <a:outerShdw blurRad="38100" dist="38100" dir="2700000" algn="tl">
                      <a:srgbClr val="000000">
                        <a:alpha val="43137"/>
                      </a:srgbClr>
                    </a:outerShdw>
                  </a:effectLst>
                  <a:latin typeface="Starcraft" panose="04020500000000000000" pitchFamily="82" charset="0"/>
                </a:rPr>
                <a:t>starcraft</a:t>
              </a:r>
              <a:endParaRPr lang="zh-HK" altLang="en-US" sz="4800" spc="300" dirty="0">
                <a:solidFill>
                  <a:schemeClr val="bg1"/>
                </a:solidFill>
                <a:effectLst>
                  <a:outerShdw blurRad="38100" dist="38100" dir="2700000" algn="tl">
                    <a:srgbClr val="000000">
                      <a:alpha val="43137"/>
                    </a:srgbClr>
                  </a:outerShdw>
                </a:effectLst>
                <a:latin typeface="Starcraft" panose="04020500000000000000" pitchFamily="82"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b="24920"/>
          <a:stretch>
            <a:fillRect/>
          </a:stretch>
        </p:blipFill>
        <p:spPr>
          <a:xfrm>
            <a:off x="0" y="0"/>
            <a:ext cx="12192000" cy="6865257"/>
          </a:xfrm>
          <a:prstGeom prst="rect">
            <a:avLst/>
          </a:prstGeom>
        </p:spPr>
      </p:pic>
      <p:grpSp>
        <p:nvGrpSpPr>
          <p:cNvPr id="8" name="组合 7"/>
          <p:cNvGrpSpPr/>
          <p:nvPr/>
        </p:nvGrpSpPr>
        <p:grpSpPr>
          <a:xfrm>
            <a:off x="5769429" y="624114"/>
            <a:ext cx="2286000" cy="1959429"/>
            <a:chOff x="5769429" y="624114"/>
            <a:chExt cx="2286000" cy="1959429"/>
          </a:xfrm>
          <a:effectLst>
            <a:outerShdw blurRad="50800" dist="38100" dir="10800000" algn="r" rotWithShape="0">
              <a:prstClr val="black">
                <a:alpha val="40000"/>
              </a:prstClr>
            </a:outerShdw>
          </a:effectLst>
        </p:grpSpPr>
        <p:sp>
          <p:nvSpPr>
            <p:cNvPr id="7" name="等腰三角形 6"/>
            <p:cNvSpPr/>
            <p:nvPr/>
          </p:nvSpPr>
          <p:spPr>
            <a:xfrm rot="16200000">
              <a:off x="5693955" y="1132114"/>
              <a:ext cx="1094376" cy="9434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 name="椭圆 4"/>
            <p:cNvSpPr/>
            <p:nvPr/>
          </p:nvSpPr>
          <p:spPr>
            <a:xfrm>
              <a:off x="6096000" y="624114"/>
              <a:ext cx="1959429" cy="1959429"/>
            </a:xfrm>
            <a:prstGeom prst="ellipse">
              <a:avLst/>
            </a:prstGeom>
            <a:solidFill>
              <a:srgbClr val="FFA7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spc="300" dirty="0">
                  <a:effectLst>
                    <a:outerShdw blurRad="38100" dist="38100" dir="2700000" algn="tl">
                      <a:srgbClr val="000000">
                        <a:alpha val="43137"/>
                      </a:srgbClr>
                    </a:outerShdw>
                  </a:effectLst>
                  <a:latin typeface="Showcard Gothic" panose="04020904020102020604" pitchFamily="82" charset="0"/>
                </a:rPr>
                <a:t>NUOWA</a:t>
              </a:r>
              <a:endParaRPr lang="zh-HK" altLang="en-US" sz="4000" spc="300" dirty="0">
                <a:effectLst>
                  <a:outerShdw blurRad="38100" dist="38100" dir="2700000" algn="tl">
                    <a:srgbClr val="000000">
                      <a:alpha val="43137"/>
                    </a:srgbClr>
                  </a:outerShdw>
                </a:effectLst>
                <a:latin typeface="Showcard Gothic" panose="04020904020102020604" pitchFamily="82" charset="0"/>
              </a:endParaRPr>
            </a:p>
          </p:txBody>
        </p:sp>
      </p:gr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4659" y="5840520"/>
            <a:ext cx="2084766" cy="788088"/>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b="8762"/>
          <a:stretch>
            <a:fillRect/>
          </a:stretch>
        </p:blipFill>
        <p:spPr>
          <a:xfrm>
            <a:off x="0" y="-47171"/>
            <a:ext cx="12192000" cy="6952343"/>
          </a:xfrm>
          <a:prstGeom prst="rect">
            <a:avLst/>
          </a:prstGeom>
        </p:spPr>
      </p:pic>
      <p:sp>
        <p:nvSpPr>
          <p:cNvPr id="3" name="矩形 2"/>
          <p:cNvSpPr/>
          <p:nvPr/>
        </p:nvSpPr>
        <p:spPr>
          <a:xfrm>
            <a:off x="0" y="5511800"/>
            <a:ext cx="12192000" cy="1393372"/>
          </a:xfrm>
          <a:prstGeom prst="rect">
            <a:avLst/>
          </a:prstGeom>
          <a:solidFill>
            <a:srgbClr val="FF99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 name="矩形 3"/>
          <p:cNvSpPr/>
          <p:nvPr/>
        </p:nvSpPr>
        <p:spPr>
          <a:xfrm>
            <a:off x="338304" y="6040214"/>
            <a:ext cx="11515393" cy="430887"/>
          </a:xfrm>
          <a:prstGeom prst="rect">
            <a:avLst/>
          </a:prstGeom>
        </p:spPr>
        <p:txBody>
          <a:bodyPr wrap="square">
            <a:spAutoFit/>
          </a:bodyPr>
          <a:lstStyle/>
          <a:p>
            <a:pPr lvl="0" algn="just"/>
            <a:r>
              <a:rPr lang="en-US" altLang="zh-HK" sz="11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031799" y="4065250"/>
            <a:ext cx="9758363" cy="1446550"/>
          </a:xfrm>
          <a:prstGeom prst="rect">
            <a:avLst/>
          </a:prstGeom>
          <a:noFill/>
        </p:spPr>
        <p:txBody>
          <a:bodyPr wrap="square" rtlCol="0">
            <a:spAutoFit/>
          </a:bodyPr>
          <a:lstStyle/>
          <a:p>
            <a:pPr algn="ctr"/>
            <a:r>
              <a:rPr lang="en-US" altLang="zh-HK" sz="8800" dirty="0">
                <a:solidFill>
                  <a:schemeClr val="bg1"/>
                </a:solidFill>
                <a:effectLst>
                  <a:outerShdw blurRad="38100" dist="38100" dir="2700000" algn="tl">
                    <a:srgbClr val="000000">
                      <a:alpha val="43137"/>
                    </a:srgbClr>
                  </a:outerShdw>
                </a:effectLst>
                <a:latin typeface="Showcard Gothic" panose="04020904020102020604" pitchFamily="82" charset="0"/>
              </a:rPr>
              <a:t>PART </a:t>
            </a:r>
            <a:r>
              <a:rPr lang="en-US" altLang="zh-CN" sz="8800" dirty="0">
                <a:solidFill>
                  <a:schemeClr val="bg1"/>
                </a:solidFill>
                <a:effectLst>
                  <a:outerShdw blurRad="38100" dist="38100" dir="2700000" algn="tl">
                    <a:srgbClr val="000000">
                      <a:alpha val="43137"/>
                    </a:srgbClr>
                  </a:outerShdw>
                </a:effectLst>
                <a:latin typeface="Showcard Gothic" panose="04020904020102020604" pitchFamily="82" charset="0"/>
              </a:rPr>
              <a:t>TWO</a:t>
            </a:r>
            <a:endParaRPr lang="zh-HK" altLang="en-US" sz="8800" dirty="0">
              <a:solidFill>
                <a:schemeClr val="bg1"/>
              </a:solidFill>
              <a:effectLst>
                <a:outerShdw blurRad="38100" dist="38100" dir="2700000" algn="tl">
                  <a:srgbClr val="000000">
                    <a:alpha val="43137"/>
                  </a:srgbClr>
                </a:outerShdw>
              </a:effectLst>
              <a:latin typeface="Showcard Gothic" panose="04020904020102020604" pitchFamily="8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b="9905"/>
          <a:stretch>
            <a:fillRect/>
          </a:stretch>
        </p:blipFill>
        <p:spPr>
          <a:xfrm>
            <a:off x="0" y="0"/>
            <a:ext cx="12192000" cy="6865257"/>
          </a:xfrm>
          <a:prstGeom prst="rect">
            <a:avLst/>
          </a:prstGeom>
        </p:spPr>
      </p:pic>
      <p:cxnSp>
        <p:nvCxnSpPr>
          <p:cNvPr id="5" name="直接连接符 4"/>
          <p:cNvCxnSpPr/>
          <p:nvPr/>
        </p:nvCxnSpPr>
        <p:spPr>
          <a:xfrm>
            <a:off x="6096000" y="322943"/>
            <a:ext cx="0" cy="62121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直角三角形 13"/>
          <p:cNvSpPr/>
          <p:nvPr/>
        </p:nvSpPr>
        <p:spPr>
          <a:xfrm>
            <a:off x="0" y="5181599"/>
            <a:ext cx="1683658" cy="1683658"/>
          </a:xfrm>
          <a:prstGeom prst="rtTriangle">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 name="矩形 5"/>
          <p:cNvSpPr/>
          <p:nvPr/>
        </p:nvSpPr>
        <p:spPr>
          <a:xfrm>
            <a:off x="1569358" y="1543996"/>
            <a:ext cx="2525485" cy="87085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spc="600" dirty="0">
                <a:effectLst>
                  <a:outerShdw blurRad="38100" dist="38100" dir="2700000" algn="tl">
                    <a:srgbClr val="000000">
                      <a:alpha val="43137"/>
                    </a:srgbClr>
                  </a:outerShdw>
                </a:effectLst>
                <a:latin typeface="Showcard Gothic" panose="04020904020102020604" pitchFamily="82" charset="0"/>
              </a:rPr>
              <a:t>TEXT</a:t>
            </a:r>
            <a:endParaRPr lang="zh-HK" altLang="en-US" sz="5400" spc="600" dirty="0">
              <a:effectLst>
                <a:outerShdw blurRad="38100" dist="38100" dir="2700000" algn="tl">
                  <a:srgbClr val="000000">
                    <a:alpha val="43137"/>
                  </a:srgbClr>
                </a:outerShdw>
              </a:effectLst>
              <a:latin typeface="Showcard Gothic" panose="04020904020102020604" pitchFamily="82" charset="0"/>
            </a:endParaRPr>
          </a:p>
        </p:txBody>
      </p:sp>
      <p:sp>
        <p:nvSpPr>
          <p:cNvPr id="12" name="矩形 11"/>
          <p:cNvSpPr/>
          <p:nvPr/>
        </p:nvSpPr>
        <p:spPr>
          <a:xfrm>
            <a:off x="1725709" y="3528901"/>
            <a:ext cx="2212783" cy="1785104"/>
          </a:xfrm>
          <a:prstGeom prst="rect">
            <a:avLst/>
          </a:prstGeom>
        </p:spPr>
        <p:txBody>
          <a:bodyPr wrap="square">
            <a:spAutoFit/>
          </a:bodyPr>
          <a:lstStyle/>
          <a:p>
            <a:pPr lvl="0" algn="just"/>
            <a:r>
              <a:rPr lang="en-US" altLang="zh-HK" sz="11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8097158" y="1543996"/>
            <a:ext cx="2525485" cy="87085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spc="600" dirty="0">
                <a:effectLst>
                  <a:outerShdw blurRad="38100" dist="38100" dir="2700000" algn="tl">
                    <a:srgbClr val="000000">
                      <a:alpha val="43137"/>
                    </a:srgbClr>
                  </a:outerShdw>
                </a:effectLst>
                <a:latin typeface="Showcard Gothic" panose="04020904020102020604" pitchFamily="82" charset="0"/>
              </a:rPr>
              <a:t>TEXT</a:t>
            </a:r>
            <a:endParaRPr lang="zh-HK" altLang="en-US" sz="5400" spc="600" dirty="0">
              <a:effectLst>
                <a:outerShdw blurRad="38100" dist="38100" dir="2700000" algn="tl">
                  <a:srgbClr val="000000">
                    <a:alpha val="43137"/>
                  </a:srgbClr>
                </a:outerShdw>
              </a:effectLst>
              <a:latin typeface="Showcard Gothic" panose="04020904020102020604" pitchFamily="82" charset="0"/>
            </a:endParaRPr>
          </a:p>
        </p:txBody>
      </p:sp>
      <p:sp>
        <p:nvSpPr>
          <p:cNvPr id="15" name="矩形 14"/>
          <p:cNvSpPr/>
          <p:nvPr/>
        </p:nvSpPr>
        <p:spPr>
          <a:xfrm>
            <a:off x="8253509" y="3528901"/>
            <a:ext cx="2212783" cy="1785104"/>
          </a:xfrm>
          <a:prstGeom prst="rect">
            <a:avLst/>
          </a:prstGeom>
        </p:spPr>
        <p:txBody>
          <a:bodyPr wrap="square">
            <a:spAutoFit/>
          </a:bodyPr>
          <a:lstStyle/>
          <a:p>
            <a:pPr lvl="0" algn="just"/>
            <a:r>
              <a:rPr lang="en-US" altLang="zh-HK" sz="11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chemeClr val="bg1"/>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rot="1081570">
            <a:off x="10227804" y="1208976"/>
            <a:ext cx="670040" cy="670040"/>
            <a:chOff x="4086225" y="1328738"/>
            <a:chExt cx="1843088" cy="1843088"/>
          </a:xfrm>
          <a:effectLst>
            <a:outerShdw blurRad="50800" dist="38100" dir="2700000" algn="tl" rotWithShape="0">
              <a:prstClr val="black">
                <a:alpha val="40000"/>
              </a:prstClr>
            </a:outerShdw>
          </a:effectLst>
        </p:grpSpPr>
        <p:sp>
          <p:nvSpPr>
            <p:cNvPr id="21" name="椭圆 20"/>
            <p:cNvSpPr/>
            <p:nvPr/>
          </p:nvSpPr>
          <p:spPr>
            <a:xfrm>
              <a:off x="4086225" y="1328738"/>
              <a:ext cx="1843088" cy="1843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2" name="十字形 21"/>
            <p:cNvSpPr/>
            <p:nvPr/>
          </p:nvSpPr>
          <p:spPr>
            <a:xfrm>
              <a:off x="4350544" y="1593057"/>
              <a:ext cx="1314450" cy="1314450"/>
            </a:xfrm>
            <a:prstGeom prst="plus">
              <a:avLst>
                <a:gd name="adj" fmla="val 37587"/>
              </a:avLst>
            </a:prstGeom>
            <a:solidFill>
              <a:srgbClr val="FF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矩形 4"/>
          <p:cNvSpPr/>
          <p:nvPr/>
        </p:nvSpPr>
        <p:spPr>
          <a:xfrm>
            <a:off x="0" y="0"/>
            <a:ext cx="12192000" cy="6858000"/>
          </a:xfrm>
          <a:prstGeom prst="rect">
            <a:avLst/>
          </a:prstGeom>
          <a:solidFill>
            <a:schemeClr val="tx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8" name="Freeform 7"/>
          <p:cNvSpPr/>
          <p:nvPr/>
        </p:nvSpPr>
        <p:spPr bwMode="auto">
          <a:xfrm>
            <a:off x="9471314" y="2613433"/>
            <a:ext cx="45719" cy="4454409"/>
          </a:xfrm>
          <a:custGeom>
            <a:avLst/>
            <a:gdLst>
              <a:gd name="T0" fmla="*/ 0 w 17"/>
              <a:gd name="T1" fmla="*/ 0 h 207"/>
              <a:gd name="T2" fmla="*/ 17 w 17"/>
              <a:gd name="T3" fmla="*/ 0 h 207"/>
              <a:gd name="T4" fmla="*/ 17 w 17"/>
              <a:gd name="T5" fmla="*/ 207 h 207"/>
              <a:gd name="T6" fmla="*/ 0 w 17"/>
              <a:gd name="T7" fmla="*/ 207 h 207"/>
              <a:gd name="T8" fmla="*/ 0 w 17"/>
              <a:gd name="T9" fmla="*/ 0 h 207"/>
            </a:gdLst>
            <a:ahLst/>
            <a:cxnLst>
              <a:cxn ang="0">
                <a:pos x="T0" y="T1"/>
              </a:cxn>
              <a:cxn ang="0">
                <a:pos x="T2" y="T3"/>
              </a:cxn>
              <a:cxn ang="0">
                <a:pos x="T4" y="T5"/>
              </a:cxn>
              <a:cxn ang="0">
                <a:pos x="T6" y="T7"/>
              </a:cxn>
              <a:cxn ang="0">
                <a:pos x="T8" y="T9"/>
              </a:cxn>
            </a:cxnLst>
            <a:rect l="0" t="0" r="r" b="b"/>
            <a:pathLst>
              <a:path w="17" h="207">
                <a:moveTo>
                  <a:pt x="0" y="0"/>
                </a:moveTo>
                <a:cubicBezTo>
                  <a:pt x="5" y="0"/>
                  <a:pt x="11" y="0"/>
                  <a:pt x="17" y="0"/>
                </a:cubicBezTo>
                <a:cubicBezTo>
                  <a:pt x="17" y="69"/>
                  <a:pt x="17" y="138"/>
                  <a:pt x="17" y="207"/>
                </a:cubicBezTo>
                <a:cubicBezTo>
                  <a:pt x="11" y="207"/>
                  <a:pt x="6" y="207"/>
                  <a:pt x="0" y="207"/>
                </a:cubicBezTo>
                <a:cubicBezTo>
                  <a:pt x="0" y="138"/>
                  <a:pt x="0" y="69"/>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9" name="Freeform 7"/>
          <p:cNvSpPr/>
          <p:nvPr/>
        </p:nvSpPr>
        <p:spPr bwMode="auto">
          <a:xfrm>
            <a:off x="10849360" y="3193935"/>
            <a:ext cx="45719" cy="4048078"/>
          </a:xfrm>
          <a:custGeom>
            <a:avLst/>
            <a:gdLst>
              <a:gd name="T0" fmla="*/ 0 w 17"/>
              <a:gd name="T1" fmla="*/ 0 h 207"/>
              <a:gd name="T2" fmla="*/ 17 w 17"/>
              <a:gd name="T3" fmla="*/ 0 h 207"/>
              <a:gd name="T4" fmla="*/ 17 w 17"/>
              <a:gd name="T5" fmla="*/ 207 h 207"/>
              <a:gd name="T6" fmla="*/ 0 w 17"/>
              <a:gd name="T7" fmla="*/ 207 h 207"/>
              <a:gd name="T8" fmla="*/ 0 w 17"/>
              <a:gd name="T9" fmla="*/ 0 h 207"/>
            </a:gdLst>
            <a:ahLst/>
            <a:cxnLst>
              <a:cxn ang="0">
                <a:pos x="T0" y="T1"/>
              </a:cxn>
              <a:cxn ang="0">
                <a:pos x="T2" y="T3"/>
              </a:cxn>
              <a:cxn ang="0">
                <a:pos x="T4" y="T5"/>
              </a:cxn>
              <a:cxn ang="0">
                <a:pos x="T6" y="T7"/>
              </a:cxn>
              <a:cxn ang="0">
                <a:pos x="T8" y="T9"/>
              </a:cxn>
            </a:cxnLst>
            <a:rect l="0" t="0" r="r" b="b"/>
            <a:pathLst>
              <a:path w="17" h="207">
                <a:moveTo>
                  <a:pt x="0" y="0"/>
                </a:moveTo>
                <a:cubicBezTo>
                  <a:pt x="5" y="0"/>
                  <a:pt x="11" y="0"/>
                  <a:pt x="17" y="0"/>
                </a:cubicBezTo>
                <a:cubicBezTo>
                  <a:pt x="17" y="69"/>
                  <a:pt x="17" y="138"/>
                  <a:pt x="17" y="207"/>
                </a:cubicBezTo>
                <a:cubicBezTo>
                  <a:pt x="11" y="207"/>
                  <a:pt x="6" y="207"/>
                  <a:pt x="0" y="207"/>
                </a:cubicBezTo>
                <a:cubicBezTo>
                  <a:pt x="0" y="138"/>
                  <a:pt x="0" y="69"/>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6" name="Freeform 7"/>
          <p:cNvSpPr/>
          <p:nvPr/>
        </p:nvSpPr>
        <p:spPr bwMode="auto">
          <a:xfrm>
            <a:off x="7890567" y="3310167"/>
            <a:ext cx="45719" cy="3622528"/>
          </a:xfrm>
          <a:custGeom>
            <a:avLst/>
            <a:gdLst>
              <a:gd name="T0" fmla="*/ 0 w 17"/>
              <a:gd name="T1" fmla="*/ 0 h 207"/>
              <a:gd name="T2" fmla="*/ 17 w 17"/>
              <a:gd name="T3" fmla="*/ 0 h 207"/>
              <a:gd name="T4" fmla="*/ 17 w 17"/>
              <a:gd name="T5" fmla="*/ 207 h 207"/>
              <a:gd name="T6" fmla="*/ 0 w 17"/>
              <a:gd name="T7" fmla="*/ 207 h 207"/>
              <a:gd name="T8" fmla="*/ 0 w 17"/>
              <a:gd name="T9" fmla="*/ 0 h 207"/>
            </a:gdLst>
            <a:ahLst/>
            <a:cxnLst>
              <a:cxn ang="0">
                <a:pos x="T0" y="T1"/>
              </a:cxn>
              <a:cxn ang="0">
                <a:pos x="T2" y="T3"/>
              </a:cxn>
              <a:cxn ang="0">
                <a:pos x="T4" y="T5"/>
              </a:cxn>
              <a:cxn ang="0">
                <a:pos x="T6" y="T7"/>
              </a:cxn>
              <a:cxn ang="0">
                <a:pos x="T8" y="T9"/>
              </a:cxn>
            </a:cxnLst>
            <a:rect l="0" t="0" r="r" b="b"/>
            <a:pathLst>
              <a:path w="17" h="207">
                <a:moveTo>
                  <a:pt x="0" y="0"/>
                </a:moveTo>
                <a:cubicBezTo>
                  <a:pt x="5" y="0"/>
                  <a:pt x="11" y="0"/>
                  <a:pt x="17" y="0"/>
                </a:cubicBezTo>
                <a:cubicBezTo>
                  <a:pt x="17" y="69"/>
                  <a:pt x="17" y="138"/>
                  <a:pt x="17" y="207"/>
                </a:cubicBezTo>
                <a:cubicBezTo>
                  <a:pt x="11" y="207"/>
                  <a:pt x="6" y="207"/>
                  <a:pt x="0" y="207"/>
                </a:cubicBezTo>
                <a:cubicBezTo>
                  <a:pt x="0" y="138"/>
                  <a:pt x="0" y="69"/>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 name="矩形 2"/>
          <p:cNvSpPr/>
          <p:nvPr/>
        </p:nvSpPr>
        <p:spPr>
          <a:xfrm>
            <a:off x="0" y="6734628"/>
            <a:ext cx="12192000" cy="15239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7" name="组合 36"/>
          <p:cNvGrpSpPr/>
          <p:nvPr/>
        </p:nvGrpSpPr>
        <p:grpSpPr>
          <a:xfrm>
            <a:off x="7408994" y="1820325"/>
            <a:ext cx="1008865" cy="1373610"/>
            <a:chOff x="7408994" y="1820325"/>
            <a:chExt cx="1008865" cy="1373610"/>
          </a:xfrm>
        </p:grpSpPr>
        <p:sp>
          <p:nvSpPr>
            <p:cNvPr id="16" name="Freeform 7"/>
            <p:cNvSpPr/>
            <p:nvPr/>
          </p:nvSpPr>
          <p:spPr bwMode="auto">
            <a:xfrm>
              <a:off x="7905665" y="2956269"/>
              <a:ext cx="19887" cy="237666"/>
            </a:xfrm>
            <a:custGeom>
              <a:avLst/>
              <a:gdLst>
                <a:gd name="T0" fmla="*/ 0 w 17"/>
                <a:gd name="T1" fmla="*/ 0 h 207"/>
                <a:gd name="T2" fmla="*/ 17 w 17"/>
                <a:gd name="T3" fmla="*/ 0 h 207"/>
                <a:gd name="T4" fmla="*/ 17 w 17"/>
                <a:gd name="T5" fmla="*/ 207 h 207"/>
                <a:gd name="T6" fmla="*/ 0 w 17"/>
                <a:gd name="T7" fmla="*/ 207 h 207"/>
                <a:gd name="T8" fmla="*/ 0 w 17"/>
                <a:gd name="T9" fmla="*/ 0 h 207"/>
              </a:gdLst>
              <a:ahLst/>
              <a:cxnLst>
                <a:cxn ang="0">
                  <a:pos x="T0" y="T1"/>
                </a:cxn>
                <a:cxn ang="0">
                  <a:pos x="T2" y="T3"/>
                </a:cxn>
                <a:cxn ang="0">
                  <a:pos x="T4" y="T5"/>
                </a:cxn>
                <a:cxn ang="0">
                  <a:pos x="T6" y="T7"/>
                </a:cxn>
                <a:cxn ang="0">
                  <a:pos x="T8" y="T9"/>
                </a:cxn>
              </a:cxnLst>
              <a:rect l="0" t="0" r="r" b="b"/>
              <a:pathLst>
                <a:path w="17" h="207">
                  <a:moveTo>
                    <a:pt x="0" y="0"/>
                  </a:moveTo>
                  <a:cubicBezTo>
                    <a:pt x="5" y="0"/>
                    <a:pt x="11" y="0"/>
                    <a:pt x="17" y="0"/>
                  </a:cubicBezTo>
                  <a:cubicBezTo>
                    <a:pt x="17" y="69"/>
                    <a:pt x="17" y="138"/>
                    <a:pt x="17" y="207"/>
                  </a:cubicBezTo>
                  <a:cubicBezTo>
                    <a:pt x="11" y="207"/>
                    <a:pt x="6" y="207"/>
                    <a:pt x="0" y="207"/>
                  </a:cubicBezTo>
                  <a:cubicBezTo>
                    <a:pt x="0" y="138"/>
                    <a:pt x="0" y="69"/>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7" name="Freeform 8"/>
            <p:cNvSpPr/>
            <p:nvPr/>
          </p:nvSpPr>
          <p:spPr bwMode="auto">
            <a:xfrm>
              <a:off x="7726688" y="2956269"/>
              <a:ext cx="19400" cy="128533"/>
            </a:xfrm>
            <a:custGeom>
              <a:avLst/>
              <a:gdLst>
                <a:gd name="T0" fmla="*/ 17 w 17"/>
                <a:gd name="T1" fmla="*/ 112 h 112"/>
                <a:gd name="T2" fmla="*/ 0 w 17"/>
                <a:gd name="T3" fmla="*/ 112 h 112"/>
                <a:gd name="T4" fmla="*/ 0 w 17"/>
                <a:gd name="T5" fmla="*/ 0 h 112"/>
                <a:gd name="T6" fmla="*/ 17 w 17"/>
                <a:gd name="T7" fmla="*/ 0 h 112"/>
                <a:gd name="T8" fmla="*/ 17 w 17"/>
                <a:gd name="T9" fmla="*/ 112 h 112"/>
              </a:gdLst>
              <a:ahLst/>
              <a:cxnLst>
                <a:cxn ang="0">
                  <a:pos x="T0" y="T1"/>
                </a:cxn>
                <a:cxn ang="0">
                  <a:pos x="T2" y="T3"/>
                </a:cxn>
                <a:cxn ang="0">
                  <a:pos x="T4" y="T5"/>
                </a:cxn>
                <a:cxn ang="0">
                  <a:pos x="T6" y="T7"/>
                </a:cxn>
                <a:cxn ang="0">
                  <a:pos x="T8" y="T9"/>
                </a:cxn>
              </a:cxnLst>
              <a:rect l="0" t="0" r="r" b="b"/>
              <a:pathLst>
                <a:path w="17" h="112">
                  <a:moveTo>
                    <a:pt x="17" y="112"/>
                  </a:moveTo>
                  <a:cubicBezTo>
                    <a:pt x="11" y="112"/>
                    <a:pt x="6" y="112"/>
                    <a:pt x="0" y="112"/>
                  </a:cubicBezTo>
                  <a:cubicBezTo>
                    <a:pt x="0" y="74"/>
                    <a:pt x="0" y="37"/>
                    <a:pt x="0" y="0"/>
                  </a:cubicBezTo>
                  <a:cubicBezTo>
                    <a:pt x="6" y="0"/>
                    <a:pt x="11" y="0"/>
                    <a:pt x="17" y="0"/>
                  </a:cubicBezTo>
                  <a:cubicBezTo>
                    <a:pt x="17" y="37"/>
                    <a:pt x="17" y="74"/>
                    <a:pt x="17" y="11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8" name="Freeform 9"/>
            <p:cNvSpPr/>
            <p:nvPr/>
          </p:nvSpPr>
          <p:spPr bwMode="auto">
            <a:xfrm>
              <a:off x="8080278" y="2956269"/>
              <a:ext cx="19400" cy="128533"/>
            </a:xfrm>
            <a:custGeom>
              <a:avLst/>
              <a:gdLst>
                <a:gd name="T0" fmla="*/ 0 w 17"/>
                <a:gd name="T1" fmla="*/ 0 h 112"/>
                <a:gd name="T2" fmla="*/ 17 w 17"/>
                <a:gd name="T3" fmla="*/ 0 h 112"/>
                <a:gd name="T4" fmla="*/ 17 w 17"/>
                <a:gd name="T5" fmla="*/ 111 h 112"/>
                <a:gd name="T6" fmla="*/ 0 w 17"/>
                <a:gd name="T7" fmla="*/ 112 h 112"/>
                <a:gd name="T8" fmla="*/ 0 w 17"/>
                <a:gd name="T9" fmla="*/ 0 h 112"/>
              </a:gdLst>
              <a:ahLst/>
              <a:cxnLst>
                <a:cxn ang="0">
                  <a:pos x="T0" y="T1"/>
                </a:cxn>
                <a:cxn ang="0">
                  <a:pos x="T2" y="T3"/>
                </a:cxn>
                <a:cxn ang="0">
                  <a:pos x="T4" y="T5"/>
                </a:cxn>
                <a:cxn ang="0">
                  <a:pos x="T6" y="T7"/>
                </a:cxn>
                <a:cxn ang="0">
                  <a:pos x="T8" y="T9"/>
                </a:cxn>
              </a:cxnLst>
              <a:rect l="0" t="0" r="r" b="b"/>
              <a:pathLst>
                <a:path w="17" h="112">
                  <a:moveTo>
                    <a:pt x="0" y="0"/>
                  </a:moveTo>
                  <a:cubicBezTo>
                    <a:pt x="6" y="0"/>
                    <a:pt x="11" y="0"/>
                    <a:pt x="17" y="0"/>
                  </a:cubicBezTo>
                  <a:cubicBezTo>
                    <a:pt x="17" y="37"/>
                    <a:pt x="17" y="73"/>
                    <a:pt x="17" y="111"/>
                  </a:cubicBezTo>
                  <a:cubicBezTo>
                    <a:pt x="12" y="112"/>
                    <a:pt x="7" y="112"/>
                    <a:pt x="0" y="112"/>
                  </a:cubicBezTo>
                  <a:cubicBezTo>
                    <a:pt x="0" y="75"/>
                    <a:pt x="0" y="38"/>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9" name="Freeform 10"/>
            <p:cNvSpPr>
              <a:spLocks noEditPoints="1"/>
            </p:cNvSpPr>
            <p:nvPr/>
          </p:nvSpPr>
          <p:spPr bwMode="auto">
            <a:xfrm>
              <a:off x="7615618" y="1820325"/>
              <a:ext cx="588829" cy="1061249"/>
            </a:xfrm>
            <a:custGeom>
              <a:avLst/>
              <a:gdLst>
                <a:gd name="T0" fmla="*/ 258 w 513"/>
                <a:gd name="T1" fmla="*/ 923 h 924"/>
                <a:gd name="T2" fmla="*/ 123 w 513"/>
                <a:gd name="T3" fmla="*/ 923 h 924"/>
                <a:gd name="T4" fmla="*/ 106 w 513"/>
                <a:gd name="T5" fmla="*/ 910 h 924"/>
                <a:gd name="T6" fmla="*/ 14 w 513"/>
                <a:gd name="T7" fmla="*/ 492 h 924"/>
                <a:gd name="T8" fmla="*/ 19 w 513"/>
                <a:gd name="T9" fmla="*/ 290 h 924"/>
                <a:gd name="T10" fmla="*/ 162 w 513"/>
                <a:gd name="T11" fmla="*/ 69 h 924"/>
                <a:gd name="T12" fmla="*/ 250 w 513"/>
                <a:gd name="T13" fmla="*/ 3 h 924"/>
                <a:gd name="T14" fmla="*/ 268 w 513"/>
                <a:gd name="T15" fmla="*/ 3 h 924"/>
                <a:gd name="T16" fmla="*/ 466 w 513"/>
                <a:gd name="T17" fmla="*/ 207 h 924"/>
                <a:gd name="T18" fmla="*/ 511 w 513"/>
                <a:gd name="T19" fmla="*/ 394 h 924"/>
                <a:gd name="T20" fmla="*/ 451 w 513"/>
                <a:gd name="T21" fmla="*/ 775 h 924"/>
                <a:gd name="T22" fmla="*/ 412 w 513"/>
                <a:gd name="T23" fmla="*/ 912 h 924"/>
                <a:gd name="T24" fmla="*/ 395 w 513"/>
                <a:gd name="T25" fmla="*/ 924 h 924"/>
                <a:gd name="T26" fmla="*/ 258 w 513"/>
                <a:gd name="T27" fmla="*/ 923 h 924"/>
                <a:gd name="T28" fmla="*/ 258 w 513"/>
                <a:gd name="T29" fmla="*/ 923 h 924"/>
                <a:gd name="T30" fmla="*/ 354 w 513"/>
                <a:gd name="T31" fmla="*/ 268 h 924"/>
                <a:gd name="T32" fmla="*/ 258 w 513"/>
                <a:gd name="T33" fmla="*/ 173 h 924"/>
                <a:gd name="T34" fmla="*/ 163 w 513"/>
                <a:gd name="T35" fmla="*/ 269 h 924"/>
                <a:gd name="T36" fmla="*/ 258 w 513"/>
                <a:gd name="T37" fmla="*/ 365 h 924"/>
                <a:gd name="T38" fmla="*/ 354 w 513"/>
                <a:gd name="T39" fmla="*/ 268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3" h="924">
                  <a:moveTo>
                    <a:pt x="258" y="923"/>
                  </a:moveTo>
                  <a:cubicBezTo>
                    <a:pt x="213" y="923"/>
                    <a:pt x="168" y="922"/>
                    <a:pt x="123" y="923"/>
                  </a:cubicBezTo>
                  <a:cubicBezTo>
                    <a:pt x="113" y="923"/>
                    <a:pt x="109" y="919"/>
                    <a:pt x="106" y="910"/>
                  </a:cubicBezTo>
                  <a:cubicBezTo>
                    <a:pt x="61" y="774"/>
                    <a:pt x="29" y="635"/>
                    <a:pt x="14" y="492"/>
                  </a:cubicBezTo>
                  <a:cubicBezTo>
                    <a:pt x="6" y="425"/>
                    <a:pt x="0" y="357"/>
                    <a:pt x="19" y="290"/>
                  </a:cubicBezTo>
                  <a:cubicBezTo>
                    <a:pt x="43" y="201"/>
                    <a:pt x="94" y="129"/>
                    <a:pt x="162" y="69"/>
                  </a:cubicBezTo>
                  <a:cubicBezTo>
                    <a:pt x="189" y="45"/>
                    <a:pt x="220" y="25"/>
                    <a:pt x="250" y="3"/>
                  </a:cubicBezTo>
                  <a:cubicBezTo>
                    <a:pt x="254" y="0"/>
                    <a:pt x="263" y="0"/>
                    <a:pt x="268" y="3"/>
                  </a:cubicBezTo>
                  <a:cubicBezTo>
                    <a:pt x="350" y="55"/>
                    <a:pt x="419" y="120"/>
                    <a:pt x="466" y="207"/>
                  </a:cubicBezTo>
                  <a:cubicBezTo>
                    <a:pt x="497" y="265"/>
                    <a:pt x="513" y="328"/>
                    <a:pt x="511" y="394"/>
                  </a:cubicBezTo>
                  <a:cubicBezTo>
                    <a:pt x="507" y="524"/>
                    <a:pt x="483" y="650"/>
                    <a:pt x="451" y="775"/>
                  </a:cubicBezTo>
                  <a:cubicBezTo>
                    <a:pt x="440" y="821"/>
                    <a:pt x="424" y="866"/>
                    <a:pt x="412" y="912"/>
                  </a:cubicBezTo>
                  <a:cubicBezTo>
                    <a:pt x="409" y="922"/>
                    <a:pt x="404" y="924"/>
                    <a:pt x="395" y="924"/>
                  </a:cubicBezTo>
                  <a:cubicBezTo>
                    <a:pt x="349" y="923"/>
                    <a:pt x="304" y="923"/>
                    <a:pt x="258" y="923"/>
                  </a:cubicBezTo>
                  <a:cubicBezTo>
                    <a:pt x="258" y="923"/>
                    <a:pt x="258" y="923"/>
                    <a:pt x="258" y="923"/>
                  </a:cubicBezTo>
                  <a:close/>
                  <a:moveTo>
                    <a:pt x="354" y="268"/>
                  </a:moveTo>
                  <a:cubicBezTo>
                    <a:pt x="354" y="216"/>
                    <a:pt x="310" y="173"/>
                    <a:pt x="258" y="173"/>
                  </a:cubicBezTo>
                  <a:cubicBezTo>
                    <a:pt x="206" y="173"/>
                    <a:pt x="163" y="216"/>
                    <a:pt x="163" y="269"/>
                  </a:cubicBezTo>
                  <a:cubicBezTo>
                    <a:pt x="163" y="321"/>
                    <a:pt x="206" y="364"/>
                    <a:pt x="258" y="365"/>
                  </a:cubicBezTo>
                  <a:cubicBezTo>
                    <a:pt x="310" y="365"/>
                    <a:pt x="354" y="321"/>
                    <a:pt x="354" y="26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0" name="Freeform 11"/>
            <p:cNvSpPr/>
            <p:nvPr/>
          </p:nvSpPr>
          <p:spPr bwMode="auto">
            <a:xfrm>
              <a:off x="8170978" y="2433891"/>
              <a:ext cx="246881" cy="362803"/>
            </a:xfrm>
            <a:custGeom>
              <a:avLst/>
              <a:gdLst>
                <a:gd name="T0" fmla="*/ 215 w 215"/>
                <a:gd name="T1" fmla="*/ 316 h 316"/>
                <a:gd name="T2" fmla="*/ 0 w 215"/>
                <a:gd name="T3" fmla="*/ 198 h 316"/>
                <a:gd name="T4" fmla="*/ 36 w 215"/>
                <a:gd name="T5" fmla="*/ 0 h 316"/>
                <a:gd name="T6" fmla="*/ 86 w 215"/>
                <a:gd name="T7" fmla="*/ 19 h 316"/>
                <a:gd name="T8" fmla="*/ 173 w 215"/>
                <a:gd name="T9" fmla="*/ 140 h 316"/>
                <a:gd name="T10" fmla="*/ 215 w 215"/>
                <a:gd name="T11" fmla="*/ 308 h 316"/>
                <a:gd name="T12" fmla="*/ 215 w 215"/>
                <a:gd name="T13" fmla="*/ 316 h 316"/>
              </a:gdLst>
              <a:ahLst/>
              <a:cxnLst>
                <a:cxn ang="0">
                  <a:pos x="T0" y="T1"/>
                </a:cxn>
                <a:cxn ang="0">
                  <a:pos x="T2" y="T3"/>
                </a:cxn>
                <a:cxn ang="0">
                  <a:pos x="T4" y="T5"/>
                </a:cxn>
                <a:cxn ang="0">
                  <a:pos x="T6" y="T7"/>
                </a:cxn>
                <a:cxn ang="0">
                  <a:pos x="T8" y="T9"/>
                </a:cxn>
                <a:cxn ang="0">
                  <a:pos x="T10" y="T11"/>
                </a:cxn>
                <a:cxn ang="0">
                  <a:pos x="T12" y="T13"/>
                </a:cxn>
              </a:cxnLst>
              <a:rect l="0" t="0" r="r" b="b"/>
              <a:pathLst>
                <a:path w="215" h="316">
                  <a:moveTo>
                    <a:pt x="215" y="316"/>
                  </a:moveTo>
                  <a:cubicBezTo>
                    <a:pt x="137" y="237"/>
                    <a:pt x="119" y="227"/>
                    <a:pt x="0" y="198"/>
                  </a:cubicBezTo>
                  <a:cubicBezTo>
                    <a:pt x="12" y="132"/>
                    <a:pt x="24" y="67"/>
                    <a:pt x="36" y="0"/>
                  </a:cubicBezTo>
                  <a:cubicBezTo>
                    <a:pt x="55" y="0"/>
                    <a:pt x="71" y="8"/>
                    <a:pt x="86" y="19"/>
                  </a:cubicBezTo>
                  <a:cubicBezTo>
                    <a:pt x="129" y="49"/>
                    <a:pt x="154" y="93"/>
                    <a:pt x="173" y="140"/>
                  </a:cubicBezTo>
                  <a:cubicBezTo>
                    <a:pt x="196" y="194"/>
                    <a:pt x="208" y="250"/>
                    <a:pt x="215" y="308"/>
                  </a:cubicBezTo>
                  <a:cubicBezTo>
                    <a:pt x="215" y="310"/>
                    <a:pt x="215" y="312"/>
                    <a:pt x="215" y="31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1" name="Freeform 12"/>
            <p:cNvSpPr/>
            <p:nvPr/>
          </p:nvSpPr>
          <p:spPr bwMode="auto">
            <a:xfrm>
              <a:off x="7408994" y="2433891"/>
              <a:ext cx="245426" cy="360379"/>
            </a:xfrm>
            <a:custGeom>
              <a:avLst/>
              <a:gdLst>
                <a:gd name="T0" fmla="*/ 178 w 214"/>
                <a:gd name="T1" fmla="*/ 0 h 314"/>
                <a:gd name="T2" fmla="*/ 214 w 214"/>
                <a:gd name="T3" fmla="*/ 194 h 314"/>
                <a:gd name="T4" fmla="*/ 97 w 214"/>
                <a:gd name="T5" fmla="*/ 236 h 314"/>
                <a:gd name="T6" fmla="*/ 0 w 214"/>
                <a:gd name="T7" fmla="*/ 314 h 314"/>
                <a:gd name="T8" fmla="*/ 3 w 214"/>
                <a:gd name="T9" fmla="*/ 285 h 314"/>
                <a:gd name="T10" fmla="*/ 80 w 214"/>
                <a:gd name="T11" fmla="*/ 69 h 314"/>
                <a:gd name="T12" fmla="*/ 168 w 214"/>
                <a:gd name="T13" fmla="*/ 2 h 314"/>
                <a:gd name="T14" fmla="*/ 178 w 214"/>
                <a:gd name="T15" fmla="*/ 0 h 3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4" h="314">
                  <a:moveTo>
                    <a:pt x="178" y="0"/>
                  </a:moveTo>
                  <a:cubicBezTo>
                    <a:pt x="190" y="67"/>
                    <a:pt x="202" y="132"/>
                    <a:pt x="214" y="194"/>
                  </a:cubicBezTo>
                  <a:cubicBezTo>
                    <a:pt x="175" y="208"/>
                    <a:pt x="135" y="220"/>
                    <a:pt x="97" y="236"/>
                  </a:cubicBezTo>
                  <a:cubicBezTo>
                    <a:pt x="59" y="253"/>
                    <a:pt x="27" y="280"/>
                    <a:pt x="0" y="314"/>
                  </a:cubicBezTo>
                  <a:cubicBezTo>
                    <a:pt x="1" y="304"/>
                    <a:pt x="2" y="294"/>
                    <a:pt x="3" y="285"/>
                  </a:cubicBezTo>
                  <a:cubicBezTo>
                    <a:pt x="15" y="208"/>
                    <a:pt x="35" y="134"/>
                    <a:pt x="80" y="69"/>
                  </a:cubicBezTo>
                  <a:cubicBezTo>
                    <a:pt x="102" y="38"/>
                    <a:pt x="128" y="11"/>
                    <a:pt x="168" y="2"/>
                  </a:cubicBezTo>
                  <a:cubicBezTo>
                    <a:pt x="171" y="1"/>
                    <a:pt x="174" y="1"/>
                    <a:pt x="17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grpSp>
        <p:nvGrpSpPr>
          <p:cNvPr id="22" name="组合 21"/>
          <p:cNvGrpSpPr/>
          <p:nvPr/>
        </p:nvGrpSpPr>
        <p:grpSpPr>
          <a:xfrm>
            <a:off x="8712725" y="209842"/>
            <a:ext cx="1550272" cy="2110757"/>
            <a:chOff x="4309771" y="1699588"/>
            <a:chExt cx="524711" cy="714415"/>
          </a:xfrm>
          <a:effectLst>
            <a:outerShdw blurRad="50800" dist="38100" dir="5400000" algn="t" rotWithShape="0">
              <a:prstClr val="black">
                <a:alpha val="40000"/>
              </a:prstClr>
            </a:outerShdw>
          </a:effectLst>
        </p:grpSpPr>
        <p:sp>
          <p:nvSpPr>
            <p:cNvPr id="23" name="Freeform 7"/>
            <p:cNvSpPr/>
            <p:nvPr/>
          </p:nvSpPr>
          <p:spPr bwMode="auto">
            <a:xfrm>
              <a:off x="4568090" y="2290393"/>
              <a:ext cx="10343" cy="123610"/>
            </a:xfrm>
            <a:custGeom>
              <a:avLst/>
              <a:gdLst>
                <a:gd name="T0" fmla="*/ 0 w 17"/>
                <a:gd name="T1" fmla="*/ 0 h 207"/>
                <a:gd name="T2" fmla="*/ 17 w 17"/>
                <a:gd name="T3" fmla="*/ 0 h 207"/>
                <a:gd name="T4" fmla="*/ 17 w 17"/>
                <a:gd name="T5" fmla="*/ 207 h 207"/>
                <a:gd name="T6" fmla="*/ 0 w 17"/>
                <a:gd name="T7" fmla="*/ 207 h 207"/>
                <a:gd name="T8" fmla="*/ 0 w 17"/>
                <a:gd name="T9" fmla="*/ 0 h 207"/>
              </a:gdLst>
              <a:ahLst/>
              <a:cxnLst>
                <a:cxn ang="0">
                  <a:pos x="T0" y="T1"/>
                </a:cxn>
                <a:cxn ang="0">
                  <a:pos x="T2" y="T3"/>
                </a:cxn>
                <a:cxn ang="0">
                  <a:pos x="T4" y="T5"/>
                </a:cxn>
                <a:cxn ang="0">
                  <a:pos x="T6" y="T7"/>
                </a:cxn>
                <a:cxn ang="0">
                  <a:pos x="T8" y="T9"/>
                </a:cxn>
              </a:cxnLst>
              <a:rect l="0" t="0" r="r" b="b"/>
              <a:pathLst>
                <a:path w="17" h="207">
                  <a:moveTo>
                    <a:pt x="0" y="0"/>
                  </a:moveTo>
                  <a:cubicBezTo>
                    <a:pt x="5" y="0"/>
                    <a:pt x="11" y="0"/>
                    <a:pt x="17" y="0"/>
                  </a:cubicBezTo>
                  <a:cubicBezTo>
                    <a:pt x="17" y="69"/>
                    <a:pt x="17" y="138"/>
                    <a:pt x="17" y="207"/>
                  </a:cubicBezTo>
                  <a:cubicBezTo>
                    <a:pt x="11" y="207"/>
                    <a:pt x="6" y="207"/>
                    <a:pt x="0" y="207"/>
                  </a:cubicBezTo>
                  <a:cubicBezTo>
                    <a:pt x="0" y="138"/>
                    <a:pt x="0" y="69"/>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4" name="Freeform 8"/>
            <p:cNvSpPr/>
            <p:nvPr/>
          </p:nvSpPr>
          <p:spPr bwMode="auto">
            <a:xfrm>
              <a:off x="4475004" y="2290393"/>
              <a:ext cx="10090" cy="66850"/>
            </a:xfrm>
            <a:custGeom>
              <a:avLst/>
              <a:gdLst>
                <a:gd name="T0" fmla="*/ 17 w 17"/>
                <a:gd name="T1" fmla="*/ 112 h 112"/>
                <a:gd name="T2" fmla="*/ 0 w 17"/>
                <a:gd name="T3" fmla="*/ 112 h 112"/>
                <a:gd name="T4" fmla="*/ 0 w 17"/>
                <a:gd name="T5" fmla="*/ 0 h 112"/>
                <a:gd name="T6" fmla="*/ 17 w 17"/>
                <a:gd name="T7" fmla="*/ 0 h 112"/>
                <a:gd name="T8" fmla="*/ 17 w 17"/>
                <a:gd name="T9" fmla="*/ 112 h 112"/>
              </a:gdLst>
              <a:ahLst/>
              <a:cxnLst>
                <a:cxn ang="0">
                  <a:pos x="T0" y="T1"/>
                </a:cxn>
                <a:cxn ang="0">
                  <a:pos x="T2" y="T3"/>
                </a:cxn>
                <a:cxn ang="0">
                  <a:pos x="T4" y="T5"/>
                </a:cxn>
                <a:cxn ang="0">
                  <a:pos x="T6" y="T7"/>
                </a:cxn>
                <a:cxn ang="0">
                  <a:pos x="T8" y="T9"/>
                </a:cxn>
              </a:cxnLst>
              <a:rect l="0" t="0" r="r" b="b"/>
              <a:pathLst>
                <a:path w="17" h="112">
                  <a:moveTo>
                    <a:pt x="17" y="112"/>
                  </a:moveTo>
                  <a:cubicBezTo>
                    <a:pt x="11" y="112"/>
                    <a:pt x="6" y="112"/>
                    <a:pt x="0" y="112"/>
                  </a:cubicBezTo>
                  <a:cubicBezTo>
                    <a:pt x="0" y="74"/>
                    <a:pt x="0" y="37"/>
                    <a:pt x="0" y="0"/>
                  </a:cubicBezTo>
                  <a:cubicBezTo>
                    <a:pt x="6" y="0"/>
                    <a:pt x="11" y="0"/>
                    <a:pt x="17" y="0"/>
                  </a:cubicBezTo>
                  <a:cubicBezTo>
                    <a:pt x="17" y="37"/>
                    <a:pt x="17" y="74"/>
                    <a:pt x="17" y="11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5" name="Freeform 9"/>
            <p:cNvSpPr/>
            <p:nvPr/>
          </p:nvSpPr>
          <p:spPr bwMode="auto">
            <a:xfrm>
              <a:off x="4658906" y="2290393"/>
              <a:ext cx="10090" cy="66850"/>
            </a:xfrm>
            <a:custGeom>
              <a:avLst/>
              <a:gdLst>
                <a:gd name="T0" fmla="*/ 0 w 17"/>
                <a:gd name="T1" fmla="*/ 0 h 112"/>
                <a:gd name="T2" fmla="*/ 17 w 17"/>
                <a:gd name="T3" fmla="*/ 0 h 112"/>
                <a:gd name="T4" fmla="*/ 17 w 17"/>
                <a:gd name="T5" fmla="*/ 111 h 112"/>
                <a:gd name="T6" fmla="*/ 0 w 17"/>
                <a:gd name="T7" fmla="*/ 112 h 112"/>
                <a:gd name="T8" fmla="*/ 0 w 17"/>
                <a:gd name="T9" fmla="*/ 0 h 112"/>
              </a:gdLst>
              <a:ahLst/>
              <a:cxnLst>
                <a:cxn ang="0">
                  <a:pos x="T0" y="T1"/>
                </a:cxn>
                <a:cxn ang="0">
                  <a:pos x="T2" y="T3"/>
                </a:cxn>
                <a:cxn ang="0">
                  <a:pos x="T4" y="T5"/>
                </a:cxn>
                <a:cxn ang="0">
                  <a:pos x="T6" y="T7"/>
                </a:cxn>
                <a:cxn ang="0">
                  <a:pos x="T8" y="T9"/>
                </a:cxn>
              </a:cxnLst>
              <a:rect l="0" t="0" r="r" b="b"/>
              <a:pathLst>
                <a:path w="17" h="112">
                  <a:moveTo>
                    <a:pt x="0" y="0"/>
                  </a:moveTo>
                  <a:cubicBezTo>
                    <a:pt x="6" y="0"/>
                    <a:pt x="11" y="0"/>
                    <a:pt x="17" y="0"/>
                  </a:cubicBezTo>
                  <a:cubicBezTo>
                    <a:pt x="17" y="37"/>
                    <a:pt x="17" y="73"/>
                    <a:pt x="17" y="111"/>
                  </a:cubicBezTo>
                  <a:cubicBezTo>
                    <a:pt x="12" y="112"/>
                    <a:pt x="7" y="112"/>
                    <a:pt x="0" y="112"/>
                  </a:cubicBezTo>
                  <a:cubicBezTo>
                    <a:pt x="0" y="75"/>
                    <a:pt x="0" y="38"/>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6" name="Freeform 10"/>
            <p:cNvSpPr>
              <a:spLocks noEditPoints="1"/>
            </p:cNvSpPr>
            <p:nvPr/>
          </p:nvSpPr>
          <p:spPr bwMode="auto">
            <a:xfrm>
              <a:off x="4417236" y="1699588"/>
              <a:ext cx="306250" cy="551956"/>
            </a:xfrm>
            <a:custGeom>
              <a:avLst/>
              <a:gdLst>
                <a:gd name="T0" fmla="*/ 258 w 513"/>
                <a:gd name="T1" fmla="*/ 923 h 924"/>
                <a:gd name="T2" fmla="*/ 123 w 513"/>
                <a:gd name="T3" fmla="*/ 923 h 924"/>
                <a:gd name="T4" fmla="*/ 106 w 513"/>
                <a:gd name="T5" fmla="*/ 910 h 924"/>
                <a:gd name="T6" fmla="*/ 14 w 513"/>
                <a:gd name="T7" fmla="*/ 492 h 924"/>
                <a:gd name="T8" fmla="*/ 19 w 513"/>
                <a:gd name="T9" fmla="*/ 290 h 924"/>
                <a:gd name="T10" fmla="*/ 162 w 513"/>
                <a:gd name="T11" fmla="*/ 69 h 924"/>
                <a:gd name="T12" fmla="*/ 250 w 513"/>
                <a:gd name="T13" fmla="*/ 3 h 924"/>
                <a:gd name="T14" fmla="*/ 268 w 513"/>
                <a:gd name="T15" fmla="*/ 3 h 924"/>
                <a:gd name="T16" fmla="*/ 466 w 513"/>
                <a:gd name="T17" fmla="*/ 207 h 924"/>
                <a:gd name="T18" fmla="*/ 511 w 513"/>
                <a:gd name="T19" fmla="*/ 394 h 924"/>
                <a:gd name="T20" fmla="*/ 451 w 513"/>
                <a:gd name="T21" fmla="*/ 775 h 924"/>
                <a:gd name="T22" fmla="*/ 412 w 513"/>
                <a:gd name="T23" fmla="*/ 912 h 924"/>
                <a:gd name="T24" fmla="*/ 395 w 513"/>
                <a:gd name="T25" fmla="*/ 924 h 924"/>
                <a:gd name="T26" fmla="*/ 258 w 513"/>
                <a:gd name="T27" fmla="*/ 923 h 924"/>
                <a:gd name="T28" fmla="*/ 258 w 513"/>
                <a:gd name="T29" fmla="*/ 923 h 924"/>
                <a:gd name="T30" fmla="*/ 354 w 513"/>
                <a:gd name="T31" fmla="*/ 268 h 924"/>
                <a:gd name="T32" fmla="*/ 258 w 513"/>
                <a:gd name="T33" fmla="*/ 173 h 924"/>
                <a:gd name="T34" fmla="*/ 163 w 513"/>
                <a:gd name="T35" fmla="*/ 269 h 924"/>
                <a:gd name="T36" fmla="*/ 258 w 513"/>
                <a:gd name="T37" fmla="*/ 365 h 924"/>
                <a:gd name="T38" fmla="*/ 354 w 513"/>
                <a:gd name="T39" fmla="*/ 268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3" h="924">
                  <a:moveTo>
                    <a:pt x="258" y="923"/>
                  </a:moveTo>
                  <a:cubicBezTo>
                    <a:pt x="213" y="923"/>
                    <a:pt x="168" y="922"/>
                    <a:pt x="123" y="923"/>
                  </a:cubicBezTo>
                  <a:cubicBezTo>
                    <a:pt x="113" y="923"/>
                    <a:pt x="109" y="919"/>
                    <a:pt x="106" y="910"/>
                  </a:cubicBezTo>
                  <a:cubicBezTo>
                    <a:pt x="61" y="774"/>
                    <a:pt x="29" y="635"/>
                    <a:pt x="14" y="492"/>
                  </a:cubicBezTo>
                  <a:cubicBezTo>
                    <a:pt x="6" y="425"/>
                    <a:pt x="0" y="357"/>
                    <a:pt x="19" y="290"/>
                  </a:cubicBezTo>
                  <a:cubicBezTo>
                    <a:pt x="43" y="201"/>
                    <a:pt x="94" y="129"/>
                    <a:pt x="162" y="69"/>
                  </a:cubicBezTo>
                  <a:cubicBezTo>
                    <a:pt x="189" y="45"/>
                    <a:pt x="220" y="25"/>
                    <a:pt x="250" y="3"/>
                  </a:cubicBezTo>
                  <a:cubicBezTo>
                    <a:pt x="254" y="0"/>
                    <a:pt x="263" y="0"/>
                    <a:pt x="268" y="3"/>
                  </a:cubicBezTo>
                  <a:cubicBezTo>
                    <a:pt x="350" y="55"/>
                    <a:pt x="419" y="120"/>
                    <a:pt x="466" y="207"/>
                  </a:cubicBezTo>
                  <a:cubicBezTo>
                    <a:pt x="497" y="265"/>
                    <a:pt x="513" y="328"/>
                    <a:pt x="511" y="394"/>
                  </a:cubicBezTo>
                  <a:cubicBezTo>
                    <a:pt x="507" y="524"/>
                    <a:pt x="483" y="650"/>
                    <a:pt x="451" y="775"/>
                  </a:cubicBezTo>
                  <a:cubicBezTo>
                    <a:pt x="440" y="821"/>
                    <a:pt x="424" y="866"/>
                    <a:pt x="412" y="912"/>
                  </a:cubicBezTo>
                  <a:cubicBezTo>
                    <a:pt x="409" y="922"/>
                    <a:pt x="404" y="924"/>
                    <a:pt x="395" y="924"/>
                  </a:cubicBezTo>
                  <a:cubicBezTo>
                    <a:pt x="349" y="923"/>
                    <a:pt x="304" y="923"/>
                    <a:pt x="258" y="923"/>
                  </a:cubicBezTo>
                  <a:cubicBezTo>
                    <a:pt x="258" y="923"/>
                    <a:pt x="258" y="923"/>
                    <a:pt x="258" y="923"/>
                  </a:cubicBezTo>
                  <a:close/>
                  <a:moveTo>
                    <a:pt x="354" y="268"/>
                  </a:moveTo>
                  <a:cubicBezTo>
                    <a:pt x="354" y="216"/>
                    <a:pt x="310" y="173"/>
                    <a:pt x="258" y="173"/>
                  </a:cubicBezTo>
                  <a:cubicBezTo>
                    <a:pt x="206" y="173"/>
                    <a:pt x="163" y="216"/>
                    <a:pt x="163" y="269"/>
                  </a:cubicBezTo>
                  <a:cubicBezTo>
                    <a:pt x="163" y="321"/>
                    <a:pt x="206" y="364"/>
                    <a:pt x="258" y="365"/>
                  </a:cubicBezTo>
                  <a:cubicBezTo>
                    <a:pt x="310" y="365"/>
                    <a:pt x="354" y="321"/>
                    <a:pt x="354" y="26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7" name="Freeform 11"/>
            <p:cNvSpPr/>
            <p:nvPr/>
          </p:nvSpPr>
          <p:spPr bwMode="auto">
            <a:xfrm>
              <a:off x="4706079" y="2018704"/>
              <a:ext cx="128403" cy="188694"/>
            </a:xfrm>
            <a:custGeom>
              <a:avLst/>
              <a:gdLst>
                <a:gd name="T0" fmla="*/ 215 w 215"/>
                <a:gd name="T1" fmla="*/ 316 h 316"/>
                <a:gd name="T2" fmla="*/ 0 w 215"/>
                <a:gd name="T3" fmla="*/ 198 h 316"/>
                <a:gd name="T4" fmla="*/ 36 w 215"/>
                <a:gd name="T5" fmla="*/ 0 h 316"/>
                <a:gd name="T6" fmla="*/ 86 w 215"/>
                <a:gd name="T7" fmla="*/ 19 h 316"/>
                <a:gd name="T8" fmla="*/ 173 w 215"/>
                <a:gd name="T9" fmla="*/ 140 h 316"/>
                <a:gd name="T10" fmla="*/ 215 w 215"/>
                <a:gd name="T11" fmla="*/ 308 h 316"/>
                <a:gd name="T12" fmla="*/ 215 w 215"/>
                <a:gd name="T13" fmla="*/ 316 h 316"/>
              </a:gdLst>
              <a:ahLst/>
              <a:cxnLst>
                <a:cxn ang="0">
                  <a:pos x="T0" y="T1"/>
                </a:cxn>
                <a:cxn ang="0">
                  <a:pos x="T2" y="T3"/>
                </a:cxn>
                <a:cxn ang="0">
                  <a:pos x="T4" y="T5"/>
                </a:cxn>
                <a:cxn ang="0">
                  <a:pos x="T6" y="T7"/>
                </a:cxn>
                <a:cxn ang="0">
                  <a:pos x="T8" y="T9"/>
                </a:cxn>
                <a:cxn ang="0">
                  <a:pos x="T10" y="T11"/>
                </a:cxn>
                <a:cxn ang="0">
                  <a:pos x="T12" y="T13"/>
                </a:cxn>
              </a:cxnLst>
              <a:rect l="0" t="0" r="r" b="b"/>
              <a:pathLst>
                <a:path w="215" h="316">
                  <a:moveTo>
                    <a:pt x="215" y="316"/>
                  </a:moveTo>
                  <a:cubicBezTo>
                    <a:pt x="137" y="237"/>
                    <a:pt x="119" y="227"/>
                    <a:pt x="0" y="198"/>
                  </a:cubicBezTo>
                  <a:cubicBezTo>
                    <a:pt x="12" y="132"/>
                    <a:pt x="24" y="67"/>
                    <a:pt x="36" y="0"/>
                  </a:cubicBezTo>
                  <a:cubicBezTo>
                    <a:pt x="55" y="0"/>
                    <a:pt x="71" y="8"/>
                    <a:pt x="86" y="19"/>
                  </a:cubicBezTo>
                  <a:cubicBezTo>
                    <a:pt x="129" y="49"/>
                    <a:pt x="154" y="93"/>
                    <a:pt x="173" y="140"/>
                  </a:cubicBezTo>
                  <a:cubicBezTo>
                    <a:pt x="196" y="194"/>
                    <a:pt x="208" y="250"/>
                    <a:pt x="215" y="308"/>
                  </a:cubicBezTo>
                  <a:cubicBezTo>
                    <a:pt x="215" y="310"/>
                    <a:pt x="215" y="312"/>
                    <a:pt x="215" y="31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8" name="Freeform 12"/>
            <p:cNvSpPr/>
            <p:nvPr/>
          </p:nvSpPr>
          <p:spPr bwMode="auto">
            <a:xfrm>
              <a:off x="4309771" y="2018704"/>
              <a:ext cx="127646" cy="187433"/>
            </a:xfrm>
            <a:custGeom>
              <a:avLst/>
              <a:gdLst>
                <a:gd name="T0" fmla="*/ 178 w 214"/>
                <a:gd name="T1" fmla="*/ 0 h 314"/>
                <a:gd name="T2" fmla="*/ 214 w 214"/>
                <a:gd name="T3" fmla="*/ 194 h 314"/>
                <a:gd name="T4" fmla="*/ 97 w 214"/>
                <a:gd name="T5" fmla="*/ 236 h 314"/>
                <a:gd name="T6" fmla="*/ 0 w 214"/>
                <a:gd name="T7" fmla="*/ 314 h 314"/>
                <a:gd name="T8" fmla="*/ 3 w 214"/>
                <a:gd name="T9" fmla="*/ 285 h 314"/>
                <a:gd name="T10" fmla="*/ 80 w 214"/>
                <a:gd name="T11" fmla="*/ 69 h 314"/>
                <a:gd name="T12" fmla="*/ 168 w 214"/>
                <a:gd name="T13" fmla="*/ 2 h 314"/>
                <a:gd name="T14" fmla="*/ 178 w 214"/>
                <a:gd name="T15" fmla="*/ 0 h 3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4" h="314">
                  <a:moveTo>
                    <a:pt x="178" y="0"/>
                  </a:moveTo>
                  <a:cubicBezTo>
                    <a:pt x="190" y="67"/>
                    <a:pt x="202" y="132"/>
                    <a:pt x="214" y="194"/>
                  </a:cubicBezTo>
                  <a:cubicBezTo>
                    <a:pt x="175" y="208"/>
                    <a:pt x="135" y="220"/>
                    <a:pt x="97" y="236"/>
                  </a:cubicBezTo>
                  <a:cubicBezTo>
                    <a:pt x="59" y="253"/>
                    <a:pt x="27" y="280"/>
                    <a:pt x="0" y="314"/>
                  </a:cubicBezTo>
                  <a:cubicBezTo>
                    <a:pt x="1" y="304"/>
                    <a:pt x="2" y="294"/>
                    <a:pt x="3" y="285"/>
                  </a:cubicBezTo>
                  <a:cubicBezTo>
                    <a:pt x="15" y="208"/>
                    <a:pt x="35" y="134"/>
                    <a:pt x="80" y="69"/>
                  </a:cubicBezTo>
                  <a:cubicBezTo>
                    <a:pt x="102" y="38"/>
                    <a:pt x="128" y="11"/>
                    <a:pt x="168" y="2"/>
                  </a:cubicBezTo>
                  <a:cubicBezTo>
                    <a:pt x="171" y="1"/>
                    <a:pt x="174" y="1"/>
                    <a:pt x="17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grpSp>
        <p:nvGrpSpPr>
          <p:cNvPr id="29" name="组合 28"/>
          <p:cNvGrpSpPr/>
          <p:nvPr/>
        </p:nvGrpSpPr>
        <p:grpSpPr>
          <a:xfrm>
            <a:off x="10502209" y="1902103"/>
            <a:ext cx="736834" cy="1003229"/>
            <a:chOff x="4309771" y="1699588"/>
            <a:chExt cx="524711" cy="714415"/>
          </a:xfrm>
          <a:effectLst>
            <a:outerShdw blurRad="50800" dist="38100" dir="5400000" algn="t" rotWithShape="0">
              <a:prstClr val="black">
                <a:alpha val="40000"/>
              </a:prstClr>
            </a:outerShdw>
          </a:effectLst>
        </p:grpSpPr>
        <p:sp>
          <p:nvSpPr>
            <p:cNvPr id="30" name="Freeform 7"/>
            <p:cNvSpPr/>
            <p:nvPr/>
          </p:nvSpPr>
          <p:spPr bwMode="auto">
            <a:xfrm>
              <a:off x="4568090" y="2290393"/>
              <a:ext cx="10343" cy="123610"/>
            </a:xfrm>
            <a:custGeom>
              <a:avLst/>
              <a:gdLst>
                <a:gd name="T0" fmla="*/ 0 w 17"/>
                <a:gd name="T1" fmla="*/ 0 h 207"/>
                <a:gd name="T2" fmla="*/ 17 w 17"/>
                <a:gd name="T3" fmla="*/ 0 h 207"/>
                <a:gd name="T4" fmla="*/ 17 w 17"/>
                <a:gd name="T5" fmla="*/ 207 h 207"/>
                <a:gd name="T6" fmla="*/ 0 w 17"/>
                <a:gd name="T7" fmla="*/ 207 h 207"/>
                <a:gd name="T8" fmla="*/ 0 w 17"/>
                <a:gd name="T9" fmla="*/ 0 h 207"/>
              </a:gdLst>
              <a:ahLst/>
              <a:cxnLst>
                <a:cxn ang="0">
                  <a:pos x="T0" y="T1"/>
                </a:cxn>
                <a:cxn ang="0">
                  <a:pos x="T2" y="T3"/>
                </a:cxn>
                <a:cxn ang="0">
                  <a:pos x="T4" y="T5"/>
                </a:cxn>
                <a:cxn ang="0">
                  <a:pos x="T6" y="T7"/>
                </a:cxn>
                <a:cxn ang="0">
                  <a:pos x="T8" y="T9"/>
                </a:cxn>
              </a:cxnLst>
              <a:rect l="0" t="0" r="r" b="b"/>
              <a:pathLst>
                <a:path w="17" h="207">
                  <a:moveTo>
                    <a:pt x="0" y="0"/>
                  </a:moveTo>
                  <a:cubicBezTo>
                    <a:pt x="5" y="0"/>
                    <a:pt x="11" y="0"/>
                    <a:pt x="17" y="0"/>
                  </a:cubicBezTo>
                  <a:cubicBezTo>
                    <a:pt x="17" y="69"/>
                    <a:pt x="17" y="138"/>
                    <a:pt x="17" y="207"/>
                  </a:cubicBezTo>
                  <a:cubicBezTo>
                    <a:pt x="11" y="207"/>
                    <a:pt x="6" y="207"/>
                    <a:pt x="0" y="207"/>
                  </a:cubicBezTo>
                  <a:cubicBezTo>
                    <a:pt x="0" y="138"/>
                    <a:pt x="0" y="69"/>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1" name="Freeform 8"/>
            <p:cNvSpPr/>
            <p:nvPr/>
          </p:nvSpPr>
          <p:spPr bwMode="auto">
            <a:xfrm>
              <a:off x="4475004" y="2290393"/>
              <a:ext cx="10090" cy="66850"/>
            </a:xfrm>
            <a:custGeom>
              <a:avLst/>
              <a:gdLst>
                <a:gd name="T0" fmla="*/ 17 w 17"/>
                <a:gd name="T1" fmla="*/ 112 h 112"/>
                <a:gd name="T2" fmla="*/ 0 w 17"/>
                <a:gd name="T3" fmla="*/ 112 h 112"/>
                <a:gd name="T4" fmla="*/ 0 w 17"/>
                <a:gd name="T5" fmla="*/ 0 h 112"/>
                <a:gd name="T6" fmla="*/ 17 w 17"/>
                <a:gd name="T7" fmla="*/ 0 h 112"/>
                <a:gd name="T8" fmla="*/ 17 w 17"/>
                <a:gd name="T9" fmla="*/ 112 h 112"/>
              </a:gdLst>
              <a:ahLst/>
              <a:cxnLst>
                <a:cxn ang="0">
                  <a:pos x="T0" y="T1"/>
                </a:cxn>
                <a:cxn ang="0">
                  <a:pos x="T2" y="T3"/>
                </a:cxn>
                <a:cxn ang="0">
                  <a:pos x="T4" y="T5"/>
                </a:cxn>
                <a:cxn ang="0">
                  <a:pos x="T6" y="T7"/>
                </a:cxn>
                <a:cxn ang="0">
                  <a:pos x="T8" y="T9"/>
                </a:cxn>
              </a:cxnLst>
              <a:rect l="0" t="0" r="r" b="b"/>
              <a:pathLst>
                <a:path w="17" h="112">
                  <a:moveTo>
                    <a:pt x="17" y="112"/>
                  </a:moveTo>
                  <a:cubicBezTo>
                    <a:pt x="11" y="112"/>
                    <a:pt x="6" y="112"/>
                    <a:pt x="0" y="112"/>
                  </a:cubicBezTo>
                  <a:cubicBezTo>
                    <a:pt x="0" y="74"/>
                    <a:pt x="0" y="37"/>
                    <a:pt x="0" y="0"/>
                  </a:cubicBezTo>
                  <a:cubicBezTo>
                    <a:pt x="6" y="0"/>
                    <a:pt x="11" y="0"/>
                    <a:pt x="17" y="0"/>
                  </a:cubicBezTo>
                  <a:cubicBezTo>
                    <a:pt x="17" y="37"/>
                    <a:pt x="17" y="74"/>
                    <a:pt x="17" y="11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2" name="Freeform 9"/>
            <p:cNvSpPr/>
            <p:nvPr/>
          </p:nvSpPr>
          <p:spPr bwMode="auto">
            <a:xfrm>
              <a:off x="4658906" y="2290393"/>
              <a:ext cx="10090" cy="66850"/>
            </a:xfrm>
            <a:custGeom>
              <a:avLst/>
              <a:gdLst>
                <a:gd name="T0" fmla="*/ 0 w 17"/>
                <a:gd name="T1" fmla="*/ 0 h 112"/>
                <a:gd name="T2" fmla="*/ 17 w 17"/>
                <a:gd name="T3" fmla="*/ 0 h 112"/>
                <a:gd name="T4" fmla="*/ 17 w 17"/>
                <a:gd name="T5" fmla="*/ 111 h 112"/>
                <a:gd name="T6" fmla="*/ 0 w 17"/>
                <a:gd name="T7" fmla="*/ 112 h 112"/>
                <a:gd name="T8" fmla="*/ 0 w 17"/>
                <a:gd name="T9" fmla="*/ 0 h 112"/>
              </a:gdLst>
              <a:ahLst/>
              <a:cxnLst>
                <a:cxn ang="0">
                  <a:pos x="T0" y="T1"/>
                </a:cxn>
                <a:cxn ang="0">
                  <a:pos x="T2" y="T3"/>
                </a:cxn>
                <a:cxn ang="0">
                  <a:pos x="T4" y="T5"/>
                </a:cxn>
                <a:cxn ang="0">
                  <a:pos x="T6" y="T7"/>
                </a:cxn>
                <a:cxn ang="0">
                  <a:pos x="T8" y="T9"/>
                </a:cxn>
              </a:cxnLst>
              <a:rect l="0" t="0" r="r" b="b"/>
              <a:pathLst>
                <a:path w="17" h="112">
                  <a:moveTo>
                    <a:pt x="0" y="0"/>
                  </a:moveTo>
                  <a:cubicBezTo>
                    <a:pt x="6" y="0"/>
                    <a:pt x="11" y="0"/>
                    <a:pt x="17" y="0"/>
                  </a:cubicBezTo>
                  <a:cubicBezTo>
                    <a:pt x="17" y="37"/>
                    <a:pt x="17" y="73"/>
                    <a:pt x="17" y="111"/>
                  </a:cubicBezTo>
                  <a:cubicBezTo>
                    <a:pt x="12" y="112"/>
                    <a:pt x="7" y="112"/>
                    <a:pt x="0" y="112"/>
                  </a:cubicBezTo>
                  <a:cubicBezTo>
                    <a:pt x="0" y="75"/>
                    <a:pt x="0" y="38"/>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3" name="Freeform 10"/>
            <p:cNvSpPr>
              <a:spLocks noEditPoints="1"/>
            </p:cNvSpPr>
            <p:nvPr/>
          </p:nvSpPr>
          <p:spPr bwMode="auto">
            <a:xfrm>
              <a:off x="4417236" y="1699588"/>
              <a:ext cx="306250" cy="551956"/>
            </a:xfrm>
            <a:custGeom>
              <a:avLst/>
              <a:gdLst>
                <a:gd name="T0" fmla="*/ 258 w 513"/>
                <a:gd name="T1" fmla="*/ 923 h 924"/>
                <a:gd name="T2" fmla="*/ 123 w 513"/>
                <a:gd name="T3" fmla="*/ 923 h 924"/>
                <a:gd name="T4" fmla="*/ 106 w 513"/>
                <a:gd name="T5" fmla="*/ 910 h 924"/>
                <a:gd name="T6" fmla="*/ 14 w 513"/>
                <a:gd name="T7" fmla="*/ 492 h 924"/>
                <a:gd name="T8" fmla="*/ 19 w 513"/>
                <a:gd name="T9" fmla="*/ 290 h 924"/>
                <a:gd name="T10" fmla="*/ 162 w 513"/>
                <a:gd name="T11" fmla="*/ 69 h 924"/>
                <a:gd name="T12" fmla="*/ 250 w 513"/>
                <a:gd name="T13" fmla="*/ 3 h 924"/>
                <a:gd name="T14" fmla="*/ 268 w 513"/>
                <a:gd name="T15" fmla="*/ 3 h 924"/>
                <a:gd name="T16" fmla="*/ 466 w 513"/>
                <a:gd name="T17" fmla="*/ 207 h 924"/>
                <a:gd name="T18" fmla="*/ 511 w 513"/>
                <a:gd name="T19" fmla="*/ 394 h 924"/>
                <a:gd name="T20" fmla="*/ 451 w 513"/>
                <a:gd name="T21" fmla="*/ 775 h 924"/>
                <a:gd name="T22" fmla="*/ 412 w 513"/>
                <a:gd name="T23" fmla="*/ 912 h 924"/>
                <a:gd name="T24" fmla="*/ 395 w 513"/>
                <a:gd name="T25" fmla="*/ 924 h 924"/>
                <a:gd name="T26" fmla="*/ 258 w 513"/>
                <a:gd name="T27" fmla="*/ 923 h 924"/>
                <a:gd name="T28" fmla="*/ 258 w 513"/>
                <a:gd name="T29" fmla="*/ 923 h 924"/>
                <a:gd name="T30" fmla="*/ 354 w 513"/>
                <a:gd name="T31" fmla="*/ 268 h 924"/>
                <a:gd name="T32" fmla="*/ 258 w 513"/>
                <a:gd name="T33" fmla="*/ 173 h 924"/>
                <a:gd name="T34" fmla="*/ 163 w 513"/>
                <a:gd name="T35" fmla="*/ 269 h 924"/>
                <a:gd name="T36" fmla="*/ 258 w 513"/>
                <a:gd name="T37" fmla="*/ 365 h 924"/>
                <a:gd name="T38" fmla="*/ 354 w 513"/>
                <a:gd name="T39" fmla="*/ 268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3" h="924">
                  <a:moveTo>
                    <a:pt x="258" y="923"/>
                  </a:moveTo>
                  <a:cubicBezTo>
                    <a:pt x="213" y="923"/>
                    <a:pt x="168" y="922"/>
                    <a:pt x="123" y="923"/>
                  </a:cubicBezTo>
                  <a:cubicBezTo>
                    <a:pt x="113" y="923"/>
                    <a:pt x="109" y="919"/>
                    <a:pt x="106" y="910"/>
                  </a:cubicBezTo>
                  <a:cubicBezTo>
                    <a:pt x="61" y="774"/>
                    <a:pt x="29" y="635"/>
                    <a:pt x="14" y="492"/>
                  </a:cubicBezTo>
                  <a:cubicBezTo>
                    <a:pt x="6" y="425"/>
                    <a:pt x="0" y="357"/>
                    <a:pt x="19" y="290"/>
                  </a:cubicBezTo>
                  <a:cubicBezTo>
                    <a:pt x="43" y="201"/>
                    <a:pt x="94" y="129"/>
                    <a:pt x="162" y="69"/>
                  </a:cubicBezTo>
                  <a:cubicBezTo>
                    <a:pt x="189" y="45"/>
                    <a:pt x="220" y="25"/>
                    <a:pt x="250" y="3"/>
                  </a:cubicBezTo>
                  <a:cubicBezTo>
                    <a:pt x="254" y="0"/>
                    <a:pt x="263" y="0"/>
                    <a:pt x="268" y="3"/>
                  </a:cubicBezTo>
                  <a:cubicBezTo>
                    <a:pt x="350" y="55"/>
                    <a:pt x="419" y="120"/>
                    <a:pt x="466" y="207"/>
                  </a:cubicBezTo>
                  <a:cubicBezTo>
                    <a:pt x="497" y="265"/>
                    <a:pt x="513" y="328"/>
                    <a:pt x="511" y="394"/>
                  </a:cubicBezTo>
                  <a:cubicBezTo>
                    <a:pt x="507" y="524"/>
                    <a:pt x="483" y="650"/>
                    <a:pt x="451" y="775"/>
                  </a:cubicBezTo>
                  <a:cubicBezTo>
                    <a:pt x="440" y="821"/>
                    <a:pt x="424" y="866"/>
                    <a:pt x="412" y="912"/>
                  </a:cubicBezTo>
                  <a:cubicBezTo>
                    <a:pt x="409" y="922"/>
                    <a:pt x="404" y="924"/>
                    <a:pt x="395" y="924"/>
                  </a:cubicBezTo>
                  <a:cubicBezTo>
                    <a:pt x="349" y="923"/>
                    <a:pt x="304" y="923"/>
                    <a:pt x="258" y="923"/>
                  </a:cubicBezTo>
                  <a:cubicBezTo>
                    <a:pt x="258" y="923"/>
                    <a:pt x="258" y="923"/>
                    <a:pt x="258" y="923"/>
                  </a:cubicBezTo>
                  <a:close/>
                  <a:moveTo>
                    <a:pt x="354" y="268"/>
                  </a:moveTo>
                  <a:cubicBezTo>
                    <a:pt x="354" y="216"/>
                    <a:pt x="310" y="173"/>
                    <a:pt x="258" y="173"/>
                  </a:cubicBezTo>
                  <a:cubicBezTo>
                    <a:pt x="206" y="173"/>
                    <a:pt x="163" y="216"/>
                    <a:pt x="163" y="269"/>
                  </a:cubicBezTo>
                  <a:cubicBezTo>
                    <a:pt x="163" y="321"/>
                    <a:pt x="206" y="364"/>
                    <a:pt x="258" y="365"/>
                  </a:cubicBezTo>
                  <a:cubicBezTo>
                    <a:pt x="310" y="365"/>
                    <a:pt x="354" y="321"/>
                    <a:pt x="354" y="26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4" name="Freeform 11"/>
            <p:cNvSpPr/>
            <p:nvPr/>
          </p:nvSpPr>
          <p:spPr bwMode="auto">
            <a:xfrm>
              <a:off x="4706079" y="2018704"/>
              <a:ext cx="128403" cy="188694"/>
            </a:xfrm>
            <a:custGeom>
              <a:avLst/>
              <a:gdLst>
                <a:gd name="T0" fmla="*/ 215 w 215"/>
                <a:gd name="T1" fmla="*/ 316 h 316"/>
                <a:gd name="T2" fmla="*/ 0 w 215"/>
                <a:gd name="T3" fmla="*/ 198 h 316"/>
                <a:gd name="T4" fmla="*/ 36 w 215"/>
                <a:gd name="T5" fmla="*/ 0 h 316"/>
                <a:gd name="T6" fmla="*/ 86 w 215"/>
                <a:gd name="T7" fmla="*/ 19 h 316"/>
                <a:gd name="T8" fmla="*/ 173 w 215"/>
                <a:gd name="T9" fmla="*/ 140 h 316"/>
                <a:gd name="T10" fmla="*/ 215 w 215"/>
                <a:gd name="T11" fmla="*/ 308 h 316"/>
                <a:gd name="T12" fmla="*/ 215 w 215"/>
                <a:gd name="T13" fmla="*/ 316 h 316"/>
              </a:gdLst>
              <a:ahLst/>
              <a:cxnLst>
                <a:cxn ang="0">
                  <a:pos x="T0" y="T1"/>
                </a:cxn>
                <a:cxn ang="0">
                  <a:pos x="T2" y="T3"/>
                </a:cxn>
                <a:cxn ang="0">
                  <a:pos x="T4" y="T5"/>
                </a:cxn>
                <a:cxn ang="0">
                  <a:pos x="T6" y="T7"/>
                </a:cxn>
                <a:cxn ang="0">
                  <a:pos x="T8" y="T9"/>
                </a:cxn>
                <a:cxn ang="0">
                  <a:pos x="T10" y="T11"/>
                </a:cxn>
                <a:cxn ang="0">
                  <a:pos x="T12" y="T13"/>
                </a:cxn>
              </a:cxnLst>
              <a:rect l="0" t="0" r="r" b="b"/>
              <a:pathLst>
                <a:path w="215" h="316">
                  <a:moveTo>
                    <a:pt x="215" y="316"/>
                  </a:moveTo>
                  <a:cubicBezTo>
                    <a:pt x="137" y="237"/>
                    <a:pt x="119" y="227"/>
                    <a:pt x="0" y="198"/>
                  </a:cubicBezTo>
                  <a:cubicBezTo>
                    <a:pt x="12" y="132"/>
                    <a:pt x="24" y="67"/>
                    <a:pt x="36" y="0"/>
                  </a:cubicBezTo>
                  <a:cubicBezTo>
                    <a:pt x="55" y="0"/>
                    <a:pt x="71" y="8"/>
                    <a:pt x="86" y="19"/>
                  </a:cubicBezTo>
                  <a:cubicBezTo>
                    <a:pt x="129" y="49"/>
                    <a:pt x="154" y="93"/>
                    <a:pt x="173" y="140"/>
                  </a:cubicBezTo>
                  <a:cubicBezTo>
                    <a:pt x="196" y="194"/>
                    <a:pt x="208" y="250"/>
                    <a:pt x="215" y="308"/>
                  </a:cubicBezTo>
                  <a:cubicBezTo>
                    <a:pt x="215" y="310"/>
                    <a:pt x="215" y="312"/>
                    <a:pt x="215" y="31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5" name="Freeform 12"/>
            <p:cNvSpPr/>
            <p:nvPr/>
          </p:nvSpPr>
          <p:spPr bwMode="auto">
            <a:xfrm>
              <a:off x="4309771" y="2018704"/>
              <a:ext cx="127646" cy="187433"/>
            </a:xfrm>
            <a:custGeom>
              <a:avLst/>
              <a:gdLst>
                <a:gd name="T0" fmla="*/ 178 w 214"/>
                <a:gd name="T1" fmla="*/ 0 h 314"/>
                <a:gd name="T2" fmla="*/ 214 w 214"/>
                <a:gd name="T3" fmla="*/ 194 h 314"/>
                <a:gd name="T4" fmla="*/ 97 w 214"/>
                <a:gd name="T5" fmla="*/ 236 h 314"/>
                <a:gd name="T6" fmla="*/ 0 w 214"/>
                <a:gd name="T7" fmla="*/ 314 h 314"/>
                <a:gd name="T8" fmla="*/ 3 w 214"/>
                <a:gd name="T9" fmla="*/ 285 h 314"/>
                <a:gd name="T10" fmla="*/ 80 w 214"/>
                <a:gd name="T11" fmla="*/ 69 h 314"/>
                <a:gd name="T12" fmla="*/ 168 w 214"/>
                <a:gd name="T13" fmla="*/ 2 h 314"/>
                <a:gd name="T14" fmla="*/ 178 w 214"/>
                <a:gd name="T15" fmla="*/ 0 h 3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4" h="314">
                  <a:moveTo>
                    <a:pt x="178" y="0"/>
                  </a:moveTo>
                  <a:cubicBezTo>
                    <a:pt x="190" y="67"/>
                    <a:pt x="202" y="132"/>
                    <a:pt x="214" y="194"/>
                  </a:cubicBezTo>
                  <a:cubicBezTo>
                    <a:pt x="175" y="208"/>
                    <a:pt x="135" y="220"/>
                    <a:pt x="97" y="236"/>
                  </a:cubicBezTo>
                  <a:cubicBezTo>
                    <a:pt x="59" y="253"/>
                    <a:pt x="27" y="280"/>
                    <a:pt x="0" y="314"/>
                  </a:cubicBezTo>
                  <a:cubicBezTo>
                    <a:pt x="1" y="304"/>
                    <a:pt x="2" y="294"/>
                    <a:pt x="3" y="285"/>
                  </a:cubicBezTo>
                  <a:cubicBezTo>
                    <a:pt x="15" y="208"/>
                    <a:pt x="35" y="134"/>
                    <a:pt x="80" y="69"/>
                  </a:cubicBezTo>
                  <a:cubicBezTo>
                    <a:pt x="102" y="38"/>
                    <a:pt x="128" y="11"/>
                    <a:pt x="168" y="2"/>
                  </a:cubicBezTo>
                  <a:cubicBezTo>
                    <a:pt x="171" y="1"/>
                    <a:pt x="174" y="1"/>
                    <a:pt x="17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sp>
        <p:nvSpPr>
          <p:cNvPr id="40" name="矩形 39"/>
          <p:cNvSpPr/>
          <p:nvPr/>
        </p:nvSpPr>
        <p:spPr>
          <a:xfrm>
            <a:off x="808139" y="2023310"/>
            <a:ext cx="5915037" cy="769441"/>
          </a:xfrm>
          <a:prstGeom prst="rect">
            <a:avLst/>
          </a:prstGeom>
        </p:spPr>
        <p:txBody>
          <a:bodyPr wrap="square">
            <a:spAutoFit/>
          </a:bodyPr>
          <a:lstStyle/>
          <a:p>
            <a:pPr lvl="0" algn="just"/>
            <a:r>
              <a:rPr lang="en-US" altLang="zh-HK" sz="11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chemeClr val="bg1"/>
              </a:solidFill>
              <a:latin typeface="微软雅黑" panose="020B0503020204020204" pitchFamily="34" charset="-122"/>
              <a:ea typeface="微软雅黑" panose="020B0503020204020204" pitchFamily="34" charset="-122"/>
            </a:endParaRPr>
          </a:p>
        </p:txBody>
      </p:sp>
      <p:sp>
        <p:nvSpPr>
          <p:cNvPr id="41" name="矩形 40"/>
          <p:cNvSpPr/>
          <p:nvPr/>
        </p:nvSpPr>
        <p:spPr>
          <a:xfrm>
            <a:off x="808139" y="4065250"/>
            <a:ext cx="5915037" cy="769441"/>
          </a:xfrm>
          <a:prstGeom prst="rect">
            <a:avLst/>
          </a:prstGeom>
        </p:spPr>
        <p:txBody>
          <a:bodyPr wrap="square">
            <a:spAutoFit/>
          </a:bodyPr>
          <a:lstStyle/>
          <a:p>
            <a:pPr lvl="0" algn="just"/>
            <a:r>
              <a:rPr lang="en-US" altLang="zh-HK" sz="11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1248</Words>
  <Application>Microsoft Office PowerPoint</Application>
  <PresentationFormat>宽屏</PresentationFormat>
  <Paragraphs>57</Paragraphs>
  <Slides>19</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Starcraft</vt:lpstr>
      <vt:lpstr>微软雅黑</vt:lpstr>
      <vt:lpstr>叶根友行书繁</vt:lpstr>
      <vt:lpstr>Arial</vt:lpstr>
      <vt:lpstr>Calibri</vt:lpstr>
      <vt:lpstr>Calibri Light</vt:lpstr>
      <vt:lpstr>Showcard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天 下</cp:lastModifiedBy>
  <cp:revision>69</cp:revision>
  <dcterms:created xsi:type="dcterms:W3CDTF">2015-03-30T15:21:00Z</dcterms:created>
  <dcterms:modified xsi:type="dcterms:W3CDTF">2021-01-05T12:14:06Z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